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2.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4.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5.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6.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7.xml" ContentType="application/vnd.openxmlformats-officedocument.theme+xml"/>
  <Override PartName="/ppt/slideLayouts/slideLayout312.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3.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9" r:id="rId2"/>
    <p:sldMasterId id="2147483651" r:id="rId3"/>
    <p:sldMasterId id="2147484623" r:id="rId4"/>
    <p:sldMasterId id="2147484635" r:id="rId5"/>
    <p:sldMasterId id="2147484649" r:id="rId6"/>
    <p:sldMasterId id="2147484661" r:id="rId7"/>
    <p:sldMasterId id="2147484797" r:id="rId8"/>
    <p:sldMasterId id="2147485135" r:id="rId9"/>
    <p:sldMasterId id="2147485171" r:id="rId10"/>
    <p:sldMasterId id="2147485207" r:id="rId11"/>
    <p:sldMasterId id="2147485401" r:id="rId12"/>
    <p:sldMasterId id="2147485947" r:id="rId13"/>
    <p:sldMasterId id="2147492595" r:id="rId14"/>
    <p:sldMasterId id="2147492607" r:id="rId15"/>
    <p:sldMasterId id="2147493194" r:id="rId16"/>
    <p:sldMasterId id="2147494406" r:id="rId17"/>
    <p:sldMasterId id="2147496989" r:id="rId18"/>
    <p:sldMasterId id="2147497674" r:id="rId19"/>
    <p:sldMasterId id="2147497686" r:id="rId20"/>
    <p:sldMasterId id="2147497698" r:id="rId21"/>
    <p:sldMasterId id="2147497710" r:id="rId22"/>
    <p:sldMasterId id="2147497759" r:id="rId23"/>
    <p:sldMasterId id="2147497783" r:id="rId24"/>
    <p:sldMasterId id="2147497795" r:id="rId25"/>
    <p:sldMasterId id="2147497811" r:id="rId26"/>
    <p:sldMasterId id="2147497849" r:id="rId27"/>
    <p:sldMasterId id="2147497863" r:id="rId28"/>
  </p:sldMasterIdLst>
  <p:notesMasterIdLst>
    <p:notesMasterId r:id="rId145"/>
  </p:notesMasterIdLst>
  <p:handoutMasterIdLst>
    <p:handoutMasterId r:id="rId146"/>
  </p:handoutMasterIdLst>
  <p:sldIdLst>
    <p:sldId id="1161" r:id="rId29"/>
    <p:sldId id="561" r:id="rId30"/>
    <p:sldId id="562" r:id="rId31"/>
    <p:sldId id="1157" r:id="rId32"/>
    <p:sldId id="1143" r:id="rId33"/>
    <p:sldId id="1163" r:id="rId34"/>
    <p:sldId id="1162" r:id="rId35"/>
    <p:sldId id="525" r:id="rId36"/>
    <p:sldId id="420" r:id="rId37"/>
    <p:sldId id="469" r:id="rId38"/>
    <p:sldId id="1201" r:id="rId39"/>
    <p:sldId id="347" r:id="rId40"/>
    <p:sldId id="348" r:id="rId41"/>
    <p:sldId id="351" r:id="rId42"/>
    <p:sldId id="352" r:id="rId43"/>
    <p:sldId id="353" r:id="rId44"/>
    <p:sldId id="354" r:id="rId45"/>
    <p:sldId id="355" r:id="rId46"/>
    <p:sldId id="264" r:id="rId47"/>
    <p:sldId id="358" r:id="rId48"/>
    <p:sldId id="361" r:id="rId49"/>
    <p:sldId id="362" r:id="rId50"/>
    <p:sldId id="524" r:id="rId51"/>
    <p:sldId id="1141" r:id="rId52"/>
    <p:sldId id="369" r:id="rId53"/>
    <p:sldId id="370" r:id="rId54"/>
    <p:sldId id="371" r:id="rId55"/>
    <p:sldId id="372" r:id="rId56"/>
    <p:sldId id="373" r:id="rId57"/>
    <p:sldId id="374" r:id="rId58"/>
    <p:sldId id="375" r:id="rId59"/>
    <p:sldId id="376" r:id="rId60"/>
    <p:sldId id="377" r:id="rId61"/>
    <p:sldId id="1164" r:id="rId62"/>
    <p:sldId id="1155" r:id="rId63"/>
    <p:sldId id="479" r:id="rId64"/>
    <p:sldId id="1207" r:id="rId65"/>
    <p:sldId id="520" r:id="rId66"/>
    <p:sldId id="455" r:id="rId67"/>
    <p:sldId id="456" r:id="rId68"/>
    <p:sldId id="473" r:id="rId69"/>
    <p:sldId id="462" r:id="rId70"/>
    <p:sldId id="463" r:id="rId71"/>
    <p:sldId id="378" r:id="rId72"/>
    <p:sldId id="379" r:id="rId73"/>
    <p:sldId id="517" r:id="rId74"/>
    <p:sldId id="516" r:id="rId75"/>
    <p:sldId id="480" r:id="rId76"/>
    <p:sldId id="475" r:id="rId77"/>
    <p:sldId id="1159" r:id="rId78"/>
    <p:sldId id="1158" r:id="rId79"/>
    <p:sldId id="476" r:id="rId80"/>
    <p:sldId id="477" r:id="rId81"/>
    <p:sldId id="452" r:id="rId82"/>
    <p:sldId id="472" r:id="rId83"/>
    <p:sldId id="453" r:id="rId84"/>
    <p:sldId id="3354" r:id="rId85"/>
    <p:sldId id="481" r:id="rId86"/>
    <p:sldId id="458" r:id="rId87"/>
    <p:sldId id="460" r:id="rId88"/>
    <p:sldId id="1191" r:id="rId89"/>
    <p:sldId id="385" r:id="rId90"/>
    <p:sldId id="386" r:id="rId91"/>
    <p:sldId id="1179" r:id="rId92"/>
    <p:sldId id="1180" r:id="rId93"/>
    <p:sldId id="1184" r:id="rId94"/>
    <p:sldId id="482" r:id="rId95"/>
    <p:sldId id="329" r:id="rId96"/>
    <p:sldId id="301" r:id="rId97"/>
    <p:sldId id="393" r:id="rId98"/>
    <p:sldId id="3351" r:id="rId99"/>
    <p:sldId id="484" r:id="rId100"/>
    <p:sldId id="303" r:id="rId101"/>
    <p:sldId id="518" r:id="rId102"/>
    <p:sldId id="519" r:id="rId103"/>
    <p:sldId id="330" r:id="rId104"/>
    <p:sldId id="331" r:id="rId105"/>
    <p:sldId id="304" r:id="rId106"/>
    <p:sldId id="305" r:id="rId107"/>
    <p:sldId id="1205" r:id="rId108"/>
    <p:sldId id="1204" r:id="rId109"/>
    <p:sldId id="485" r:id="rId110"/>
    <p:sldId id="1206" r:id="rId111"/>
    <p:sldId id="3353" r:id="rId112"/>
    <p:sldId id="1196" r:id="rId113"/>
    <p:sldId id="1202" r:id="rId114"/>
    <p:sldId id="307" r:id="rId115"/>
    <p:sldId id="1197" r:id="rId116"/>
    <p:sldId id="515" r:id="rId117"/>
    <p:sldId id="497" r:id="rId118"/>
    <p:sldId id="498" r:id="rId119"/>
    <p:sldId id="499" r:id="rId120"/>
    <p:sldId id="500" r:id="rId121"/>
    <p:sldId id="501" r:id="rId122"/>
    <p:sldId id="502" r:id="rId123"/>
    <p:sldId id="503" r:id="rId124"/>
    <p:sldId id="504" r:id="rId125"/>
    <p:sldId id="505" r:id="rId126"/>
    <p:sldId id="506" r:id="rId127"/>
    <p:sldId id="507" r:id="rId128"/>
    <p:sldId id="508" r:id="rId129"/>
    <p:sldId id="509" r:id="rId130"/>
    <p:sldId id="510" r:id="rId131"/>
    <p:sldId id="511" r:id="rId132"/>
    <p:sldId id="512" r:id="rId133"/>
    <p:sldId id="513" r:id="rId134"/>
    <p:sldId id="322" r:id="rId135"/>
    <p:sldId id="3350" r:id="rId136"/>
    <p:sldId id="1181" r:id="rId137"/>
    <p:sldId id="523" r:id="rId138"/>
    <p:sldId id="1182" r:id="rId139"/>
    <p:sldId id="1183" r:id="rId140"/>
    <p:sldId id="1165" r:id="rId141"/>
    <p:sldId id="1144" r:id="rId142"/>
    <p:sldId id="314" r:id="rId143"/>
    <p:sldId id="521" r:id="rId144"/>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132"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265"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39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53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5659" algn="l" defTabSz="457132" rtl="0" eaLnBrk="1" latinLnBrk="0" hangingPunct="1">
      <a:defRPr sz="2400" kern="1200">
        <a:solidFill>
          <a:schemeClr val="tx1"/>
        </a:solidFill>
        <a:latin typeface="Times New Roman" charset="0"/>
        <a:ea typeface="ＭＳ Ｐゴシック" charset="0"/>
        <a:cs typeface="ＭＳ Ｐゴシック" charset="0"/>
      </a:defRPr>
    </a:lvl6pPr>
    <a:lvl7pPr marL="2742792" algn="l" defTabSz="457132" rtl="0" eaLnBrk="1" latinLnBrk="0" hangingPunct="1">
      <a:defRPr sz="2400" kern="1200">
        <a:solidFill>
          <a:schemeClr val="tx1"/>
        </a:solidFill>
        <a:latin typeface="Times New Roman" charset="0"/>
        <a:ea typeface="ＭＳ Ｐゴシック" charset="0"/>
        <a:cs typeface="ＭＳ Ｐゴシック" charset="0"/>
      </a:defRPr>
    </a:lvl7pPr>
    <a:lvl8pPr marL="3199924" algn="l" defTabSz="457132" rtl="0" eaLnBrk="1" latinLnBrk="0" hangingPunct="1">
      <a:defRPr sz="2400" kern="1200">
        <a:solidFill>
          <a:schemeClr val="tx1"/>
        </a:solidFill>
        <a:latin typeface="Times New Roman" charset="0"/>
        <a:ea typeface="ＭＳ Ｐゴシック" charset="0"/>
        <a:cs typeface="ＭＳ Ｐゴシック" charset="0"/>
      </a:defRPr>
    </a:lvl8pPr>
    <a:lvl9pPr marL="3657055" algn="l" defTabSz="457132"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94BC82C2-753F-0441-9ECD-69567C801F2A}">
          <p14:sldIdLst>
            <p14:sldId id="1161"/>
            <p14:sldId id="561"/>
            <p14:sldId id="562"/>
            <p14:sldId id="1157"/>
            <p14:sldId id="1143"/>
            <p14:sldId id="1163"/>
            <p14:sldId id="1162"/>
            <p14:sldId id="525"/>
            <p14:sldId id="420"/>
            <p14:sldId id="469"/>
            <p14:sldId id="1201"/>
            <p14:sldId id="347"/>
            <p14:sldId id="348"/>
            <p14:sldId id="351"/>
            <p14:sldId id="352"/>
            <p14:sldId id="353"/>
            <p14:sldId id="354"/>
            <p14:sldId id="355"/>
            <p14:sldId id="264"/>
            <p14:sldId id="358"/>
            <p14:sldId id="361"/>
            <p14:sldId id="362"/>
            <p14:sldId id="524"/>
            <p14:sldId id="1141"/>
            <p14:sldId id="369"/>
            <p14:sldId id="370"/>
            <p14:sldId id="371"/>
            <p14:sldId id="372"/>
            <p14:sldId id="373"/>
            <p14:sldId id="374"/>
            <p14:sldId id="375"/>
            <p14:sldId id="376"/>
            <p14:sldId id="377"/>
            <p14:sldId id="1164"/>
            <p14:sldId id="1155"/>
          </p14:sldIdLst>
        </p14:section>
        <p14:section name="Chapters" id="{CF8CC04F-25C7-4A45-9930-B8FCEB4D2FF1}">
          <p14:sldIdLst>
            <p14:sldId id="479"/>
            <p14:sldId id="1207"/>
            <p14:sldId id="520"/>
            <p14:sldId id="455"/>
            <p14:sldId id="456"/>
            <p14:sldId id="473"/>
            <p14:sldId id="462"/>
            <p14:sldId id="463"/>
            <p14:sldId id="378"/>
            <p14:sldId id="379"/>
            <p14:sldId id="517"/>
            <p14:sldId id="516"/>
            <p14:sldId id="480"/>
            <p14:sldId id="475"/>
            <p14:sldId id="1159"/>
            <p14:sldId id="1158"/>
            <p14:sldId id="476"/>
            <p14:sldId id="477"/>
            <p14:sldId id="452"/>
            <p14:sldId id="472"/>
            <p14:sldId id="453"/>
            <p14:sldId id="3354"/>
            <p14:sldId id="481"/>
            <p14:sldId id="458"/>
            <p14:sldId id="460"/>
            <p14:sldId id="1191"/>
            <p14:sldId id="385"/>
            <p14:sldId id="386"/>
            <p14:sldId id="1179"/>
            <p14:sldId id="1180"/>
            <p14:sldId id="1184"/>
            <p14:sldId id="482"/>
            <p14:sldId id="329"/>
            <p14:sldId id="301"/>
            <p14:sldId id="393"/>
            <p14:sldId id="3351"/>
            <p14:sldId id="484"/>
            <p14:sldId id="303"/>
            <p14:sldId id="518"/>
            <p14:sldId id="519"/>
            <p14:sldId id="330"/>
            <p14:sldId id="331"/>
            <p14:sldId id="304"/>
            <p14:sldId id="305"/>
            <p14:sldId id="1205"/>
            <p14:sldId id="1204"/>
            <p14:sldId id="485"/>
            <p14:sldId id="1206"/>
            <p14:sldId id="3353"/>
            <p14:sldId id="1196"/>
            <p14:sldId id="1202"/>
            <p14:sldId id="307"/>
            <p14:sldId id="1197"/>
            <p14:sldId id="515"/>
            <p14:sldId id="497"/>
            <p14:sldId id="498"/>
            <p14:sldId id="499"/>
            <p14:sldId id="500"/>
            <p14:sldId id="501"/>
            <p14:sldId id="502"/>
            <p14:sldId id="503"/>
            <p14:sldId id="504"/>
            <p14:sldId id="505"/>
            <p14:sldId id="506"/>
            <p14:sldId id="507"/>
            <p14:sldId id="508"/>
            <p14:sldId id="509"/>
            <p14:sldId id="510"/>
            <p14:sldId id="511"/>
            <p14:sldId id="512"/>
            <p14:sldId id="513"/>
            <p14:sldId id="322"/>
            <p14:sldId id="3350"/>
          </p14:sldIdLst>
        </p14:section>
        <p14:section name="Conclusion" id="{CD8E7077-C249-A049-8491-3BC548030F68}">
          <p14:sldIdLst>
            <p14:sldId id="1181"/>
            <p14:sldId id="523"/>
            <p14:sldId id="1182"/>
            <p14:sldId id="1183"/>
            <p14:sldId id="1165"/>
            <p14:sldId id="1144"/>
            <p14:sldId id="314"/>
            <p14:sldId id="52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0001"/>
    <a:srgbClr val="E8E8E8"/>
    <a:srgbClr val="CC3300"/>
    <a:srgbClr val="FFFFFF"/>
    <a:srgbClr val="DFE2E7"/>
    <a:srgbClr val="B6A283"/>
    <a:srgbClr val="FFF8E1"/>
    <a:srgbClr val="004F00"/>
    <a:srgbClr val="00FFFF"/>
    <a:srgbClr val="07021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10" autoAdjust="0"/>
    <p:restoredTop sz="81224" autoAdjust="0"/>
  </p:normalViewPr>
  <p:slideViewPr>
    <p:cSldViewPr>
      <p:cViewPr>
        <p:scale>
          <a:sx n="83" d="100"/>
          <a:sy n="83" d="100"/>
        </p:scale>
        <p:origin x="2920" y="520"/>
      </p:cViewPr>
      <p:guideLst>
        <p:guide orient="horz" pos="2160"/>
        <p:guide pos="2880"/>
      </p:guideLst>
    </p:cSldViewPr>
  </p:slideViewPr>
  <p:outlineViewPr>
    <p:cViewPr>
      <p:scale>
        <a:sx n="33" d="100"/>
        <a:sy n="33" d="100"/>
      </p:scale>
      <p:origin x="0" y="3104"/>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63" Type="http://schemas.openxmlformats.org/officeDocument/2006/relationships/slide" Target="slides/slide35.xml"/><Relationship Id="rId84" Type="http://schemas.openxmlformats.org/officeDocument/2006/relationships/slide" Target="slides/slide56.xml"/><Relationship Id="rId138" Type="http://schemas.openxmlformats.org/officeDocument/2006/relationships/slide" Target="slides/slide110.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53" Type="http://schemas.openxmlformats.org/officeDocument/2006/relationships/slide" Target="slides/slide25.xml"/><Relationship Id="rId74" Type="http://schemas.openxmlformats.org/officeDocument/2006/relationships/slide" Target="slides/slide46.xml"/><Relationship Id="rId128" Type="http://schemas.openxmlformats.org/officeDocument/2006/relationships/slide" Target="slides/slide100.xml"/><Relationship Id="rId149" Type="http://schemas.openxmlformats.org/officeDocument/2006/relationships/theme" Target="theme/theme1.xml"/><Relationship Id="rId5" Type="http://schemas.openxmlformats.org/officeDocument/2006/relationships/slideMaster" Target="slideMasters/slideMaster5.xml"/><Relationship Id="rId95" Type="http://schemas.openxmlformats.org/officeDocument/2006/relationships/slide" Target="slides/slide6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slide" Target="slides/slide85.xml"/><Relationship Id="rId118" Type="http://schemas.openxmlformats.org/officeDocument/2006/relationships/slide" Target="slides/slide90.xml"/><Relationship Id="rId134" Type="http://schemas.openxmlformats.org/officeDocument/2006/relationships/slide" Target="slides/slide106.xml"/><Relationship Id="rId139" Type="http://schemas.openxmlformats.org/officeDocument/2006/relationships/slide" Target="slides/slide111.xml"/><Relationship Id="rId80" Type="http://schemas.openxmlformats.org/officeDocument/2006/relationships/slide" Target="slides/slide52.xml"/><Relationship Id="rId85" Type="http://schemas.openxmlformats.org/officeDocument/2006/relationships/slide" Target="slides/slide57.xml"/><Relationship Id="rId150"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08" Type="http://schemas.openxmlformats.org/officeDocument/2006/relationships/slide" Target="slides/slide80.xml"/><Relationship Id="rId124" Type="http://schemas.openxmlformats.org/officeDocument/2006/relationships/slide" Target="slides/slide96.xml"/><Relationship Id="rId129" Type="http://schemas.openxmlformats.org/officeDocument/2006/relationships/slide" Target="slides/slide101.xml"/><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slide" Target="slides/slide47.xml"/><Relationship Id="rId91" Type="http://schemas.openxmlformats.org/officeDocument/2006/relationships/slide" Target="slides/slide63.xml"/><Relationship Id="rId96" Type="http://schemas.openxmlformats.org/officeDocument/2006/relationships/slide" Target="slides/slide68.xml"/><Relationship Id="rId140" Type="http://schemas.openxmlformats.org/officeDocument/2006/relationships/slide" Target="slides/slide112.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119" Type="http://schemas.openxmlformats.org/officeDocument/2006/relationships/slide" Target="slides/slide91.xml"/><Relationship Id="rId44" Type="http://schemas.openxmlformats.org/officeDocument/2006/relationships/slide" Target="slides/slide16.xml"/><Relationship Id="rId60" Type="http://schemas.openxmlformats.org/officeDocument/2006/relationships/slide" Target="slides/slide32.xml"/><Relationship Id="rId65" Type="http://schemas.openxmlformats.org/officeDocument/2006/relationships/slide" Target="slides/slide37.xml"/><Relationship Id="rId81" Type="http://schemas.openxmlformats.org/officeDocument/2006/relationships/slide" Target="slides/slide53.xml"/><Relationship Id="rId86" Type="http://schemas.openxmlformats.org/officeDocument/2006/relationships/slide" Target="slides/slide58.xml"/><Relationship Id="rId130" Type="http://schemas.openxmlformats.org/officeDocument/2006/relationships/slide" Target="slides/slide102.xml"/><Relationship Id="rId135" Type="http://schemas.openxmlformats.org/officeDocument/2006/relationships/slide" Target="slides/slide10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slide" Target="slides/slide97.xml"/><Relationship Id="rId141" Type="http://schemas.openxmlformats.org/officeDocument/2006/relationships/slide" Target="slides/slide113.xml"/><Relationship Id="rId14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131" Type="http://schemas.openxmlformats.org/officeDocument/2006/relationships/slide" Target="slides/slide103.xml"/><Relationship Id="rId136" Type="http://schemas.openxmlformats.org/officeDocument/2006/relationships/slide" Target="slides/slide108.xml"/><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slide" Target="slides/slide88.xml"/><Relationship Id="rId137" Type="http://schemas.openxmlformats.org/officeDocument/2006/relationships/slide" Target="slides/slide109.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slide" Target="slides/slide78.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78" Type="http://schemas.openxmlformats.org/officeDocument/2006/relationships/slide" Target="slides/slide50.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6" Type="http://schemas.openxmlformats.org/officeDocument/2006/relationships/slideMaster" Target="slideMasters/slideMaster16.xml"/><Relationship Id="rId37" Type="http://schemas.openxmlformats.org/officeDocument/2006/relationships/slide" Target="slides/slide9.xml"/><Relationship Id="rId58" Type="http://schemas.openxmlformats.org/officeDocument/2006/relationships/slide" Target="slides/slide30.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44" Type="http://schemas.openxmlformats.org/officeDocument/2006/relationships/slide" Target="slides/slide116.xml"/><Relationship Id="rId90"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Times New Roman" charset="0"/>
              </a:defRPr>
            </a:lvl1pPr>
          </a:lstStyle>
          <a:p>
            <a:pPr>
              <a:defRPr/>
            </a:pPr>
            <a:fld id="{226B3887-3CAD-C64A-A122-55B5E4D99254}" type="slidenum">
              <a:rPr lang="en-US"/>
              <a:pPr>
                <a:defRPr/>
              </a:pPr>
              <a:t>‹#›</a:t>
            </a:fld>
            <a:endParaRPr lang="en-US"/>
          </a:p>
        </p:txBody>
      </p:sp>
    </p:spTree>
    <p:extLst>
      <p:ext uri="{BB962C8B-B14F-4D97-AF65-F5344CB8AC3E}">
        <p14:creationId xmlns:p14="http://schemas.microsoft.com/office/powerpoint/2010/main" val="3940348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27651"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454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3"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2765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cs typeface="Times New Roman" charset="0"/>
              </a:defRPr>
            </a:lvl1pPr>
          </a:lstStyle>
          <a:p>
            <a:pPr>
              <a:defRPr/>
            </a:pPr>
            <a:fld id="{4169EB51-FF1D-544B-AEE6-D48C8068C73C}" type="slidenum">
              <a:rPr lang="en-US"/>
              <a:pPr>
                <a:defRPr/>
              </a:pPr>
              <a:t>‹#›</a:t>
            </a:fld>
            <a:endParaRPr lang="en-US"/>
          </a:p>
        </p:txBody>
      </p:sp>
    </p:spTree>
    <p:extLst>
      <p:ext uri="{BB962C8B-B14F-4D97-AF65-F5344CB8AC3E}">
        <p14:creationId xmlns:p14="http://schemas.microsoft.com/office/powerpoint/2010/main" val="1064890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Times New Roman" pitchFamily="-111" charset="0"/>
      </a:defRPr>
    </a:lvl1pPr>
    <a:lvl2pPr marL="457132"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2pPr>
    <a:lvl3pPr marL="914265"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3pPr>
    <a:lvl4pPr marL="1371396"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4pPr>
    <a:lvl5pPr marL="1828530"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5pPr>
    <a:lvl6pPr marL="2285659" algn="l" defTabSz="457132" rtl="0" eaLnBrk="1" latinLnBrk="0" hangingPunct="1">
      <a:defRPr sz="1200" kern="1200">
        <a:solidFill>
          <a:schemeClr val="tx1"/>
        </a:solidFill>
        <a:latin typeface="+mn-lt"/>
        <a:ea typeface="+mn-ea"/>
        <a:cs typeface="+mn-cs"/>
      </a:defRPr>
    </a:lvl6pPr>
    <a:lvl7pPr marL="2742792" algn="l" defTabSz="457132" rtl="0" eaLnBrk="1" latinLnBrk="0" hangingPunct="1">
      <a:defRPr sz="1200" kern="1200">
        <a:solidFill>
          <a:schemeClr val="tx1"/>
        </a:solidFill>
        <a:latin typeface="+mn-lt"/>
        <a:ea typeface="+mn-ea"/>
        <a:cs typeface="+mn-cs"/>
      </a:defRPr>
    </a:lvl7pPr>
    <a:lvl8pPr marL="3199924" algn="l" defTabSz="457132" rtl="0" eaLnBrk="1" latinLnBrk="0" hangingPunct="1">
      <a:defRPr sz="1200" kern="1200">
        <a:solidFill>
          <a:schemeClr val="tx1"/>
        </a:solidFill>
        <a:latin typeface="+mn-lt"/>
        <a:ea typeface="+mn-ea"/>
        <a:cs typeface="+mn-cs"/>
      </a:defRPr>
    </a:lvl8pPr>
    <a:lvl9pPr marL="3657055" algn="l" defTabSz="4571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email.illustrationexchange.com/c/eJwVUMtuxCAM_JrkBuIdOOTQdru_sSLECWgTiIA07d-XyJZnRiOPZM8jXZxxpg8jI1RT0koTIzmmmH899PAkn0zpgWv23QkStu0sNdsaUoRf521cAbu0934EPjGYBqEmLrmV4LjlSksrudSgQPb7SJnkSuh-G32tR-n4R8eera_rwpctPsS1pnikUu_MZmzJ2a1hthlQvRLyYGeYkUvHAfkWqET7BrSkM84oRPQT8hpisG3pvqcBMTcXbYAyVBDn0LSAQJSCRoYQiSQlAoyiyjH6KjXlP-zrvnX8edb9VSHvHX9gC1QbGCa9WOjzuOawLKH69pQyOQzzicv6D66dZvg"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email.illustrationexchange.com/c/eJwVTkFuxCAQe024gSCQBA4ctt3uP2CAgEpCBKy2zy-RLduyRiM7zQIoUCjpmTLJ6ICkauGEEf79lNuLfs2r3LicfyZBU87v1qvpqZz-D6I5d0-gHChqZZkAxagICoKjFsDAQlem3LrwzUp0aDYvfBUSZR17v9rEH9P8GryqNxB9vUrOprr74WjvPcOourMY0qPHVy02-6PhErDB_VNw9MZ5h9tpfv04QlXvNYWQehx7mwXi3Zu0_R_F0Ea5" TargetMode="External"/><Relationship Id="rId4" Type="http://schemas.openxmlformats.org/officeDocument/2006/relationships/hyperlink" Target="http://preacherpollard.com/"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18646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4"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Our natural tendency is to move towards disunity. We want to be around people who look like us, talk like us, eat like us, smell like us, and act like us.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God is much broader and more flexible than this. How many races are there? He did not create various races. He made only one race called the human race. He wants us to learn more about him and his open arms by being united with those who are different from us in minor ways and yet are united in the major way—the way of Jesus.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3757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549298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E82F74-F148-2649-A785-81A3CA7E6824}" type="slidenum">
              <a:rPr lang="en-US" sz="1200">
                <a:solidFill>
                  <a:srgbClr val="000000"/>
                </a:solidFill>
              </a:rPr>
              <a:pPr eaLnBrk="1" hangingPunct="1"/>
              <a:t>12</a:t>
            </a:fld>
            <a:endParaRPr lang="en-US" sz="1200">
              <a:solidFill>
                <a:srgbClr val="000000"/>
              </a:solidFill>
            </a:endParaRPr>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67A7CF-6E75-E145-9041-E3515BF667E4}" type="slidenum">
              <a:rPr lang="en-US" sz="1200">
                <a:solidFill>
                  <a:srgbClr val="000000"/>
                </a:solidFill>
              </a:rPr>
              <a:pPr eaLnBrk="1" hangingPunct="1"/>
              <a:t>13</a:t>
            </a:fld>
            <a:endParaRPr lang="en-US" sz="1200">
              <a:solidFill>
                <a:srgbClr val="000000"/>
              </a:solidFill>
            </a:endParaRPr>
          </a:p>
        </p:txBody>
      </p:sp>
      <p:sp>
        <p:nvSpPr>
          <p:cNvPr id="527362" name="Rectangle 2"/>
          <p:cNvSpPr>
            <a:spLocks noGrp="1" noRot="1" noChangeAspect="1" noChangeArrowheads="1"/>
          </p:cNvSpPr>
          <p:nvPr>
            <p:ph type="sldImg"/>
          </p:nvPr>
        </p:nvSpPr>
        <p:spPr>
          <a:solidFill>
            <a:srgbClr val="FFFFFF"/>
          </a:solidFill>
          <a:ln/>
        </p:spPr>
      </p:sp>
      <p:sp>
        <p:nvSpPr>
          <p:cNvPr id="527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C47AAE-4B2A-924A-AD07-274D2ABD852E}" type="slidenum">
              <a:rPr lang="en-US" sz="1200">
                <a:solidFill>
                  <a:srgbClr val="000000"/>
                </a:solidFill>
              </a:rPr>
              <a:pPr eaLnBrk="1" hangingPunct="1"/>
              <a:t>14</a:t>
            </a:fld>
            <a:endParaRPr lang="en-US" sz="1200">
              <a:solidFill>
                <a:srgbClr val="000000"/>
              </a:solidFill>
            </a:endParaRPr>
          </a:p>
        </p:txBody>
      </p:sp>
      <p:sp>
        <p:nvSpPr>
          <p:cNvPr id="533506" name="Rectangle 2"/>
          <p:cNvSpPr>
            <a:spLocks noGrp="1" noRot="1" noChangeAspect="1" noChangeArrowheads="1"/>
          </p:cNvSpPr>
          <p:nvPr>
            <p:ph type="sldImg"/>
          </p:nvPr>
        </p:nvSpPr>
        <p:spPr>
          <a:solidFill>
            <a:srgbClr val="FFFFFF"/>
          </a:solidFill>
          <a:ln/>
        </p:spPr>
      </p:sp>
      <p:sp>
        <p:nvSpPr>
          <p:cNvPr id="533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92877A-4453-9842-84FD-223BABB26330}" type="slidenum">
              <a:rPr lang="en-US" sz="1200">
                <a:solidFill>
                  <a:srgbClr val="000000"/>
                </a:solidFill>
              </a:rPr>
              <a:pPr eaLnBrk="1" hangingPunct="1"/>
              <a:t>15</a:t>
            </a:fld>
            <a:endParaRPr lang="en-US" sz="1200">
              <a:solidFill>
                <a:srgbClr val="000000"/>
              </a:solidFill>
            </a:endParaRPr>
          </a:p>
        </p:txBody>
      </p:sp>
      <p:sp>
        <p:nvSpPr>
          <p:cNvPr id="535554" name="Rectangle 2"/>
          <p:cNvSpPr>
            <a:spLocks noGrp="1" noRot="1" noChangeAspect="1" noChangeArrowheads="1"/>
          </p:cNvSpPr>
          <p:nvPr>
            <p:ph type="sldImg"/>
          </p:nvPr>
        </p:nvSpPr>
        <p:spPr>
          <a:solidFill>
            <a:srgbClr val="FFFFFF"/>
          </a:solidFill>
          <a:ln/>
        </p:spPr>
      </p:sp>
      <p:sp>
        <p:nvSpPr>
          <p:cNvPr id="5355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Times New Roman" charset="0"/>
              </a:rPr>
              <a:t>Marble city, chariot ruts, speed humps, after earthquake columns put back up again.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CE68B1-9CB9-0F4A-84E8-682717550E5B}" type="slidenum">
              <a:rPr lang="en-US" sz="1200">
                <a:solidFill>
                  <a:srgbClr val="000000"/>
                </a:solidFill>
              </a:rPr>
              <a:pPr eaLnBrk="1" hangingPunct="1"/>
              <a:t>16</a:t>
            </a:fld>
            <a:endParaRPr lang="en-US" sz="1200">
              <a:solidFill>
                <a:srgbClr val="000000"/>
              </a:solidFill>
            </a:endParaRPr>
          </a:p>
        </p:txBody>
      </p:sp>
      <p:sp>
        <p:nvSpPr>
          <p:cNvPr id="537602" name="Rectangle 2"/>
          <p:cNvSpPr>
            <a:spLocks noGrp="1" noRot="1" noChangeAspect="1" noChangeArrowheads="1"/>
          </p:cNvSpPr>
          <p:nvPr>
            <p:ph type="sldImg"/>
          </p:nvPr>
        </p:nvSpPr>
        <p:spPr>
          <a:solidFill>
            <a:srgbClr val="FFFFFF"/>
          </a:solidFill>
          <a:ln/>
        </p:spPr>
      </p:sp>
      <p:sp>
        <p:nvSpPr>
          <p:cNvPr id="537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14FFAF-256C-E647-AF92-6E85AD5F8CD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9650" name="Rectangle 2"/>
          <p:cNvSpPr>
            <a:spLocks noGrp="1" noRot="1" noChangeAspect="1" noChangeArrowheads="1"/>
          </p:cNvSpPr>
          <p:nvPr>
            <p:ph type="sldImg"/>
          </p:nvPr>
        </p:nvSpPr>
        <p:spPr>
          <a:solidFill>
            <a:srgbClr val="FFFFFF"/>
          </a:solidFill>
          <a:ln/>
        </p:spPr>
      </p:sp>
      <p:sp>
        <p:nvSpPr>
          <p:cNvPr id="5396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Diana—the goddess mother of Ephesus,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3412667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8999B-9589-6146-9AB5-A8A41D675C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518915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820801-0D5E-9644-8B47-FEADC88A0C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1294424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74AA94-9D5F-4C4E-B337-E343639CE277}" type="slidenum">
              <a:rPr lang="en-US" sz="1200">
                <a:solidFill>
                  <a:srgbClr val="000000"/>
                </a:solidFill>
              </a:rPr>
              <a:pPr eaLnBrk="1" hangingPunct="1"/>
              <a:t>20</a:t>
            </a:fld>
            <a:endParaRPr lang="en-US" sz="1200">
              <a:solidFill>
                <a:srgbClr val="000000"/>
              </a:solidFill>
            </a:endParaRPr>
          </a:p>
        </p:txBody>
      </p:sp>
      <p:sp>
        <p:nvSpPr>
          <p:cNvPr id="549890" name="Rectangle 2"/>
          <p:cNvSpPr>
            <a:spLocks noGrp="1" noRot="1" noChangeAspect="1" noChangeArrowheads="1"/>
          </p:cNvSpPr>
          <p:nvPr>
            <p:ph type="sldImg"/>
          </p:nvPr>
        </p:nvSpPr>
        <p:spPr>
          <a:solidFill>
            <a:srgbClr val="FFFFFF"/>
          </a:solidFill>
          <a:ln/>
        </p:spPr>
      </p:sp>
      <p:sp>
        <p:nvSpPr>
          <p:cNvPr id="549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The Second Law of Thermodynamics is a reality.</a:t>
            </a:r>
            <a:r>
              <a:rPr lang="en-SG" b="1" dirty="0">
                <a:effectLst/>
                <a:latin typeface="Arial" panose="020B0604020202020204" pitchFamily="34" charset="0"/>
                <a:cs typeface="Arial" panose="020B0604020202020204" pitchFamily="34" charset="0"/>
              </a:rPr>
              <a:t> </a:t>
            </a:r>
          </a:p>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Everything runs down. Things get old.</a:t>
            </a:r>
            <a:r>
              <a:rPr lang="en-US" sz="1200" b="1" kern="1200" baseline="0" dirty="0">
                <a:solidFill>
                  <a:schemeClr val="tx1"/>
                </a:solidFill>
                <a:effectLst/>
                <a:latin typeface="Arial" panose="020B0604020202020204" pitchFamily="34" charset="0"/>
                <a:ea typeface="ＭＳ Ｐゴシック" pitchFamily="-111" charset="-128"/>
                <a:cs typeface="Arial" panose="020B0604020202020204" pitchFamily="34" charset="0"/>
              </a:rPr>
              <a:t> That's T</a:t>
            </a: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he Second Law of Thermodynamics.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746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6D5CFC-86FB-6D4E-9AE9-003E5D8CF655}" type="slidenum">
              <a:rPr lang="en-US" sz="1200">
                <a:solidFill>
                  <a:srgbClr val="000000"/>
                </a:solidFill>
              </a:rPr>
              <a:pPr eaLnBrk="1" hangingPunct="1"/>
              <a:t>21</a:t>
            </a:fld>
            <a:endParaRPr lang="en-US" sz="1200">
              <a:solidFill>
                <a:srgbClr val="000000"/>
              </a:solidFill>
            </a:endParaRPr>
          </a:p>
        </p:txBody>
      </p:sp>
      <p:sp>
        <p:nvSpPr>
          <p:cNvPr id="556034" name="Rectangle 2"/>
          <p:cNvSpPr>
            <a:spLocks noGrp="1" noRot="1" noChangeAspect="1" noChangeArrowheads="1"/>
          </p:cNvSpPr>
          <p:nvPr>
            <p:ph type="sldImg"/>
          </p:nvPr>
        </p:nvSpPr>
        <p:spPr>
          <a:solidFill>
            <a:srgbClr val="FFFFFF"/>
          </a:solidFill>
          <a:ln/>
        </p:spPr>
      </p:sp>
      <p:sp>
        <p:nvSpPr>
          <p:cNvPr id="556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9652FB-08E9-9D4B-900D-916EF60EDCB1}" type="slidenum">
              <a:rPr lang="en-US" sz="1200">
                <a:solidFill>
                  <a:srgbClr val="000000"/>
                </a:solidFill>
              </a:rPr>
              <a:pPr eaLnBrk="1" hangingPunct="1"/>
              <a:t>22</a:t>
            </a:fld>
            <a:endParaRPr lang="en-US" sz="1200">
              <a:solidFill>
                <a:srgbClr val="000000"/>
              </a:solidFill>
            </a:endParaRPr>
          </a:p>
        </p:txBody>
      </p:sp>
      <p:sp>
        <p:nvSpPr>
          <p:cNvPr id="558082" name="Rectangle 2"/>
          <p:cNvSpPr>
            <a:spLocks noGrp="1" noRot="1" noChangeAspect="1" noChangeArrowheads="1"/>
          </p:cNvSpPr>
          <p:nvPr>
            <p:ph type="sldImg"/>
          </p:nvPr>
        </p:nvSpPr>
        <p:spPr>
          <a:solidFill>
            <a:srgbClr val="FFFFFF"/>
          </a:solidFill>
          <a:ln/>
        </p:spPr>
      </p:sp>
      <p:sp>
        <p:nvSpPr>
          <p:cNvPr id="558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0939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1EEF0-5357-BE4C-B939-C6B573749B4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cs typeface="ＭＳ Ｐゴシック" charset="0"/>
            </a:endParaRPr>
          </a:p>
        </p:txBody>
      </p:sp>
    </p:spTree>
    <p:extLst>
      <p:ext uri="{BB962C8B-B14F-4D97-AF65-F5344CB8AC3E}">
        <p14:creationId xmlns:p14="http://schemas.microsoft.com/office/powerpoint/2010/main" val="2604650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FD96F4-8D51-C948-9772-2047887853F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86402" name="Rectangle 1026"/>
          <p:cNvSpPr>
            <a:spLocks noGrp="1" noRot="1" noChangeAspect="1" noChangeArrowheads="1" noTextEdit="1"/>
          </p:cNvSpPr>
          <p:nvPr>
            <p:ph type="sldImg"/>
          </p:nvPr>
        </p:nvSpPr>
        <p:spPr>
          <a:ln/>
        </p:spPr>
      </p:sp>
      <p:sp>
        <p:nvSpPr>
          <p:cNvPr id="48640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b="1" dirty="0">
                <a:latin typeface="Arial" panose="020B0604020202020204" pitchFamily="34" charset="0"/>
                <a:cs typeface="ＭＳ Ｐゴシック" charset="0"/>
              </a:rPr>
              <a:t>Adapted from Lynne M. Thompson, </a:t>
            </a:r>
            <a:r>
              <a:rPr lang="ru-RU" altLang="ja-JP" b="1" dirty="0">
                <a:latin typeface="Arial" panose="020B0604020202020204" pitchFamily="34" charset="0"/>
                <a:cs typeface="ＭＳ Ｐゴシック" charset="0"/>
              </a:rPr>
              <a:t>"</a:t>
            </a:r>
            <a:r>
              <a:rPr lang="en-US" altLang="ja-JP" b="1" dirty="0">
                <a:latin typeface="Arial" panose="020B0604020202020204" pitchFamily="34" charset="0"/>
                <a:cs typeface="ＭＳ Ｐゴシック" charset="0"/>
              </a:rPr>
              <a:t>Christmas: The Real Deal,</a:t>
            </a:r>
            <a:r>
              <a:rPr lang="ru-RU" altLang="ja-JP" b="1" dirty="0">
                <a:latin typeface="Arial" panose="020B0604020202020204" pitchFamily="34" charset="0"/>
                <a:cs typeface="ＭＳ Ｐゴシック" charset="0"/>
              </a:rPr>
              <a:t>"</a:t>
            </a:r>
            <a:r>
              <a:rPr lang="en-US" altLang="ja-JP" b="1" dirty="0">
                <a:latin typeface="Arial" panose="020B0604020202020204" pitchFamily="34" charset="0"/>
                <a:cs typeface="ＭＳ Ｐゴシック" charset="0"/>
              </a:rPr>
              <a:t> interview with Ray Vander </a:t>
            </a:r>
            <a:r>
              <a:rPr lang="en-US" altLang="ja-JP" b="1" dirty="0" err="1">
                <a:latin typeface="Arial" panose="020B0604020202020204" pitchFamily="34" charset="0"/>
                <a:cs typeface="ＭＳ Ｐゴシック" charset="0"/>
              </a:rPr>
              <a:t>Laan</a:t>
            </a:r>
            <a:r>
              <a:rPr lang="en-US" altLang="ja-JP" b="1" dirty="0">
                <a:latin typeface="Arial" panose="020B0604020202020204" pitchFamily="34" charset="0"/>
                <a:cs typeface="ＭＳ Ｐゴシック" charset="0"/>
              </a:rPr>
              <a:t>, Breakaway magazine (Dec 2003): 7-9.</a:t>
            </a:r>
            <a:endParaRPr lang="en-US" b="1" dirty="0">
              <a:latin typeface="Arial" panose="020B0604020202020204" pitchFamily="34" charset="0"/>
              <a:cs typeface="ＭＳ Ｐゴシック" charset="0"/>
            </a:endParaRPr>
          </a:p>
        </p:txBody>
      </p:sp>
    </p:spTree>
    <p:extLst>
      <p:ext uri="{BB962C8B-B14F-4D97-AF65-F5344CB8AC3E}">
        <p14:creationId xmlns:p14="http://schemas.microsoft.com/office/powerpoint/2010/main" val="2090494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50CBE5-3FE5-E34A-9161-B2BC5DDFF32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88450" name="Rectangle 1026"/>
          <p:cNvSpPr>
            <a:spLocks noGrp="1" noRot="1" noChangeAspect="1" noChangeArrowheads="1"/>
          </p:cNvSpPr>
          <p:nvPr>
            <p:ph type="sldImg"/>
          </p:nvPr>
        </p:nvSpPr>
        <p:spPr>
          <a:solidFill>
            <a:srgbClr val="FFFFFF"/>
          </a:solidFill>
          <a:ln/>
        </p:spPr>
      </p:sp>
      <p:sp>
        <p:nvSpPr>
          <p:cNvPr id="48845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cs typeface="ＭＳ Ｐゴシック" charset="0"/>
              </a:rPr>
              <a:t>Adapted from Lynne M. Thompson, </a:t>
            </a:r>
            <a:r>
              <a:rPr lang="ru-RU" altLang="ja-JP" b="1" dirty="0">
                <a:latin typeface="Arial" panose="020B0604020202020204" pitchFamily="34" charset="0"/>
                <a:cs typeface="ＭＳ Ｐゴシック" charset="0"/>
              </a:rPr>
              <a:t>"</a:t>
            </a:r>
            <a:r>
              <a:rPr lang="en-US" altLang="ja-JP" b="1" dirty="0">
                <a:latin typeface="Arial" panose="020B0604020202020204" pitchFamily="34" charset="0"/>
                <a:cs typeface="ＭＳ Ｐゴシック" charset="0"/>
              </a:rPr>
              <a:t>Christmas: The Real Deal,</a:t>
            </a:r>
            <a:r>
              <a:rPr lang="ru-RU" altLang="ja-JP" b="1" dirty="0">
                <a:latin typeface="Arial" panose="020B0604020202020204" pitchFamily="34" charset="0"/>
                <a:cs typeface="ＭＳ Ｐゴシック" charset="0"/>
              </a:rPr>
              <a:t>"</a:t>
            </a:r>
            <a:r>
              <a:rPr lang="en-US" altLang="ja-JP" b="1" dirty="0">
                <a:latin typeface="Arial" panose="020B0604020202020204" pitchFamily="34" charset="0"/>
                <a:cs typeface="ＭＳ Ｐゴシック" charset="0"/>
              </a:rPr>
              <a:t> interview with Ray Vander </a:t>
            </a:r>
            <a:r>
              <a:rPr lang="en-US" altLang="ja-JP" b="1" dirty="0" err="1">
                <a:latin typeface="Arial" panose="020B0604020202020204" pitchFamily="34" charset="0"/>
                <a:cs typeface="ＭＳ Ｐゴシック" charset="0"/>
              </a:rPr>
              <a:t>Laan</a:t>
            </a:r>
            <a:r>
              <a:rPr lang="en-US" altLang="ja-JP" b="1" dirty="0">
                <a:latin typeface="Arial" panose="020B0604020202020204" pitchFamily="34" charset="0"/>
                <a:cs typeface="ＭＳ Ｐゴシック" charset="0"/>
              </a:rPr>
              <a:t>, Breakaway magazine (Dec 2003): 7-9.</a:t>
            </a:r>
            <a:endParaRPr lang="en-US" b="1" dirty="0">
              <a:latin typeface="Arial" panose="020B0604020202020204" pitchFamily="34" charset="0"/>
              <a:cs typeface="ＭＳ Ｐゴシック" charset="0"/>
            </a:endParaRPr>
          </a:p>
        </p:txBody>
      </p:sp>
    </p:spTree>
    <p:extLst>
      <p:ext uri="{BB962C8B-B14F-4D97-AF65-F5344CB8AC3E}">
        <p14:creationId xmlns:p14="http://schemas.microsoft.com/office/powerpoint/2010/main" val="3747099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D5270F-4920-CB49-96F0-BB03CFFF617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90498" name="Rectangle 2"/>
          <p:cNvSpPr>
            <a:spLocks noGrp="1" noRot="1" noChangeAspect="1" noChangeArrowheads="1"/>
          </p:cNvSpPr>
          <p:nvPr>
            <p:ph type="sldImg"/>
          </p:nvPr>
        </p:nvSpPr>
        <p:spPr>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cs typeface="ＭＳ Ｐゴシック" charset="0"/>
              </a:rPr>
              <a:t>Adapted from Lynne M. Thompson, </a:t>
            </a:r>
            <a:r>
              <a:rPr lang="ru-RU" altLang="ja-JP" b="1" dirty="0">
                <a:latin typeface="Arial" panose="020B0604020202020204" pitchFamily="34" charset="0"/>
                <a:cs typeface="ＭＳ Ｐゴシック" charset="0"/>
              </a:rPr>
              <a:t>"</a:t>
            </a:r>
            <a:r>
              <a:rPr lang="en-US" altLang="ja-JP" b="1" dirty="0">
                <a:latin typeface="Arial" panose="020B0604020202020204" pitchFamily="34" charset="0"/>
                <a:cs typeface="ＭＳ Ｐゴシック" charset="0"/>
              </a:rPr>
              <a:t>Christmas: The Real Deal,</a:t>
            </a:r>
            <a:r>
              <a:rPr lang="ru-RU" altLang="ja-JP" b="1" dirty="0">
                <a:latin typeface="Arial" panose="020B0604020202020204" pitchFamily="34" charset="0"/>
                <a:cs typeface="ＭＳ Ｐゴシック" charset="0"/>
              </a:rPr>
              <a:t>"</a:t>
            </a:r>
            <a:r>
              <a:rPr lang="en-US" altLang="ja-JP" b="1" dirty="0">
                <a:latin typeface="Arial" panose="020B0604020202020204" pitchFamily="34" charset="0"/>
                <a:cs typeface="ＭＳ Ｐゴシック" charset="0"/>
              </a:rPr>
              <a:t> interview with Ray Vander </a:t>
            </a:r>
            <a:r>
              <a:rPr lang="en-US" altLang="ja-JP" b="1" dirty="0" err="1">
                <a:latin typeface="Arial" panose="020B0604020202020204" pitchFamily="34" charset="0"/>
                <a:cs typeface="ＭＳ Ｐゴシック" charset="0"/>
              </a:rPr>
              <a:t>Laan</a:t>
            </a:r>
            <a:r>
              <a:rPr lang="en-US" altLang="ja-JP" b="1" dirty="0">
                <a:latin typeface="Arial" panose="020B0604020202020204" pitchFamily="34" charset="0"/>
                <a:cs typeface="ＭＳ Ｐゴシック" charset="0"/>
              </a:rPr>
              <a:t>, Breakaway magazine (Dec 2003): 7-9.</a:t>
            </a:r>
            <a:endParaRPr lang="en-US" b="1" dirty="0">
              <a:latin typeface="Arial" panose="020B0604020202020204" pitchFamily="34" charset="0"/>
              <a:cs typeface="ＭＳ Ｐゴシック" charset="0"/>
            </a:endParaRPr>
          </a:p>
        </p:txBody>
      </p:sp>
    </p:spTree>
    <p:extLst>
      <p:ext uri="{BB962C8B-B14F-4D97-AF65-F5344CB8AC3E}">
        <p14:creationId xmlns:p14="http://schemas.microsoft.com/office/powerpoint/2010/main" val="1513529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082D77-2749-044D-A4C0-4A097B347AA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cs typeface="ＭＳ Ｐゴシック" charset="0"/>
              </a:rPr>
              <a:t>Adapted from Lynne M. Thompson, </a:t>
            </a:r>
            <a:r>
              <a:rPr lang="ru-RU" altLang="ja-JP" b="1" dirty="0">
                <a:latin typeface="Arial" panose="020B0604020202020204" pitchFamily="34" charset="0"/>
                <a:cs typeface="ＭＳ Ｐゴシック" charset="0"/>
              </a:rPr>
              <a:t>"</a:t>
            </a:r>
            <a:r>
              <a:rPr lang="en-US" altLang="ja-JP" b="1" dirty="0">
                <a:latin typeface="Arial" panose="020B0604020202020204" pitchFamily="34" charset="0"/>
                <a:cs typeface="ＭＳ Ｐゴシック" charset="0"/>
              </a:rPr>
              <a:t>Christmas: The Real Deal,</a:t>
            </a:r>
            <a:r>
              <a:rPr lang="ru-RU" altLang="ja-JP" b="1" dirty="0">
                <a:latin typeface="Arial" panose="020B0604020202020204" pitchFamily="34" charset="0"/>
                <a:cs typeface="ＭＳ Ｐゴシック" charset="0"/>
              </a:rPr>
              <a:t>"</a:t>
            </a:r>
            <a:r>
              <a:rPr lang="en-US" altLang="ja-JP" b="1" dirty="0">
                <a:latin typeface="Arial" panose="020B0604020202020204" pitchFamily="34" charset="0"/>
                <a:cs typeface="ＭＳ Ｐゴシック" charset="0"/>
              </a:rPr>
              <a:t> interview with Ray Vander </a:t>
            </a:r>
            <a:r>
              <a:rPr lang="en-US" altLang="ja-JP" b="1" dirty="0" err="1">
                <a:latin typeface="Arial" panose="020B0604020202020204" pitchFamily="34" charset="0"/>
                <a:cs typeface="ＭＳ Ｐゴシック" charset="0"/>
              </a:rPr>
              <a:t>Laan</a:t>
            </a:r>
            <a:r>
              <a:rPr lang="en-US" altLang="ja-JP" b="1" dirty="0">
                <a:latin typeface="Arial" panose="020B0604020202020204" pitchFamily="34" charset="0"/>
                <a:cs typeface="ＭＳ Ｐゴシック" charset="0"/>
              </a:rPr>
              <a:t>, Breakaway magazine (Dec 2003): 7-9.</a:t>
            </a:r>
            <a:endParaRPr lang="en-US" b="1" dirty="0">
              <a:latin typeface="Arial" panose="020B0604020202020204" pitchFamily="34" charset="0"/>
              <a:cs typeface="ＭＳ Ｐゴシック" charset="0"/>
            </a:endParaRPr>
          </a:p>
        </p:txBody>
      </p:sp>
    </p:spTree>
    <p:extLst>
      <p:ext uri="{BB962C8B-B14F-4D97-AF65-F5344CB8AC3E}">
        <p14:creationId xmlns:p14="http://schemas.microsoft.com/office/powerpoint/2010/main" val="1825106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4B0A80-3555-234E-B352-08BEC07D866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94594" name="Rectangle 2"/>
          <p:cNvSpPr>
            <a:spLocks noGrp="1" noRot="1" noChangeAspect="1" noChangeArrowheads="1"/>
          </p:cNvSpPr>
          <p:nvPr>
            <p:ph type="sldImg"/>
          </p:nvPr>
        </p:nvSpPr>
        <p:spPr>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cs typeface="ＭＳ Ｐゴシック" charset="0"/>
              </a:rPr>
              <a:t>Adapted from Lynne M. Thompson, </a:t>
            </a:r>
            <a:r>
              <a:rPr lang="ru-RU" altLang="ja-JP" b="1" dirty="0">
                <a:latin typeface="Arial" panose="020B0604020202020204" pitchFamily="34" charset="0"/>
                <a:cs typeface="ＭＳ Ｐゴシック" charset="0"/>
              </a:rPr>
              <a:t>"</a:t>
            </a:r>
            <a:r>
              <a:rPr lang="en-US" altLang="ja-JP" b="1" dirty="0">
                <a:latin typeface="Arial" panose="020B0604020202020204" pitchFamily="34" charset="0"/>
                <a:cs typeface="ＭＳ Ｐゴシック" charset="0"/>
              </a:rPr>
              <a:t>Christmas: The Real Deal,</a:t>
            </a:r>
            <a:r>
              <a:rPr lang="ru-RU" altLang="ja-JP" b="1" dirty="0">
                <a:latin typeface="Arial" panose="020B0604020202020204" pitchFamily="34" charset="0"/>
                <a:cs typeface="ＭＳ Ｐゴシック" charset="0"/>
              </a:rPr>
              <a:t>"</a:t>
            </a:r>
            <a:r>
              <a:rPr lang="en-US" altLang="ja-JP" b="1" dirty="0">
                <a:latin typeface="Arial" panose="020B0604020202020204" pitchFamily="34" charset="0"/>
                <a:cs typeface="ＭＳ Ｐゴシック" charset="0"/>
              </a:rPr>
              <a:t> interview with Ray Vander </a:t>
            </a:r>
            <a:r>
              <a:rPr lang="en-US" altLang="ja-JP" b="1" dirty="0" err="1">
                <a:latin typeface="Arial" panose="020B0604020202020204" pitchFamily="34" charset="0"/>
                <a:cs typeface="ＭＳ Ｐゴシック" charset="0"/>
              </a:rPr>
              <a:t>Laan</a:t>
            </a:r>
            <a:r>
              <a:rPr lang="en-US" altLang="ja-JP" b="1" dirty="0">
                <a:latin typeface="Arial" panose="020B0604020202020204" pitchFamily="34" charset="0"/>
                <a:cs typeface="ＭＳ Ｐゴシック" charset="0"/>
              </a:rPr>
              <a:t>, Breakaway magazine (Dec 2003): 7-9.</a:t>
            </a:r>
            <a:endParaRPr lang="en-US" b="1" dirty="0">
              <a:latin typeface="Arial" panose="020B0604020202020204" pitchFamily="34" charset="0"/>
              <a:cs typeface="ＭＳ Ｐゴシック" charset="0"/>
            </a:endParaRPr>
          </a:p>
        </p:txBody>
      </p:sp>
    </p:spTree>
    <p:extLst>
      <p:ext uri="{BB962C8B-B14F-4D97-AF65-F5344CB8AC3E}">
        <p14:creationId xmlns:p14="http://schemas.microsoft.com/office/powerpoint/2010/main" val="1847930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C1E040-5BAF-F04C-B417-5B6C5C47664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96642" name="Rectangle 2"/>
          <p:cNvSpPr>
            <a:spLocks noGrp="1" noRot="1" noChangeAspect="1" noChangeArrowheads="1"/>
          </p:cNvSpPr>
          <p:nvPr>
            <p:ph type="sldImg"/>
          </p:nvPr>
        </p:nvSpPr>
        <p:spPr>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cs typeface="ＭＳ Ｐゴシック" charset="0"/>
              </a:rPr>
              <a:t>Adapted from Lynne M. Thompson, </a:t>
            </a:r>
            <a:r>
              <a:rPr lang="ru-RU" altLang="ja-JP" b="1" dirty="0">
                <a:latin typeface="Arial" panose="020B0604020202020204" pitchFamily="34" charset="0"/>
                <a:cs typeface="ＭＳ Ｐゴシック" charset="0"/>
              </a:rPr>
              <a:t>"</a:t>
            </a:r>
            <a:r>
              <a:rPr lang="en-US" altLang="ja-JP" b="1" dirty="0">
                <a:latin typeface="Arial" panose="020B0604020202020204" pitchFamily="34" charset="0"/>
                <a:cs typeface="ＭＳ Ｐゴシック" charset="0"/>
              </a:rPr>
              <a:t>Christmas: The Real Deal,</a:t>
            </a:r>
            <a:r>
              <a:rPr lang="ru-RU" altLang="ja-JP" b="1" dirty="0">
                <a:latin typeface="Arial" panose="020B0604020202020204" pitchFamily="34" charset="0"/>
                <a:cs typeface="ＭＳ Ｐゴシック" charset="0"/>
              </a:rPr>
              <a:t>"</a:t>
            </a:r>
            <a:r>
              <a:rPr lang="en-US" altLang="ja-JP" b="1" dirty="0">
                <a:latin typeface="Arial" panose="020B0604020202020204" pitchFamily="34" charset="0"/>
                <a:cs typeface="ＭＳ Ｐゴシック" charset="0"/>
              </a:rPr>
              <a:t> interview with Ray Vander </a:t>
            </a:r>
            <a:r>
              <a:rPr lang="en-US" altLang="ja-JP" b="1" dirty="0" err="1">
                <a:latin typeface="Arial" panose="020B0604020202020204" pitchFamily="34" charset="0"/>
                <a:cs typeface="ＭＳ Ｐゴシック" charset="0"/>
              </a:rPr>
              <a:t>Laan</a:t>
            </a:r>
            <a:r>
              <a:rPr lang="en-US" altLang="ja-JP" b="1" dirty="0">
                <a:latin typeface="Arial" panose="020B0604020202020204" pitchFamily="34" charset="0"/>
                <a:cs typeface="ＭＳ Ｐゴシック" charset="0"/>
              </a:rPr>
              <a:t>, Breakaway magazine (Dec 2003): 7-9.</a:t>
            </a:r>
            <a:endParaRPr lang="en-US" b="1" dirty="0">
              <a:latin typeface="Arial" panose="020B0604020202020204" pitchFamily="34" charset="0"/>
              <a:cs typeface="ＭＳ Ｐゴシック" charset="0"/>
            </a:endParaRPr>
          </a:p>
        </p:txBody>
      </p:sp>
    </p:spTree>
    <p:extLst>
      <p:ext uri="{BB962C8B-B14F-4D97-AF65-F5344CB8AC3E}">
        <p14:creationId xmlns:p14="http://schemas.microsoft.com/office/powerpoint/2010/main" val="1517718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1" dirty="0">
                <a:latin typeface="Arial" panose="020B0604020202020204" pitchFamily="34" charset="0"/>
                <a:cs typeface="Arial" panose="020B0604020202020204" pitchFamily="34" charset="0"/>
              </a:rPr>
              <a:t>Order naturally moves to disorder—unity to disunity.</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0903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F989D5-6BE7-6542-BA73-B7E8D60EAC5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98690" name="Rectangle 2"/>
          <p:cNvSpPr>
            <a:spLocks noGrp="1" noRot="1" noChangeAspect="1" noChangeArrowheads="1"/>
          </p:cNvSpPr>
          <p:nvPr>
            <p:ph type="sldImg"/>
          </p:nvPr>
        </p:nvSpPr>
        <p:spPr>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cs typeface="ＭＳ Ｐゴシック" charset="0"/>
              </a:rPr>
              <a:t>Adapted from Lynne M. Thompson, </a:t>
            </a:r>
            <a:r>
              <a:rPr lang="ru-RU" altLang="ja-JP" b="1" dirty="0">
                <a:latin typeface="Arial" panose="020B0604020202020204" pitchFamily="34" charset="0"/>
                <a:cs typeface="ＭＳ Ｐゴシック" charset="0"/>
              </a:rPr>
              <a:t>"</a:t>
            </a:r>
            <a:r>
              <a:rPr lang="en-US" altLang="ja-JP" b="1" dirty="0">
                <a:latin typeface="Arial" panose="020B0604020202020204" pitchFamily="34" charset="0"/>
                <a:cs typeface="ＭＳ Ｐゴシック" charset="0"/>
              </a:rPr>
              <a:t>Christmas: The Real Deal,</a:t>
            </a:r>
            <a:r>
              <a:rPr lang="ru-RU" altLang="ja-JP" b="1" dirty="0">
                <a:latin typeface="Arial" panose="020B0604020202020204" pitchFamily="34" charset="0"/>
                <a:cs typeface="ＭＳ Ｐゴシック" charset="0"/>
              </a:rPr>
              <a:t>"</a:t>
            </a:r>
            <a:r>
              <a:rPr lang="en-US" altLang="ja-JP" b="1" dirty="0">
                <a:latin typeface="Arial" panose="020B0604020202020204" pitchFamily="34" charset="0"/>
                <a:cs typeface="ＭＳ Ｐゴシック" charset="0"/>
              </a:rPr>
              <a:t> interview with Ray Vander </a:t>
            </a:r>
            <a:r>
              <a:rPr lang="en-US" altLang="ja-JP" b="1" dirty="0" err="1">
                <a:latin typeface="Arial" panose="020B0604020202020204" pitchFamily="34" charset="0"/>
                <a:cs typeface="ＭＳ Ｐゴシック" charset="0"/>
              </a:rPr>
              <a:t>Laan</a:t>
            </a:r>
            <a:r>
              <a:rPr lang="en-US" altLang="ja-JP" b="1" dirty="0">
                <a:latin typeface="Arial" panose="020B0604020202020204" pitchFamily="34" charset="0"/>
                <a:cs typeface="ＭＳ Ｐゴシック" charset="0"/>
              </a:rPr>
              <a:t>, Breakaway magazine (Dec 2003): 7-9.</a:t>
            </a:r>
            <a:endParaRPr lang="en-US" b="1" dirty="0">
              <a:latin typeface="Arial" panose="020B0604020202020204" pitchFamily="34" charset="0"/>
              <a:cs typeface="ＭＳ Ｐゴシック" charset="0"/>
            </a:endParaRPr>
          </a:p>
        </p:txBody>
      </p:sp>
    </p:spTree>
    <p:extLst>
      <p:ext uri="{BB962C8B-B14F-4D97-AF65-F5344CB8AC3E}">
        <p14:creationId xmlns:p14="http://schemas.microsoft.com/office/powerpoint/2010/main" val="1543693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FE3CB1-C111-3C4F-9529-AFC303274F4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00738" name="Rectangle 2"/>
          <p:cNvSpPr>
            <a:spLocks noGrp="1" noRot="1" noChangeAspect="1" noChangeArrowheads="1"/>
          </p:cNvSpPr>
          <p:nvPr>
            <p:ph type="sldImg"/>
          </p:nvPr>
        </p:nvSpPr>
        <p:spPr>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cs typeface="ＭＳ Ｐゴシック" charset="0"/>
              </a:rPr>
              <a:t>Adapted from Lynne M. Thompson, </a:t>
            </a:r>
            <a:r>
              <a:rPr lang="ru-RU" altLang="ja-JP" b="1" dirty="0">
                <a:latin typeface="Arial" panose="020B0604020202020204" pitchFamily="34" charset="0"/>
                <a:cs typeface="ＭＳ Ｐゴシック" charset="0"/>
              </a:rPr>
              <a:t>"</a:t>
            </a:r>
            <a:r>
              <a:rPr lang="en-US" altLang="ja-JP" b="1" dirty="0">
                <a:latin typeface="Arial" panose="020B0604020202020204" pitchFamily="34" charset="0"/>
                <a:cs typeface="ＭＳ Ｐゴシック" charset="0"/>
              </a:rPr>
              <a:t>Christmas: The Real Deal,</a:t>
            </a:r>
            <a:r>
              <a:rPr lang="ru-RU" altLang="ja-JP" b="1" dirty="0">
                <a:latin typeface="Arial" panose="020B0604020202020204" pitchFamily="34" charset="0"/>
                <a:cs typeface="ＭＳ Ｐゴシック" charset="0"/>
              </a:rPr>
              <a:t>"</a:t>
            </a:r>
            <a:r>
              <a:rPr lang="en-US" altLang="ja-JP" b="1" dirty="0">
                <a:latin typeface="Arial" panose="020B0604020202020204" pitchFamily="34" charset="0"/>
                <a:cs typeface="ＭＳ Ｐゴシック" charset="0"/>
              </a:rPr>
              <a:t> interview with Ray Vander </a:t>
            </a:r>
            <a:r>
              <a:rPr lang="en-US" altLang="ja-JP" b="1" dirty="0" err="1">
                <a:latin typeface="Arial" panose="020B0604020202020204" pitchFamily="34" charset="0"/>
                <a:cs typeface="ＭＳ Ｐゴシック" charset="0"/>
              </a:rPr>
              <a:t>Laan</a:t>
            </a:r>
            <a:r>
              <a:rPr lang="en-US" altLang="ja-JP" b="1" dirty="0">
                <a:latin typeface="Arial" panose="020B0604020202020204" pitchFamily="34" charset="0"/>
                <a:cs typeface="ＭＳ Ｐゴシック" charset="0"/>
              </a:rPr>
              <a:t>, Breakaway magazine (Dec 2003): 7-9.</a:t>
            </a:r>
            <a:endParaRPr lang="en-US" b="1" dirty="0">
              <a:latin typeface="Arial" panose="020B0604020202020204" pitchFamily="34" charset="0"/>
              <a:cs typeface="ＭＳ Ｐゴシック" charset="0"/>
            </a:endParaRPr>
          </a:p>
        </p:txBody>
      </p:sp>
    </p:spTree>
    <p:extLst>
      <p:ext uri="{BB962C8B-B14F-4D97-AF65-F5344CB8AC3E}">
        <p14:creationId xmlns:p14="http://schemas.microsoft.com/office/powerpoint/2010/main" val="3829724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7204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b="1" dirty="0">
                <a:latin typeface="Arial" panose="020B0604020202020204" pitchFamily="34" charset="0"/>
                <a:ea typeface="ＭＳ Ｐゴシック" charset="0"/>
                <a:cs typeface="ＭＳ Ｐゴシック" charset="0"/>
              </a:rPr>
              <a:t>Love God for our equality in Christ (Eph 1–3).</a:t>
            </a:r>
          </a:p>
          <a:p>
            <a:pPr eaLnBrk="1" hangingPunct="1"/>
            <a:r>
              <a:rPr lang="en-SG" b="1" dirty="0">
                <a:latin typeface="Arial" panose="020B0604020202020204" pitchFamily="34"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629630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God made each of us a “saint” in Christ (1:1-2).</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37</a:t>
            </a:fld>
            <a:endParaRPr lang="en-US"/>
          </a:p>
        </p:txBody>
      </p:sp>
    </p:spTree>
    <p:extLst>
      <p:ext uri="{BB962C8B-B14F-4D97-AF65-F5344CB8AC3E}">
        <p14:creationId xmlns:p14="http://schemas.microsoft.com/office/powerpoint/2010/main" val="2528024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a:t>
            </a:r>
            <a:r>
              <a:rPr lang="en-SG" sz="1200" b="1" kern="1200" dirty="0">
                <a:solidFill>
                  <a:schemeClr val="tx1"/>
                </a:solidFill>
                <a:effectLst/>
                <a:latin typeface="Arial" panose="020B0604020202020204" pitchFamily="34" charset="0"/>
                <a:ea typeface="ＭＳ Ｐゴシック" charset="0"/>
                <a:cs typeface="Arial" panose="020B0604020202020204" pitchFamily="34" charset="0"/>
              </a:rPr>
              <a:t>In the Greek text, 1:3-14 is one sentence, which is considered by some scholars to be the most cumbersome sentence in the Greek language! In fact, Ephesians has eight lengthy sentences (1:3-14, 15-23; 2:1-7; 3:1-13, 14-19; 4:1-7, 11-16; 6:14-20). However, it is common even today for prayers and doxologies to be lengthy” (Hoehner, BKC, 2:616).</a:t>
            </a:r>
          </a:p>
        </p:txBody>
      </p:sp>
      <p:sp>
        <p:nvSpPr>
          <p:cNvPr id="4" name="Slide Number Placeholder 3"/>
          <p:cNvSpPr>
            <a:spLocks noGrp="1"/>
          </p:cNvSpPr>
          <p:nvPr>
            <p:ph type="sldNum" sz="quarter" idx="10"/>
          </p:nvPr>
        </p:nvSpPr>
        <p:spPr/>
        <p:txBody>
          <a:bodyPr/>
          <a:lstStyle/>
          <a:p>
            <a:pPr>
              <a:defRPr/>
            </a:pPr>
            <a:fld id="{4169EB51-FF1D-544B-AEE6-D48C8068C73C}" type="slidenum">
              <a:rPr lang="en-US" smtClean="0"/>
              <a:pPr>
                <a:defRPr/>
              </a:pPr>
              <a:t>38</a:t>
            </a:fld>
            <a:endParaRPr lang="en-US"/>
          </a:p>
        </p:txBody>
      </p:sp>
    </p:spTree>
    <p:extLst>
      <p:ext uri="{BB962C8B-B14F-4D97-AF65-F5344CB8AC3E}">
        <p14:creationId xmlns:p14="http://schemas.microsoft.com/office/powerpoint/2010/main" val="32465897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We all have every spiritual blessing in Christ (1:3-14).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169EB51-FF1D-544B-AEE6-D48C8068C73C}" type="slidenum">
              <a:rPr lang="en-US" smtClean="0"/>
              <a:pPr>
                <a:defRPr/>
              </a:pPr>
              <a:t>39</a:t>
            </a:fld>
            <a:endParaRPr lang="en-US"/>
          </a:p>
        </p:txBody>
      </p:sp>
    </p:spTree>
    <p:extLst>
      <p:ext uri="{BB962C8B-B14F-4D97-AF65-F5344CB8AC3E}">
        <p14:creationId xmlns:p14="http://schemas.microsoft.com/office/powerpoint/2010/main" val="35537529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40</a:t>
            </a:fld>
            <a:endParaRPr lang="en-US"/>
          </a:p>
        </p:txBody>
      </p:sp>
    </p:spTree>
    <p:extLst>
      <p:ext uri="{BB962C8B-B14F-4D97-AF65-F5344CB8AC3E}">
        <p14:creationId xmlns:p14="http://schemas.microsoft.com/office/powerpoint/2010/main" val="16404658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98E878-51A3-C34C-A787-BDBB3CE58239}" type="slidenum">
              <a:rPr lang="en-GB" sz="1200">
                <a:solidFill>
                  <a:srgbClr val="FFFFFF"/>
                </a:solidFill>
                <a:latin typeface="Comic Sans MS" charset="0"/>
              </a:rPr>
              <a:pPr eaLnBrk="1" hangingPunct="1"/>
              <a:t>41</a:t>
            </a:fld>
            <a:endParaRPr lang="en-GB" sz="1200">
              <a:solidFill>
                <a:srgbClr val="FFFFFF"/>
              </a:solidFill>
              <a:latin typeface="Comic Sans MS"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p:txBody>
      </p:sp>
      <p:sp>
        <p:nvSpPr>
          <p:cNvPr id="6000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68C593-9CCF-214B-9DC5-034148223E7A}" type="slidenum">
              <a:rPr lang="en-US" sz="1200" b="1">
                <a:solidFill>
                  <a:srgbClr val="000000"/>
                </a:solidFill>
                <a:latin typeface="Arial" panose="020B0604020202020204" pitchFamily="34" charset="0"/>
                <a:cs typeface="Arial" panose="020B0604020202020204" pitchFamily="34" charset="0"/>
              </a:rPr>
              <a:pPr eaLnBrk="1" hangingPunct="1"/>
              <a:t>42</a:t>
            </a:fld>
            <a:endParaRPr lang="en-US" sz="1200" b="1" dirty="0">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D</a:t>
            </a:r>
            <a:r>
              <a:rPr lang="en-SG" b="1" dirty="0" err="1">
                <a:latin typeface="Arial" panose="020B0604020202020204" pitchFamily="34" charset="0"/>
                <a:cs typeface="Arial" panose="020B0604020202020204" pitchFamily="34" charset="0"/>
              </a:rPr>
              <a:t>iversity</a:t>
            </a:r>
            <a:r>
              <a:rPr lang="en-SG" b="1" dirty="0">
                <a:latin typeface="Arial" panose="020B0604020202020204" pitchFamily="34" charset="0"/>
                <a:cs typeface="Arial" panose="020B0604020202020204" pitchFamily="34" charset="0"/>
              </a:rPr>
              <a:t> can divide since we try to be with others like us.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Birds of a feather flock together.</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Friends look like each other.</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Married couples look more alike the longer they are married.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We tend to do what we do because we think it is the best way to do it—this diversity can lead to disunity.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16868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Paul used this background to assure his readers their salvation by noting that the Holy Spirit HIMSELF was the seal of their salvation (Eph. 1:13-14).</a:t>
            </a:r>
          </a:p>
          <a:p>
            <a:r>
              <a:rPr lang="en-US" b="1" dirty="0">
                <a:latin typeface="Arial" panose="020B0604020202020204" pitchFamily="34" charset="0"/>
                <a:cs typeface="Times New Roman" charset="0"/>
              </a:rPr>
              <a:t>Please translate the text at the left and then drag everything over this slide so no English shows.  Make sure the fonts remain.</a:t>
            </a:r>
          </a:p>
          <a:p>
            <a:endParaRPr lang="en-US" dirty="0">
              <a:latin typeface="Times New Roman" charset="0"/>
              <a:cs typeface="ＭＳ Ｐゴシック" charset="0"/>
            </a:endParaRPr>
          </a:p>
        </p:txBody>
      </p:sp>
      <p:sp>
        <p:nvSpPr>
          <p:cNvPr id="6021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DD0713-D377-0E4F-8AF0-C2F3B64EDE7C}" type="slidenum">
              <a:rPr lang="en-US" sz="1200" b="1">
                <a:solidFill>
                  <a:srgbClr val="000000"/>
                </a:solidFill>
                <a:latin typeface="Arial" panose="020B0604020202020204" pitchFamily="34" charset="0"/>
                <a:cs typeface="Arial" panose="020B0604020202020204" pitchFamily="34" charset="0"/>
              </a:rPr>
              <a:pPr eaLnBrk="1" hangingPunct="1"/>
              <a:t>43</a:t>
            </a:fld>
            <a:endParaRPr lang="en-US" sz="1200" b="1" dirty="0">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9F9C2D-C1FC-844D-83F5-40D7E78DF567}" type="slidenum">
              <a:rPr lang="en-US" sz="1200" b="1">
                <a:solidFill>
                  <a:srgbClr val="000000"/>
                </a:solidFill>
                <a:latin typeface="Arial" panose="020B0604020202020204" pitchFamily="34" charset="0"/>
              </a:rPr>
              <a:pPr eaLnBrk="1" hangingPunct="1"/>
              <a:t>44</a:t>
            </a:fld>
            <a:endParaRPr lang="en-US" sz="1200" b="1" dirty="0">
              <a:solidFill>
                <a:srgbClr val="000000"/>
              </a:solidFill>
              <a:latin typeface="Arial" panose="020B0604020202020204" pitchFamily="34" charset="0"/>
            </a:endParaRPr>
          </a:p>
        </p:txBody>
      </p:sp>
      <p:sp>
        <p:nvSpPr>
          <p:cNvPr id="502786" name="Rectangle 2"/>
          <p:cNvSpPr>
            <a:spLocks noGrp="1" noRot="1" noChangeAspect="1" noChangeArrowheads="1" noTextEdit="1"/>
          </p:cNvSpPr>
          <p:nvPr>
            <p:ph type="sldImg"/>
          </p:nvPr>
        </p:nvSpPr>
        <p:spPr>
          <a:ln/>
        </p:spPr>
      </p:sp>
      <p:sp>
        <p:nvSpPr>
          <p:cNvPr id="5027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E39C8F-C889-664F-9387-4DA6D233333E}" type="slidenum">
              <a:rPr lang="en-US" sz="1200" b="1">
                <a:solidFill>
                  <a:srgbClr val="000000"/>
                </a:solidFill>
                <a:latin typeface="Arial" panose="020B0604020202020204" pitchFamily="34" charset="0"/>
              </a:rPr>
              <a:pPr eaLnBrk="1" hangingPunct="1"/>
              <a:t>45</a:t>
            </a:fld>
            <a:endParaRPr lang="en-US" sz="1200" b="1" dirty="0">
              <a:solidFill>
                <a:srgbClr val="000000"/>
              </a:solidFill>
              <a:latin typeface="Arial" panose="020B0604020202020204" pitchFamily="34" charset="0"/>
            </a:endParaRPr>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ILLUSTRATION</a:t>
            </a:r>
          </a:p>
          <a:p>
            <a:r>
              <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 woman in Woodbridge, Virginia, saw a rarity in her front yard: a two-headed copperhead snake. The snake only has one heart and one set of lungs, but each head has its own brain. This leads to multiple problems.</a:t>
            </a:r>
          </a:p>
          <a:p>
            <a:r>
              <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Both heads want to eat, but since eating takes time, the snake is vulnerable to predators for twice as long. Further, each head wants to go its own way. That means they can't respond as quickly when under attack. Even getting water can be precarious, as one head can drag the other down when drinking.</a:t>
            </a:r>
          </a:p>
          <a:p>
            <a:r>
              <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An expert at the Wildlife </a:t>
            </a:r>
            <a:r>
              <a:rPr lang="en-SG" sz="1200" b="1" u="none" strike="noStrike" kern="1200" dirty="0" err="1">
                <a:solidFill>
                  <a:schemeClr val="tx1"/>
                </a:solidFill>
                <a:effectLst/>
                <a:latin typeface="Arial" panose="020B0604020202020204" pitchFamily="34" charset="0"/>
                <a:ea typeface="ＭＳ Ｐゴシック" charset="0"/>
                <a:cs typeface="Arial" panose="020B0604020202020204" pitchFamily="34" charset="0"/>
              </a:rPr>
              <a:t>Center</a:t>
            </a:r>
            <a:r>
              <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of Virginia said, "Based on the anatomy, it would be better for the right head to eat, but it may be a challenge since the left head appears more dominant" (</a:t>
            </a:r>
            <a:r>
              <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Dana Hedgpeth, The Washington Post, 9/24/18</a:t>
            </a:r>
            <a:r>
              <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Experts also say that these internal conflicts prevent these rare "dual-cephalic" creatures from living very long.</a:t>
            </a:r>
          </a:p>
          <a:p>
            <a:endParaRPr lang="en-US" b="1" dirty="0">
              <a:latin typeface="Arial" panose="020B0604020202020204" pitchFamily="34" charset="0"/>
              <a:cs typeface="Arial" panose="020B0604020202020204" pitchFamily="34" charset="0"/>
            </a:endParaRPr>
          </a:p>
          <a:p>
            <a:r>
              <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APPLICATION</a:t>
            </a:r>
          </a:p>
          <a:p>
            <a:r>
              <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James tells us that the double-minded man is unstable in all his ways (1:7), and implies that double-mindedness reflects impurity of heart (4:8). </a:t>
            </a:r>
          </a:p>
          <a:p>
            <a:r>
              <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Jesus taught, "No one can serve two masters; for either he will hate the one and love the other, or he will be devoted to one and despise the other. You cannot serve God and wealth" (Matthew 6:24). We must choose to whom we will listen if we are to avoid spiritual peril (Joshua 24:15). </a:t>
            </a:r>
          </a:p>
          <a:p>
            <a:r>
              <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Paul wrote, "They that are after the flesh do mind the things of the flesh; but they that are after the Spirit the things of the Spirit. For to be carnally minded is death; but to be spiritually minded is life and peace" (Romans 8:5-6).</a:t>
            </a:r>
          </a:p>
          <a:p>
            <a:r>
              <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We cannot live for the world and the Lord. It is an either/or proposition. Jesus says, "He who is not with Me is against Me; and he who does not gather with Me, scatters" (Luke 11:23). </a:t>
            </a:r>
          </a:p>
          <a:p>
            <a:r>
              <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Don't let double-mindedness leave you more vulnerable to spiritual attack, steer you the wrong way, or drag you down. Make the right choice to be single-minded in your dedication and devotion to the One true Head of the Church, Jesus Christ (Ephesians 1:22).</a:t>
            </a:r>
          </a:p>
          <a:p>
            <a:endPar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The Problems Of The Two-Headed Snake</a:t>
            </a:r>
          </a:p>
          <a:p>
            <a:r>
              <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Publication Information: </a:t>
            </a:r>
            <a:r>
              <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4"/>
              </a:rPr>
              <a:t>preacherpollard.com</a:t>
            </a:r>
            <a:endPar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Publication Source: </a:t>
            </a:r>
            <a:r>
              <a:rPr lang="en-SG" sz="1200" b="1" u="sng"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5"/>
              </a:rPr>
              <a:t>Click here to view source</a:t>
            </a:r>
            <a:endPar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Contributed By: Neal Pollard</a:t>
            </a:r>
          </a:p>
          <a:p>
            <a:r>
              <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Author: Neal Pollard</a:t>
            </a:r>
          </a:p>
          <a:p>
            <a:r>
              <a:rPr lang="en-SG" sz="1200" b="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Date: 11 October 2018</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46</a:t>
            </a:fld>
            <a:endParaRPr lang="en-US"/>
          </a:p>
        </p:txBody>
      </p:sp>
    </p:spTree>
    <p:extLst>
      <p:ext uri="{BB962C8B-B14F-4D97-AF65-F5344CB8AC3E}">
        <p14:creationId xmlns:p14="http://schemas.microsoft.com/office/powerpoint/2010/main" val="28673606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 Church has only one head—Jesus Christ himself. </a:t>
            </a:r>
          </a:p>
          <a:p>
            <a:r>
              <a:rPr lang="en-US" b="1" dirty="0">
                <a:latin typeface="Arial" panose="020B0604020202020204" pitchFamily="34" charset="0"/>
                <a:cs typeface="Arial" panose="020B0604020202020204" pitchFamily="34" charset="0"/>
              </a:rPr>
              <a:t>This leads to unity in the body amidst its diversity.</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47</a:t>
            </a:fld>
            <a:endParaRPr lang="en-US"/>
          </a:p>
        </p:txBody>
      </p:sp>
    </p:spTree>
    <p:extLst>
      <p:ext uri="{BB962C8B-B14F-4D97-AF65-F5344CB8AC3E}">
        <p14:creationId xmlns:p14="http://schemas.microsoft.com/office/powerpoint/2010/main" val="22263434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God’s love removed our depravity and separation from Israel (Eph 2).</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48</a:t>
            </a:fld>
            <a:endParaRPr lang="en-US"/>
          </a:p>
        </p:txBody>
      </p:sp>
    </p:spTree>
    <p:extLst>
      <p:ext uri="{BB962C8B-B14F-4D97-AF65-F5344CB8AC3E}">
        <p14:creationId xmlns:p14="http://schemas.microsoft.com/office/powerpoint/2010/main" val="38884681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builder has his left foot in the Court of Gentiles</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55</a:t>
            </a:fld>
            <a:endParaRPr lang="en-US"/>
          </a:p>
        </p:txBody>
      </p:sp>
    </p:spTree>
    <p:extLst>
      <p:ext uri="{BB962C8B-B14F-4D97-AF65-F5344CB8AC3E}">
        <p14:creationId xmlns:p14="http://schemas.microsoft.com/office/powerpoint/2010/main" val="42265818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Slide Image Placeholder 1"/>
          <p:cNvSpPr>
            <a:spLocks noGrp="1" noRot="1" noChangeAspect="1"/>
          </p:cNvSpPr>
          <p:nvPr>
            <p:ph type="sldImg"/>
          </p:nvPr>
        </p:nvSpPr>
        <p:spPr>
          <a:ln/>
        </p:spPr>
      </p:sp>
      <p:sp>
        <p:nvSpPr>
          <p:cNvPr id="60825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sjoelupton.wordpress.com</a:t>
            </a:r>
            <a:r>
              <a:rPr lang="en-US" b="1" dirty="0">
                <a:latin typeface="Arial" panose="020B0604020202020204" pitchFamily="34" charset="0"/>
                <a:cs typeface="Arial" panose="020B0604020202020204" pitchFamily="34" charset="0"/>
              </a:rPr>
              <a:t>/2013/01/06/no-intruders-allowed/</a:t>
            </a:r>
          </a:p>
          <a:p>
            <a:endParaRPr lang="en-US" b="1" dirty="0">
              <a:latin typeface="Arial" panose="020B0604020202020204" pitchFamily="34" charset="0"/>
              <a:cs typeface="Arial" panose="020B0604020202020204" pitchFamily="34" charset="0"/>
            </a:endParaRPr>
          </a:p>
          <a:p>
            <a:r>
              <a:rPr lang="ru-RU"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Just over a week ago I was standing in the Istanbul Museum of Archeology looking at something that can only be described as extraordinary. On the third floor, in a not too prominent location, there is a stone with an inscription in Greek. If I had not been with a friend who had pointed it out to me (let alone that got us into the exhibit even though it was technically closed) I would have probably missed its significance.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 stone is from the dividing wall between the Court of Gentiles and the Court of Israel in Herod</a:t>
            </a:r>
            <a:r>
              <a:rPr lang="uk-UA"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s Temple. (1st century A.D.)</a:t>
            </a:r>
          </a:p>
          <a:p>
            <a:r>
              <a:rPr lang="en-US" b="1" dirty="0">
                <a:latin typeface="Arial" panose="020B0604020202020204" pitchFamily="34" charset="0"/>
                <a:cs typeface="Arial" panose="020B0604020202020204" pitchFamily="34" charset="0"/>
              </a:rPr>
              <a:t>The stone is an unassuming piece of limestone that is very common in Israel and throughout the Middle East. This piece of limestone, however, served a very specific purpose. Inscribed on the face of the stone is a warning to any presumptuous Gentiles that might want to invade the sanctity of Jewish holy places. The stone reads:</a:t>
            </a:r>
          </a:p>
          <a:p>
            <a:r>
              <a:rPr lang="ru-RU"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No intruder is allowed in the courtyard and within the wall surrounding the temple. Whoever enters will invite death for himself.</a:t>
            </a:r>
            <a:r>
              <a:rPr lang="ru-RU"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This stone sat in Herod</a:t>
            </a:r>
            <a:r>
              <a:rPr lang="uk-UA"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s temple in Jerusalem from the time of the temple expansion by Herod in 20-19 B.C. until the Romans sacked Jerusalem and destroyed the temple in 70 A.D. This marker was to serve as a barrier beyond which the unclean Gentiles were simply not permitted. This stone made a distinction between who could worship in the temple and who </a:t>
            </a:r>
            <a:r>
              <a:rPr lang="en-US" b="1" dirty="0" err="1">
                <a:latin typeface="Arial" panose="020B0604020202020204" pitchFamily="34" charset="0"/>
                <a:cs typeface="Arial" panose="020B0604020202020204" pitchFamily="34" charset="0"/>
              </a:rPr>
              <a:t>couldn</a:t>
            </a:r>
            <a:r>
              <a:rPr lang="uk-UA"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t.</a:t>
            </a:r>
          </a:p>
          <a:p>
            <a:r>
              <a:rPr lang="en-US" b="1" dirty="0">
                <a:latin typeface="Arial" panose="020B0604020202020204" pitchFamily="34" charset="0"/>
                <a:cs typeface="Arial" panose="020B0604020202020204" pitchFamily="34" charset="0"/>
              </a:rPr>
              <a:t>It is a distinction that God never intended.</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 quick comparison (which can be found in any halfway decent study Bible) between Solomon</a:t>
            </a:r>
            <a:r>
              <a:rPr lang="uk-UA"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s Temple and Herod</a:t>
            </a:r>
            <a:r>
              <a:rPr lang="uk-UA"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s Temple reveals that there was no such thing as a </a:t>
            </a:r>
            <a:r>
              <a:rPr lang="ru-RU"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Court of Gentiles</a:t>
            </a:r>
            <a:r>
              <a:rPr lang="ru-RU"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in the original design of God</a:t>
            </a:r>
            <a:r>
              <a:rPr lang="uk-UA"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s temple. It was never God</a:t>
            </a:r>
            <a:r>
              <a:rPr lang="uk-UA"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s original design that one group of people who fear and worship God should be separated from another group of people who fear and worship God. Regardless of the outward characteristics or inward inclinations toward sin, no man or woman should ever be separated from the flock when it comes time to worship Yahweh. As God said through the prophet Isaiah (Is. 56:7) and repeated by Jesus himself (Mt. 21:13) </a:t>
            </a:r>
            <a:r>
              <a:rPr lang="ru-RU"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My house shall be called a house of prayer for all peoples.</a:t>
            </a:r>
            <a:r>
              <a:rPr lang="ru-RU"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This attitude of making distinctions among equals and cutting people off from worshipping the King is part of what Jesus is addressing in Matthew 23 as he stands before the Pharisees and the Scribes and condemns them with some of the strongest words we have record of him saying. This chapter is a polemic in which Jesus pronounces seven woes to the religious leaders of the day. He calls out their hypocrisy and rightly accuses them of doing everything they do to be seen as holy by the people and not before Holy God. One of the most chilling statements is the first of the woes: </a:t>
            </a:r>
            <a:r>
              <a:rPr lang="ru-RU"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Woe to you, scribes and Pharisees, hypocrites! For you shut the kingdom of heaven in people</a:t>
            </a:r>
            <a:r>
              <a:rPr lang="uk-UA"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s faces. For you neither enter yourselves nor allow those who would enter to go in.</a:t>
            </a:r>
            <a:r>
              <a:rPr lang="ru-RU" b="1" dirty="0">
                <a:latin typeface="Arial" panose="020B0604020202020204" pitchFamily="34" charset="0"/>
                <a:cs typeface="Arial" panose="020B0604020202020204" pitchFamily="34" charset="0"/>
              </a:rPr>
              <a:t>"</a:t>
            </a:r>
            <a:r>
              <a:rPr lang="en-US" altLang="ja-JP" b="1" dirty="0">
                <a:latin typeface="Arial" panose="020B0604020202020204" pitchFamily="34" charset="0"/>
                <a:cs typeface="Arial" panose="020B0604020202020204" pitchFamily="34" charset="0"/>
              </a:rPr>
              <a:t> This condemnation strikes at the heart of conservative evangelicalism in America. The sad reality looming behind most of our churches glossy advertising and overbearing welcome committees is that the world perceives us welcoming only to those of our own ilk. Behind the </a:t>
            </a:r>
            <a:r>
              <a:rPr lang="ru-RU" b="1" dirty="0">
                <a:latin typeface="Arial" panose="020B0604020202020204" pitchFamily="34" charset="0"/>
                <a:cs typeface="Arial" panose="020B0604020202020204" pitchFamily="34" charset="0"/>
              </a:rPr>
              <a:t>"</a:t>
            </a:r>
            <a:r>
              <a:rPr lang="en-US" altLang="ja-JP" b="1" dirty="0">
                <a:latin typeface="Arial" panose="020B0604020202020204" pitchFamily="34" charset="0"/>
                <a:cs typeface="Arial" panose="020B0604020202020204" pitchFamily="34" charset="0"/>
              </a:rPr>
              <a:t>First Baptist Church of So and So Welcomes You</a:t>
            </a:r>
            <a:r>
              <a:rPr lang="ru-RU" b="1" dirty="0">
                <a:latin typeface="Arial" panose="020B0604020202020204" pitchFamily="34" charset="0"/>
                <a:cs typeface="Arial" panose="020B0604020202020204" pitchFamily="34" charset="0"/>
              </a:rPr>
              <a:t>"</a:t>
            </a:r>
            <a:r>
              <a:rPr lang="en-US" altLang="ja-JP" b="1" dirty="0">
                <a:latin typeface="Arial" panose="020B0604020202020204" pitchFamily="34" charset="0"/>
                <a:cs typeface="Arial" panose="020B0604020202020204" pitchFamily="34" charset="0"/>
              </a:rPr>
              <a:t> sign they see a church that welcomes those who dress like we do, talk like we do, work where we work, live where we live and sin like we sin. If we truly read the Bible the way it is written then we would see that our prejudiced attitudes (no matter how far we try to bury them) draw more wrath from the Son of God than the woman who has had five husbands and is shacking up with a man she isn</a:t>
            </a:r>
            <a:r>
              <a:rPr lang="uk-UA" b="1" dirty="0">
                <a:latin typeface="Arial" panose="020B0604020202020204" pitchFamily="34" charset="0"/>
                <a:cs typeface="Arial" panose="020B0604020202020204" pitchFamily="34" charset="0"/>
              </a:rPr>
              <a:t>'</a:t>
            </a:r>
            <a:r>
              <a:rPr lang="en-US" altLang="ja-JP" b="1" dirty="0">
                <a:latin typeface="Arial" panose="020B0604020202020204" pitchFamily="34" charset="0"/>
                <a:cs typeface="Arial" panose="020B0604020202020204" pitchFamily="34" charset="0"/>
              </a:rPr>
              <a:t>t married to at the moment (see John 4). Unfortunately most of us read the Bible just deeply enough to reinforce our preconceived biases. The reason the world sees Christianity as the religion of xenophobes, homophobes, </a:t>
            </a:r>
            <a:r>
              <a:rPr lang="en-US" altLang="ja-JP" b="1" dirty="0" err="1">
                <a:latin typeface="Arial" panose="020B0604020202020204" pitchFamily="34" charset="0"/>
                <a:cs typeface="Arial" panose="020B0604020202020204" pitchFamily="34" charset="0"/>
              </a:rPr>
              <a:t>Islamophobes</a:t>
            </a:r>
            <a:r>
              <a:rPr lang="en-US" altLang="ja-JP" b="1" dirty="0">
                <a:latin typeface="Arial" panose="020B0604020202020204" pitchFamily="34" charset="0"/>
                <a:cs typeface="Arial" panose="020B0604020202020204" pitchFamily="34" charset="0"/>
              </a:rPr>
              <a:t>, misogynists, racists, pro-death penalty, warmongering Republicans is because many of us are those things. Reputation is because of repetition. We must let the Gospel of Jesus Christ shatter our prefabricated, cookie-cutter notions about sin and grace and forgiveness. We must abandon our bumper-sticker Christianity. Let me be clear: the Bible never calls the Church to tolerate sin in any form whatsoever. What the Bible calls for is the unconditional love of the Church for those that find themselves tempted to and caught in sin.</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If we ever intend to love people without conditions then we can be assured of a few things: first, we</a:t>
            </a:r>
            <a:r>
              <a:rPr lang="uk-UA"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re going to get some on us. You can</a:t>
            </a:r>
            <a:r>
              <a:rPr lang="uk-UA"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t love someone without getting in their mess and you can</a:t>
            </a:r>
            <a:r>
              <a:rPr lang="uk-UA"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t get in their mess without getting dirty. Loving alcoholics may mean going and getting them from a bar. Loving prostitutes may mean going to some of the less-prestigious parts of town and rescuing them from that life. Second, loving people demands sacrifice. Loving people is not easy, it is not clean and it will cost us tremendously. On the other hand, judging people is easy, judging people is clean but judging people will cost us our souls. God has not called  his Church to be an instrument of judgement and wrath, instead he has called us to be gracious bearers of his holy image. If we make an error in this then let it be an error on the side of grace. Leave it to God to open and shut the kingdom of heaven, let us simply lay down our lives to proclaim his grace to all who will listen until the day he returns.</a:t>
            </a:r>
            <a:r>
              <a:rPr lang="ru-RU" b="1" dirty="0">
                <a:latin typeface="Arial" panose="020B0604020202020204" pitchFamily="34" charset="0"/>
                <a:cs typeface="Arial" panose="020B0604020202020204" pitchFamily="34" charset="0"/>
              </a:rPr>
              <a:t>"</a:t>
            </a:r>
            <a:endParaRPr lang="en-US" altLang="ja-JP"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(cf. Elwell &amp; Yarborough, Readings from the First-Century World, 83)</a:t>
            </a:r>
          </a:p>
        </p:txBody>
      </p:sp>
      <p:sp>
        <p:nvSpPr>
          <p:cNvPr id="60825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8C4CA3-C898-7948-BD9F-686F39D74497}" type="slidenum">
              <a:rPr lang="en-US" sz="1200">
                <a:cs typeface="Times New Roman" charset="0"/>
              </a:rPr>
              <a:pPr eaLnBrk="1" hangingPunct="1"/>
              <a:t>56</a:t>
            </a:fld>
            <a:endParaRPr lang="en-US" sz="1200">
              <a:cs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26C448-537B-204E-824D-F790579A4156}" type="slidenum">
              <a:rPr lang="en-US" sz="1200" b="1">
                <a:solidFill>
                  <a:srgbClr val="000000"/>
                </a:solidFill>
                <a:latin typeface="Arial" panose="020B0604020202020204" pitchFamily="34" charset="0"/>
              </a:rPr>
              <a:pPr eaLnBrk="1" hangingPunct="1"/>
              <a:t>59</a:t>
            </a:fld>
            <a:endParaRPr lang="en-US" sz="1200" b="1" dirty="0">
              <a:solidFill>
                <a:srgbClr val="000000"/>
              </a:solidFill>
              <a:latin typeface="Arial" panose="020B0604020202020204" pitchFamily="34" charset="0"/>
            </a:endParaRPr>
          </a:p>
        </p:txBody>
      </p:sp>
      <p:sp>
        <p:nvSpPr>
          <p:cNvPr id="614402" name="Rectangle 2"/>
          <p:cNvSpPr>
            <a:spLocks noGrp="1" noRot="1" noChangeAspect="1" noChangeArrowheads="1"/>
          </p:cNvSpPr>
          <p:nvPr>
            <p:ph type="sldImg"/>
          </p:nvPr>
        </p:nvSpPr>
        <p:spPr>
          <a:solidFill>
            <a:srgbClr val="FFFFFF"/>
          </a:solidFill>
          <a:ln/>
        </p:spPr>
      </p:sp>
      <p:sp>
        <p:nvSpPr>
          <p:cNvPr id="614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005FBF-2A7F-144C-AB30-F7DFE93149B1}" type="slidenum">
              <a:rPr lang="en-US" sz="1200" b="1">
                <a:solidFill>
                  <a:srgbClr val="000000"/>
                </a:solidFill>
                <a:latin typeface="Arial" panose="020B0604020202020204" pitchFamily="34" charset="0"/>
              </a:rPr>
              <a:pPr eaLnBrk="1" hangingPunct="1"/>
              <a:t>60</a:t>
            </a:fld>
            <a:endParaRPr lang="en-US" sz="1200" b="1" dirty="0">
              <a:solidFill>
                <a:srgbClr val="000000"/>
              </a:solidFill>
              <a:latin typeface="Arial" panose="020B0604020202020204" pitchFamily="34" charset="0"/>
            </a:endParaRPr>
          </a:p>
        </p:txBody>
      </p:sp>
      <p:sp>
        <p:nvSpPr>
          <p:cNvPr id="616450" name="Rectangle 2"/>
          <p:cNvSpPr>
            <a:spLocks noGrp="1" noRot="1" noChangeAspect="1" noChangeArrowheads="1"/>
          </p:cNvSpPr>
          <p:nvPr>
            <p:ph type="sldImg"/>
          </p:nvPr>
        </p:nvSpPr>
        <p:spPr>
          <a:solidFill>
            <a:srgbClr val="FFFFFF"/>
          </a:solidFill>
          <a:ln/>
        </p:spPr>
      </p:sp>
      <p:sp>
        <p:nvSpPr>
          <p:cNvPr id="616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Have you ever been in a divided church?</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836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104929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31E1-7A17-1648-B600-926AF88C8A15}" type="slidenum">
              <a:rPr lang="en-US" sz="1200" b="1">
                <a:solidFill>
                  <a:srgbClr val="000000"/>
                </a:solidFill>
                <a:latin typeface="Arial" panose="020B0604020202020204" pitchFamily="34" charset="0"/>
              </a:rPr>
              <a:pPr eaLnBrk="1" hangingPunct="1"/>
              <a:t>62</a:t>
            </a:fld>
            <a:endParaRPr lang="en-US" sz="1200" b="1" dirty="0">
              <a:solidFill>
                <a:srgbClr val="000000"/>
              </a:solidFill>
              <a:latin typeface="Arial" panose="020B0604020202020204" pitchFamily="34" charset="0"/>
            </a:endParaRPr>
          </a:p>
        </p:txBody>
      </p:sp>
      <p:sp>
        <p:nvSpPr>
          <p:cNvPr id="627714" name="Rectangle 2"/>
          <p:cNvSpPr>
            <a:spLocks noGrp="1" noRot="1" noChangeAspect="1" noChangeArrowheads="1"/>
          </p:cNvSpPr>
          <p:nvPr>
            <p:ph type="sldImg"/>
          </p:nvPr>
        </p:nvSpPr>
        <p:spPr>
          <a:solidFill>
            <a:srgbClr val="FFFFFF"/>
          </a:solidFill>
          <a:ln/>
        </p:spPr>
      </p:sp>
      <p:sp>
        <p:nvSpPr>
          <p:cNvPr id="627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B0AA16-6F4A-1846-B8DD-37F59D0AE7F6}" type="slidenum">
              <a:rPr lang="en-US" sz="1200" b="1">
                <a:solidFill>
                  <a:srgbClr val="000000"/>
                </a:solidFill>
                <a:latin typeface="Arial" panose="020B0604020202020204" pitchFamily="34" charset="0"/>
              </a:rPr>
              <a:pPr eaLnBrk="1" hangingPunct="1"/>
              <a:t>63</a:t>
            </a:fld>
            <a:endParaRPr lang="en-US" sz="1200" b="1" dirty="0">
              <a:solidFill>
                <a:srgbClr val="000000"/>
              </a:solidFill>
              <a:latin typeface="Arial" panose="020B0604020202020204" pitchFamily="34" charset="0"/>
            </a:endParaRPr>
          </a:p>
        </p:txBody>
      </p:sp>
      <p:sp>
        <p:nvSpPr>
          <p:cNvPr id="633858" name="Rectangle 2"/>
          <p:cNvSpPr>
            <a:spLocks noGrp="1" noRot="1" noChangeAspect="1" noChangeArrowheads="1"/>
          </p:cNvSpPr>
          <p:nvPr>
            <p:ph type="sldImg"/>
          </p:nvPr>
        </p:nvSpPr>
        <p:spPr>
          <a:solidFill>
            <a:srgbClr val="FFFFFF"/>
          </a:solidFill>
          <a:ln/>
        </p:spPr>
      </p:sp>
      <p:sp>
        <p:nvSpPr>
          <p:cNvPr id="633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35502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b="1" dirty="0">
                <a:latin typeface="Arial" panose="020B0604020202020204" pitchFamily="34" charset="0"/>
                <a:ea typeface="ＭＳ Ｐゴシック" charset="0"/>
                <a:cs typeface="ＭＳ Ｐゴシック" charset="0"/>
              </a:rPr>
              <a:t>Love God for our equality in Christ (Eph 1–3).</a:t>
            </a:r>
          </a:p>
          <a:p>
            <a:pPr eaLnBrk="1" hangingPunct="1"/>
            <a:r>
              <a:rPr lang="en-SG" b="1" dirty="0">
                <a:latin typeface="Arial" panose="020B0604020202020204" pitchFamily="34"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25652014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b="1" dirty="0">
                <a:latin typeface="Arial" panose="020B0604020202020204" pitchFamily="34" charset="0"/>
                <a:ea typeface="ＭＳ Ｐゴシック" charset="0"/>
                <a:cs typeface="ＭＳ Ｐゴシック" charset="0"/>
              </a:rPr>
              <a:t>Love the church to witness to the world (Eph 4–6).</a:t>
            </a:r>
          </a:p>
          <a:p>
            <a:pPr eaLnBrk="1" hangingPunct="1"/>
            <a:r>
              <a:rPr lang="en-SG" b="1" dirty="0">
                <a:latin typeface="Arial" panose="020B0604020202020204" pitchFamily="34" charset="0"/>
                <a:ea typeface="ＭＳ Ｐゴシック" charset="0"/>
                <a:cs typeface="ＭＳ Ｐゴシック" charset="0"/>
              </a:rPr>
              <a:t>[Unity leads to care for each other in a way that attracts unbelievers.]</a:t>
            </a:r>
          </a:p>
        </p:txBody>
      </p:sp>
    </p:spTree>
    <p:extLst>
      <p:ext uri="{BB962C8B-B14F-4D97-AF65-F5344CB8AC3E}">
        <p14:creationId xmlns:p14="http://schemas.microsoft.com/office/powerpoint/2010/main" val="1445858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Arial" panose="020B0604020202020204" pitchFamily="34" charset="0"/>
                <a:ea typeface="ＭＳ Ｐゴシック" charset="0"/>
                <a:cs typeface="Arial" panose="020B0604020202020204" pitchFamily="34" charset="0"/>
              </a:rPr>
              <a:t>Serve</a:t>
            </a:r>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 one another under God’s gifted servants to reach Christ-likeness (4:1-16).</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67</a:t>
            </a:fld>
            <a:endParaRPr lang="en-US"/>
          </a:p>
        </p:txBody>
      </p:sp>
    </p:spTree>
    <p:extLst>
      <p:ext uri="{BB962C8B-B14F-4D97-AF65-F5344CB8AC3E}">
        <p14:creationId xmlns:p14="http://schemas.microsoft.com/office/powerpoint/2010/main" val="28052077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C32E95-DEC1-D942-90CA-6F144B87F03A}" type="slidenum">
              <a:rPr lang="en-US" sz="1200"/>
              <a:pPr eaLnBrk="1" hangingPunct="1"/>
              <a:t>69</a:t>
            </a:fld>
            <a:endParaRPr lang="en-US" sz="1200"/>
          </a:p>
        </p:txBody>
      </p:sp>
      <p:sp>
        <p:nvSpPr>
          <p:cNvPr id="734210" name="Rectangle 2"/>
          <p:cNvSpPr>
            <a:spLocks noGrp="1" noRot="1" noChangeAspect="1" noChangeArrowheads="1"/>
          </p:cNvSpPr>
          <p:nvPr>
            <p:ph type="sldImg"/>
          </p:nvPr>
        </p:nvSpPr>
        <p:spPr>
          <a:solidFill>
            <a:srgbClr val="FFFFFF"/>
          </a:solidFill>
          <a:ln/>
        </p:spPr>
      </p:sp>
      <p:sp>
        <p:nvSpPr>
          <p:cNvPr id="734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6719A3-FD74-354A-A6A2-428FF3F10B67}" type="slidenum">
              <a:rPr lang="en-US" sz="1200">
                <a:solidFill>
                  <a:srgbClr val="000000"/>
                </a:solidFill>
                <a:cs typeface="Times New Roman" charset="0"/>
              </a:rPr>
              <a:pPr eaLnBrk="1" hangingPunct="1"/>
              <a:t>70</a:t>
            </a:fld>
            <a:endParaRPr lang="en-US" sz="1200">
              <a:solidFill>
                <a:srgbClr val="000000"/>
              </a:solidFill>
              <a:cs typeface="Times New Roman" charset="0"/>
            </a:endParaRPr>
          </a:p>
        </p:txBody>
      </p:sp>
      <p:sp>
        <p:nvSpPr>
          <p:cNvPr id="644098" name="Rectangle 2"/>
          <p:cNvSpPr>
            <a:spLocks noGrp="1" noRot="1" noChangeAspect="1" noChangeArrowheads="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943CE0-C1A3-5647-9EC7-A899B8958C2C}" type="slidenum">
              <a:rPr lang="en-US" sz="1200"/>
              <a:pPr eaLnBrk="1" hangingPunct="1"/>
              <a:t>71</a:t>
            </a:fld>
            <a:endParaRPr lang="en-US" sz="1200"/>
          </a:p>
        </p:txBody>
      </p:sp>
      <p:sp>
        <p:nvSpPr>
          <p:cNvPr id="736258" name="Rectangle 2"/>
          <p:cNvSpPr>
            <a:spLocks noGrp="1" noRot="1" noChangeAspect="1" noChangeArrowheads="1"/>
          </p:cNvSpPr>
          <p:nvPr>
            <p:ph type="sldImg"/>
          </p:nvPr>
        </p:nvSpPr>
        <p:spPr>
          <a:solidFill>
            <a:srgbClr val="FFFFFF"/>
          </a:solidFill>
          <a:ln/>
        </p:spPr>
      </p:sp>
      <p:sp>
        <p:nvSpPr>
          <p:cNvPr id="736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550400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Christians sometimes see their differences as a liability instead of a strength</a:t>
            </a:r>
            <a:r>
              <a:rPr lang="en-SG" sz="1200" b="1"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3309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31FDEA-BF3C-2240-AFD3-7D0AFD3B2271}" type="slidenum">
              <a:rPr lang="en-US" sz="1200"/>
              <a:pPr eaLnBrk="1" hangingPunct="1"/>
              <a:t>73</a:t>
            </a:fld>
            <a:endParaRPr lang="en-US" sz="1200"/>
          </a:p>
        </p:txBody>
      </p:sp>
      <p:sp>
        <p:nvSpPr>
          <p:cNvPr id="738306" name="Rectangle 2"/>
          <p:cNvSpPr>
            <a:spLocks noGrp="1" noRot="1" noChangeAspect="1" noChangeArrowheads="1"/>
          </p:cNvSpPr>
          <p:nvPr>
            <p:ph type="sldImg"/>
          </p:nvPr>
        </p:nvSpPr>
        <p:spPr>
          <a:solidFill>
            <a:srgbClr val="FFFFFF"/>
          </a:solidFill>
          <a:ln/>
        </p:spPr>
      </p:sp>
      <p:sp>
        <p:nvSpPr>
          <p:cNvPr id="738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The New American Standard Updated (1995) gives the more literal sense.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How do you </a:t>
            </a:r>
            <a:r>
              <a:rPr lang="en-SG" sz="1200" b="1" kern="1200" dirty="0">
                <a:solidFill>
                  <a:schemeClr val="tx1"/>
                </a:solidFill>
                <a:effectLst/>
                <a:latin typeface="Arial" panose="020B0604020202020204" pitchFamily="34" charset="0"/>
                <a:ea typeface="+mn-ea"/>
                <a:cs typeface="Arial" panose="020B0604020202020204" pitchFamily="34" charset="0"/>
              </a:rPr>
              <a:t>“walk carefully” (cf. KJV)?</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The two commands here are “be careful” and “do not be foolish.” </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You show care and wisdom by making the most of your time.</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And you use your time wisely because many live in sin! These truly are evil days.</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09538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340854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Rectangle 1026"/>
          <p:cNvSpPr>
            <a:spLocks noGrp="1" noRot="1" noChangeAspect="1" noChangeArrowheads="1" noTextEdit="1"/>
          </p:cNvSpPr>
          <p:nvPr>
            <p:ph type="sldImg"/>
          </p:nvPr>
        </p:nvSpPr>
        <p:spPr>
          <a:ln/>
        </p:spPr>
      </p:sp>
      <p:sp>
        <p:nvSpPr>
          <p:cNvPr id="740354"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1026"/>
          <p:cNvSpPr>
            <a:spLocks noGrp="1" noRot="1" noChangeAspect="1" noChangeArrowheads="1" noTextEdit="1"/>
          </p:cNvSpPr>
          <p:nvPr>
            <p:ph type="sldImg"/>
          </p:nvPr>
        </p:nvSpPr>
        <p:spPr>
          <a:ln/>
        </p:spPr>
      </p:sp>
      <p:sp>
        <p:nvSpPr>
          <p:cNvPr id="742402"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817B5B-C972-FB4E-A0CE-6DA5B311F159}" type="slidenum">
              <a:rPr lang="en-US" sz="1200"/>
              <a:pPr eaLnBrk="1" hangingPunct="1"/>
              <a:t>78</a:t>
            </a:fld>
            <a:endParaRPr lang="en-US" sz="1200"/>
          </a:p>
        </p:txBody>
      </p:sp>
      <p:sp>
        <p:nvSpPr>
          <p:cNvPr id="744450" name="Rectangle 2"/>
          <p:cNvSpPr>
            <a:spLocks noGrp="1" noRot="1" noChangeAspect="1" noChangeArrowheads="1"/>
          </p:cNvSpPr>
          <p:nvPr>
            <p:ph type="sldImg"/>
          </p:nvPr>
        </p:nvSpPr>
        <p:spPr>
          <a:solidFill>
            <a:srgbClr val="FFFFFF"/>
          </a:solidFill>
          <a:ln/>
        </p:spPr>
      </p:sp>
      <p:sp>
        <p:nvSpPr>
          <p:cNvPr id="744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8F1B1B-4172-FA43-B8F8-95FE394BC8B6}" type="slidenum">
              <a:rPr lang="en-US" sz="1200"/>
              <a:pPr eaLnBrk="1" hangingPunct="1"/>
              <a:t>79</a:t>
            </a:fld>
            <a:endParaRPr lang="en-US" sz="1200"/>
          </a:p>
        </p:txBody>
      </p:sp>
      <p:sp>
        <p:nvSpPr>
          <p:cNvPr id="746498" name="Rectangle 2"/>
          <p:cNvSpPr>
            <a:spLocks noGrp="1" noRot="1" noChangeAspect="1" noChangeArrowheads="1"/>
          </p:cNvSpPr>
          <p:nvPr>
            <p:ph type="sldImg"/>
          </p:nvPr>
        </p:nvSpPr>
        <p:spPr>
          <a:solidFill>
            <a:srgbClr val="FFFFFF"/>
          </a:solidFill>
          <a:ln/>
        </p:spPr>
      </p:sp>
      <p:sp>
        <p:nvSpPr>
          <p:cNvPr id="746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715977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Each has responsibilities in perhaps the area most difficult to perform:</a:t>
            </a:r>
          </a:p>
          <a:p>
            <a:r>
              <a:rPr lang="en-US" dirty="0"/>
              <a:t>• For many wives, submission is their most difficult task</a:t>
            </a:r>
          </a:p>
          <a:p>
            <a:r>
              <a:rPr lang="en-US" dirty="0"/>
              <a:t>• For many husbands, love is most difficult—especially to love like Jesus</a:t>
            </a:r>
          </a:p>
        </p:txBody>
      </p:sp>
    </p:spTree>
    <p:extLst>
      <p:ext uri="{BB962C8B-B14F-4D97-AF65-F5344CB8AC3E}">
        <p14:creationId xmlns:p14="http://schemas.microsoft.com/office/powerpoint/2010/main" val="41854766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64887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Even people in church can fight for their own way</a:t>
            </a:r>
            <a:r>
              <a:rPr lang="en-SG" sz="1200" b="1"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9447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096672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744806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508378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C793AE-5A47-9545-B33E-E93DB1B0A085}" type="slidenum">
              <a:rPr lang="en-US" sz="1200"/>
              <a:pPr eaLnBrk="1" hangingPunct="1"/>
              <a:t>87</a:t>
            </a:fld>
            <a:endParaRPr lang="en-US" sz="1200"/>
          </a:p>
        </p:txBody>
      </p:sp>
      <p:sp>
        <p:nvSpPr>
          <p:cNvPr id="750594" name="Rectangle 2"/>
          <p:cNvSpPr>
            <a:spLocks noGrp="1" noRot="1" noChangeAspect="1" noChangeArrowheads="1"/>
          </p:cNvSpPr>
          <p:nvPr>
            <p:ph type="sldImg"/>
          </p:nvPr>
        </p:nvSpPr>
        <p:spPr>
          <a:solidFill>
            <a:srgbClr val="FFFFFF"/>
          </a:solidFill>
          <a:ln/>
        </p:spPr>
      </p:sp>
      <p:sp>
        <p:nvSpPr>
          <p:cNvPr id="75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027029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Times New Roman" pitchFamily="-111" charset="0"/>
                <a:ea typeface="ＭＳ Ｐゴシック" charset="0"/>
                <a:cs typeface="Times New Roman" pitchFamily="-111" charset="0"/>
              </a:rPr>
              <a:t>Paul wrote to the Ephesian church while in bondage in Rome, seen in two direct references (3:1; 4:1) and mention of his chains (6:20).</a:t>
            </a:r>
            <a:r>
              <a:rPr lang="en-SG" dirty="0">
                <a:effectLst/>
              </a:rPr>
              <a:t> </a:t>
            </a:r>
            <a:r>
              <a:rPr lang="en-US" dirty="0"/>
              <a:t>While under house arrest when he penned this letter to the Ephesians (Act 28:30-31), he may have been chained to a soldier since he mentions his chains. Perhaps he simply looked at each part of the soldier’s armor and drew parallels to the more significant spiritual battles that we all fight.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Paul first mentions this belt that protected the private parts of the soldier.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latin typeface="Arial" panose="020B0604020202020204" pitchFamily="34" charset="0"/>
                <a:cs typeface="Arial" panose="020B0604020202020204" pitchFamily="34" charset="0"/>
              </a:rPr>
              <a:t>We must “put on” or apply the integrity of Jesus where our actions match our words to protect us from hypocrisy.</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latin typeface="Arial" panose="020B0604020202020204" pitchFamily="34" charset="0"/>
                <a:cs typeface="Arial" panose="020B0604020202020204" pitchFamily="34" charset="0"/>
              </a:rPr>
              <a:t>We need to discover their position in Christ where the righteousness of Christ is applied to them. It is not our own righteousness that protects us but only the righteousness of Jesus that we receive since we cannot earn it.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9154218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We must “put on” an availability in evangelism where we share the gospel anywhere.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Our faith in God enables us to fight temptations from Satan.</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can both attack enemy strongholds and also defend from Satan’s attacks.</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latin typeface="Arial" panose="020B0604020202020204" pitchFamily="34" charset="0"/>
                <a:cs typeface="Arial" panose="020B0604020202020204" pitchFamily="34" charset="0"/>
              </a:rPr>
              <a:t>Believers who are united in direction can advance the gospel where they otherwise would be unprotected.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1" dirty="0">
                <a:latin typeface="Arial" panose="020B0604020202020204" pitchFamily="34" charset="0"/>
                <a:ea typeface="ＭＳ Ｐゴシック" charset="0"/>
                <a:cs typeface="ＭＳ Ｐゴシック" charset="0"/>
              </a:rPr>
              <a:t>NS-00-NT Introduction-96</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65</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defend not only ourselves from attack—we defend one another.</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BEAB68-E77A-7140-8D0C-F9DEBE5E9AF2}" type="slidenum">
              <a:rPr lang="en-US" sz="1200"/>
              <a:pPr eaLnBrk="1" hangingPunct="1"/>
              <a:t>107</a:t>
            </a:fld>
            <a:endParaRPr lang="en-US" sz="1200"/>
          </a:p>
        </p:txBody>
      </p:sp>
      <p:sp>
        <p:nvSpPr>
          <p:cNvPr id="758786" name="Rectangle 2"/>
          <p:cNvSpPr>
            <a:spLocks noGrp="1" noRot="1" noChangeAspect="1" noChangeArrowheads="1" noTextEdit="1"/>
          </p:cNvSpPr>
          <p:nvPr>
            <p:ph type="sldImg"/>
          </p:nvPr>
        </p:nvSpPr>
        <p:spPr>
          <a:ln/>
        </p:spPr>
      </p:sp>
      <p:sp>
        <p:nvSpPr>
          <p:cNvPr id="7587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cs typeface="Arial" panose="020B0604020202020204" pitchFamily="34" charset="0"/>
              </a:rPr>
              <a:t>It does little good to have weapons at our service but they lie somewhere in a corner! This is why Paul commanded that we “take up” or put to use these weapons.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18866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436464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b="1" dirty="0">
                <a:latin typeface="Arial" panose="020B0604020202020204" pitchFamily="34" charset="0"/>
                <a:ea typeface="ＭＳ Ｐゴシック" charset="0"/>
                <a:cs typeface="ＭＳ Ｐゴシック" charset="0"/>
              </a:rPr>
              <a:t>Love God for our equality in Christ (Eph 1–3).</a:t>
            </a:r>
          </a:p>
          <a:p>
            <a:pPr eaLnBrk="1" hangingPunct="1"/>
            <a:r>
              <a:rPr lang="en-SG" b="1" dirty="0">
                <a:latin typeface="Arial" panose="020B0604020202020204" pitchFamily="34"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4051561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b="1" dirty="0">
                <a:latin typeface="Arial" panose="020B0604020202020204" pitchFamily="34" charset="0"/>
                <a:ea typeface="ＭＳ Ｐゴシック" charset="0"/>
                <a:cs typeface="ＭＳ Ｐゴシック" charset="0"/>
              </a:rPr>
              <a:t>Love the church to witness to the world (Eph 4–6).</a:t>
            </a:r>
          </a:p>
          <a:p>
            <a:pPr eaLnBrk="1" hangingPunct="1"/>
            <a:r>
              <a:rPr lang="en-SG" b="1" dirty="0">
                <a:latin typeface="Arial" panose="020B0604020202020204" pitchFamily="34" charset="0"/>
                <a:ea typeface="ＭＳ Ｐゴシック" charset="0"/>
                <a:cs typeface="ＭＳ Ｐゴシック" charset="0"/>
              </a:rPr>
              <a:t>[Unity leads to care for each other in a way that attracts unbelievers.]</a:t>
            </a:r>
          </a:p>
        </p:txBody>
      </p:sp>
    </p:spTree>
    <p:extLst>
      <p:ext uri="{BB962C8B-B14F-4D97-AF65-F5344CB8AC3E}">
        <p14:creationId xmlns:p14="http://schemas.microsoft.com/office/powerpoint/2010/main" val="12338115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SG" b="1" dirty="0">
                <a:latin typeface="Arial" panose="020B0604020202020204" pitchFamily="34" charset="0"/>
                <a:ea typeface="ＭＳ Ｐゴシック" charset="0"/>
                <a:cs typeface="ＭＳ Ｐゴシック" charset="0"/>
              </a:rPr>
              <a:t>Love God, love the church as equals, and love the nations (Main Idea).</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b="1" dirty="0">
                <a:latin typeface="Arial" panose="020B0604020202020204" pitchFamily="34" charset="0"/>
                <a:ea typeface="ＭＳ Ｐゴシック" charset="0"/>
                <a:cs typeface="ＭＳ Ｐゴシック" charset="0"/>
              </a:rPr>
              <a:t>The way to unity for believing Jews and Gentiles is to see their equality and love one another as a witness to the world. </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2752252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693751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F4A9F0-5CA7-974B-9C4B-CBE2B02A8723}" type="slidenum">
              <a:rPr lang="en-US" sz="1200"/>
              <a:pPr eaLnBrk="1" hangingPunct="1"/>
              <a:t>115</a:t>
            </a:fld>
            <a:endParaRPr lang="en-US" sz="1200"/>
          </a:p>
        </p:txBody>
      </p:sp>
      <p:sp>
        <p:nvSpPr>
          <p:cNvPr id="764930" name="Rectangle 2"/>
          <p:cNvSpPr>
            <a:spLocks noGrp="1" noRot="1" noChangeAspect="1" noChangeArrowheads="1"/>
          </p:cNvSpPr>
          <p:nvPr>
            <p:ph type="sldImg"/>
          </p:nvPr>
        </p:nvSpPr>
        <p:spPr>
          <a:solidFill>
            <a:srgbClr val="FFFFFF"/>
          </a:solidFill>
          <a:ln/>
        </p:spPr>
      </p:sp>
      <p:sp>
        <p:nvSpPr>
          <p:cNvPr id="76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pPr>
                <a:defRPr/>
              </a:pPr>
              <a:t>‹#›</a:t>
            </a:fld>
            <a:endParaRPr lang="en-US"/>
          </a:p>
        </p:txBody>
      </p:sp>
    </p:spTree>
    <p:extLst>
      <p:ext uri="{BB962C8B-B14F-4D97-AF65-F5344CB8AC3E}">
        <p14:creationId xmlns:p14="http://schemas.microsoft.com/office/powerpoint/2010/main" val="392102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pPr>
                <a:defRPr/>
              </a:pPr>
              <a:t>‹#›</a:t>
            </a:fld>
            <a:endParaRPr lang="en-US"/>
          </a:p>
        </p:txBody>
      </p:sp>
    </p:spTree>
    <p:extLst>
      <p:ext uri="{BB962C8B-B14F-4D97-AF65-F5344CB8AC3E}">
        <p14:creationId xmlns:p14="http://schemas.microsoft.com/office/powerpoint/2010/main" val="31451965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36A9F0B-E09A-8344-8D86-FA545049E712}" type="slidenum">
              <a:rPr lang="en-US"/>
              <a:pPr>
                <a:defRPr/>
              </a:pPr>
              <a:t>‹#›</a:t>
            </a:fld>
            <a:endParaRPr lang="en-US"/>
          </a:p>
        </p:txBody>
      </p:sp>
    </p:spTree>
    <p:extLst>
      <p:ext uri="{BB962C8B-B14F-4D97-AF65-F5344CB8AC3E}">
        <p14:creationId xmlns:p14="http://schemas.microsoft.com/office/powerpoint/2010/main" val="41470498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305E400-94AB-4240-B242-4380F231F0BD}" type="slidenum">
              <a:rPr lang="en-US"/>
              <a:pPr>
                <a:defRPr/>
              </a:pPr>
              <a:t>‹#›</a:t>
            </a:fld>
            <a:endParaRPr lang="en-US"/>
          </a:p>
        </p:txBody>
      </p:sp>
    </p:spTree>
    <p:extLst>
      <p:ext uri="{BB962C8B-B14F-4D97-AF65-F5344CB8AC3E}">
        <p14:creationId xmlns:p14="http://schemas.microsoft.com/office/powerpoint/2010/main" val="14508270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E3A4230-F862-B642-A165-62E5F12ECB2C}" type="slidenum">
              <a:rPr lang="en-US"/>
              <a:pPr>
                <a:defRPr/>
              </a:pPr>
              <a:t>‹#›</a:t>
            </a:fld>
            <a:endParaRPr lang="en-US"/>
          </a:p>
        </p:txBody>
      </p:sp>
    </p:spTree>
    <p:extLst>
      <p:ext uri="{BB962C8B-B14F-4D97-AF65-F5344CB8AC3E}">
        <p14:creationId xmlns:p14="http://schemas.microsoft.com/office/powerpoint/2010/main" val="14582323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67877FC-FE4E-A743-8062-C01C59993798}" type="slidenum">
              <a:rPr lang="en-US"/>
              <a:pPr>
                <a:defRPr/>
              </a:pPr>
              <a:t>‹#›</a:t>
            </a:fld>
            <a:endParaRPr lang="en-US"/>
          </a:p>
        </p:txBody>
      </p:sp>
    </p:spTree>
    <p:extLst>
      <p:ext uri="{BB962C8B-B14F-4D97-AF65-F5344CB8AC3E}">
        <p14:creationId xmlns:p14="http://schemas.microsoft.com/office/powerpoint/2010/main" val="37427987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1"/>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1"/>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D47B470-21BA-B341-911A-8D2E202A0BA6}" type="slidenum">
              <a:rPr lang="en-US"/>
              <a:pPr>
                <a:defRPr/>
              </a:pPr>
              <a:t>‹#›</a:t>
            </a:fld>
            <a:endParaRPr lang="en-US"/>
          </a:p>
        </p:txBody>
      </p:sp>
    </p:spTree>
    <p:extLst>
      <p:ext uri="{BB962C8B-B14F-4D97-AF65-F5344CB8AC3E}">
        <p14:creationId xmlns:p14="http://schemas.microsoft.com/office/powerpoint/2010/main" val="26512988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FB78C98-8C87-2D41-A4C5-6D7AE8B27F68}" type="slidenum">
              <a:rPr lang="en-US"/>
              <a:pPr>
                <a:defRPr/>
              </a:pPr>
              <a:t>‹#›</a:t>
            </a:fld>
            <a:endParaRPr lang="en-US"/>
          </a:p>
        </p:txBody>
      </p:sp>
    </p:spTree>
    <p:extLst>
      <p:ext uri="{BB962C8B-B14F-4D97-AF65-F5344CB8AC3E}">
        <p14:creationId xmlns:p14="http://schemas.microsoft.com/office/powerpoint/2010/main" val="36001800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F526DED-0C71-FB41-96AC-FDBD976CE2C1}" type="slidenum">
              <a:rPr lang="en-US"/>
              <a:pPr>
                <a:defRPr/>
              </a:pPr>
              <a:t>‹#›</a:t>
            </a:fld>
            <a:endParaRPr lang="en-US"/>
          </a:p>
        </p:txBody>
      </p:sp>
    </p:spTree>
    <p:extLst>
      <p:ext uri="{BB962C8B-B14F-4D97-AF65-F5344CB8AC3E}">
        <p14:creationId xmlns:p14="http://schemas.microsoft.com/office/powerpoint/2010/main" val="20051865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7CB0EE0-3DEA-CA4B-BF57-5AD0A72B0702}" type="slidenum">
              <a:rPr lang="en-US"/>
              <a:pPr>
                <a:defRPr/>
              </a:pPr>
              <a:t>‹#›</a:t>
            </a:fld>
            <a:endParaRPr lang="en-US"/>
          </a:p>
        </p:txBody>
      </p:sp>
    </p:spTree>
    <p:extLst>
      <p:ext uri="{BB962C8B-B14F-4D97-AF65-F5344CB8AC3E}">
        <p14:creationId xmlns:p14="http://schemas.microsoft.com/office/powerpoint/2010/main" val="6264141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F6EF831-84B4-244E-A2C1-7F2E36B846FA}" type="slidenum">
              <a:rPr lang="en-US"/>
              <a:pPr>
                <a:defRPr/>
              </a:pPr>
              <a:t>‹#›</a:t>
            </a:fld>
            <a:endParaRPr lang="en-US"/>
          </a:p>
        </p:txBody>
      </p:sp>
    </p:spTree>
    <p:extLst>
      <p:ext uri="{BB962C8B-B14F-4D97-AF65-F5344CB8AC3E}">
        <p14:creationId xmlns:p14="http://schemas.microsoft.com/office/powerpoint/2010/main" val="29319133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767BA054-4C5B-E845-8F49-371F828C42A2}" type="slidenum">
              <a:rPr lang="en-US"/>
              <a:pPr>
                <a:defRPr/>
              </a:pPr>
              <a:t>‹#›</a:t>
            </a:fld>
            <a:endParaRPr lang="en-US"/>
          </a:p>
        </p:txBody>
      </p:sp>
    </p:spTree>
    <p:extLst>
      <p:ext uri="{BB962C8B-B14F-4D97-AF65-F5344CB8AC3E}">
        <p14:creationId xmlns:p14="http://schemas.microsoft.com/office/powerpoint/2010/main" val="4012276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pPr>
                <a:defRPr/>
              </a:pPr>
              <a:t>‹#›</a:t>
            </a:fld>
            <a:endParaRPr lang="en-US"/>
          </a:p>
        </p:txBody>
      </p:sp>
    </p:spTree>
    <p:extLst>
      <p:ext uri="{BB962C8B-B14F-4D97-AF65-F5344CB8AC3E}">
        <p14:creationId xmlns:p14="http://schemas.microsoft.com/office/powerpoint/2010/main" val="41576738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706313C-BC0C-2045-9C07-A421148CEE16}" type="slidenum">
              <a:rPr lang="en-US"/>
              <a:pPr>
                <a:defRPr/>
              </a:pPr>
              <a:t>‹#›</a:t>
            </a:fld>
            <a:endParaRPr lang="en-US"/>
          </a:p>
        </p:txBody>
      </p:sp>
    </p:spTree>
    <p:extLst>
      <p:ext uri="{BB962C8B-B14F-4D97-AF65-F5344CB8AC3E}">
        <p14:creationId xmlns:p14="http://schemas.microsoft.com/office/powerpoint/2010/main" val="29036315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ABB7CBB-9DED-8442-A7B6-E3F406648175}" type="slidenum">
              <a:rPr lang="en-US"/>
              <a:pPr>
                <a:defRPr/>
              </a:pPr>
              <a:t>‹#›</a:t>
            </a:fld>
            <a:endParaRPr lang="en-US"/>
          </a:p>
        </p:txBody>
      </p:sp>
    </p:spTree>
    <p:extLst>
      <p:ext uri="{BB962C8B-B14F-4D97-AF65-F5344CB8AC3E}">
        <p14:creationId xmlns:p14="http://schemas.microsoft.com/office/powerpoint/2010/main" val="16271229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C9AFABE-2E57-3B44-88EB-2D73CED9604E}" type="slidenum">
              <a:rPr lang="en-US"/>
              <a:pPr>
                <a:defRPr/>
              </a:pPr>
              <a:t>‹#›</a:t>
            </a:fld>
            <a:endParaRPr lang="en-US"/>
          </a:p>
        </p:txBody>
      </p:sp>
    </p:spTree>
    <p:extLst>
      <p:ext uri="{BB962C8B-B14F-4D97-AF65-F5344CB8AC3E}">
        <p14:creationId xmlns:p14="http://schemas.microsoft.com/office/powerpoint/2010/main" val="19428545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E8F22C9-5437-0449-8A08-38ED10147E49}" type="slidenum">
              <a:rPr lang="en-US"/>
              <a:pPr>
                <a:defRPr/>
              </a:pPr>
              <a:t>‹#›</a:t>
            </a:fld>
            <a:endParaRPr lang="en-US"/>
          </a:p>
        </p:txBody>
      </p:sp>
    </p:spTree>
    <p:extLst>
      <p:ext uri="{BB962C8B-B14F-4D97-AF65-F5344CB8AC3E}">
        <p14:creationId xmlns:p14="http://schemas.microsoft.com/office/powerpoint/2010/main" val="29624887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82F6BB7-4027-2E44-A90A-3C17A9922BDD}" type="slidenum">
              <a:rPr lang="en-US"/>
              <a:pPr>
                <a:defRPr/>
              </a:pPr>
              <a:t>‹#›</a:t>
            </a:fld>
            <a:endParaRPr lang="en-US"/>
          </a:p>
        </p:txBody>
      </p:sp>
    </p:spTree>
    <p:extLst>
      <p:ext uri="{BB962C8B-B14F-4D97-AF65-F5344CB8AC3E}">
        <p14:creationId xmlns:p14="http://schemas.microsoft.com/office/powerpoint/2010/main" val="29284594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5" name="Footer Placeholder 4"/>
          <p:cNvSpPr>
            <a:spLocks noGrp="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294364D6-7863-5449-A97A-D8F4A9FD9A19}" type="slidenum">
              <a:rPr lang="en-GB" smtClean="0"/>
              <a:pPr>
                <a:defRPr/>
              </a:pPr>
              <a:t>‹#›</a:t>
            </a:fld>
            <a:endParaRPr lang="en-GB" dirty="0"/>
          </a:p>
        </p:txBody>
      </p:sp>
    </p:spTree>
    <p:extLst>
      <p:ext uri="{BB962C8B-B14F-4D97-AF65-F5344CB8AC3E}">
        <p14:creationId xmlns:p14="http://schemas.microsoft.com/office/powerpoint/2010/main" val="12714740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5" name="Footer Placeholder 4"/>
          <p:cNvSpPr>
            <a:spLocks noGrp="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0352A7C2-7100-1D40-A040-D7E6517C6B35}" type="slidenum">
              <a:rPr lang="en-GB" smtClean="0"/>
              <a:pPr>
                <a:defRPr/>
              </a:pPr>
              <a:t>‹#›</a:t>
            </a:fld>
            <a:endParaRPr lang="en-GB" dirty="0"/>
          </a:p>
        </p:txBody>
      </p:sp>
    </p:spTree>
    <p:extLst>
      <p:ext uri="{BB962C8B-B14F-4D97-AF65-F5344CB8AC3E}">
        <p14:creationId xmlns:p14="http://schemas.microsoft.com/office/powerpoint/2010/main" val="1372973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5" name="Footer Placeholder 4"/>
          <p:cNvSpPr>
            <a:spLocks noGrp="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7D87F98B-5E5D-EA41-8B39-02346646EF32}" type="slidenum">
              <a:rPr lang="en-GB" smtClean="0"/>
              <a:pPr>
                <a:defRPr/>
              </a:pPr>
              <a:t>‹#›</a:t>
            </a:fld>
            <a:endParaRPr lang="en-GB" dirty="0"/>
          </a:p>
        </p:txBody>
      </p:sp>
    </p:spTree>
    <p:extLst>
      <p:ext uri="{BB962C8B-B14F-4D97-AF65-F5344CB8AC3E}">
        <p14:creationId xmlns:p14="http://schemas.microsoft.com/office/powerpoint/2010/main" val="40646846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6" name="Footer Placeholder 5"/>
          <p:cNvSpPr>
            <a:spLocks noGrp="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7" name="Slide Number Placeholder 6"/>
          <p:cNvSpPr>
            <a:spLocks noGrp="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DF37C741-1024-A948-B604-5A6FD91839F4}" type="slidenum">
              <a:rPr lang="en-GB" smtClean="0"/>
              <a:pPr>
                <a:defRPr/>
              </a:pPr>
              <a:t>‹#›</a:t>
            </a:fld>
            <a:endParaRPr lang="en-GB" dirty="0"/>
          </a:p>
        </p:txBody>
      </p:sp>
    </p:spTree>
    <p:extLst>
      <p:ext uri="{BB962C8B-B14F-4D97-AF65-F5344CB8AC3E}">
        <p14:creationId xmlns:p14="http://schemas.microsoft.com/office/powerpoint/2010/main" val="6517297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8" name="Footer Placeholder 7"/>
          <p:cNvSpPr>
            <a:spLocks noGrp="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9" name="Slide Number Placeholder 8"/>
          <p:cNvSpPr>
            <a:spLocks noGrp="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D07E84EE-0FF0-4948-AFE6-911371858678}" type="slidenum">
              <a:rPr lang="en-GB" smtClean="0"/>
              <a:pPr>
                <a:defRPr/>
              </a:pPr>
              <a:t>‹#›</a:t>
            </a:fld>
            <a:endParaRPr lang="en-GB" dirty="0"/>
          </a:p>
        </p:txBody>
      </p:sp>
    </p:spTree>
    <p:extLst>
      <p:ext uri="{BB962C8B-B14F-4D97-AF65-F5344CB8AC3E}">
        <p14:creationId xmlns:p14="http://schemas.microsoft.com/office/powerpoint/2010/main" val="1645922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CA3C17-870C-514C-B9C9-FE6602A0D8B5}" type="slidenum">
              <a:rPr lang="en-US" smtClean="0"/>
              <a:pPr>
                <a:defRPr/>
              </a:pPr>
              <a:t>‹#›</a:t>
            </a:fld>
            <a:endParaRPr lang="en-US" dirty="0"/>
          </a:p>
        </p:txBody>
      </p:sp>
    </p:spTree>
    <p:extLst>
      <p:ext uri="{BB962C8B-B14F-4D97-AF65-F5344CB8AC3E}">
        <p14:creationId xmlns:p14="http://schemas.microsoft.com/office/powerpoint/2010/main" val="9276358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4" name="Footer Placeholder 3"/>
          <p:cNvSpPr>
            <a:spLocks noGrp="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5" name="Slide Number Placeholder 4"/>
          <p:cNvSpPr>
            <a:spLocks noGrp="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B81EB205-6521-1645-8CC2-904E2CC88624}" type="slidenum">
              <a:rPr lang="en-GB" smtClean="0"/>
              <a:pPr>
                <a:defRPr/>
              </a:pPr>
              <a:t>‹#›</a:t>
            </a:fld>
            <a:endParaRPr lang="en-GB" dirty="0"/>
          </a:p>
        </p:txBody>
      </p:sp>
    </p:spTree>
    <p:extLst>
      <p:ext uri="{BB962C8B-B14F-4D97-AF65-F5344CB8AC3E}">
        <p14:creationId xmlns:p14="http://schemas.microsoft.com/office/powerpoint/2010/main" val="5941138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3" name="Footer Placeholder 2"/>
          <p:cNvSpPr>
            <a:spLocks noGrp="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4" name="Slide Number Placeholder 3"/>
          <p:cNvSpPr>
            <a:spLocks noGrp="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6CBE7AA9-1C74-2148-8ABD-348B19A5EDED}" type="slidenum">
              <a:rPr lang="en-GB" smtClean="0"/>
              <a:pPr>
                <a:defRPr/>
              </a:pPr>
              <a:t>‹#›</a:t>
            </a:fld>
            <a:endParaRPr lang="en-GB" dirty="0"/>
          </a:p>
        </p:txBody>
      </p:sp>
    </p:spTree>
    <p:extLst>
      <p:ext uri="{BB962C8B-B14F-4D97-AF65-F5344CB8AC3E}">
        <p14:creationId xmlns:p14="http://schemas.microsoft.com/office/powerpoint/2010/main" val="23256047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6" name="Footer Placeholder 5"/>
          <p:cNvSpPr>
            <a:spLocks noGrp="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7" name="Slide Number Placeholder 6"/>
          <p:cNvSpPr>
            <a:spLocks noGrp="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EF607C89-7833-AD43-9205-ABFF09C77121}" type="slidenum">
              <a:rPr lang="en-GB" smtClean="0"/>
              <a:pPr>
                <a:defRPr/>
              </a:pPr>
              <a:t>‹#›</a:t>
            </a:fld>
            <a:endParaRPr lang="en-GB" dirty="0"/>
          </a:p>
        </p:txBody>
      </p:sp>
    </p:spTree>
    <p:extLst>
      <p:ext uri="{BB962C8B-B14F-4D97-AF65-F5344CB8AC3E}">
        <p14:creationId xmlns:p14="http://schemas.microsoft.com/office/powerpoint/2010/main" val="19080080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6" name="Footer Placeholder 5"/>
          <p:cNvSpPr>
            <a:spLocks noGrp="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7" name="Slide Number Placeholder 6"/>
          <p:cNvSpPr>
            <a:spLocks noGrp="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88272622-58BA-6B40-9073-684B47ED417A}" type="slidenum">
              <a:rPr lang="en-GB" smtClean="0"/>
              <a:pPr>
                <a:defRPr/>
              </a:pPr>
              <a:t>‹#›</a:t>
            </a:fld>
            <a:endParaRPr lang="en-GB" dirty="0"/>
          </a:p>
        </p:txBody>
      </p:sp>
    </p:spTree>
    <p:extLst>
      <p:ext uri="{BB962C8B-B14F-4D97-AF65-F5344CB8AC3E}">
        <p14:creationId xmlns:p14="http://schemas.microsoft.com/office/powerpoint/2010/main" val="17043838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5" name="Footer Placeholder 4"/>
          <p:cNvSpPr>
            <a:spLocks noGrp="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3B49C036-F974-5049-840C-F1B4CA1F2CBC}" type="slidenum">
              <a:rPr lang="en-GB" smtClean="0"/>
              <a:pPr>
                <a:defRPr/>
              </a:pPr>
              <a:t>‹#›</a:t>
            </a:fld>
            <a:endParaRPr lang="en-GB" dirty="0"/>
          </a:p>
        </p:txBody>
      </p:sp>
    </p:spTree>
    <p:extLst>
      <p:ext uri="{BB962C8B-B14F-4D97-AF65-F5344CB8AC3E}">
        <p14:creationId xmlns:p14="http://schemas.microsoft.com/office/powerpoint/2010/main" val="17163741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5" name="Footer Placeholder 4"/>
          <p:cNvSpPr>
            <a:spLocks noGrp="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A7FBE17F-F86A-FB41-9175-CA99CB04BF46}" type="slidenum">
              <a:rPr lang="en-GB" smtClean="0"/>
              <a:pPr>
                <a:defRPr/>
              </a:pPr>
              <a:t>‹#›</a:t>
            </a:fld>
            <a:endParaRPr lang="en-GB" dirty="0"/>
          </a:p>
        </p:txBody>
      </p:sp>
    </p:spTree>
    <p:extLst>
      <p:ext uri="{BB962C8B-B14F-4D97-AF65-F5344CB8AC3E}">
        <p14:creationId xmlns:p14="http://schemas.microsoft.com/office/powerpoint/2010/main" val="15860021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p:cNvSpPr>
            <a:spLocks noGrp="1"/>
          </p:cNvSpPr>
          <p:nvPr>
            <p:ph type="dt" sz="half" idx="10"/>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4" name="Footer Placeholder 3"/>
          <p:cNvSpPr>
            <a:spLocks noGrp="1"/>
          </p:cNvSpPr>
          <p:nvPr>
            <p:ph type="ftr" sz="quarter" idx="11"/>
          </p:nvPr>
        </p:nvSpPr>
        <p:spPr/>
        <p:txBody>
          <a:bodyPr/>
          <a:lstStyle>
            <a:lvl1pPr>
              <a:defRPr b="1" i="0">
                <a:latin typeface="Times New Roman" charset="0"/>
                <a:cs typeface="Arial" panose="020B0604020202020204" pitchFamily="34" charset="0"/>
              </a:defRPr>
            </a:lvl1pPr>
          </a:lstStyle>
          <a:p>
            <a:pPr>
              <a:defRPr/>
            </a:pPr>
            <a:endParaRPr lang="en-GB" dirty="0"/>
          </a:p>
        </p:txBody>
      </p:sp>
      <p:sp>
        <p:nvSpPr>
          <p:cNvPr id="5" name="Slide Number Placeholder 4"/>
          <p:cNvSpPr>
            <a:spLocks noGrp="1"/>
          </p:cNvSpPr>
          <p:nvPr>
            <p:ph type="sldNum" sz="quarter" idx="12"/>
          </p:nvPr>
        </p:nvSpPr>
        <p:spPr/>
        <p:txBody>
          <a:bodyPr/>
          <a:lstStyle>
            <a:lvl1pPr>
              <a:defRPr b="1" i="0">
                <a:latin typeface="Times New Roman" charset="0"/>
                <a:cs typeface="Arial" panose="020B0604020202020204" pitchFamily="34" charset="0"/>
              </a:defRPr>
            </a:lvl1pPr>
          </a:lstStyle>
          <a:p>
            <a:pPr>
              <a:defRPr/>
            </a:pPr>
            <a:fld id="{5A073771-FF42-B248-8CE2-830F7F90FCFE}" type="slidenum">
              <a:rPr lang="en-GB" smtClean="0"/>
              <a:pPr>
                <a:defRPr/>
              </a:pPr>
              <a:t>‹#›</a:t>
            </a:fld>
            <a:endParaRPr lang="en-GB" dirty="0"/>
          </a:p>
        </p:txBody>
      </p:sp>
    </p:spTree>
    <p:extLst>
      <p:ext uri="{BB962C8B-B14F-4D97-AF65-F5344CB8AC3E}">
        <p14:creationId xmlns:p14="http://schemas.microsoft.com/office/powerpoint/2010/main" val="30038643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B7F5B5-7394-D24D-BAF3-4FEE247F16A5}" type="slidenum">
              <a:rPr lang="en-US" smtClean="0"/>
              <a:pPr>
                <a:defRPr/>
              </a:pPr>
              <a:t>‹#›</a:t>
            </a:fld>
            <a:endParaRPr lang="en-US" dirty="0"/>
          </a:p>
        </p:txBody>
      </p:sp>
    </p:spTree>
    <p:extLst>
      <p:ext uri="{BB962C8B-B14F-4D97-AF65-F5344CB8AC3E}">
        <p14:creationId xmlns:p14="http://schemas.microsoft.com/office/powerpoint/2010/main" val="2941654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6068E2-A484-B648-BD13-21D01E1215D5}" type="slidenum">
              <a:rPr lang="en-US" smtClean="0"/>
              <a:pPr>
                <a:defRPr/>
              </a:pPr>
              <a:t>‹#›</a:t>
            </a:fld>
            <a:endParaRPr lang="en-US" dirty="0"/>
          </a:p>
        </p:txBody>
      </p:sp>
    </p:spTree>
    <p:extLst>
      <p:ext uri="{BB962C8B-B14F-4D97-AF65-F5344CB8AC3E}">
        <p14:creationId xmlns:p14="http://schemas.microsoft.com/office/powerpoint/2010/main" val="10913744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FA0DD6-4549-6D43-B833-AFD078E10D69}" type="slidenum">
              <a:rPr lang="en-US" smtClean="0"/>
              <a:pPr>
                <a:defRPr/>
              </a:pPr>
              <a:t>‹#›</a:t>
            </a:fld>
            <a:endParaRPr lang="en-US" dirty="0"/>
          </a:p>
        </p:txBody>
      </p:sp>
    </p:spTree>
    <p:extLst>
      <p:ext uri="{BB962C8B-B14F-4D97-AF65-F5344CB8AC3E}">
        <p14:creationId xmlns:p14="http://schemas.microsoft.com/office/powerpoint/2010/main" val="1526780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F509D22-AAEB-864E-A839-302D7C21BF12}" type="slidenum">
              <a:rPr lang="en-US" smtClean="0"/>
              <a:pPr>
                <a:defRPr/>
              </a:pPr>
              <a:t>‹#›</a:t>
            </a:fld>
            <a:endParaRPr lang="en-US" dirty="0"/>
          </a:p>
        </p:txBody>
      </p:sp>
    </p:spTree>
    <p:extLst>
      <p:ext uri="{BB962C8B-B14F-4D97-AF65-F5344CB8AC3E}">
        <p14:creationId xmlns:p14="http://schemas.microsoft.com/office/powerpoint/2010/main" val="30552891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580430-38E2-6040-A995-ABA35A6AB6B4}" type="slidenum">
              <a:rPr lang="en-US" smtClean="0"/>
              <a:pPr>
                <a:defRPr/>
              </a:pPr>
              <a:t>‹#›</a:t>
            </a:fld>
            <a:endParaRPr lang="en-US" dirty="0"/>
          </a:p>
        </p:txBody>
      </p:sp>
    </p:spTree>
    <p:extLst>
      <p:ext uri="{BB962C8B-B14F-4D97-AF65-F5344CB8AC3E}">
        <p14:creationId xmlns:p14="http://schemas.microsoft.com/office/powerpoint/2010/main" val="17479144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1BA382-FE39-7247-B26D-5651F53E7D06}" type="slidenum">
              <a:rPr lang="en-US" smtClean="0"/>
              <a:pPr>
                <a:defRPr/>
              </a:pPr>
              <a:t>‹#›</a:t>
            </a:fld>
            <a:endParaRPr lang="en-US" dirty="0"/>
          </a:p>
        </p:txBody>
      </p:sp>
    </p:spTree>
    <p:extLst>
      <p:ext uri="{BB962C8B-B14F-4D97-AF65-F5344CB8AC3E}">
        <p14:creationId xmlns:p14="http://schemas.microsoft.com/office/powerpoint/2010/main" val="25096565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9514AFF-C36E-5249-9425-EA3D95750567}" type="slidenum">
              <a:rPr lang="en-US" smtClean="0"/>
              <a:pPr>
                <a:defRPr/>
              </a:pPr>
              <a:t>‹#›</a:t>
            </a:fld>
            <a:endParaRPr lang="en-US" dirty="0"/>
          </a:p>
        </p:txBody>
      </p:sp>
    </p:spTree>
    <p:extLst>
      <p:ext uri="{BB962C8B-B14F-4D97-AF65-F5344CB8AC3E}">
        <p14:creationId xmlns:p14="http://schemas.microsoft.com/office/powerpoint/2010/main" val="81752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C49064-3CE6-C249-940C-76A8F87F0574}" type="slidenum">
              <a:rPr lang="en-US" smtClean="0"/>
              <a:pPr>
                <a:defRPr/>
              </a:pPr>
              <a:t>‹#›</a:t>
            </a:fld>
            <a:endParaRPr lang="en-US" dirty="0"/>
          </a:p>
        </p:txBody>
      </p:sp>
    </p:spTree>
    <p:extLst>
      <p:ext uri="{BB962C8B-B14F-4D97-AF65-F5344CB8AC3E}">
        <p14:creationId xmlns:p14="http://schemas.microsoft.com/office/powerpoint/2010/main" val="23091392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FF9F8A7-DF70-BF42-87C4-678538C3A1F0}" type="slidenum">
              <a:rPr lang="en-US" smtClean="0"/>
              <a:pPr>
                <a:defRPr/>
              </a:pPr>
              <a:t>‹#›</a:t>
            </a:fld>
            <a:endParaRPr lang="en-US" dirty="0"/>
          </a:p>
        </p:txBody>
      </p:sp>
    </p:spTree>
    <p:extLst>
      <p:ext uri="{BB962C8B-B14F-4D97-AF65-F5344CB8AC3E}">
        <p14:creationId xmlns:p14="http://schemas.microsoft.com/office/powerpoint/2010/main" val="2745702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00951A-1984-2241-BAD5-289D0776AAC1}" type="slidenum">
              <a:rPr lang="en-US" smtClean="0"/>
              <a:pPr>
                <a:defRPr/>
              </a:pPr>
              <a:t>‹#›</a:t>
            </a:fld>
            <a:endParaRPr lang="en-US" dirty="0"/>
          </a:p>
        </p:txBody>
      </p:sp>
    </p:spTree>
    <p:extLst>
      <p:ext uri="{BB962C8B-B14F-4D97-AF65-F5344CB8AC3E}">
        <p14:creationId xmlns:p14="http://schemas.microsoft.com/office/powerpoint/2010/main" val="5316810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82C6F0E-1E42-8249-91B1-E9D8CDA6C2F4}" type="slidenum">
              <a:rPr lang="en-US" smtClean="0"/>
              <a:pPr>
                <a:defRPr/>
              </a:pPr>
              <a:t>‹#›</a:t>
            </a:fld>
            <a:endParaRPr lang="en-US" dirty="0"/>
          </a:p>
        </p:txBody>
      </p:sp>
    </p:spTree>
    <p:extLst>
      <p:ext uri="{BB962C8B-B14F-4D97-AF65-F5344CB8AC3E}">
        <p14:creationId xmlns:p14="http://schemas.microsoft.com/office/powerpoint/2010/main" val="966512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461D2D-674C-FC44-BABD-0AA5C6C44C5C}" type="slidenum">
              <a:rPr lang="en-US" smtClean="0"/>
              <a:pPr>
                <a:defRPr/>
              </a:pPr>
              <a:t>‹#›</a:t>
            </a:fld>
            <a:endParaRPr lang="en-US" dirty="0"/>
          </a:p>
        </p:txBody>
      </p:sp>
    </p:spTree>
    <p:extLst>
      <p:ext uri="{BB962C8B-B14F-4D97-AF65-F5344CB8AC3E}">
        <p14:creationId xmlns:p14="http://schemas.microsoft.com/office/powerpoint/2010/main" val="19971250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760BABD-98CE-CD4A-875B-B24D08BE97B0}" type="slidenum">
              <a:rPr lang="en-US" smtClean="0"/>
              <a:pPr>
                <a:defRPr/>
              </a:pPr>
              <a:t>‹#›</a:t>
            </a:fld>
            <a:endParaRPr lang="en-US" dirty="0"/>
          </a:p>
        </p:txBody>
      </p:sp>
    </p:spTree>
    <p:extLst>
      <p:ext uri="{BB962C8B-B14F-4D97-AF65-F5344CB8AC3E}">
        <p14:creationId xmlns:p14="http://schemas.microsoft.com/office/powerpoint/2010/main" val="15915576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25E486-9A43-524C-8C84-CD6491CF80B1}" type="slidenum">
              <a:rPr lang="en-US" smtClean="0"/>
              <a:pPr>
                <a:defRPr/>
              </a:pPr>
              <a:t>‹#›</a:t>
            </a:fld>
            <a:endParaRPr lang="en-US" dirty="0"/>
          </a:p>
        </p:txBody>
      </p:sp>
    </p:spTree>
    <p:extLst>
      <p:ext uri="{BB962C8B-B14F-4D97-AF65-F5344CB8AC3E}">
        <p14:creationId xmlns:p14="http://schemas.microsoft.com/office/powerpoint/2010/main" val="3870136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87DBF4E-B8A4-8848-8A88-AA18C4C58D2A}" type="slidenum">
              <a:rPr lang="en-US" smtClean="0"/>
              <a:pPr>
                <a:defRPr/>
              </a:pPr>
              <a:t>‹#›</a:t>
            </a:fld>
            <a:endParaRPr lang="en-US" dirty="0"/>
          </a:p>
        </p:txBody>
      </p:sp>
    </p:spTree>
    <p:extLst>
      <p:ext uri="{BB962C8B-B14F-4D97-AF65-F5344CB8AC3E}">
        <p14:creationId xmlns:p14="http://schemas.microsoft.com/office/powerpoint/2010/main" val="25111885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1849938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708581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5956897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131680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297747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1335027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8546676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938515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2702922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215004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186082-417E-DB4B-A34A-5B68DDEFF9D4}" type="slidenum">
              <a:rPr lang="en-US" smtClean="0"/>
              <a:pPr>
                <a:defRPr/>
              </a:pPr>
              <a:t>‹#›</a:t>
            </a:fld>
            <a:endParaRPr lang="en-US" dirty="0"/>
          </a:p>
        </p:txBody>
      </p:sp>
    </p:spTree>
    <p:extLst>
      <p:ext uri="{BB962C8B-B14F-4D97-AF65-F5344CB8AC3E}">
        <p14:creationId xmlns:p14="http://schemas.microsoft.com/office/powerpoint/2010/main" val="3368737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0558678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E44915C6-B03C-2548-BAD4-AB49353CD2D0}" type="slidenum">
              <a:rPr lang="en-US" smtClean="0"/>
              <a:pPr>
                <a:defRPr/>
              </a:pPr>
              <a:t>‹#›</a:t>
            </a:fld>
            <a:endParaRPr lang="en-US" dirty="0"/>
          </a:p>
        </p:txBody>
      </p:sp>
    </p:spTree>
    <p:extLst>
      <p:ext uri="{BB962C8B-B14F-4D97-AF65-F5344CB8AC3E}">
        <p14:creationId xmlns:p14="http://schemas.microsoft.com/office/powerpoint/2010/main" val="312379077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55472108-A3DC-9C40-B7C4-399EB1AEFA47}" type="slidenum">
              <a:rPr lang="en-US" smtClean="0"/>
              <a:pPr>
                <a:defRPr/>
              </a:pPr>
              <a:t>‹#›</a:t>
            </a:fld>
            <a:endParaRPr lang="en-US" dirty="0"/>
          </a:p>
        </p:txBody>
      </p:sp>
    </p:spTree>
    <p:extLst>
      <p:ext uri="{BB962C8B-B14F-4D97-AF65-F5344CB8AC3E}">
        <p14:creationId xmlns:p14="http://schemas.microsoft.com/office/powerpoint/2010/main" val="705596663"/>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8F19729B-06D0-0143-9502-B7C38D94F8E9}" type="slidenum">
              <a:rPr lang="en-US" smtClean="0"/>
              <a:pPr>
                <a:defRPr/>
              </a:pPr>
              <a:t>‹#›</a:t>
            </a:fld>
            <a:endParaRPr lang="en-US" dirty="0"/>
          </a:p>
        </p:txBody>
      </p:sp>
    </p:spTree>
    <p:extLst>
      <p:ext uri="{BB962C8B-B14F-4D97-AF65-F5344CB8AC3E}">
        <p14:creationId xmlns:p14="http://schemas.microsoft.com/office/powerpoint/2010/main" val="2462743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B863F195-2333-3D4D-B804-7F399CFFAD57}" type="slidenum">
              <a:rPr lang="en-US" smtClean="0"/>
              <a:pPr>
                <a:defRPr/>
              </a:pPr>
              <a:t>‹#›</a:t>
            </a:fld>
            <a:endParaRPr lang="en-US" dirty="0"/>
          </a:p>
        </p:txBody>
      </p:sp>
    </p:spTree>
    <p:extLst>
      <p:ext uri="{BB962C8B-B14F-4D97-AF65-F5344CB8AC3E}">
        <p14:creationId xmlns:p14="http://schemas.microsoft.com/office/powerpoint/2010/main" val="3080583591"/>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i="0">
                <a:latin typeface="Arial" panose="020B0604020202020204" pitchFamily="34" charset="0"/>
              </a:defRPr>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941A4BE3-F4B1-AF48-AD14-823774A1CAE4}" type="slidenum">
              <a:rPr lang="en-US" smtClean="0"/>
              <a:pPr>
                <a:defRPr/>
              </a:pPr>
              <a:t>‹#›</a:t>
            </a:fld>
            <a:endParaRPr lang="en-US" dirty="0"/>
          </a:p>
        </p:txBody>
      </p:sp>
    </p:spTree>
    <p:extLst>
      <p:ext uri="{BB962C8B-B14F-4D97-AF65-F5344CB8AC3E}">
        <p14:creationId xmlns:p14="http://schemas.microsoft.com/office/powerpoint/2010/main" val="149524140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F1B5356F-CA55-0E45-8217-BD981BDAC23B}" type="slidenum">
              <a:rPr lang="en-US" smtClean="0"/>
              <a:pPr>
                <a:defRPr/>
              </a:pPr>
              <a:t>‹#›</a:t>
            </a:fld>
            <a:endParaRPr lang="en-US" dirty="0"/>
          </a:p>
        </p:txBody>
      </p:sp>
    </p:spTree>
    <p:extLst>
      <p:ext uri="{BB962C8B-B14F-4D97-AF65-F5344CB8AC3E}">
        <p14:creationId xmlns:p14="http://schemas.microsoft.com/office/powerpoint/2010/main" val="2156286631"/>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D5535FCD-FE2A-8B43-87F5-5F4087B6FF41}" type="slidenum">
              <a:rPr lang="en-US" smtClean="0"/>
              <a:pPr>
                <a:defRPr/>
              </a:pPr>
              <a:t>‹#›</a:t>
            </a:fld>
            <a:endParaRPr lang="en-US" dirty="0"/>
          </a:p>
        </p:txBody>
      </p:sp>
    </p:spTree>
    <p:extLst>
      <p:ext uri="{BB962C8B-B14F-4D97-AF65-F5344CB8AC3E}">
        <p14:creationId xmlns:p14="http://schemas.microsoft.com/office/powerpoint/2010/main" val="169644411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b="1" i="0">
                <a:latin typeface="Arial" panose="020B0604020202020204" pitchFamily="34" charset="0"/>
              </a:defRPr>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CD8D0D58-5A6A-FE44-9989-C4AEBD83A4A3}" type="slidenum">
              <a:rPr lang="en-US" smtClean="0"/>
              <a:pPr>
                <a:defRPr/>
              </a:pPr>
              <a:t>‹#›</a:t>
            </a:fld>
            <a:endParaRPr lang="en-US" dirty="0"/>
          </a:p>
        </p:txBody>
      </p:sp>
    </p:spTree>
    <p:extLst>
      <p:ext uri="{BB962C8B-B14F-4D97-AF65-F5344CB8AC3E}">
        <p14:creationId xmlns:p14="http://schemas.microsoft.com/office/powerpoint/2010/main" val="264693341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1AC75B8B-F033-3649-981F-9566F7A37C30}" type="slidenum">
              <a:rPr lang="en-US" smtClean="0"/>
              <a:pPr>
                <a:defRPr/>
              </a:pPr>
              <a:t>‹#›</a:t>
            </a:fld>
            <a:endParaRPr lang="en-US" dirty="0"/>
          </a:p>
        </p:txBody>
      </p:sp>
    </p:spTree>
    <p:extLst>
      <p:ext uri="{BB962C8B-B14F-4D97-AF65-F5344CB8AC3E}">
        <p14:creationId xmlns:p14="http://schemas.microsoft.com/office/powerpoint/2010/main" val="46598934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150A3A-2CEA-BA4C-BFBB-DAC9EC3E9812}" type="slidenum">
              <a:rPr lang="en-US" smtClean="0"/>
              <a:pPr>
                <a:defRPr/>
              </a:pPr>
              <a:t>‹#›</a:t>
            </a:fld>
            <a:endParaRPr lang="en-US" dirty="0"/>
          </a:p>
        </p:txBody>
      </p:sp>
    </p:spTree>
    <p:extLst>
      <p:ext uri="{BB962C8B-B14F-4D97-AF65-F5344CB8AC3E}">
        <p14:creationId xmlns:p14="http://schemas.microsoft.com/office/powerpoint/2010/main" val="8521345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FA0475E6-4989-8040-8F28-EFE4195CC919}" type="slidenum">
              <a:rPr lang="en-US" smtClean="0"/>
              <a:pPr>
                <a:defRPr/>
              </a:pPr>
              <a:t>‹#›</a:t>
            </a:fld>
            <a:endParaRPr lang="en-US" dirty="0"/>
          </a:p>
        </p:txBody>
      </p:sp>
    </p:spTree>
    <p:extLst>
      <p:ext uri="{BB962C8B-B14F-4D97-AF65-F5344CB8AC3E}">
        <p14:creationId xmlns:p14="http://schemas.microsoft.com/office/powerpoint/2010/main" val="381144117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914265">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914265">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914265">
              <a:defRPr b="1" i="0">
                <a:latin typeface="Arial" panose="020B0604020202020204" pitchFamily="34" charset="0"/>
              </a:defRPr>
            </a:lvl1pPr>
          </a:lstStyle>
          <a:p>
            <a:pPr>
              <a:defRPr/>
            </a:pPr>
            <a:fld id="{47AD6A4B-A809-384A-BB41-F4017E016763}" type="slidenum">
              <a:rPr lang="en-US" smtClean="0"/>
              <a:pPr>
                <a:defRPr/>
              </a:pPr>
              <a:t>‹#›</a:t>
            </a:fld>
            <a:endParaRPr lang="en-US" dirty="0"/>
          </a:p>
        </p:txBody>
      </p:sp>
    </p:spTree>
    <p:extLst>
      <p:ext uri="{BB962C8B-B14F-4D97-AF65-F5344CB8AC3E}">
        <p14:creationId xmlns:p14="http://schemas.microsoft.com/office/powerpoint/2010/main" val="1076376826"/>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110" indent="0" algn="ctr">
              <a:buNone/>
              <a:defRPr/>
            </a:lvl2pPr>
            <a:lvl3pPr marL="914218" indent="0" algn="ctr">
              <a:buNone/>
              <a:defRPr/>
            </a:lvl3pPr>
            <a:lvl4pPr marL="1371326" indent="0" algn="ctr">
              <a:buNone/>
              <a:defRPr/>
            </a:lvl4pPr>
            <a:lvl5pPr marL="1828435" indent="0" algn="ctr">
              <a:buNone/>
              <a:defRPr/>
            </a:lvl5pPr>
            <a:lvl6pPr marL="2285543" indent="0" algn="ctr">
              <a:buNone/>
              <a:defRPr/>
            </a:lvl6pPr>
            <a:lvl7pPr marL="2742652" indent="0" algn="ctr">
              <a:buNone/>
              <a:defRPr/>
            </a:lvl7pPr>
            <a:lvl8pPr marL="3199760" indent="0" algn="ctr">
              <a:buNone/>
              <a:defRPr/>
            </a:lvl8pPr>
            <a:lvl9pPr marL="3656868" indent="0" algn="ctr">
              <a:buNone/>
              <a:defRPr/>
            </a:lvl9pPr>
          </a:lstStyle>
          <a:p>
            <a:r>
              <a:rPr lang="en-US" dirty="0"/>
              <a:t>Click to edit Master subtitle style</a:t>
            </a:r>
          </a:p>
        </p:txBody>
      </p:sp>
    </p:spTree>
    <p:extLst>
      <p:ext uri="{BB962C8B-B14F-4D97-AF65-F5344CB8AC3E}">
        <p14:creationId xmlns:p14="http://schemas.microsoft.com/office/powerpoint/2010/main" val="1458922208"/>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7834398"/>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dirty="0"/>
              <a:t>Click to edit Master text styles</a:t>
            </a:r>
          </a:p>
        </p:txBody>
      </p:sp>
    </p:spTree>
    <p:extLst>
      <p:ext uri="{BB962C8B-B14F-4D97-AF65-F5344CB8AC3E}">
        <p14:creationId xmlns:p14="http://schemas.microsoft.com/office/powerpoint/2010/main" val="613993394"/>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066802"/>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66802"/>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9605992"/>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i="0">
                <a:latin typeface="Arial" panose="020B0604020202020204" pitchFamily="34" charset="0"/>
              </a:defRPr>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8101163"/>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53380736"/>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607973"/>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b="1" i="0">
                <a:latin typeface="Arial" panose="020B0604020202020204" pitchFamily="34" charset="0"/>
              </a:defRPr>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dirty="0"/>
              <a:t>Click to edit Master text styles</a:t>
            </a:r>
          </a:p>
        </p:txBody>
      </p:sp>
    </p:spTree>
    <p:extLst>
      <p:ext uri="{BB962C8B-B14F-4D97-AF65-F5344CB8AC3E}">
        <p14:creationId xmlns:p14="http://schemas.microsoft.com/office/powerpoint/2010/main" val="197619104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4C34A14-C66A-9740-97AE-BB1FB7808606}" type="slidenum">
              <a:rPr lang="en-US" smtClean="0"/>
              <a:pPr>
                <a:defRPr/>
              </a:pPr>
              <a:t>‹#›</a:t>
            </a:fld>
            <a:endParaRPr lang="en-US" dirty="0"/>
          </a:p>
        </p:txBody>
      </p:sp>
    </p:spTree>
    <p:extLst>
      <p:ext uri="{BB962C8B-B14F-4D97-AF65-F5344CB8AC3E}">
        <p14:creationId xmlns:p14="http://schemas.microsoft.com/office/powerpoint/2010/main" val="21462151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dirty="0"/>
              <a:t>Click to edit Master text styles</a:t>
            </a:r>
          </a:p>
        </p:txBody>
      </p:sp>
    </p:spTree>
    <p:extLst>
      <p:ext uri="{BB962C8B-B14F-4D97-AF65-F5344CB8AC3E}">
        <p14:creationId xmlns:p14="http://schemas.microsoft.com/office/powerpoint/2010/main" val="3694068343"/>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1858637"/>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1"/>
            <a:ext cx="2057400" cy="5181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066801"/>
            <a:ext cx="6019800" cy="5181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7205122"/>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56F2BE9-7EAB-A04C-A336-00611761E1C0}" type="slidenum">
              <a:rPr lang="en-US" smtClean="0"/>
              <a:pPr>
                <a:defRPr/>
              </a:pPr>
              <a:t>‹#›</a:t>
            </a:fld>
            <a:endParaRPr lang="en-US" dirty="0"/>
          </a:p>
        </p:txBody>
      </p:sp>
    </p:spTree>
    <p:extLst>
      <p:ext uri="{BB962C8B-B14F-4D97-AF65-F5344CB8AC3E}">
        <p14:creationId xmlns:p14="http://schemas.microsoft.com/office/powerpoint/2010/main" val="28886470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9FE6FC2-B99E-F84C-9BFF-EBD3483A40BC}" type="slidenum">
              <a:rPr lang="en-US" smtClean="0"/>
              <a:pPr>
                <a:defRPr/>
              </a:pPr>
              <a:t>‹#›</a:t>
            </a:fld>
            <a:endParaRPr lang="en-US" dirty="0"/>
          </a:p>
        </p:txBody>
      </p:sp>
    </p:spTree>
    <p:extLst>
      <p:ext uri="{BB962C8B-B14F-4D97-AF65-F5344CB8AC3E}">
        <p14:creationId xmlns:p14="http://schemas.microsoft.com/office/powerpoint/2010/main" val="15982338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7A2DA83-DA3A-C648-99F6-772A6BA0D715}" type="slidenum">
              <a:rPr lang="en-US" smtClean="0"/>
              <a:pPr>
                <a:defRPr/>
              </a:pPr>
              <a:t>‹#›</a:t>
            </a:fld>
            <a:endParaRPr lang="en-US" dirty="0"/>
          </a:p>
        </p:txBody>
      </p:sp>
    </p:spTree>
    <p:extLst>
      <p:ext uri="{BB962C8B-B14F-4D97-AF65-F5344CB8AC3E}">
        <p14:creationId xmlns:p14="http://schemas.microsoft.com/office/powerpoint/2010/main" val="33832971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4A89E88-36BE-D844-A9A8-04AFF6C27F26}" type="slidenum">
              <a:rPr lang="en-US" smtClean="0"/>
              <a:pPr>
                <a:defRPr/>
              </a:pPr>
              <a:t>‹#›</a:t>
            </a:fld>
            <a:endParaRPr lang="en-US" dirty="0"/>
          </a:p>
        </p:txBody>
      </p:sp>
    </p:spTree>
    <p:extLst>
      <p:ext uri="{BB962C8B-B14F-4D97-AF65-F5344CB8AC3E}">
        <p14:creationId xmlns:p14="http://schemas.microsoft.com/office/powerpoint/2010/main" val="11498476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2D93B16-E237-5945-ABEE-63F936BC6CE1}" type="slidenum">
              <a:rPr lang="en-US" smtClean="0"/>
              <a:pPr>
                <a:defRPr/>
              </a:pPr>
              <a:t>‹#›</a:t>
            </a:fld>
            <a:endParaRPr lang="en-US" dirty="0"/>
          </a:p>
        </p:txBody>
      </p:sp>
    </p:spTree>
    <p:extLst>
      <p:ext uri="{BB962C8B-B14F-4D97-AF65-F5344CB8AC3E}">
        <p14:creationId xmlns:p14="http://schemas.microsoft.com/office/powerpoint/2010/main" val="388090087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B257A16-C7D3-3D4E-AC56-33AF3EC2BDCD}" type="slidenum">
              <a:rPr lang="en-US" smtClean="0"/>
              <a:pPr>
                <a:defRPr/>
              </a:pPr>
              <a:t>‹#›</a:t>
            </a:fld>
            <a:endParaRPr lang="en-US" dirty="0"/>
          </a:p>
        </p:txBody>
      </p:sp>
    </p:spTree>
    <p:extLst>
      <p:ext uri="{BB962C8B-B14F-4D97-AF65-F5344CB8AC3E}">
        <p14:creationId xmlns:p14="http://schemas.microsoft.com/office/powerpoint/2010/main" val="40795115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EE8023-20B7-1349-AFA6-F05967DB518F}" type="slidenum">
              <a:rPr lang="en-US" smtClean="0"/>
              <a:pPr>
                <a:defRPr/>
              </a:pPr>
              <a:t>‹#›</a:t>
            </a:fld>
            <a:endParaRPr lang="en-US" dirty="0"/>
          </a:p>
        </p:txBody>
      </p:sp>
    </p:spTree>
    <p:extLst>
      <p:ext uri="{BB962C8B-B14F-4D97-AF65-F5344CB8AC3E}">
        <p14:creationId xmlns:p14="http://schemas.microsoft.com/office/powerpoint/2010/main" val="355453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28698E-88C8-EF43-9477-71BA66A7F297}" type="slidenum">
              <a:rPr lang="en-US" smtClean="0"/>
              <a:pPr>
                <a:defRPr/>
              </a:pPr>
              <a:t>‹#›</a:t>
            </a:fld>
            <a:endParaRPr lang="en-US" dirty="0"/>
          </a:p>
        </p:txBody>
      </p:sp>
    </p:spTree>
    <p:extLst>
      <p:ext uri="{BB962C8B-B14F-4D97-AF65-F5344CB8AC3E}">
        <p14:creationId xmlns:p14="http://schemas.microsoft.com/office/powerpoint/2010/main" val="32621414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2D3D5B1-D590-0846-A239-066E028FAE69}" type="slidenum">
              <a:rPr lang="en-US" smtClean="0"/>
              <a:pPr>
                <a:defRPr/>
              </a:pPr>
              <a:t>‹#›</a:t>
            </a:fld>
            <a:endParaRPr lang="en-US" dirty="0"/>
          </a:p>
        </p:txBody>
      </p:sp>
    </p:spTree>
    <p:extLst>
      <p:ext uri="{BB962C8B-B14F-4D97-AF65-F5344CB8AC3E}">
        <p14:creationId xmlns:p14="http://schemas.microsoft.com/office/powerpoint/2010/main" val="32799743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39C8959-F15A-5245-9FF5-917A8604C5F7}" type="slidenum">
              <a:rPr lang="en-US" smtClean="0"/>
              <a:pPr>
                <a:defRPr/>
              </a:pPr>
              <a:t>‹#›</a:t>
            </a:fld>
            <a:endParaRPr lang="en-US" dirty="0"/>
          </a:p>
        </p:txBody>
      </p:sp>
    </p:spTree>
    <p:extLst>
      <p:ext uri="{BB962C8B-B14F-4D97-AF65-F5344CB8AC3E}">
        <p14:creationId xmlns:p14="http://schemas.microsoft.com/office/powerpoint/2010/main" val="36389550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5D92E55-198E-3942-A016-8C665E3B75A4}" type="slidenum">
              <a:rPr lang="en-US" smtClean="0"/>
              <a:pPr>
                <a:defRPr/>
              </a:pPr>
              <a:t>‹#›</a:t>
            </a:fld>
            <a:endParaRPr lang="en-US" dirty="0"/>
          </a:p>
        </p:txBody>
      </p:sp>
    </p:spTree>
    <p:extLst>
      <p:ext uri="{BB962C8B-B14F-4D97-AF65-F5344CB8AC3E}">
        <p14:creationId xmlns:p14="http://schemas.microsoft.com/office/powerpoint/2010/main" val="13850622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A91BB53-ADC4-A14B-9130-389F406D2440}" type="slidenum">
              <a:rPr lang="en-US" smtClean="0"/>
              <a:pPr>
                <a:defRPr/>
              </a:pPr>
              <a:t>‹#›</a:t>
            </a:fld>
            <a:endParaRPr lang="en-US" dirty="0"/>
          </a:p>
        </p:txBody>
      </p:sp>
    </p:spTree>
    <p:extLst>
      <p:ext uri="{BB962C8B-B14F-4D97-AF65-F5344CB8AC3E}">
        <p14:creationId xmlns:p14="http://schemas.microsoft.com/office/powerpoint/2010/main" val="4590842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1173FB7-E4BE-E041-A45B-567D2A80C396}" type="datetimeFigureOut">
              <a:rPr lang="en-US"/>
              <a:pPr>
                <a:defRPr/>
              </a:pPr>
              <a:t>7/16/24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E4AACBC-8DA8-8240-AA7D-2E8918DB7233}" type="slidenum">
              <a:rPr lang="en-US"/>
              <a:pPr>
                <a:defRPr/>
              </a:pPr>
              <a:t>‹#›</a:t>
            </a:fld>
            <a:endParaRPr lang="en-US"/>
          </a:p>
        </p:txBody>
      </p:sp>
    </p:spTree>
    <p:extLst>
      <p:ext uri="{BB962C8B-B14F-4D97-AF65-F5344CB8AC3E}">
        <p14:creationId xmlns:p14="http://schemas.microsoft.com/office/powerpoint/2010/main" val="20567289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369A430-5A1A-524C-B4F9-CA9AC09AA819}" type="datetimeFigureOut">
              <a:rPr lang="en-US"/>
              <a:pPr>
                <a:defRPr/>
              </a:pPr>
              <a:t>7/16/24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7BC0D2E9-A2BF-C14E-90B0-D43CE7EC804A}" type="slidenum">
              <a:rPr lang="en-US"/>
              <a:pPr>
                <a:defRPr/>
              </a:pPr>
              <a:t>‹#›</a:t>
            </a:fld>
            <a:endParaRPr lang="en-US"/>
          </a:p>
        </p:txBody>
      </p:sp>
    </p:spTree>
    <p:extLst>
      <p:ext uri="{BB962C8B-B14F-4D97-AF65-F5344CB8AC3E}">
        <p14:creationId xmlns:p14="http://schemas.microsoft.com/office/powerpoint/2010/main" val="288091565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E17A0876-DD28-5D4A-9A61-A4CA259E6D5A}" type="datetimeFigureOut">
              <a:rPr lang="en-US"/>
              <a:pPr>
                <a:defRPr/>
              </a:pPr>
              <a:t>7/16/24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35BDF1B2-BC22-BE4B-9FA6-6A210B8CDE81}" type="slidenum">
              <a:rPr lang="en-US"/>
              <a:pPr>
                <a:defRPr/>
              </a:pPr>
              <a:t>‹#›</a:t>
            </a:fld>
            <a:endParaRPr lang="en-US"/>
          </a:p>
        </p:txBody>
      </p:sp>
    </p:spTree>
    <p:extLst>
      <p:ext uri="{BB962C8B-B14F-4D97-AF65-F5344CB8AC3E}">
        <p14:creationId xmlns:p14="http://schemas.microsoft.com/office/powerpoint/2010/main" val="32716801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97B4C7B-939D-B04E-9F29-20C7966FE953}" type="datetimeFigureOut">
              <a:rPr lang="en-US"/>
              <a:pPr>
                <a:defRPr/>
              </a:pPr>
              <a:t>7/16/24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22BF388C-04BB-9E4B-A9D1-3C10945E6101}" type="slidenum">
              <a:rPr lang="en-US"/>
              <a:pPr>
                <a:defRPr/>
              </a:pPr>
              <a:t>‹#›</a:t>
            </a:fld>
            <a:endParaRPr lang="en-US"/>
          </a:p>
        </p:txBody>
      </p:sp>
    </p:spTree>
    <p:extLst>
      <p:ext uri="{BB962C8B-B14F-4D97-AF65-F5344CB8AC3E}">
        <p14:creationId xmlns:p14="http://schemas.microsoft.com/office/powerpoint/2010/main" val="715799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A184C0ED-21C2-8A4E-8EEA-F6D7C76490BF}" type="datetimeFigureOut">
              <a:rPr lang="en-US"/>
              <a:pPr>
                <a:defRPr/>
              </a:pPr>
              <a:t>7/16/24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559BCC53-1733-8F41-A491-FC2924DE4D76}" type="slidenum">
              <a:rPr lang="en-US"/>
              <a:pPr>
                <a:defRPr/>
              </a:pPr>
              <a:t>‹#›</a:t>
            </a:fld>
            <a:endParaRPr lang="en-US"/>
          </a:p>
        </p:txBody>
      </p:sp>
    </p:spTree>
    <p:extLst>
      <p:ext uri="{BB962C8B-B14F-4D97-AF65-F5344CB8AC3E}">
        <p14:creationId xmlns:p14="http://schemas.microsoft.com/office/powerpoint/2010/main" val="227172096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C7877EF5-FF8B-2544-9F46-8BDA83BF11A6}" type="datetimeFigureOut">
              <a:rPr lang="en-US"/>
              <a:pPr>
                <a:defRPr/>
              </a:pPr>
              <a:t>7/16/24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514BB05-87ED-004C-876C-34CD726DBF6D}" type="slidenum">
              <a:rPr lang="en-US"/>
              <a:pPr>
                <a:defRPr/>
              </a:pPr>
              <a:t>‹#›</a:t>
            </a:fld>
            <a:endParaRPr lang="en-US"/>
          </a:p>
        </p:txBody>
      </p:sp>
    </p:spTree>
    <p:extLst>
      <p:ext uri="{BB962C8B-B14F-4D97-AF65-F5344CB8AC3E}">
        <p14:creationId xmlns:p14="http://schemas.microsoft.com/office/powerpoint/2010/main" val="1474623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BA1CAD-06F7-E34F-96C3-79227C2BF3CA}" type="slidenum">
              <a:rPr lang="en-US" smtClean="0"/>
              <a:pPr>
                <a:defRPr/>
              </a:pPr>
              <a:t>‹#›</a:t>
            </a:fld>
            <a:endParaRPr lang="en-US" dirty="0"/>
          </a:p>
        </p:txBody>
      </p:sp>
    </p:spTree>
    <p:extLst>
      <p:ext uri="{BB962C8B-B14F-4D97-AF65-F5344CB8AC3E}">
        <p14:creationId xmlns:p14="http://schemas.microsoft.com/office/powerpoint/2010/main" val="20348346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434A2DFD-F488-1049-915A-E32CE4AD98AE}" type="datetimeFigureOut">
              <a:rPr lang="en-US"/>
              <a:pPr>
                <a:defRPr/>
              </a:pPr>
              <a:t>7/16/24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2A285270-0625-3C4E-B7B6-C51C80B7D455}" type="slidenum">
              <a:rPr lang="en-US"/>
              <a:pPr>
                <a:defRPr/>
              </a:pPr>
              <a:t>‹#›</a:t>
            </a:fld>
            <a:endParaRPr lang="en-US"/>
          </a:p>
        </p:txBody>
      </p:sp>
    </p:spTree>
    <p:extLst>
      <p:ext uri="{BB962C8B-B14F-4D97-AF65-F5344CB8AC3E}">
        <p14:creationId xmlns:p14="http://schemas.microsoft.com/office/powerpoint/2010/main" val="41072860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3A4B0F5A-A0E3-4040-BC99-682676AFCA38}" type="datetimeFigureOut">
              <a:rPr lang="en-US"/>
              <a:pPr>
                <a:defRPr/>
              </a:pPr>
              <a:t>7/16/24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2F1A739-0772-8148-B4E6-D0746B2240EE}" type="slidenum">
              <a:rPr lang="en-US"/>
              <a:pPr>
                <a:defRPr/>
              </a:pPr>
              <a:t>‹#›</a:t>
            </a:fld>
            <a:endParaRPr lang="en-US"/>
          </a:p>
        </p:txBody>
      </p:sp>
    </p:spTree>
    <p:extLst>
      <p:ext uri="{BB962C8B-B14F-4D97-AF65-F5344CB8AC3E}">
        <p14:creationId xmlns:p14="http://schemas.microsoft.com/office/powerpoint/2010/main" val="419550081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4F5BEC6-9CE9-5E45-B24A-074D197E82AF}" type="datetimeFigureOut">
              <a:rPr lang="en-US"/>
              <a:pPr>
                <a:defRPr/>
              </a:pPr>
              <a:t>7/16/24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A8B088C-38B1-274F-8D5F-225083B0E9B9}" type="slidenum">
              <a:rPr lang="en-US"/>
              <a:pPr>
                <a:defRPr/>
              </a:pPr>
              <a:t>‹#›</a:t>
            </a:fld>
            <a:endParaRPr lang="en-US"/>
          </a:p>
        </p:txBody>
      </p:sp>
    </p:spTree>
    <p:extLst>
      <p:ext uri="{BB962C8B-B14F-4D97-AF65-F5344CB8AC3E}">
        <p14:creationId xmlns:p14="http://schemas.microsoft.com/office/powerpoint/2010/main" val="15023882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A141E0FA-61ED-6F4C-98BF-41F2B98AD3C4}" type="datetimeFigureOut">
              <a:rPr lang="en-US"/>
              <a:pPr>
                <a:defRPr/>
              </a:pPr>
              <a:t>7/16/24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56EA5AD5-F326-0D4D-A3F6-B5CF2A6671CD}" type="slidenum">
              <a:rPr lang="en-US"/>
              <a:pPr>
                <a:defRPr/>
              </a:pPr>
              <a:t>‹#›</a:t>
            </a:fld>
            <a:endParaRPr lang="en-US"/>
          </a:p>
        </p:txBody>
      </p:sp>
    </p:spTree>
    <p:extLst>
      <p:ext uri="{BB962C8B-B14F-4D97-AF65-F5344CB8AC3E}">
        <p14:creationId xmlns:p14="http://schemas.microsoft.com/office/powerpoint/2010/main" val="413928765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7C337AC6-81B1-0C4A-8589-FB5C22AD25F1}" type="datetimeFigureOut">
              <a:rPr lang="en-US"/>
              <a:pPr>
                <a:defRPr/>
              </a:pPr>
              <a:t>7/16/24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D5B333C-0D4B-3C47-82BC-E487376897B2}" type="slidenum">
              <a:rPr lang="en-US"/>
              <a:pPr>
                <a:defRPr/>
              </a:pPr>
              <a:t>‹#›</a:t>
            </a:fld>
            <a:endParaRPr lang="en-US"/>
          </a:p>
        </p:txBody>
      </p:sp>
    </p:spTree>
    <p:extLst>
      <p:ext uri="{BB962C8B-B14F-4D97-AF65-F5344CB8AC3E}">
        <p14:creationId xmlns:p14="http://schemas.microsoft.com/office/powerpoint/2010/main" val="33844513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C59B99CC-2CA4-4744-A824-B003D0F50E91}" type="slidenum">
              <a:rPr lang="en-US"/>
              <a:pPr>
                <a:defRPr/>
              </a:pPr>
              <a:t>‹#›</a:t>
            </a:fld>
            <a:endParaRPr lang="en-US"/>
          </a:p>
        </p:txBody>
      </p:sp>
    </p:spTree>
    <p:extLst>
      <p:ext uri="{BB962C8B-B14F-4D97-AF65-F5344CB8AC3E}">
        <p14:creationId xmlns:p14="http://schemas.microsoft.com/office/powerpoint/2010/main" val="25554579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13807444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20496193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218783299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83155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pPr>
                <a:defRPr/>
              </a:pPr>
              <a:t>‹#›</a:t>
            </a:fld>
            <a:endParaRPr lang="en-US"/>
          </a:p>
        </p:txBody>
      </p:sp>
    </p:spTree>
    <p:extLst>
      <p:ext uri="{BB962C8B-B14F-4D97-AF65-F5344CB8AC3E}">
        <p14:creationId xmlns:p14="http://schemas.microsoft.com/office/powerpoint/2010/main" val="2823602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28CCC2-3E1B-724D-858F-0FE6D569E2CD}" type="slidenum">
              <a:rPr lang="en-US" smtClean="0"/>
              <a:pPr>
                <a:defRPr/>
              </a:pPr>
              <a:t>‹#›</a:t>
            </a:fld>
            <a:endParaRPr lang="en-US" dirty="0"/>
          </a:p>
        </p:txBody>
      </p:sp>
    </p:spTree>
    <p:extLst>
      <p:ext uri="{BB962C8B-B14F-4D97-AF65-F5344CB8AC3E}">
        <p14:creationId xmlns:p14="http://schemas.microsoft.com/office/powerpoint/2010/main" val="173814737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245067691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41553427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41207459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1936533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230313299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35540108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18582476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39494327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7011911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3293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21B88D7-FCCE-E848-9CAA-D0D2D4ED4C14}" type="slidenum">
              <a:rPr lang="en-US" smtClean="0"/>
              <a:pPr>
                <a:defRPr/>
              </a:pPr>
              <a:t>‹#›</a:t>
            </a:fld>
            <a:endParaRPr lang="en-US" dirty="0"/>
          </a:p>
        </p:txBody>
      </p:sp>
    </p:spTree>
    <p:extLst>
      <p:ext uri="{BB962C8B-B14F-4D97-AF65-F5344CB8AC3E}">
        <p14:creationId xmlns:p14="http://schemas.microsoft.com/office/powerpoint/2010/main" val="22653729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67422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1462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3793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47211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1590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78371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674296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5076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04696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784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22D1C57-18BF-8248-88B1-C49A983A35A2}" type="slidenum">
              <a:rPr lang="en-US" smtClean="0"/>
              <a:pPr>
                <a:defRPr/>
              </a:pPr>
              <a:t>‹#›</a:t>
            </a:fld>
            <a:endParaRPr lang="en-US" dirty="0"/>
          </a:p>
        </p:txBody>
      </p:sp>
    </p:spTree>
    <p:extLst>
      <p:ext uri="{BB962C8B-B14F-4D97-AF65-F5344CB8AC3E}">
        <p14:creationId xmlns:p14="http://schemas.microsoft.com/office/powerpoint/2010/main" val="428028423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5755136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8189991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7024688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938170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4963141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4140038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35553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1525268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6630310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3913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200CAE-F12F-5347-81BD-2E23EB02AEA6}" type="slidenum">
              <a:rPr lang="en-US" smtClean="0"/>
              <a:pPr>
                <a:defRPr/>
              </a:pPr>
              <a:t>‹#›</a:t>
            </a:fld>
            <a:endParaRPr lang="en-US" dirty="0"/>
          </a:p>
        </p:txBody>
      </p:sp>
    </p:spTree>
    <p:extLst>
      <p:ext uri="{BB962C8B-B14F-4D97-AF65-F5344CB8AC3E}">
        <p14:creationId xmlns:p14="http://schemas.microsoft.com/office/powerpoint/2010/main" val="252952510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2891643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364602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1916685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947149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6478292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9257195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8657707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01978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8873671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66496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34E781-DC63-604B-B8BD-21D641D22DEA}" type="slidenum">
              <a:rPr lang="en-US" smtClean="0"/>
              <a:pPr>
                <a:defRPr/>
              </a:pPr>
              <a:t>‹#›</a:t>
            </a:fld>
            <a:endParaRPr lang="en-US" dirty="0"/>
          </a:p>
        </p:txBody>
      </p:sp>
    </p:spTree>
    <p:extLst>
      <p:ext uri="{BB962C8B-B14F-4D97-AF65-F5344CB8AC3E}">
        <p14:creationId xmlns:p14="http://schemas.microsoft.com/office/powerpoint/2010/main" val="309997852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8504407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767465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1333030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5880480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767940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3120874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967791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909493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31795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88616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14CCE2-B68B-854D-8744-54EAB2E9A482}" type="slidenum">
              <a:rPr lang="en-US" smtClean="0"/>
              <a:pPr>
                <a:defRPr/>
              </a:pPr>
              <a:t>‹#›</a:t>
            </a:fld>
            <a:endParaRPr lang="en-US" dirty="0"/>
          </a:p>
        </p:txBody>
      </p:sp>
    </p:spTree>
    <p:extLst>
      <p:ext uri="{BB962C8B-B14F-4D97-AF65-F5344CB8AC3E}">
        <p14:creationId xmlns:p14="http://schemas.microsoft.com/office/powerpoint/2010/main" val="342801405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8465050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361162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9185790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0FA14361-CC12-4144-829B-5437FD096675}" type="slidenum">
              <a:rPr lang="en-US" smtClean="0"/>
              <a:pPr/>
              <a:t>‹#›</a:t>
            </a:fld>
            <a:endParaRPr lang="en-US" dirty="0"/>
          </a:p>
        </p:txBody>
      </p:sp>
    </p:spTree>
    <p:extLst>
      <p:ext uri="{BB962C8B-B14F-4D97-AF65-F5344CB8AC3E}">
        <p14:creationId xmlns:p14="http://schemas.microsoft.com/office/powerpoint/2010/main" val="352624500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9E68551-7DC3-4043-A345-BA56085E2FEE}" type="slidenum">
              <a:rPr lang="en-US" smtClean="0"/>
              <a:pPr/>
              <a:t>‹#›</a:t>
            </a:fld>
            <a:endParaRPr lang="en-US" dirty="0"/>
          </a:p>
        </p:txBody>
      </p:sp>
    </p:spTree>
    <p:extLst>
      <p:ext uri="{BB962C8B-B14F-4D97-AF65-F5344CB8AC3E}">
        <p14:creationId xmlns:p14="http://schemas.microsoft.com/office/powerpoint/2010/main" val="27761761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b="1" i="0">
                <a:latin typeface="Arial" panose="020B0604020202020204" pitchFamily="34" charset="0"/>
              </a:defRPr>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4E63129C-E743-814B-AE6C-5AC30E5C6C55}" type="slidenum">
              <a:rPr lang="en-US" smtClean="0"/>
              <a:pPr/>
              <a:t>‹#›</a:t>
            </a:fld>
            <a:endParaRPr lang="en-US" dirty="0"/>
          </a:p>
        </p:txBody>
      </p:sp>
    </p:spTree>
    <p:extLst>
      <p:ext uri="{BB962C8B-B14F-4D97-AF65-F5344CB8AC3E}">
        <p14:creationId xmlns:p14="http://schemas.microsoft.com/office/powerpoint/2010/main" val="414066389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2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A9EA1202-F682-344D-A5C4-F1C163748104}" type="slidenum">
              <a:rPr lang="en-US" smtClean="0"/>
              <a:pPr/>
              <a:t>‹#›</a:t>
            </a:fld>
            <a:endParaRPr lang="en-US" dirty="0"/>
          </a:p>
        </p:txBody>
      </p:sp>
    </p:spTree>
    <p:extLst>
      <p:ext uri="{BB962C8B-B14F-4D97-AF65-F5344CB8AC3E}">
        <p14:creationId xmlns:p14="http://schemas.microsoft.com/office/powerpoint/2010/main" val="62657820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CC668401-84B7-9F4E-88A0-B32DF5D4755C}" type="slidenum">
              <a:rPr lang="en-US" smtClean="0"/>
              <a:pPr/>
              <a:t>‹#›</a:t>
            </a:fld>
            <a:endParaRPr lang="en-US" dirty="0"/>
          </a:p>
        </p:txBody>
      </p:sp>
    </p:spTree>
    <p:extLst>
      <p:ext uri="{BB962C8B-B14F-4D97-AF65-F5344CB8AC3E}">
        <p14:creationId xmlns:p14="http://schemas.microsoft.com/office/powerpoint/2010/main" val="428997424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E2F5ABD-577E-C44A-B2C5-623F0B2E0BF6}" type="slidenum">
              <a:rPr lang="en-US" smtClean="0"/>
              <a:pPr/>
              <a:t>‹#›</a:t>
            </a:fld>
            <a:endParaRPr lang="en-US" dirty="0"/>
          </a:p>
        </p:txBody>
      </p:sp>
    </p:spTree>
    <p:extLst>
      <p:ext uri="{BB962C8B-B14F-4D97-AF65-F5344CB8AC3E}">
        <p14:creationId xmlns:p14="http://schemas.microsoft.com/office/powerpoint/2010/main" val="413363166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14AE9250-819F-AB40-8B00-4102D8110E99}" type="slidenum">
              <a:rPr lang="en-US" smtClean="0"/>
              <a:pPr/>
              <a:t>‹#›</a:t>
            </a:fld>
            <a:endParaRPr lang="en-US" dirty="0"/>
          </a:p>
        </p:txBody>
      </p:sp>
    </p:spTree>
    <p:extLst>
      <p:ext uri="{BB962C8B-B14F-4D97-AF65-F5344CB8AC3E}">
        <p14:creationId xmlns:p14="http://schemas.microsoft.com/office/powerpoint/2010/main" val="1796889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3FD924-0E4D-A741-B63F-D920021D64CB}" type="slidenum">
              <a:rPr lang="en-US" smtClean="0"/>
              <a:pPr>
                <a:defRPr/>
              </a:pPr>
              <a:t>‹#›</a:t>
            </a:fld>
            <a:endParaRPr lang="en-US" dirty="0"/>
          </a:p>
        </p:txBody>
      </p:sp>
    </p:spTree>
    <p:extLst>
      <p:ext uri="{BB962C8B-B14F-4D97-AF65-F5344CB8AC3E}">
        <p14:creationId xmlns:p14="http://schemas.microsoft.com/office/powerpoint/2010/main" val="236099834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34525C4B-DD9D-4549-926E-F0A0133524BE}" type="slidenum">
              <a:rPr lang="en-US" smtClean="0"/>
              <a:pPr/>
              <a:t>‹#›</a:t>
            </a:fld>
            <a:endParaRPr lang="en-US" dirty="0"/>
          </a:p>
        </p:txBody>
      </p:sp>
    </p:spTree>
    <p:extLst>
      <p:ext uri="{BB962C8B-B14F-4D97-AF65-F5344CB8AC3E}">
        <p14:creationId xmlns:p14="http://schemas.microsoft.com/office/powerpoint/2010/main" val="369786554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b="1" i="0">
                <a:latin typeface="Arial" panose="020B0604020202020204" pitchFamily="34" charset="0"/>
              </a:defRPr>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dirty="0"/>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28868B8-4788-BA4B-899C-A0DE809B1034}" type="slidenum">
              <a:rPr lang="en-US" smtClean="0"/>
              <a:pPr/>
              <a:t>‹#›</a:t>
            </a:fld>
            <a:endParaRPr lang="en-US" dirty="0"/>
          </a:p>
        </p:txBody>
      </p:sp>
    </p:spTree>
    <p:extLst>
      <p:ext uri="{BB962C8B-B14F-4D97-AF65-F5344CB8AC3E}">
        <p14:creationId xmlns:p14="http://schemas.microsoft.com/office/powerpoint/2010/main" val="270854545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EE60156D-F106-804A-817B-5995F975EDEC}" type="slidenum">
              <a:rPr lang="en-US" smtClean="0"/>
              <a:pPr/>
              <a:t>‹#›</a:t>
            </a:fld>
            <a:endParaRPr lang="en-US" dirty="0"/>
          </a:p>
        </p:txBody>
      </p:sp>
    </p:spTree>
    <p:extLst>
      <p:ext uri="{BB962C8B-B14F-4D97-AF65-F5344CB8AC3E}">
        <p14:creationId xmlns:p14="http://schemas.microsoft.com/office/powerpoint/2010/main" val="36146131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C2F1AA64-4F0A-6841-A6F4-146AF66C4525}" type="slidenum">
              <a:rPr lang="en-US" smtClean="0"/>
              <a:pPr/>
              <a:t>‹#›</a:t>
            </a:fld>
            <a:endParaRPr lang="en-US" dirty="0"/>
          </a:p>
        </p:txBody>
      </p:sp>
    </p:spTree>
    <p:extLst>
      <p:ext uri="{BB962C8B-B14F-4D97-AF65-F5344CB8AC3E}">
        <p14:creationId xmlns:p14="http://schemas.microsoft.com/office/powerpoint/2010/main" val="227161396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2096314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7495807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6524554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7034820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i="0">
                <a:latin typeface="Arial" panose="020B0604020202020204" pitchFamily="34" charset="0"/>
              </a:defRPr>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726737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40670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9B9D5D-FF88-004E-9E6A-2E679B3BB8E4}" type="slidenum">
              <a:rPr lang="en-US" smtClean="0"/>
              <a:pPr>
                <a:defRPr/>
              </a:pPr>
              <a:t>‹#›</a:t>
            </a:fld>
            <a:endParaRPr lang="en-US" dirty="0"/>
          </a:p>
        </p:txBody>
      </p:sp>
    </p:spTree>
    <p:extLst>
      <p:ext uri="{BB962C8B-B14F-4D97-AF65-F5344CB8AC3E}">
        <p14:creationId xmlns:p14="http://schemas.microsoft.com/office/powerpoint/2010/main" val="316269647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5646348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b="1" i="0">
                <a:latin typeface="Arial" panose="020B0604020202020204" pitchFamily="34" charset="0"/>
              </a:defRPr>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6276383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4429157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730887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7278995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838265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6501224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897449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7789774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80429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E8AFC6-3521-CC4D-AC29-3A580C50F962}" type="slidenum">
              <a:rPr lang="en-US" smtClean="0"/>
              <a:pPr>
                <a:defRPr/>
              </a:pPr>
              <a:t>‹#›</a:t>
            </a:fld>
            <a:endParaRPr lang="en-US" dirty="0"/>
          </a:p>
        </p:txBody>
      </p:sp>
    </p:spTree>
    <p:extLst>
      <p:ext uri="{BB962C8B-B14F-4D97-AF65-F5344CB8AC3E}">
        <p14:creationId xmlns:p14="http://schemas.microsoft.com/office/powerpoint/2010/main" val="211409805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9932727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7580554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1337025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0563686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4650506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1806489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47138094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3352726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2135147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99154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D04F4F-32D8-4949-A533-E09AB895D2E1}" type="slidenum">
              <a:rPr lang="en-US" smtClean="0"/>
              <a:pPr>
                <a:defRPr/>
              </a:pPr>
              <a:t>‹#›</a:t>
            </a:fld>
            <a:endParaRPr lang="en-US" dirty="0"/>
          </a:p>
        </p:txBody>
      </p:sp>
    </p:spTree>
    <p:extLst>
      <p:ext uri="{BB962C8B-B14F-4D97-AF65-F5344CB8AC3E}">
        <p14:creationId xmlns:p14="http://schemas.microsoft.com/office/powerpoint/2010/main" val="309929141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3966925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1304231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7054515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463789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60573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3768229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3597071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5243735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7219781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07173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pPr>
                <a:defRPr/>
              </a:pPr>
              <a:t>‹#›</a:t>
            </a:fld>
            <a:endParaRPr lang="en-US"/>
          </a:p>
        </p:txBody>
      </p:sp>
    </p:spTree>
    <p:extLst>
      <p:ext uri="{BB962C8B-B14F-4D97-AF65-F5344CB8AC3E}">
        <p14:creationId xmlns:p14="http://schemas.microsoft.com/office/powerpoint/2010/main" val="2661212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7E43A6-899A-7144-9FC8-0BCEEBAAD041}" type="slidenum">
              <a:rPr lang="en-US" smtClean="0"/>
              <a:pPr>
                <a:defRPr/>
              </a:pPr>
              <a:t>‹#›</a:t>
            </a:fld>
            <a:endParaRPr lang="en-US" dirty="0"/>
          </a:p>
        </p:txBody>
      </p:sp>
    </p:spTree>
    <p:extLst>
      <p:ext uri="{BB962C8B-B14F-4D97-AF65-F5344CB8AC3E}">
        <p14:creationId xmlns:p14="http://schemas.microsoft.com/office/powerpoint/2010/main" val="302730344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0347602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178162524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200566269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52054843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245266914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44892634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38443952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260963904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404637479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576295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B06AF6-8FF4-2242-97BF-164BA02F7CAA}" type="slidenum">
              <a:rPr lang="en-US" smtClean="0"/>
              <a:pPr>
                <a:defRPr/>
              </a:pPr>
              <a:t>‹#›</a:t>
            </a:fld>
            <a:endParaRPr lang="en-US" dirty="0"/>
          </a:p>
        </p:txBody>
      </p:sp>
    </p:spTree>
    <p:extLst>
      <p:ext uri="{BB962C8B-B14F-4D97-AF65-F5344CB8AC3E}">
        <p14:creationId xmlns:p14="http://schemas.microsoft.com/office/powerpoint/2010/main" val="90233259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371432804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235622976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557594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932B9F-1037-8A42-861E-CB115B4D177A}" type="slidenum">
              <a:rPr lang="en-US" smtClean="0"/>
              <a:pPr>
                <a:defRPr/>
              </a:pPr>
              <a:t>‹#›</a:t>
            </a:fld>
            <a:endParaRPr lang="en-US" dirty="0"/>
          </a:p>
        </p:txBody>
      </p:sp>
    </p:spTree>
    <p:extLst>
      <p:ext uri="{BB962C8B-B14F-4D97-AF65-F5344CB8AC3E}">
        <p14:creationId xmlns:p14="http://schemas.microsoft.com/office/powerpoint/2010/main" val="11399446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CA1EB0-10ED-E24F-842B-6A3DA821F801}" type="slidenum">
              <a:rPr lang="en-US" smtClean="0"/>
              <a:pPr>
                <a:defRPr/>
              </a:pPr>
              <a:t>‹#›</a:t>
            </a:fld>
            <a:endParaRPr lang="en-US" dirty="0"/>
          </a:p>
        </p:txBody>
      </p:sp>
    </p:spTree>
    <p:extLst>
      <p:ext uri="{BB962C8B-B14F-4D97-AF65-F5344CB8AC3E}">
        <p14:creationId xmlns:p14="http://schemas.microsoft.com/office/powerpoint/2010/main" val="2741403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F813B6-985D-F640-9422-AF36CDDCA5E0}" type="slidenum">
              <a:rPr lang="en-US" smtClean="0"/>
              <a:pPr>
                <a:defRPr/>
              </a:pPr>
              <a:t>‹#›</a:t>
            </a:fld>
            <a:endParaRPr lang="en-US" dirty="0"/>
          </a:p>
        </p:txBody>
      </p:sp>
    </p:spTree>
    <p:extLst>
      <p:ext uri="{BB962C8B-B14F-4D97-AF65-F5344CB8AC3E}">
        <p14:creationId xmlns:p14="http://schemas.microsoft.com/office/powerpoint/2010/main" val="21428993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702A95E-7F75-D54E-B8A9-4D8071139373}" type="slidenum">
              <a:rPr lang="en-US" smtClean="0"/>
              <a:pPr>
                <a:defRPr/>
              </a:pPr>
              <a:t>‹#›</a:t>
            </a:fld>
            <a:endParaRPr lang="en-US" dirty="0"/>
          </a:p>
        </p:txBody>
      </p:sp>
    </p:spTree>
    <p:extLst>
      <p:ext uri="{BB962C8B-B14F-4D97-AF65-F5344CB8AC3E}">
        <p14:creationId xmlns:p14="http://schemas.microsoft.com/office/powerpoint/2010/main" val="2898263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C8A1B320-23FC-0D4C-981D-E69FD1A8A0ED}" type="slidenum">
              <a:rPr lang="en-US"/>
              <a:pPr>
                <a:defRPr/>
              </a:pPr>
              <a:t>‹#›</a:t>
            </a:fld>
            <a:endParaRPr lang="en-US"/>
          </a:p>
        </p:txBody>
      </p:sp>
    </p:spTree>
    <p:extLst>
      <p:ext uri="{BB962C8B-B14F-4D97-AF65-F5344CB8AC3E}">
        <p14:creationId xmlns:p14="http://schemas.microsoft.com/office/powerpoint/2010/main" val="28813106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E1CC6BC-CB6C-1C4F-865D-DD72CB47E42F}" type="slidenum">
              <a:rPr lang="en-US"/>
              <a:pPr>
                <a:defRPr/>
              </a:pPr>
              <a:t>‹#›</a:t>
            </a:fld>
            <a:endParaRPr lang="en-US"/>
          </a:p>
        </p:txBody>
      </p:sp>
    </p:spTree>
    <p:extLst>
      <p:ext uri="{BB962C8B-B14F-4D97-AF65-F5344CB8AC3E}">
        <p14:creationId xmlns:p14="http://schemas.microsoft.com/office/powerpoint/2010/main" val="1743241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0AB0CAA-CCA0-044C-901B-E4779FD713F9}" type="slidenum">
              <a:rPr lang="en-US"/>
              <a:pPr>
                <a:defRPr/>
              </a:pPr>
              <a:t>‹#›</a:t>
            </a:fld>
            <a:endParaRPr lang="en-US"/>
          </a:p>
        </p:txBody>
      </p:sp>
    </p:spTree>
    <p:extLst>
      <p:ext uri="{BB962C8B-B14F-4D97-AF65-F5344CB8AC3E}">
        <p14:creationId xmlns:p14="http://schemas.microsoft.com/office/powerpoint/2010/main" val="32463829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BF76B0A-BB15-5B41-ACEB-CE2709D2C56A}" type="slidenum">
              <a:rPr lang="en-US"/>
              <a:pPr>
                <a:defRPr/>
              </a:pPr>
              <a:t>‹#›</a:t>
            </a:fld>
            <a:endParaRPr lang="en-US"/>
          </a:p>
        </p:txBody>
      </p:sp>
    </p:spTree>
    <p:extLst>
      <p:ext uri="{BB962C8B-B14F-4D97-AF65-F5344CB8AC3E}">
        <p14:creationId xmlns:p14="http://schemas.microsoft.com/office/powerpoint/2010/main" val="3598199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81601" y="1600200"/>
            <a:ext cx="3810000" cy="4495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pPr>
                <a:defRPr/>
              </a:pPr>
              <a:t>‹#›</a:t>
            </a:fld>
            <a:endParaRPr lang="en-US"/>
          </a:p>
        </p:txBody>
      </p:sp>
    </p:spTree>
    <p:extLst>
      <p:ext uri="{BB962C8B-B14F-4D97-AF65-F5344CB8AC3E}">
        <p14:creationId xmlns:p14="http://schemas.microsoft.com/office/powerpoint/2010/main" val="893220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64C4FDE-E88C-1A41-B3AA-1B2B973F2292}" type="slidenum">
              <a:rPr lang="en-US"/>
              <a:pPr>
                <a:defRPr/>
              </a:pPr>
              <a:t>‹#›</a:t>
            </a:fld>
            <a:endParaRPr lang="en-US"/>
          </a:p>
        </p:txBody>
      </p:sp>
    </p:spTree>
    <p:extLst>
      <p:ext uri="{BB962C8B-B14F-4D97-AF65-F5344CB8AC3E}">
        <p14:creationId xmlns:p14="http://schemas.microsoft.com/office/powerpoint/2010/main" val="2439055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E2349D86-FB3F-3845-9D2B-1C9969CB9EFD}" type="slidenum">
              <a:rPr lang="en-US"/>
              <a:pPr>
                <a:defRPr/>
              </a:pPr>
              <a:t>‹#›</a:t>
            </a:fld>
            <a:endParaRPr lang="en-US"/>
          </a:p>
        </p:txBody>
      </p:sp>
    </p:spTree>
    <p:extLst>
      <p:ext uri="{BB962C8B-B14F-4D97-AF65-F5344CB8AC3E}">
        <p14:creationId xmlns:p14="http://schemas.microsoft.com/office/powerpoint/2010/main" val="31180857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DE10D5FD-E232-6E4C-824E-2BAE56ABDC9E}" type="slidenum">
              <a:rPr lang="en-US"/>
              <a:pPr>
                <a:defRPr/>
              </a:pPr>
              <a:t>‹#›</a:t>
            </a:fld>
            <a:endParaRPr lang="en-US"/>
          </a:p>
        </p:txBody>
      </p:sp>
    </p:spTree>
    <p:extLst>
      <p:ext uri="{BB962C8B-B14F-4D97-AF65-F5344CB8AC3E}">
        <p14:creationId xmlns:p14="http://schemas.microsoft.com/office/powerpoint/2010/main" val="3574180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31D7183-2C9F-5F46-84C0-81C5329798FC}" type="slidenum">
              <a:rPr lang="en-US"/>
              <a:pPr>
                <a:defRPr/>
              </a:pPr>
              <a:t>‹#›</a:t>
            </a:fld>
            <a:endParaRPr lang="en-US"/>
          </a:p>
        </p:txBody>
      </p:sp>
    </p:spTree>
    <p:extLst>
      <p:ext uri="{BB962C8B-B14F-4D97-AF65-F5344CB8AC3E}">
        <p14:creationId xmlns:p14="http://schemas.microsoft.com/office/powerpoint/2010/main" val="16077637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8196F90-82FA-0E47-BEAE-A91C4C64705E}" type="slidenum">
              <a:rPr lang="en-US"/>
              <a:pPr>
                <a:defRPr/>
              </a:pPr>
              <a:t>‹#›</a:t>
            </a:fld>
            <a:endParaRPr lang="en-US"/>
          </a:p>
        </p:txBody>
      </p:sp>
    </p:spTree>
    <p:extLst>
      <p:ext uri="{BB962C8B-B14F-4D97-AF65-F5344CB8AC3E}">
        <p14:creationId xmlns:p14="http://schemas.microsoft.com/office/powerpoint/2010/main" val="37986844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B6DA15C-E08B-EA4A-9477-5D048C4F9249}" type="slidenum">
              <a:rPr lang="en-US"/>
              <a:pPr>
                <a:defRPr/>
              </a:pPr>
              <a:t>‹#›</a:t>
            </a:fld>
            <a:endParaRPr lang="en-US"/>
          </a:p>
        </p:txBody>
      </p:sp>
    </p:spTree>
    <p:extLst>
      <p:ext uri="{BB962C8B-B14F-4D97-AF65-F5344CB8AC3E}">
        <p14:creationId xmlns:p14="http://schemas.microsoft.com/office/powerpoint/2010/main" val="491083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E03E8A-523F-D347-922C-C08EA87E4782}" type="slidenum">
              <a:rPr lang="en-US"/>
              <a:pPr>
                <a:defRPr/>
              </a:pPr>
              <a:t>‹#›</a:t>
            </a:fld>
            <a:endParaRPr lang="en-US"/>
          </a:p>
        </p:txBody>
      </p:sp>
    </p:spTree>
    <p:extLst>
      <p:ext uri="{BB962C8B-B14F-4D97-AF65-F5344CB8AC3E}">
        <p14:creationId xmlns:p14="http://schemas.microsoft.com/office/powerpoint/2010/main" val="36475384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38E4EF8-8D9D-AA41-9832-CF42CF19622C}" type="slidenum">
              <a:rPr lang="en-US" smtClean="0"/>
              <a:pPr>
                <a:defRPr/>
              </a:pPr>
              <a:t>‹#›</a:t>
            </a:fld>
            <a:endParaRPr lang="en-US" dirty="0"/>
          </a:p>
        </p:txBody>
      </p:sp>
    </p:spTree>
    <p:extLst>
      <p:ext uri="{BB962C8B-B14F-4D97-AF65-F5344CB8AC3E}">
        <p14:creationId xmlns:p14="http://schemas.microsoft.com/office/powerpoint/2010/main" val="3671838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E9B323-3C6B-2140-9444-E1ACB463DA7B}" type="slidenum">
              <a:rPr lang="en-US" smtClean="0"/>
              <a:pPr>
                <a:defRPr/>
              </a:pPr>
              <a:t>‹#›</a:t>
            </a:fld>
            <a:endParaRPr lang="en-US" dirty="0"/>
          </a:p>
        </p:txBody>
      </p:sp>
    </p:spTree>
    <p:extLst>
      <p:ext uri="{BB962C8B-B14F-4D97-AF65-F5344CB8AC3E}">
        <p14:creationId xmlns:p14="http://schemas.microsoft.com/office/powerpoint/2010/main" val="32862095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717741-0065-1640-82C5-FA94841F61EA}" type="slidenum">
              <a:rPr lang="en-US" smtClean="0"/>
              <a:pPr>
                <a:defRPr/>
              </a:pPr>
              <a:t>‹#›</a:t>
            </a:fld>
            <a:endParaRPr lang="en-US" dirty="0"/>
          </a:p>
        </p:txBody>
      </p:sp>
    </p:spTree>
    <p:extLst>
      <p:ext uri="{BB962C8B-B14F-4D97-AF65-F5344CB8AC3E}">
        <p14:creationId xmlns:p14="http://schemas.microsoft.com/office/powerpoint/2010/main" val="1530338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pPr>
                <a:defRPr/>
              </a:pPr>
              <a:t>‹#›</a:t>
            </a:fld>
            <a:endParaRPr lang="en-US"/>
          </a:p>
        </p:txBody>
      </p:sp>
    </p:spTree>
    <p:extLst>
      <p:ext uri="{BB962C8B-B14F-4D97-AF65-F5344CB8AC3E}">
        <p14:creationId xmlns:p14="http://schemas.microsoft.com/office/powerpoint/2010/main" val="17915455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EE90C1-921C-DF40-AE2B-5D6BBF3EE33B}" type="slidenum">
              <a:rPr lang="en-US" smtClean="0"/>
              <a:pPr>
                <a:defRPr/>
              </a:pPr>
              <a:t>‹#›</a:t>
            </a:fld>
            <a:endParaRPr lang="en-US" dirty="0"/>
          </a:p>
        </p:txBody>
      </p:sp>
    </p:spTree>
    <p:extLst>
      <p:ext uri="{BB962C8B-B14F-4D97-AF65-F5344CB8AC3E}">
        <p14:creationId xmlns:p14="http://schemas.microsoft.com/office/powerpoint/2010/main" val="30761111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15FFD0-38B0-0A49-8C94-0601F399531B}" type="slidenum">
              <a:rPr lang="en-US" smtClean="0"/>
              <a:pPr>
                <a:defRPr/>
              </a:pPr>
              <a:t>‹#›</a:t>
            </a:fld>
            <a:endParaRPr lang="en-US" dirty="0"/>
          </a:p>
        </p:txBody>
      </p:sp>
    </p:spTree>
    <p:extLst>
      <p:ext uri="{BB962C8B-B14F-4D97-AF65-F5344CB8AC3E}">
        <p14:creationId xmlns:p14="http://schemas.microsoft.com/office/powerpoint/2010/main" val="29148561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711A777-80E1-A14B-9624-92F17425522E}" type="slidenum">
              <a:rPr lang="en-US" smtClean="0"/>
              <a:pPr>
                <a:defRPr/>
              </a:pPr>
              <a:t>‹#›</a:t>
            </a:fld>
            <a:endParaRPr lang="en-US" dirty="0"/>
          </a:p>
        </p:txBody>
      </p:sp>
    </p:spTree>
    <p:extLst>
      <p:ext uri="{BB962C8B-B14F-4D97-AF65-F5344CB8AC3E}">
        <p14:creationId xmlns:p14="http://schemas.microsoft.com/office/powerpoint/2010/main" val="347346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4BE2E7-8C13-CF45-88E8-8003263C617B}" type="slidenum">
              <a:rPr lang="en-US" smtClean="0"/>
              <a:pPr>
                <a:defRPr/>
              </a:pPr>
              <a:t>‹#›</a:t>
            </a:fld>
            <a:endParaRPr lang="en-US" dirty="0"/>
          </a:p>
        </p:txBody>
      </p:sp>
    </p:spTree>
    <p:extLst>
      <p:ext uri="{BB962C8B-B14F-4D97-AF65-F5344CB8AC3E}">
        <p14:creationId xmlns:p14="http://schemas.microsoft.com/office/powerpoint/2010/main" val="39954687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ECC598-EB7A-3649-A422-6E617E8CAB0F}" type="slidenum">
              <a:rPr lang="en-US" smtClean="0"/>
              <a:pPr>
                <a:defRPr/>
              </a:pPr>
              <a:t>‹#›</a:t>
            </a:fld>
            <a:endParaRPr lang="en-US" dirty="0"/>
          </a:p>
        </p:txBody>
      </p:sp>
    </p:spTree>
    <p:extLst>
      <p:ext uri="{BB962C8B-B14F-4D97-AF65-F5344CB8AC3E}">
        <p14:creationId xmlns:p14="http://schemas.microsoft.com/office/powerpoint/2010/main" val="1314760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6B559E-B791-BE4D-B1F1-7A764B2C737B}" type="slidenum">
              <a:rPr lang="en-US" smtClean="0"/>
              <a:pPr>
                <a:defRPr/>
              </a:pPr>
              <a:t>‹#›</a:t>
            </a:fld>
            <a:endParaRPr lang="en-US" dirty="0"/>
          </a:p>
        </p:txBody>
      </p:sp>
    </p:spTree>
    <p:extLst>
      <p:ext uri="{BB962C8B-B14F-4D97-AF65-F5344CB8AC3E}">
        <p14:creationId xmlns:p14="http://schemas.microsoft.com/office/powerpoint/2010/main" val="23131465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B73237-5808-E74D-BB64-CFBC04AFA44B}" type="slidenum">
              <a:rPr lang="en-US" smtClean="0"/>
              <a:pPr>
                <a:defRPr/>
              </a:pPr>
              <a:t>‹#›</a:t>
            </a:fld>
            <a:endParaRPr lang="en-US" dirty="0"/>
          </a:p>
        </p:txBody>
      </p:sp>
    </p:spTree>
    <p:extLst>
      <p:ext uri="{BB962C8B-B14F-4D97-AF65-F5344CB8AC3E}">
        <p14:creationId xmlns:p14="http://schemas.microsoft.com/office/powerpoint/2010/main" val="3810393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0552EFC-4428-D64C-B795-10482E29AD16}" type="slidenum">
              <a:rPr lang="en-US" smtClean="0"/>
              <a:pPr>
                <a:defRPr/>
              </a:pPr>
              <a:t>‹#›</a:t>
            </a:fld>
            <a:endParaRPr lang="en-US" dirty="0"/>
          </a:p>
        </p:txBody>
      </p:sp>
    </p:spTree>
    <p:extLst>
      <p:ext uri="{BB962C8B-B14F-4D97-AF65-F5344CB8AC3E}">
        <p14:creationId xmlns:p14="http://schemas.microsoft.com/office/powerpoint/2010/main" val="32623619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5C23D5-9C0E-EE4A-AAAD-D244AD666CEB}" type="slidenum">
              <a:rPr lang="en-US" smtClean="0"/>
              <a:pPr>
                <a:defRPr/>
              </a:pPr>
              <a:t>‹#›</a:t>
            </a:fld>
            <a:endParaRPr lang="en-US" dirty="0"/>
          </a:p>
        </p:txBody>
      </p:sp>
    </p:spTree>
    <p:extLst>
      <p:ext uri="{BB962C8B-B14F-4D97-AF65-F5344CB8AC3E}">
        <p14:creationId xmlns:p14="http://schemas.microsoft.com/office/powerpoint/2010/main" val="1118473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7F7D13-A5C1-5F4F-AD8D-4550E05BED72}" type="slidenum">
              <a:rPr lang="en-US" smtClean="0"/>
              <a:pPr>
                <a:defRPr/>
              </a:pPr>
              <a:t>‹#›</a:t>
            </a:fld>
            <a:endParaRPr lang="en-US" dirty="0"/>
          </a:p>
        </p:txBody>
      </p:sp>
    </p:spTree>
    <p:extLst>
      <p:ext uri="{BB962C8B-B14F-4D97-AF65-F5344CB8AC3E}">
        <p14:creationId xmlns:p14="http://schemas.microsoft.com/office/powerpoint/2010/main" val="2099402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pPr>
                <a:defRPr/>
              </a:pPr>
              <a:t>‹#›</a:t>
            </a:fld>
            <a:endParaRPr lang="en-US"/>
          </a:p>
        </p:txBody>
      </p:sp>
    </p:spTree>
    <p:extLst>
      <p:ext uri="{BB962C8B-B14F-4D97-AF65-F5344CB8AC3E}">
        <p14:creationId xmlns:p14="http://schemas.microsoft.com/office/powerpoint/2010/main" val="35331273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1D2A9B-434D-9F43-BD4A-C4DB89FDDEF1}" type="slidenum">
              <a:rPr lang="en-US"/>
              <a:pPr>
                <a:defRPr/>
              </a:pPr>
              <a:t>‹#›</a:t>
            </a:fld>
            <a:endParaRPr lang="en-US"/>
          </a:p>
        </p:txBody>
      </p:sp>
    </p:spTree>
    <p:extLst>
      <p:ext uri="{BB962C8B-B14F-4D97-AF65-F5344CB8AC3E}">
        <p14:creationId xmlns:p14="http://schemas.microsoft.com/office/powerpoint/2010/main" val="17805773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98AEF5-418F-ED4C-8804-E092766D01B5}" type="slidenum">
              <a:rPr lang="en-US"/>
              <a:pPr>
                <a:defRPr/>
              </a:pPr>
              <a:t>‹#›</a:t>
            </a:fld>
            <a:endParaRPr lang="en-US"/>
          </a:p>
        </p:txBody>
      </p:sp>
    </p:spTree>
    <p:extLst>
      <p:ext uri="{BB962C8B-B14F-4D97-AF65-F5344CB8AC3E}">
        <p14:creationId xmlns:p14="http://schemas.microsoft.com/office/powerpoint/2010/main" val="11772554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19F527-FB8C-6A42-8BDB-CA556E795B15}" type="slidenum">
              <a:rPr lang="en-US"/>
              <a:pPr>
                <a:defRPr/>
              </a:pPr>
              <a:t>‹#›</a:t>
            </a:fld>
            <a:endParaRPr lang="en-US"/>
          </a:p>
        </p:txBody>
      </p:sp>
    </p:spTree>
    <p:extLst>
      <p:ext uri="{BB962C8B-B14F-4D97-AF65-F5344CB8AC3E}">
        <p14:creationId xmlns:p14="http://schemas.microsoft.com/office/powerpoint/2010/main" val="10767364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2887CE-8844-F541-9B7E-B90440533F97}" type="slidenum">
              <a:rPr lang="en-US"/>
              <a:pPr>
                <a:defRPr/>
              </a:pPr>
              <a:t>‹#›</a:t>
            </a:fld>
            <a:endParaRPr lang="en-US"/>
          </a:p>
        </p:txBody>
      </p:sp>
    </p:spTree>
    <p:extLst>
      <p:ext uri="{BB962C8B-B14F-4D97-AF65-F5344CB8AC3E}">
        <p14:creationId xmlns:p14="http://schemas.microsoft.com/office/powerpoint/2010/main" val="4297567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56878-6CCD-1647-81C4-965AD4D59577}" type="slidenum">
              <a:rPr lang="en-US"/>
              <a:pPr>
                <a:defRPr/>
              </a:pPr>
              <a:t>‹#›</a:t>
            </a:fld>
            <a:endParaRPr lang="en-US"/>
          </a:p>
        </p:txBody>
      </p:sp>
    </p:spTree>
    <p:extLst>
      <p:ext uri="{BB962C8B-B14F-4D97-AF65-F5344CB8AC3E}">
        <p14:creationId xmlns:p14="http://schemas.microsoft.com/office/powerpoint/2010/main" val="10787435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5B9910-BF0F-994B-A62B-08FE502346A2}" type="slidenum">
              <a:rPr lang="en-US"/>
              <a:pPr>
                <a:defRPr/>
              </a:pPr>
              <a:t>‹#›</a:t>
            </a:fld>
            <a:endParaRPr lang="en-US"/>
          </a:p>
        </p:txBody>
      </p:sp>
    </p:spTree>
    <p:extLst>
      <p:ext uri="{BB962C8B-B14F-4D97-AF65-F5344CB8AC3E}">
        <p14:creationId xmlns:p14="http://schemas.microsoft.com/office/powerpoint/2010/main" val="10905464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67FC3D-DE65-D34A-B277-AE647DE6D6CF}" type="slidenum">
              <a:rPr lang="en-US"/>
              <a:pPr>
                <a:defRPr/>
              </a:pPr>
              <a:t>‹#›</a:t>
            </a:fld>
            <a:endParaRPr lang="en-US"/>
          </a:p>
        </p:txBody>
      </p:sp>
    </p:spTree>
    <p:extLst>
      <p:ext uri="{BB962C8B-B14F-4D97-AF65-F5344CB8AC3E}">
        <p14:creationId xmlns:p14="http://schemas.microsoft.com/office/powerpoint/2010/main" val="38742280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E3CA4-49D2-264E-95EA-BA746E127750}" type="slidenum">
              <a:rPr lang="en-US"/>
              <a:pPr>
                <a:defRPr/>
              </a:pPr>
              <a:t>‹#›</a:t>
            </a:fld>
            <a:endParaRPr lang="en-US"/>
          </a:p>
        </p:txBody>
      </p:sp>
    </p:spTree>
    <p:extLst>
      <p:ext uri="{BB962C8B-B14F-4D97-AF65-F5344CB8AC3E}">
        <p14:creationId xmlns:p14="http://schemas.microsoft.com/office/powerpoint/2010/main" val="31140825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95D85-4068-AF41-97A9-47C96A209E04}" type="slidenum">
              <a:rPr lang="en-US"/>
              <a:pPr>
                <a:defRPr/>
              </a:pPr>
              <a:t>‹#›</a:t>
            </a:fld>
            <a:endParaRPr lang="en-US"/>
          </a:p>
        </p:txBody>
      </p:sp>
    </p:spTree>
    <p:extLst>
      <p:ext uri="{BB962C8B-B14F-4D97-AF65-F5344CB8AC3E}">
        <p14:creationId xmlns:p14="http://schemas.microsoft.com/office/powerpoint/2010/main" val="31480281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E1560-152D-C94B-9D82-739B14135C9D}" type="slidenum">
              <a:rPr lang="en-US"/>
              <a:pPr>
                <a:defRPr/>
              </a:pPr>
              <a:t>‹#›</a:t>
            </a:fld>
            <a:endParaRPr lang="en-US"/>
          </a:p>
        </p:txBody>
      </p:sp>
    </p:spTree>
    <p:extLst>
      <p:ext uri="{BB962C8B-B14F-4D97-AF65-F5344CB8AC3E}">
        <p14:creationId xmlns:p14="http://schemas.microsoft.com/office/powerpoint/2010/main" val="3071503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pPr>
                <a:defRPr/>
              </a:pPr>
              <a:t>‹#›</a:t>
            </a:fld>
            <a:endParaRPr lang="en-US"/>
          </a:p>
        </p:txBody>
      </p:sp>
    </p:spTree>
    <p:extLst>
      <p:ext uri="{BB962C8B-B14F-4D97-AF65-F5344CB8AC3E}">
        <p14:creationId xmlns:p14="http://schemas.microsoft.com/office/powerpoint/2010/main" val="36517752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4CFEC-77EF-6540-832B-F3971A66F448}" type="slidenum">
              <a:rPr lang="en-US"/>
              <a:pPr>
                <a:defRPr/>
              </a:pPr>
              <a:t>‹#›</a:t>
            </a:fld>
            <a:endParaRPr lang="en-US"/>
          </a:p>
        </p:txBody>
      </p:sp>
    </p:spTree>
    <p:extLst>
      <p:ext uri="{BB962C8B-B14F-4D97-AF65-F5344CB8AC3E}">
        <p14:creationId xmlns:p14="http://schemas.microsoft.com/office/powerpoint/2010/main" val="41071190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427" tIns="45714" rIns="91427" bIns="45714"/>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2A552C70-06EF-FF40-A38A-ECCE24F57C1A}" type="datetimeFigureOut">
              <a:rPr lang="en-US"/>
              <a:pPr>
                <a:defRPr/>
              </a:pPr>
              <a:t>7/16/24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436404B4-3E98-A549-BC89-0F70ECF0DE6F}" type="slidenum">
              <a:rPr lang="en-US"/>
              <a:pPr>
                <a:defRPr/>
              </a:pPr>
              <a:t>‹#›</a:t>
            </a:fld>
            <a:endParaRPr lang="en-US"/>
          </a:p>
        </p:txBody>
      </p:sp>
    </p:spTree>
    <p:extLst>
      <p:ext uri="{BB962C8B-B14F-4D97-AF65-F5344CB8AC3E}">
        <p14:creationId xmlns:p14="http://schemas.microsoft.com/office/powerpoint/2010/main" val="39768092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427" tIns="45714" rIns="91427" bIns="45714"/>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B04532E-FA23-4D4B-BEB9-65B1EE9A6E75}" type="datetimeFigureOut">
              <a:rPr lang="en-US"/>
              <a:pPr>
                <a:defRPr/>
              </a:pPr>
              <a:t>7/16/24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FA7C333-E705-9740-AA37-94EFA6369123}" type="slidenum">
              <a:rPr lang="en-US"/>
              <a:pPr>
                <a:defRPr/>
              </a:pPr>
              <a:t>‹#›</a:t>
            </a:fld>
            <a:endParaRPr lang="en-US"/>
          </a:p>
        </p:txBody>
      </p:sp>
    </p:spTree>
    <p:extLst>
      <p:ext uri="{BB962C8B-B14F-4D97-AF65-F5344CB8AC3E}">
        <p14:creationId xmlns:p14="http://schemas.microsoft.com/office/powerpoint/2010/main" val="38237598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427" tIns="45714" rIns="91427" bIns="45714"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E1C2C84F-143F-E241-999C-BF88AAA5C201}" type="datetimeFigureOut">
              <a:rPr lang="en-US"/>
              <a:pPr>
                <a:defRPr/>
              </a:pPr>
              <a:t>7/16/24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ACFB216-448D-314A-BA58-CB9BF461940E}" type="slidenum">
              <a:rPr lang="en-US"/>
              <a:pPr>
                <a:defRPr/>
              </a:pPr>
              <a:t>‹#›</a:t>
            </a:fld>
            <a:endParaRPr lang="en-US"/>
          </a:p>
        </p:txBody>
      </p:sp>
    </p:spTree>
    <p:extLst>
      <p:ext uri="{BB962C8B-B14F-4D97-AF65-F5344CB8AC3E}">
        <p14:creationId xmlns:p14="http://schemas.microsoft.com/office/powerpoint/2010/main" val="15970219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427" tIns="45714" rIns="91427" bIns="45714"/>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427" tIns="45714" rIns="91427" bIns="45714"/>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2527263-7FDC-EB46-A776-BF2296B88AD8}" type="datetimeFigureOut">
              <a:rPr lang="en-US"/>
              <a:pPr>
                <a:defRPr/>
              </a:pPr>
              <a:t>7/16/24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B1CB279-CE02-9A4B-B21D-AA54940FD780}" type="slidenum">
              <a:rPr lang="en-US"/>
              <a:pPr>
                <a:defRPr/>
              </a:pPr>
              <a:t>‹#›</a:t>
            </a:fld>
            <a:endParaRPr lang="en-US"/>
          </a:p>
        </p:txBody>
      </p:sp>
    </p:spTree>
    <p:extLst>
      <p:ext uri="{BB962C8B-B14F-4D97-AF65-F5344CB8AC3E}">
        <p14:creationId xmlns:p14="http://schemas.microsoft.com/office/powerpoint/2010/main" val="6797143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427" tIns="45714" rIns="91427" bIns="45714"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7" tIns="45714" rIns="91427" bIns="45714"/>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a:prstGeom prst="rect">
            <a:avLst/>
          </a:prstGeom>
        </p:spPr>
        <p:txBody>
          <a:bodyPr lIns="91427" tIns="45714" rIns="91427" bIns="45714" anchor="b"/>
          <a:lstStyle>
            <a:lvl1pPr marL="0" indent="0">
              <a:buNone/>
              <a:defRPr sz="2400" b="1" i="0">
                <a:latin typeface="Arial" panose="020B0604020202020204" pitchFamily="34" charset="0"/>
                <a:cs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lIns="91427" tIns="45714" rIns="91427" bIns="45714"/>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35C9EF-7A93-AF48-8D03-BD1B888A615B}" type="datetimeFigureOut">
              <a:rPr lang="en-US"/>
              <a:pPr>
                <a:defRPr/>
              </a:pPr>
              <a:t>7/16/24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A67D1DAF-652B-4C47-A033-A77CF1ECA53C}" type="slidenum">
              <a:rPr lang="en-US"/>
              <a:pPr>
                <a:defRPr/>
              </a:pPr>
              <a:t>‹#›</a:t>
            </a:fld>
            <a:endParaRPr lang="en-US"/>
          </a:p>
        </p:txBody>
      </p:sp>
    </p:spTree>
    <p:extLst>
      <p:ext uri="{BB962C8B-B14F-4D97-AF65-F5344CB8AC3E}">
        <p14:creationId xmlns:p14="http://schemas.microsoft.com/office/powerpoint/2010/main" val="34687498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4D9F98D-3A36-1448-8AD0-A225161860F7}" type="datetimeFigureOut">
              <a:rPr lang="en-US"/>
              <a:pPr>
                <a:defRPr/>
              </a:pPr>
              <a:t>7/16/24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FD5B1BE-BB4D-A741-AD1C-61B77C93F4B4}" type="slidenum">
              <a:rPr lang="en-US"/>
              <a:pPr>
                <a:defRPr/>
              </a:pPr>
              <a:t>‹#›</a:t>
            </a:fld>
            <a:endParaRPr lang="en-US"/>
          </a:p>
        </p:txBody>
      </p:sp>
    </p:spTree>
    <p:extLst>
      <p:ext uri="{BB962C8B-B14F-4D97-AF65-F5344CB8AC3E}">
        <p14:creationId xmlns:p14="http://schemas.microsoft.com/office/powerpoint/2010/main" val="35286234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39AFD9B-0991-5540-AA51-FF9888C0E9F4}" type="datetimeFigureOut">
              <a:rPr lang="en-US"/>
              <a:pPr>
                <a:defRPr/>
              </a:pPr>
              <a:t>7/16/24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676564E7-8EF1-5741-AB98-1E7FAAEFF73F}" type="slidenum">
              <a:rPr lang="en-US"/>
              <a:pPr>
                <a:defRPr/>
              </a:pPr>
              <a:t>‹#›</a:t>
            </a:fld>
            <a:endParaRPr lang="en-US"/>
          </a:p>
        </p:txBody>
      </p:sp>
    </p:spTree>
    <p:extLst>
      <p:ext uri="{BB962C8B-B14F-4D97-AF65-F5344CB8AC3E}">
        <p14:creationId xmlns:p14="http://schemas.microsoft.com/office/powerpoint/2010/main" val="30527419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lIns="91427" tIns="45714" rIns="91427" bIns="45714"/>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a:prstGeom prst="rect">
            <a:avLst/>
          </a:prstGeom>
        </p:spPr>
        <p:txBody>
          <a:bodyPr lIns="91427" tIns="45714" rIns="91427" bIns="45714"/>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0523EE20-26C1-EC44-87D6-B19F565BC645}" type="datetimeFigureOut">
              <a:rPr lang="en-US"/>
              <a:pPr>
                <a:defRPr/>
              </a:pPr>
              <a:t>7/16/24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B171F6C9-C686-2C45-9645-F50891543573}" type="slidenum">
              <a:rPr lang="en-US"/>
              <a:pPr>
                <a:defRPr/>
              </a:pPr>
              <a:t>‹#›</a:t>
            </a:fld>
            <a:endParaRPr lang="en-US"/>
          </a:p>
        </p:txBody>
      </p:sp>
    </p:spTree>
    <p:extLst>
      <p:ext uri="{BB962C8B-B14F-4D97-AF65-F5344CB8AC3E}">
        <p14:creationId xmlns:p14="http://schemas.microsoft.com/office/powerpoint/2010/main" val="37942591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427" tIns="45714" rIns="91427" bIns="45714"/>
          <a:lstStyle>
            <a:lvl1pPr marL="0" indent="0">
              <a:buNone/>
              <a:defRPr sz="3200" b="1" i="0">
                <a:latin typeface="Arial" panose="020B0604020202020204" pitchFamily="34" charset="0"/>
                <a:cs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lIns="91427" tIns="45714" rIns="91427" bIns="45714"/>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BD3223D-48B3-834D-A7E7-761AA7596279}" type="datetimeFigureOut">
              <a:rPr lang="en-US"/>
              <a:pPr>
                <a:defRPr/>
              </a:pPr>
              <a:t>7/16/24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512A94-2238-2346-BD25-5FCA0E03F3BF}" type="slidenum">
              <a:rPr lang="en-US"/>
              <a:pPr>
                <a:defRPr/>
              </a:pPr>
              <a:t>‹#›</a:t>
            </a:fld>
            <a:endParaRPr lang="en-US"/>
          </a:p>
        </p:txBody>
      </p:sp>
    </p:spTree>
    <p:extLst>
      <p:ext uri="{BB962C8B-B14F-4D97-AF65-F5344CB8AC3E}">
        <p14:creationId xmlns:p14="http://schemas.microsoft.com/office/powerpoint/2010/main" val="1145045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pPr>
                <a:defRPr/>
              </a:pPr>
              <a:t>‹#›</a:t>
            </a:fld>
            <a:endParaRPr lang="en-US"/>
          </a:p>
        </p:txBody>
      </p:sp>
    </p:spTree>
    <p:extLst>
      <p:ext uri="{BB962C8B-B14F-4D97-AF65-F5344CB8AC3E}">
        <p14:creationId xmlns:p14="http://schemas.microsoft.com/office/powerpoint/2010/main" val="16363156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27" tIns="45714" rIns="91427" bIns="45714"/>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AFDEDCC-6F6C-DD47-8208-FE19F6E54571}" type="datetimeFigureOut">
              <a:rPr lang="en-US"/>
              <a:pPr>
                <a:defRPr/>
              </a:pPr>
              <a:t>7/16/24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30D3E969-F2C2-AD4E-BD49-2E177076AF25}" type="slidenum">
              <a:rPr lang="en-US"/>
              <a:pPr>
                <a:defRPr/>
              </a:pPr>
              <a:t>‹#›</a:t>
            </a:fld>
            <a:endParaRPr lang="en-US"/>
          </a:p>
        </p:txBody>
      </p:sp>
    </p:spTree>
    <p:extLst>
      <p:ext uri="{BB962C8B-B14F-4D97-AF65-F5344CB8AC3E}">
        <p14:creationId xmlns:p14="http://schemas.microsoft.com/office/powerpoint/2010/main" val="40983598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1"/>
            <a:ext cx="6019800" cy="5851525"/>
          </a:xfrm>
          <a:prstGeom prst="rect">
            <a:avLst/>
          </a:prstGeom>
        </p:spPr>
        <p:txBody>
          <a:bodyPr vert="eaVert" lIns="91427" tIns="45714" rIns="91427" bIns="45714"/>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94DDD1E-52F5-C143-9A03-143E2759E319}" type="datetimeFigureOut">
              <a:rPr lang="en-US"/>
              <a:pPr>
                <a:defRPr/>
              </a:pPr>
              <a:t>7/16/24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F52D6538-9207-BE43-A065-B0E0FFD8D4D4}" type="slidenum">
              <a:rPr lang="en-US"/>
              <a:pPr>
                <a:defRPr/>
              </a:pPr>
              <a:t>‹#›</a:t>
            </a:fld>
            <a:endParaRPr lang="en-US"/>
          </a:p>
        </p:txBody>
      </p:sp>
    </p:spTree>
    <p:extLst>
      <p:ext uri="{BB962C8B-B14F-4D97-AF65-F5344CB8AC3E}">
        <p14:creationId xmlns:p14="http://schemas.microsoft.com/office/powerpoint/2010/main" val="13954979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6"/>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7447"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8"/>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9DA05DC-7640-AA44-9EE7-E74E533E4008}" type="slidenum">
              <a:rPr lang="en-US"/>
              <a:pPr>
                <a:defRPr/>
              </a:pPr>
              <a:t>‹#›</a:t>
            </a:fld>
            <a:endParaRPr lang="en-US"/>
          </a:p>
        </p:txBody>
      </p:sp>
    </p:spTree>
    <p:extLst>
      <p:ext uri="{BB962C8B-B14F-4D97-AF65-F5344CB8AC3E}">
        <p14:creationId xmlns:p14="http://schemas.microsoft.com/office/powerpoint/2010/main" val="41188826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268D3402-25E9-2D44-889D-F25489507605}" type="slidenum">
              <a:rPr lang="en-US"/>
              <a:pPr>
                <a:defRPr/>
              </a:pPr>
              <a:t>‹#›</a:t>
            </a:fld>
            <a:endParaRPr lang="en-US"/>
          </a:p>
        </p:txBody>
      </p:sp>
    </p:spTree>
    <p:extLst>
      <p:ext uri="{BB962C8B-B14F-4D97-AF65-F5344CB8AC3E}">
        <p14:creationId xmlns:p14="http://schemas.microsoft.com/office/powerpoint/2010/main" val="1318856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8705483-BC9B-E741-A182-9A6341CB82D9}" type="slidenum">
              <a:rPr lang="en-US"/>
              <a:pPr>
                <a:defRPr/>
              </a:pPr>
              <a:t>‹#›</a:t>
            </a:fld>
            <a:endParaRPr lang="en-US"/>
          </a:p>
        </p:txBody>
      </p:sp>
    </p:spTree>
    <p:extLst>
      <p:ext uri="{BB962C8B-B14F-4D97-AF65-F5344CB8AC3E}">
        <p14:creationId xmlns:p14="http://schemas.microsoft.com/office/powerpoint/2010/main" val="24411111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9BC14FA-A06E-3E40-AD6B-A0457D32162D}" type="slidenum">
              <a:rPr lang="en-US"/>
              <a:pPr>
                <a:defRPr/>
              </a:pPr>
              <a:t>‹#›</a:t>
            </a:fld>
            <a:endParaRPr lang="en-US"/>
          </a:p>
        </p:txBody>
      </p:sp>
    </p:spTree>
    <p:extLst>
      <p:ext uri="{BB962C8B-B14F-4D97-AF65-F5344CB8AC3E}">
        <p14:creationId xmlns:p14="http://schemas.microsoft.com/office/powerpoint/2010/main" val="26111835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4EC4DCDD-534B-D043-8748-04990A9C19AA}" type="slidenum">
              <a:rPr lang="en-US"/>
              <a:pPr>
                <a:defRPr/>
              </a:pPr>
              <a:t>‹#›</a:t>
            </a:fld>
            <a:endParaRPr lang="en-US"/>
          </a:p>
        </p:txBody>
      </p:sp>
    </p:spTree>
    <p:extLst>
      <p:ext uri="{BB962C8B-B14F-4D97-AF65-F5344CB8AC3E}">
        <p14:creationId xmlns:p14="http://schemas.microsoft.com/office/powerpoint/2010/main" val="26501607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4DD86F91-0FB7-9740-B950-1445B901DD54}" type="slidenum">
              <a:rPr lang="en-US"/>
              <a:pPr>
                <a:defRPr/>
              </a:pPr>
              <a:t>‹#›</a:t>
            </a:fld>
            <a:endParaRPr lang="en-US"/>
          </a:p>
        </p:txBody>
      </p:sp>
    </p:spTree>
    <p:extLst>
      <p:ext uri="{BB962C8B-B14F-4D97-AF65-F5344CB8AC3E}">
        <p14:creationId xmlns:p14="http://schemas.microsoft.com/office/powerpoint/2010/main" val="30655549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A731C98B-0DBC-FB43-9545-D833AF6B728C}" type="slidenum">
              <a:rPr lang="en-US"/>
              <a:pPr>
                <a:defRPr/>
              </a:pPr>
              <a:t>‹#›</a:t>
            </a:fld>
            <a:endParaRPr lang="en-US"/>
          </a:p>
        </p:txBody>
      </p:sp>
    </p:spTree>
    <p:extLst>
      <p:ext uri="{BB962C8B-B14F-4D97-AF65-F5344CB8AC3E}">
        <p14:creationId xmlns:p14="http://schemas.microsoft.com/office/powerpoint/2010/main" val="30491022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7BB6B37-DEDE-CA4E-8A43-416FA84EAE8A}" type="slidenum">
              <a:rPr lang="en-US"/>
              <a:pPr>
                <a:defRPr/>
              </a:pPr>
              <a:t>‹#›</a:t>
            </a:fld>
            <a:endParaRPr lang="en-US"/>
          </a:p>
        </p:txBody>
      </p:sp>
    </p:spTree>
    <p:extLst>
      <p:ext uri="{BB962C8B-B14F-4D97-AF65-F5344CB8AC3E}">
        <p14:creationId xmlns:p14="http://schemas.microsoft.com/office/powerpoint/2010/main" val="2992181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pPr>
                <a:defRPr/>
              </a:pPr>
              <a:t>‹#›</a:t>
            </a:fld>
            <a:endParaRPr lang="en-US"/>
          </a:p>
        </p:txBody>
      </p:sp>
    </p:spTree>
    <p:extLst>
      <p:ext uri="{BB962C8B-B14F-4D97-AF65-F5344CB8AC3E}">
        <p14:creationId xmlns:p14="http://schemas.microsoft.com/office/powerpoint/2010/main" val="21497696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575E7ADD-0F12-8343-B83E-2A8AD284381E}" type="slidenum">
              <a:rPr lang="en-US"/>
              <a:pPr>
                <a:defRPr/>
              </a:pPr>
              <a:t>‹#›</a:t>
            </a:fld>
            <a:endParaRPr lang="en-US"/>
          </a:p>
        </p:txBody>
      </p:sp>
    </p:spTree>
    <p:extLst>
      <p:ext uri="{BB962C8B-B14F-4D97-AF65-F5344CB8AC3E}">
        <p14:creationId xmlns:p14="http://schemas.microsoft.com/office/powerpoint/2010/main" val="41147806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790AC040-E5AE-AF43-A7DE-986727F27A96}" type="slidenum">
              <a:rPr lang="en-US"/>
              <a:pPr>
                <a:defRPr/>
              </a:pPr>
              <a:t>‹#›</a:t>
            </a:fld>
            <a:endParaRPr lang="en-US"/>
          </a:p>
        </p:txBody>
      </p:sp>
    </p:spTree>
    <p:extLst>
      <p:ext uri="{BB962C8B-B14F-4D97-AF65-F5344CB8AC3E}">
        <p14:creationId xmlns:p14="http://schemas.microsoft.com/office/powerpoint/2010/main" val="38101210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BC910E41-8ED5-CD42-80AE-2F485028358B}" type="slidenum">
              <a:rPr lang="en-US"/>
              <a:pPr>
                <a:defRPr/>
              </a:pPr>
              <a:t>‹#›</a:t>
            </a:fld>
            <a:endParaRPr lang="en-US"/>
          </a:p>
        </p:txBody>
      </p:sp>
    </p:spTree>
    <p:extLst>
      <p:ext uri="{BB962C8B-B14F-4D97-AF65-F5344CB8AC3E}">
        <p14:creationId xmlns:p14="http://schemas.microsoft.com/office/powerpoint/2010/main" val="30032462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6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b="1" i="0">
                <a:latin typeface="Arial" panose="020B0604020202020204" pitchFamily="34" charset="0"/>
              </a:defRPr>
            </a:lvl1pPr>
          </a:lstStyle>
          <a:p>
            <a:pPr lvl="0"/>
            <a:r>
              <a:rPr lang="en-US" noProof="0" dirty="0"/>
              <a:t>Click to edit Master title style</a:t>
            </a:r>
          </a:p>
        </p:txBody>
      </p:sp>
      <p:sp>
        <p:nvSpPr>
          <p:cNvPr id="15363" name="Rectangle 3"/>
          <p:cNvSpPr>
            <a:spLocks noGrp="1" noChangeArrowheads="1"/>
          </p:cNvSpPr>
          <p:nvPr>
            <p:ph type="subTitle" sz="quarter" idx="1"/>
          </p:nvPr>
        </p:nvSpPr>
        <p:spPr>
          <a:xfrm>
            <a:off x="1371600" y="3886201"/>
            <a:ext cx="6400800" cy="1752600"/>
          </a:xfrm>
          <a:effectLst>
            <a:outerShdw blurRad="63500" dist="25399" dir="16979931" algn="ctr" rotWithShape="0">
              <a:srgbClr val="000000">
                <a:alpha val="75000"/>
              </a:srgbClr>
            </a:outerShdw>
          </a:effectLst>
        </p:spPr>
        <p:txBody>
          <a:bodyPr/>
          <a:lstStyle>
            <a:lvl1pPr marL="0" indent="0" algn="ctr">
              <a:buFont typeface="Wingdings" charset="0"/>
              <a:buNone/>
              <a:defRPr b="1" i="0">
                <a:latin typeface="Arial" panose="020B0604020202020204" pitchFamily="34" charset="0"/>
              </a:defRPr>
            </a:lvl1pPr>
          </a:lstStyle>
          <a:p>
            <a:pPr lvl="0"/>
            <a:r>
              <a:rPr lang="en-US" noProof="0" dirty="0"/>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CEF1A62-3401-884A-9030-906394346710}" type="slidenum">
              <a:rPr lang="en-US"/>
              <a:pPr>
                <a:defRPr/>
              </a:pPr>
              <a:t>‹#›</a:t>
            </a:fld>
            <a:endParaRPr lang="en-US"/>
          </a:p>
        </p:txBody>
      </p:sp>
    </p:spTree>
    <p:extLst>
      <p:ext uri="{BB962C8B-B14F-4D97-AF65-F5344CB8AC3E}">
        <p14:creationId xmlns:p14="http://schemas.microsoft.com/office/powerpoint/2010/main" val="39512466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AEA84E-50DB-194F-9F50-1E801678F185}" type="slidenum">
              <a:rPr lang="en-US"/>
              <a:pPr>
                <a:defRPr/>
              </a:pPr>
              <a:t>‹#›</a:t>
            </a:fld>
            <a:endParaRPr lang="en-US"/>
          </a:p>
        </p:txBody>
      </p:sp>
    </p:spTree>
    <p:extLst>
      <p:ext uri="{BB962C8B-B14F-4D97-AF65-F5344CB8AC3E}">
        <p14:creationId xmlns:p14="http://schemas.microsoft.com/office/powerpoint/2010/main" val="33397615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AD6C4198-C5F4-3B49-9615-F2EB9C8EDB2E}" type="slidenum">
              <a:rPr lang="en-US"/>
              <a:pPr>
                <a:defRPr/>
              </a:pPr>
              <a:t>‹#›</a:t>
            </a:fld>
            <a:endParaRPr lang="en-US"/>
          </a:p>
        </p:txBody>
      </p:sp>
    </p:spTree>
    <p:extLst>
      <p:ext uri="{BB962C8B-B14F-4D97-AF65-F5344CB8AC3E}">
        <p14:creationId xmlns:p14="http://schemas.microsoft.com/office/powerpoint/2010/main" val="28884353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40386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66A1CF6-7CB2-0647-A58C-44D9BF992D2E}" type="slidenum">
              <a:rPr lang="en-US"/>
              <a:pPr>
                <a:defRPr/>
              </a:pPr>
              <a:t>‹#›</a:t>
            </a:fld>
            <a:endParaRPr lang="en-US"/>
          </a:p>
        </p:txBody>
      </p:sp>
    </p:spTree>
    <p:extLst>
      <p:ext uri="{BB962C8B-B14F-4D97-AF65-F5344CB8AC3E}">
        <p14:creationId xmlns:p14="http://schemas.microsoft.com/office/powerpoint/2010/main" val="18627218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B73D119B-0FB4-1F4D-9102-44CAEB59198E}" type="slidenum">
              <a:rPr lang="en-US"/>
              <a:pPr>
                <a:defRPr/>
              </a:pPr>
              <a:t>‹#›</a:t>
            </a:fld>
            <a:endParaRPr lang="en-US"/>
          </a:p>
        </p:txBody>
      </p:sp>
    </p:spTree>
    <p:extLst>
      <p:ext uri="{BB962C8B-B14F-4D97-AF65-F5344CB8AC3E}">
        <p14:creationId xmlns:p14="http://schemas.microsoft.com/office/powerpoint/2010/main" val="7253911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0EA09A93-217B-774C-BD33-56C7A7578BC8}" type="slidenum">
              <a:rPr lang="en-US"/>
              <a:pPr>
                <a:defRPr/>
              </a:pPr>
              <a:t>‹#›</a:t>
            </a:fld>
            <a:endParaRPr lang="en-US"/>
          </a:p>
        </p:txBody>
      </p:sp>
    </p:spTree>
    <p:extLst>
      <p:ext uri="{BB962C8B-B14F-4D97-AF65-F5344CB8AC3E}">
        <p14:creationId xmlns:p14="http://schemas.microsoft.com/office/powerpoint/2010/main" val="25739145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D3F09136-D671-BC41-9524-5A5326DF324A}" type="slidenum">
              <a:rPr lang="en-US"/>
              <a:pPr>
                <a:defRPr/>
              </a:pPr>
              <a:t>‹#›</a:t>
            </a:fld>
            <a:endParaRPr lang="en-US"/>
          </a:p>
        </p:txBody>
      </p:sp>
    </p:spTree>
    <p:extLst>
      <p:ext uri="{BB962C8B-B14F-4D97-AF65-F5344CB8AC3E}">
        <p14:creationId xmlns:p14="http://schemas.microsoft.com/office/powerpoint/2010/main" val="459063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5.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image" Target="../media/image6.png"/><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5.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6.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17.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9.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0.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1.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2.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3.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4.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7.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8.xml"/><Relationship Id="rId1" Type="http://schemas.openxmlformats.org/officeDocument/2006/relationships/slideLayout" Target="../slideLayouts/slideLayout3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4.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1027" name="Group 2"/>
          <p:cNvGrpSpPr>
            <a:grpSpLocks/>
          </p:cNvGrpSpPr>
          <p:nvPr/>
        </p:nvGrpSpPr>
        <p:grpSpPr bwMode="auto">
          <a:xfrm>
            <a:off x="0" y="1"/>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cs typeface="Times New Roman" charset="0"/>
              </a:defRPr>
            </a:lvl1pPr>
          </a:lstStyle>
          <a:p>
            <a:pPr>
              <a:defRPr/>
            </a:pPr>
            <a:fld id="{D4D07B79-9BCE-3F41-B82E-B29CF84F38B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38" r:id="rId1"/>
    <p:sldLayoutId id="2147497239" r:id="rId2"/>
    <p:sldLayoutId id="2147497240" r:id="rId3"/>
    <p:sldLayoutId id="2147497241" r:id="rId4"/>
    <p:sldLayoutId id="2147497242" r:id="rId5"/>
    <p:sldLayoutId id="2147497243" r:id="rId6"/>
    <p:sldLayoutId id="2147497244" r:id="rId7"/>
    <p:sldLayoutId id="2147497245" r:id="rId8"/>
    <p:sldLayoutId id="2147497246" r:id="rId9"/>
    <p:sldLayoutId id="2147497247" r:id="rId10"/>
    <p:sldLayoutId id="2147497248" r:id="rId11"/>
  </p:sldLayoutIdLst>
  <p:txStyles>
    <p:titleStyle>
      <a:lvl1pPr algn="l"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839" indent="-285708" algn="l" rtl="0" eaLnBrk="0" fontAlgn="base" hangingPunct="0">
        <a:spcBef>
          <a:spcPct val="20000"/>
        </a:spcBef>
        <a:spcAft>
          <a:spcPct val="0"/>
        </a:spcAft>
        <a:buChar char="–"/>
        <a:defRPr sz="2800" b="1" i="0">
          <a:solidFill>
            <a:srgbClr val="FFFFFF"/>
          </a:solidFill>
          <a:latin typeface="Arial" panose="020B0604020202020204" pitchFamily="34" charset="0"/>
          <a:ea typeface="+mn-ea"/>
          <a:cs typeface="Arial" panose="020B0604020202020204" pitchFamily="34" charset="0"/>
        </a:defRPr>
      </a:lvl2pPr>
      <a:lvl3pPr marL="1142829" indent="-228567" algn="l" rtl="0" eaLnBrk="0" fontAlgn="base" hangingPunct="0">
        <a:spcBef>
          <a:spcPct val="20000"/>
        </a:spcBef>
        <a:spcAft>
          <a:spcPct val="0"/>
        </a:spcAft>
        <a:buChar char="•"/>
        <a:defRPr sz="2400" b="1" i="0">
          <a:solidFill>
            <a:srgbClr val="FFFFFF"/>
          </a:solidFill>
          <a:latin typeface="Arial" panose="020B0604020202020204" pitchFamily="34" charset="0"/>
          <a:ea typeface="+mn-ea"/>
          <a:cs typeface="Arial" panose="020B0604020202020204" pitchFamily="34" charset="0"/>
        </a:defRPr>
      </a:lvl3pPr>
      <a:lvl4pPr marL="1599961" indent="-228567" algn="l" rtl="0" eaLnBrk="0" fontAlgn="base" hangingPunct="0">
        <a:spcBef>
          <a:spcPct val="20000"/>
        </a:spcBef>
        <a:spcAft>
          <a:spcPct val="0"/>
        </a:spcAft>
        <a:buChar char="–"/>
        <a:defRPr sz="2000" b="1" i="0">
          <a:solidFill>
            <a:srgbClr val="FFFFFF"/>
          </a:solidFill>
          <a:latin typeface="Arial" panose="020B0604020202020204" pitchFamily="34" charset="0"/>
          <a:ea typeface="+mn-ea"/>
          <a:cs typeface="Arial" panose="020B0604020202020204" pitchFamily="34" charset="0"/>
        </a:defRPr>
      </a:lvl4pPr>
      <a:lvl5pPr marL="2057094" indent="-228567" algn="l" rtl="0" eaLnBrk="0" fontAlgn="base" hangingPunct="0">
        <a:spcBef>
          <a:spcPct val="20000"/>
        </a:spcBef>
        <a:spcAft>
          <a:spcPct val="0"/>
        </a:spcAft>
        <a:buChar char="•"/>
        <a:defRPr sz="2000" b="1" i="0">
          <a:solidFill>
            <a:srgbClr val="FFFFFF"/>
          </a:solidFill>
          <a:latin typeface="Arial" panose="020B0604020202020204" pitchFamily="34" charset="0"/>
          <a:ea typeface="+mn-ea"/>
          <a:cs typeface="Arial" panose="020B0604020202020204" pitchFamily="34" charset="0"/>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ahoma"/>
              </a:defRPr>
            </a:lvl1pPr>
          </a:lstStyle>
          <a:p>
            <a:pPr>
              <a:defRPr/>
            </a:pPr>
            <a:endParaRPr 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ahoma"/>
              </a:defRPr>
            </a:lvl1pPr>
          </a:lstStyle>
          <a:p>
            <a:pPr>
              <a:defRPr/>
            </a:pPr>
            <a:fld id="{2C3B75D7-50A8-394B-944A-602DDABADA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498" r:id="rId1"/>
    <p:sldLayoutId id="2147497499" r:id="rId2"/>
    <p:sldLayoutId id="2147497500" r:id="rId3"/>
    <p:sldLayoutId id="2147497501" r:id="rId4"/>
    <p:sldLayoutId id="2147497502" r:id="rId5"/>
    <p:sldLayoutId id="2147497503" r:id="rId6"/>
    <p:sldLayoutId id="2147497504" r:id="rId7"/>
    <p:sldLayoutId id="2147497505" r:id="rId8"/>
    <p:sldLayoutId id="2147497506" r:id="rId9"/>
    <p:sldLayoutId id="2147497507" r:id="rId10"/>
    <p:sldLayoutId id="2147497508"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132"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265"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396"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53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2829" indent="-228567"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599961" indent="-228567"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094" indent="-228567"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225"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359"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8490"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5622"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GB" dirty="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44"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1" hangingPunct="1">
              <a:defRPr sz="1400" b="1" i="0">
                <a:solidFill>
                  <a:srgbClr val="000000"/>
                </a:solidFill>
                <a:latin typeface="Arial" panose="020B0604020202020204" pitchFamily="34" charset="0"/>
                <a:cs typeface="Arial" panose="020B0604020202020204" pitchFamily="34" charset="0"/>
              </a:defRPr>
            </a:lvl1pPr>
          </a:lstStyle>
          <a:p>
            <a:pPr>
              <a:defRPr/>
            </a:pPr>
            <a:endParaRPr lang="en-GB" dirty="0"/>
          </a:p>
        </p:txBody>
      </p:sp>
      <p:sp>
        <p:nvSpPr>
          <p:cNvPr id="10245"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cs typeface="Arial" panose="020B0604020202020204" pitchFamily="34" charset="0"/>
              </a:defRPr>
            </a:lvl1pPr>
          </a:lstStyle>
          <a:p>
            <a:pPr>
              <a:defRPr/>
            </a:pPr>
            <a:endParaRPr lang="en-GB" dirty="0"/>
          </a:p>
        </p:txBody>
      </p:sp>
      <p:sp>
        <p:nvSpPr>
          <p:cNvPr id="10246"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1" hangingPunct="1">
              <a:defRPr sz="1400" b="1" i="0">
                <a:solidFill>
                  <a:srgbClr val="000000"/>
                </a:solidFill>
                <a:latin typeface="Arial" panose="020B0604020202020204" pitchFamily="34" charset="0"/>
                <a:cs typeface="Arial" panose="020B0604020202020204" pitchFamily="34" charset="0"/>
              </a:defRPr>
            </a:lvl1pPr>
          </a:lstStyle>
          <a:p>
            <a:pPr>
              <a:defRPr/>
            </a:pPr>
            <a:fld id="{5546AC83-46BF-F041-9A63-10C1E8633BCB}" type="slidenum">
              <a:rPr lang="en-GB" smtClean="0"/>
              <a:pPr>
                <a:defRPr/>
              </a:pPr>
              <a:t>‹#›</a:t>
            </a:fld>
            <a:endParaRPr lang="en-GB" dirty="0"/>
          </a:p>
        </p:txBody>
      </p:sp>
    </p:spTree>
  </p:cSld>
  <p:clrMap bg1="lt1" tx1="dk1" bg2="lt2" tx2="dk2" accent1="accent1" accent2="accent2" accent3="accent3" accent4="accent4" accent5="accent5" accent6="accent6" hlink="hlink" folHlink="folHlink"/>
  <p:sldLayoutIdLst>
    <p:sldLayoutId id="2147497520" r:id="rId1"/>
    <p:sldLayoutId id="2147497521" r:id="rId2"/>
    <p:sldLayoutId id="2147497522" r:id="rId3"/>
    <p:sldLayoutId id="2147497523" r:id="rId4"/>
    <p:sldLayoutId id="2147497524" r:id="rId5"/>
    <p:sldLayoutId id="2147497525" r:id="rId6"/>
    <p:sldLayoutId id="2147497526" r:id="rId7"/>
    <p:sldLayoutId id="2147497527" r:id="rId8"/>
    <p:sldLayoutId id="2147497528" r:id="rId9"/>
    <p:sldLayoutId id="2147497529" r:id="rId10"/>
    <p:sldLayoutId id="2147497530" r:id="rId11"/>
    <p:sldLayoutId id="2147497531"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132" algn="ctr" rtl="0" fontAlgn="base">
        <a:spcBef>
          <a:spcPct val="0"/>
        </a:spcBef>
        <a:spcAft>
          <a:spcPct val="0"/>
        </a:spcAft>
        <a:defRPr sz="4400">
          <a:solidFill>
            <a:schemeClr val="tx2"/>
          </a:solidFill>
          <a:latin typeface="Arial" charset="0"/>
          <a:ea typeface="ＭＳ Ｐゴシック" charset="0"/>
          <a:cs typeface="Arial" charset="0"/>
        </a:defRPr>
      </a:lvl6pPr>
      <a:lvl7pPr marL="914265" algn="ctr" rtl="0" fontAlgn="base">
        <a:spcBef>
          <a:spcPct val="0"/>
        </a:spcBef>
        <a:spcAft>
          <a:spcPct val="0"/>
        </a:spcAft>
        <a:defRPr sz="4400">
          <a:solidFill>
            <a:schemeClr val="tx2"/>
          </a:solidFill>
          <a:latin typeface="Arial" charset="0"/>
          <a:ea typeface="ＭＳ Ｐゴシック" charset="0"/>
          <a:cs typeface="Arial" charset="0"/>
        </a:defRPr>
      </a:lvl7pPr>
      <a:lvl8pPr marL="1371396" algn="ctr" rtl="0" fontAlgn="base">
        <a:spcBef>
          <a:spcPct val="0"/>
        </a:spcBef>
        <a:spcAft>
          <a:spcPct val="0"/>
        </a:spcAft>
        <a:defRPr sz="4400">
          <a:solidFill>
            <a:schemeClr val="tx2"/>
          </a:solidFill>
          <a:latin typeface="Arial" charset="0"/>
          <a:ea typeface="ＭＳ Ｐゴシック" charset="0"/>
          <a:cs typeface="Arial" charset="0"/>
        </a:defRPr>
      </a:lvl8pPr>
      <a:lvl9pPr marL="182853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225" indent="-228567" algn="l" rtl="0" fontAlgn="base">
        <a:spcBef>
          <a:spcPct val="20000"/>
        </a:spcBef>
        <a:spcAft>
          <a:spcPct val="0"/>
        </a:spcAft>
        <a:buChar char="»"/>
        <a:defRPr sz="2000">
          <a:solidFill>
            <a:schemeClr val="tx1"/>
          </a:solidFill>
          <a:latin typeface="+mn-lt"/>
          <a:ea typeface="Arial" charset="0"/>
          <a:cs typeface="+mn-cs"/>
        </a:defRPr>
      </a:lvl6pPr>
      <a:lvl7pPr marL="2971359" indent="-228567" algn="l" rtl="0" fontAlgn="base">
        <a:spcBef>
          <a:spcPct val="20000"/>
        </a:spcBef>
        <a:spcAft>
          <a:spcPct val="0"/>
        </a:spcAft>
        <a:buChar char="»"/>
        <a:defRPr sz="2000">
          <a:solidFill>
            <a:schemeClr val="tx1"/>
          </a:solidFill>
          <a:latin typeface="+mn-lt"/>
          <a:ea typeface="Arial" charset="0"/>
          <a:cs typeface="+mn-cs"/>
        </a:defRPr>
      </a:lvl7pPr>
      <a:lvl8pPr marL="3428490" indent="-228567" algn="l" rtl="0" fontAlgn="base">
        <a:spcBef>
          <a:spcPct val="20000"/>
        </a:spcBef>
        <a:spcAft>
          <a:spcPct val="0"/>
        </a:spcAft>
        <a:buChar char="»"/>
        <a:defRPr sz="2000">
          <a:solidFill>
            <a:schemeClr val="tx1"/>
          </a:solidFill>
          <a:latin typeface="+mn-lt"/>
          <a:ea typeface="Arial" charset="0"/>
          <a:cs typeface="+mn-cs"/>
        </a:defRPr>
      </a:lvl8pPr>
      <a:lvl9pPr marL="3885622" indent="-228567"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614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b="1" i="0">
                <a:solidFill>
                  <a:srgbClr val="000000"/>
                </a:solidFill>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b="1" i="0">
                <a:solidFill>
                  <a:srgbClr val="000000"/>
                </a:solidFill>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b="1" i="0">
                <a:solidFill>
                  <a:srgbClr val="000000"/>
                </a:solidFill>
                <a:latin typeface="Arial" panose="020B0604020202020204" pitchFamily="34" charset="0"/>
                <a:cs typeface="Times New Roman" charset="0"/>
              </a:defRPr>
            </a:lvl1pPr>
          </a:lstStyle>
          <a:p>
            <a:pPr>
              <a:defRPr/>
            </a:pPr>
            <a:fld id="{71419F16-E101-A349-A409-FF4B320A9368}"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97393" r:id="rId1"/>
    <p:sldLayoutId id="2147497394" r:id="rId2"/>
    <p:sldLayoutId id="2147497395" r:id="rId3"/>
    <p:sldLayoutId id="2147497396" r:id="rId4"/>
    <p:sldLayoutId id="2147497397" r:id="rId5"/>
    <p:sldLayoutId id="2147497398" r:id="rId6"/>
    <p:sldLayoutId id="2147497399" r:id="rId7"/>
    <p:sldLayoutId id="2147497400" r:id="rId8"/>
    <p:sldLayoutId id="2147497401" r:id="rId9"/>
    <p:sldLayoutId id="2147497402" r:id="rId10"/>
    <p:sldLayoutId id="2147497403" r:id="rId11"/>
    <p:sldLayoutId id="2147497404" r:id="rId12"/>
    <p:sldLayoutId id="2147497405"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97406" r:id="rId1"/>
    <p:sldLayoutId id="2147497407" r:id="rId2"/>
    <p:sldLayoutId id="2147497408" r:id="rId3"/>
    <p:sldLayoutId id="2147497409" r:id="rId4"/>
    <p:sldLayoutId id="2147497410" r:id="rId5"/>
    <p:sldLayoutId id="2147497411" r:id="rId6"/>
    <p:sldLayoutId id="2147497412" r:id="rId7"/>
    <p:sldLayoutId id="2147497413" r:id="rId8"/>
    <p:sldLayoutId id="2147497414" r:id="rId9"/>
    <p:sldLayoutId id="2147497415" r:id="rId10"/>
    <p:sldLayoutId id="2147497416" r:id="rId11"/>
  </p:sldLayoutIdLst>
  <p:txStyles>
    <p:titleStyle>
      <a:lvl1pPr algn="ctr" rtl="0" eaLnBrk="0" fontAlgn="base" hangingPunct="0">
        <a:spcBef>
          <a:spcPct val="0"/>
        </a:spcBef>
        <a:spcAft>
          <a:spcPct val="0"/>
        </a:spcAft>
        <a:defRPr sz="4000" b="1" i="0">
          <a:solidFill>
            <a:schemeClr val="bg1"/>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839" indent="-285708"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2829" indent="-228567"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599961"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094"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225" indent="-228567" algn="l" rtl="0" fontAlgn="base">
        <a:spcBef>
          <a:spcPct val="20000"/>
        </a:spcBef>
        <a:spcAft>
          <a:spcPct val="0"/>
        </a:spcAft>
        <a:buChar char="»"/>
        <a:defRPr sz="2000">
          <a:solidFill>
            <a:schemeClr val="tx1"/>
          </a:solidFill>
          <a:latin typeface="Times New Roman" charset="0"/>
          <a:ea typeface="ＭＳ Ｐゴシック" charset="-128"/>
        </a:defRPr>
      </a:lvl6pPr>
      <a:lvl7pPr marL="2971359" indent="-228567" algn="l" rtl="0" fontAlgn="base">
        <a:spcBef>
          <a:spcPct val="20000"/>
        </a:spcBef>
        <a:spcAft>
          <a:spcPct val="0"/>
        </a:spcAft>
        <a:buChar char="»"/>
        <a:defRPr sz="2000">
          <a:solidFill>
            <a:schemeClr val="tx1"/>
          </a:solidFill>
          <a:latin typeface="Times New Roman" charset="0"/>
          <a:ea typeface="ＭＳ Ｐゴシック" charset="-128"/>
        </a:defRPr>
      </a:lvl7pPr>
      <a:lvl8pPr marL="3428490" indent="-228567" algn="l" rtl="0" fontAlgn="base">
        <a:spcBef>
          <a:spcPct val="20000"/>
        </a:spcBef>
        <a:spcAft>
          <a:spcPct val="0"/>
        </a:spcAft>
        <a:buChar char="»"/>
        <a:defRPr sz="2000">
          <a:solidFill>
            <a:schemeClr val="tx1"/>
          </a:solidFill>
          <a:latin typeface="Times New Roman" charset="0"/>
          <a:ea typeface="ＭＳ Ｐゴシック" charset="-128"/>
        </a:defRPr>
      </a:lvl8pPr>
      <a:lvl9pPr marL="3885622" indent="-228567"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ctr" anchorCtr="0" compatLnSpc="1">
            <a:prstTxWarp prst="textNoShape">
              <a:avLst/>
            </a:prstTxWarp>
          </a:bodyPr>
          <a:lstStyle/>
          <a:p>
            <a:pPr lvl="0"/>
            <a:r>
              <a:rPr lang="en-US" dirty="0"/>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b="1" i="0">
                <a:solidFill>
                  <a:srgbClr val="000000"/>
                </a:solidFill>
                <a:latin typeface="Arial" panose="020B0604020202020204" pitchFamily="34" charset="0"/>
                <a:ea typeface="Osaka" charset="-128"/>
                <a:cs typeface="Osaka" charset="-128"/>
              </a:defRPr>
            </a:lvl1pPr>
          </a:lstStyle>
          <a:p>
            <a:pPr>
              <a:defRPr/>
            </a:pPr>
            <a:fld id="{B3A93188-B948-8C45-BFCB-A946A4A37F9E}"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97615" r:id="rId1"/>
    <p:sldLayoutId id="2147497616" r:id="rId2"/>
    <p:sldLayoutId id="2147497617" r:id="rId3"/>
    <p:sldLayoutId id="2147497618" r:id="rId4"/>
    <p:sldLayoutId id="2147497619" r:id="rId5"/>
    <p:sldLayoutId id="2147497620" r:id="rId6"/>
    <p:sldLayoutId id="2147497621" r:id="rId7"/>
    <p:sldLayoutId id="2147497622" r:id="rId8"/>
    <p:sldLayoutId id="2147497623" r:id="rId9"/>
    <p:sldLayoutId id="2147497624" r:id="rId10"/>
    <p:sldLayoutId id="2147497625"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253" indent="-284121"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242" indent="-2269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375" indent="-2269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507" indent="-2269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2674" name="Rectangle 3"/>
          <p:cNvSpPr>
            <a:spLocks noGrp="1" noChangeArrowheads="1"/>
          </p:cNvSpPr>
          <p:nvPr>
            <p:ph type="body" idx="1"/>
          </p:nvPr>
        </p:nvSpPr>
        <p:spPr bwMode="auto">
          <a:xfrm>
            <a:off x="457200" y="10668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t" anchorCtr="0" compatLnSpc="1">
            <a:prstTxWarp prst="textNoShape">
              <a:avLst/>
            </a:prstTxWarp>
          </a:bodyPr>
          <a:lstStyle/>
          <a:p>
            <a:pPr lvl="0"/>
            <a:r>
              <a:rPr lang="en-US" dirty="0"/>
              <a:t>Click to edit Master text styles</a:t>
            </a:r>
          </a:p>
        </p:txBody>
      </p:sp>
      <p:sp>
        <p:nvSpPr>
          <p:cNvPr id="412675" name="Rectangle 9"/>
          <p:cNvSpPr>
            <a:spLocks noGrp="1" noChangeArrowheads="1"/>
          </p:cNvSpPr>
          <p:nvPr>
            <p:ph type="title"/>
          </p:nvPr>
        </p:nvSpPr>
        <p:spPr bwMode="auto">
          <a:xfrm>
            <a:off x="457200" y="5715000"/>
            <a:ext cx="82296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ctr" anchorCtr="0" compatLnSpc="1">
            <a:prstTxWarp prst="textNoShape">
              <a:avLst/>
            </a:prstTxWarp>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97427" r:id="rId1"/>
    <p:sldLayoutId id="2147497428" r:id="rId2"/>
    <p:sldLayoutId id="2147497429" r:id="rId3"/>
    <p:sldLayoutId id="2147497430" r:id="rId4"/>
    <p:sldLayoutId id="2147497431" r:id="rId5"/>
    <p:sldLayoutId id="2147497432" r:id="rId6"/>
    <p:sldLayoutId id="2147497433" r:id="rId7"/>
    <p:sldLayoutId id="2147497434" r:id="rId8"/>
    <p:sldLayoutId id="2147497435" r:id="rId9"/>
    <p:sldLayoutId id="2147497436" r:id="rId10"/>
    <p:sldLayoutId id="2147497437" r:id="rId11"/>
  </p:sldLayoutIdLst>
  <p:transition>
    <p:fade/>
  </p:transition>
  <p:txStyles>
    <p:titleStyle>
      <a:lvl1pPr algn="ctr" rtl="0" eaLnBrk="0" fontAlgn="base" hangingPunct="0">
        <a:spcBef>
          <a:spcPct val="0"/>
        </a:spcBef>
        <a:spcAft>
          <a:spcPct val="0"/>
        </a:spcAft>
        <a:defRPr sz="2000" b="1" i="0">
          <a:solidFill>
            <a:schemeClr val="bg1"/>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110" algn="ctr" rtl="0" fontAlgn="base">
        <a:spcBef>
          <a:spcPct val="0"/>
        </a:spcBef>
        <a:spcAft>
          <a:spcPct val="0"/>
        </a:spcAft>
        <a:defRPr sz="2000">
          <a:solidFill>
            <a:schemeClr val="bg1"/>
          </a:solidFill>
          <a:latin typeface="Arial" charset="0"/>
          <a:ea typeface="ＭＳ Ｐゴシック" charset="0"/>
        </a:defRPr>
      </a:lvl6pPr>
      <a:lvl7pPr marL="914218" algn="ctr" rtl="0" fontAlgn="base">
        <a:spcBef>
          <a:spcPct val="0"/>
        </a:spcBef>
        <a:spcAft>
          <a:spcPct val="0"/>
        </a:spcAft>
        <a:defRPr sz="2000">
          <a:solidFill>
            <a:schemeClr val="bg1"/>
          </a:solidFill>
          <a:latin typeface="Arial" charset="0"/>
          <a:ea typeface="ＭＳ Ｐゴシック" charset="0"/>
        </a:defRPr>
      </a:lvl7pPr>
      <a:lvl8pPr marL="1371326" algn="ctr" rtl="0" fontAlgn="base">
        <a:spcBef>
          <a:spcPct val="0"/>
        </a:spcBef>
        <a:spcAft>
          <a:spcPct val="0"/>
        </a:spcAft>
        <a:defRPr sz="2000">
          <a:solidFill>
            <a:schemeClr val="bg1"/>
          </a:solidFill>
          <a:latin typeface="Arial" charset="0"/>
          <a:ea typeface="ＭＳ Ｐゴシック" charset="0"/>
        </a:defRPr>
      </a:lvl8pPr>
      <a:lvl9pPr marL="1828435" algn="ctr" rtl="0" fontAlgn="base">
        <a:spcBef>
          <a:spcPct val="0"/>
        </a:spcBef>
        <a:spcAft>
          <a:spcPct val="0"/>
        </a:spcAft>
        <a:defRPr sz="2000">
          <a:solidFill>
            <a:schemeClr val="bg1"/>
          </a:solidFill>
          <a:latin typeface="Arial" charset="0"/>
          <a:ea typeface="ＭＳ Ｐゴシック" charset="0"/>
        </a:defRPr>
      </a:lvl9pPr>
    </p:titleStyle>
    <p:bodyStyle>
      <a:lvl1pPr marL="341262" indent="-341262" algn="ctr" rtl="0" eaLnBrk="0" fontAlgn="base" hangingPunct="0">
        <a:spcBef>
          <a:spcPct val="20000"/>
        </a:spcBef>
        <a:spcAft>
          <a:spcPct val="0"/>
        </a:spcAft>
        <a:defRPr sz="3200" b="1" i="0">
          <a:solidFill>
            <a:schemeClr val="bg1"/>
          </a:solidFill>
          <a:latin typeface="Arial" panose="020B0604020202020204" pitchFamily="34" charset="0"/>
          <a:ea typeface="+mn-ea"/>
          <a:cs typeface="ＭＳ Ｐゴシック" charset="0"/>
        </a:defRPr>
      </a:lvl1pPr>
      <a:lvl2pPr marL="741253" indent="-284121" algn="ctr" rtl="0" eaLnBrk="0" fontAlgn="base" hangingPunct="0">
        <a:spcBef>
          <a:spcPct val="20000"/>
        </a:spcBef>
        <a:spcAft>
          <a:spcPct val="0"/>
        </a:spcAft>
        <a:defRPr sz="2800">
          <a:solidFill>
            <a:schemeClr val="tx1"/>
          </a:solidFill>
          <a:latin typeface="+mn-lt"/>
          <a:ea typeface="+mn-ea"/>
        </a:defRPr>
      </a:lvl2pPr>
      <a:lvl3pPr marL="1141242" indent="-226977" algn="ctr" rtl="0" eaLnBrk="0" fontAlgn="base" hangingPunct="0">
        <a:spcBef>
          <a:spcPct val="20000"/>
        </a:spcBef>
        <a:spcAft>
          <a:spcPct val="0"/>
        </a:spcAft>
        <a:defRPr sz="2400">
          <a:solidFill>
            <a:schemeClr val="tx1"/>
          </a:solidFill>
          <a:latin typeface="+mn-lt"/>
          <a:ea typeface="+mn-ea"/>
        </a:defRPr>
      </a:lvl3pPr>
      <a:lvl4pPr marL="1598375" indent="-226977" algn="ctr" rtl="0" eaLnBrk="0" fontAlgn="base" hangingPunct="0">
        <a:spcBef>
          <a:spcPct val="20000"/>
        </a:spcBef>
        <a:spcAft>
          <a:spcPct val="0"/>
        </a:spcAft>
        <a:defRPr sz="2000">
          <a:solidFill>
            <a:schemeClr val="tx1"/>
          </a:solidFill>
          <a:latin typeface="+mn-lt"/>
          <a:ea typeface="+mn-ea"/>
        </a:defRPr>
      </a:lvl4pPr>
      <a:lvl5pPr marL="2055507" indent="-226977" algn="ctr" rtl="0" eaLnBrk="0" fontAlgn="base" hangingPunct="0">
        <a:spcBef>
          <a:spcPct val="20000"/>
        </a:spcBef>
        <a:spcAft>
          <a:spcPct val="0"/>
        </a:spcAft>
        <a:defRPr sz="2000">
          <a:solidFill>
            <a:schemeClr val="tx1"/>
          </a:solidFill>
          <a:latin typeface="+mn-lt"/>
          <a:ea typeface="+mn-ea"/>
        </a:defRPr>
      </a:lvl5pPr>
      <a:lvl6pPr marL="2514096" indent="-228553" algn="ctr" rtl="0" fontAlgn="base">
        <a:spcBef>
          <a:spcPct val="20000"/>
        </a:spcBef>
        <a:spcAft>
          <a:spcPct val="0"/>
        </a:spcAft>
        <a:defRPr sz="2000">
          <a:solidFill>
            <a:schemeClr val="tx1"/>
          </a:solidFill>
          <a:latin typeface="+mn-lt"/>
          <a:ea typeface="+mn-ea"/>
        </a:defRPr>
      </a:lvl6pPr>
      <a:lvl7pPr marL="2971206" indent="-228553" algn="ctr" rtl="0" fontAlgn="base">
        <a:spcBef>
          <a:spcPct val="20000"/>
        </a:spcBef>
        <a:spcAft>
          <a:spcPct val="0"/>
        </a:spcAft>
        <a:defRPr sz="2000">
          <a:solidFill>
            <a:schemeClr val="tx1"/>
          </a:solidFill>
          <a:latin typeface="+mn-lt"/>
          <a:ea typeface="+mn-ea"/>
        </a:defRPr>
      </a:lvl7pPr>
      <a:lvl8pPr marL="3428315" indent="-228553" algn="ctr" rtl="0" fontAlgn="base">
        <a:spcBef>
          <a:spcPct val="20000"/>
        </a:spcBef>
        <a:spcAft>
          <a:spcPct val="0"/>
        </a:spcAft>
        <a:defRPr sz="2000">
          <a:solidFill>
            <a:schemeClr val="tx1"/>
          </a:solidFill>
          <a:latin typeface="+mn-lt"/>
          <a:ea typeface="+mn-ea"/>
        </a:defRPr>
      </a:lvl8pPr>
      <a:lvl9pPr marL="3885423" indent="-228553"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413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400" b="1" i="0">
                <a:solidFill>
                  <a:srgbClr val="000000"/>
                </a:solidFill>
                <a:latin typeface="Arial" panose="020B0604020202020204" pitchFamily="34" charset="0"/>
              </a:defRPr>
            </a:lvl1pPr>
          </a:lstStyle>
          <a:p>
            <a:pPr>
              <a:defRPr/>
            </a:pPr>
            <a:endParaRPr lang="en-US" dirty="0"/>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F07D4EB1-3BD2-0843-ADEE-939D95AF6628}"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97626" r:id="rId1"/>
    <p:sldLayoutId id="2147497627" r:id="rId2"/>
    <p:sldLayoutId id="2147497628" r:id="rId3"/>
    <p:sldLayoutId id="2147497629" r:id="rId4"/>
    <p:sldLayoutId id="2147497630" r:id="rId5"/>
    <p:sldLayoutId id="2147497631" r:id="rId6"/>
    <p:sldLayoutId id="2147497632" r:id="rId7"/>
    <p:sldLayoutId id="2147497633" r:id="rId8"/>
    <p:sldLayoutId id="2147497634" r:id="rId9"/>
    <p:sldLayoutId id="2147497635" r:id="rId10"/>
    <p:sldLayoutId id="2147497636"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839" indent="-285708"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2829" indent="-228567"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599961" indent="-228567"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7094" indent="-228567"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80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4280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427" tIns="45714" rIns="91427" bIns="45714" numCol="1" anchor="ctr" anchorCtr="0" compatLnSpc="1">
            <a:prstTxWarp prst="textNoShape">
              <a:avLst/>
            </a:prstTxWarp>
          </a:bodyPr>
          <a:lstStyle>
            <a:lvl1pPr>
              <a:defRPr sz="1200">
                <a:solidFill>
                  <a:srgbClr val="898989"/>
                </a:solidFill>
                <a:latin typeface="Calibri" charset="0"/>
                <a:cs typeface="MS PGothic" charset="0"/>
              </a:defRPr>
            </a:lvl1pPr>
          </a:lstStyle>
          <a:p>
            <a:fld id="{E6519472-CB5B-4246-A1E6-165522E3AF8C}" type="datetimeFigureOut">
              <a:rPr lang="en-US"/>
              <a:pPr/>
              <a:t>7/16/24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7" tIns="45714" rIns="91427" bIns="45714" rtlCol="0" anchor="ctr"/>
          <a:lstStyle>
            <a:lvl1pPr algn="ctr" fontAlgn="auto">
              <a:spcBef>
                <a:spcPts val="0"/>
              </a:spcBef>
              <a:spcAft>
                <a:spcPts val="0"/>
              </a:spcAft>
              <a:defRPr sz="1200">
                <a:solidFill>
                  <a:prstClr val="black">
                    <a:tint val="75000"/>
                  </a:prstClr>
                </a:solidFill>
                <a:latin typeface="Calibri"/>
                <a:ea typeface="MS PGothic" charset="0"/>
                <a:cs typeface="MS PGothic"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7" tIns="45714" rIns="91427" bIns="45714" numCol="1" anchor="ctr" anchorCtr="0" compatLnSpc="1">
            <a:prstTxWarp prst="textNoShape">
              <a:avLst/>
            </a:prstTxWarp>
          </a:bodyPr>
          <a:lstStyle>
            <a:lvl1pPr algn="r">
              <a:defRPr sz="1200">
                <a:solidFill>
                  <a:srgbClr val="898989"/>
                </a:solidFill>
                <a:latin typeface="Calibri" charset="0"/>
                <a:cs typeface="MS PGothic" charset="0"/>
              </a:defRPr>
            </a:lvl1pPr>
          </a:lstStyle>
          <a:p>
            <a:fld id="{8B06F129-AA50-B442-A235-2E42DF2963E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7638" r:id="rId1"/>
    <p:sldLayoutId id="2147497639" r:id="rId2"/>
    <p:sldLayoutId id="2147497640" r:id="rId3"/>
    <p:sldLayoutId id="2147497641" r:id="rId4"/>
    <p:sldLayoutId id="2147497642" r:id="rId5"/>
    <p:sldLayoutId id="2147497643" r:id="rId6"/>
    <p:sldLayoutId id="2147497644" r:id="rId7"/>
    <p:sldLayoutId id="2147497645" r:id="rId8"/>
    <p:sldLayoutId id="2147497646" r:id="rId9"/>
    <p:sldLayoutId id="2147497647" r:id="rId10"/>
    <p:sldLayoutId id="2147497648" r:id="rId11"/>
    <p:sldLayoutId id="2147497649"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32"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265"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39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53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29" indent="-22856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61"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094"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61" r:id="rId1"/>
    <p:sldLayoutId id="2147497662" r:id="rId2"/>
    <p:sldLayoutId id="2147497663" r:id="rId3"/>
    <p:sldLayoutId id="2147497664" r:id="rId4"/>
    <p:sldLayoutId id="2147497665" r:id="rId5"/>
    <p:sldLayoutId id="2147497666" r:id="rId6"/>
    <p:sldLayoutId id="2147497667" r:id="rId7"/>
    <p:sldLayoutId id="2147497668" r:id="rId8"/>
    <p:sldLayoutId id="2147497669" r:id="rId9"/>
    <p:sldLayoutId id="2147497670" r:id="rId10"/>
    <p:sldLayoutId id="2147497671" r:id="rId11"/>
    <p:sldLayoutId id="2147497672" r:id="rId12"/>
    <p:sldLayoutId id="214749767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839" indent="-285708"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829" indent="-22856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961" indent="-22856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094" indent="-22856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615645"/>
      </p:ext>
    </p:extLst>
  </p:cSld>
  <p:clrMap bg1="lt1" tx1="dk1" bg2="lt2" tx2="dk2" accent1="accent1" accent2="accent2" accent3="accent3" accent4="accent4" accent5="accent5" accent6="accent6" hlink="hlink" folHlink="folHlink"/>
  <p:sldLayoutIdLst>
    <p:sldLayoutId id="2147497675" r:id="rId1"/>
    <p:sldLayoutId id="2147497676" r:id="rId2"/>
    <p:sldLayoutId id="2147497677" r:id="rId3"/>
    <p:sldLayoutId id="2147497678" r:id="rId4"/>
    <p:sldLayoutId id="2147497679" r:id="rId5"/>
    <p:sldLayoutId id="2147497680" r:id="rId6"/>
    <p:sldLayoutId id="2147497681" r:id="rId7"/>
    <p:sldLayoutId id="2147497682" r:id="rId8"/>
    <p:sldLayoutId id="2147497683" r:id="rId9"/>
    <p:sldLayoutId id="2147497684" r:id="rId10"/>
    <p:sldLayoutId id="214749768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225" indent="-228567" algn="l" rtl="0" fontAlgn="base">
        <a:spcBef>
          <a:spcPct val="20000"/>
        </a:spcBef>
        <a:spcAft>
          <a:spcPct val="0"/>
        </a:spcAft>
        <a:buChar char="»"/>
        <a:defRPr sz="2000">
          <a:solidFill>
            <a:schemeClr val="tx1"/>
          </a:solidFill>
          <a:latin typeface="+mn-lt"/>
          <a:ea typeface="ＭＳ Ｐゴシック" pitchFamily="-112"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2"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2"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968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19968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19968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b="1" i="0">
                <a:latin typeface="Arial" panose="020B0604020202020204" pitchFamily="34" charset="0"/>
                <a:cs typeface="Times New Roman" charset="0"/>
              </a:defRPr>
            </a:lvl1pPr>
          </a:lstStyle>
          <a:p>
            <a:pPr>
              <a:defRPr/>
            </a:pPr>
            <a:fld id="{37A664F9-D6C4-CA47-94C0-38FE9D0DF879}"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97249" r:id="rId1"/>
    <p:sldLayoutId id="2147497250" r:id="rId2"/>
    <p:sldLayoutId id="2147497251" r:id="rId3"/>
    <p:sldLayoutId id="2147497252" r:id="rId4"/>
    <p:sldLayoutId id="2147497253" r:id="rId5"/>
    <p:sldLayoutId id="2147497254" r:id="rId6"/>
    <p:sldLayoutId id="2147497255" r:id="rId7"/>
    <p:sldLayoutId id="2147497256" r:id="rId8"/>
    <p:sldLayoutId id="2147497257" r:id="rId9"/>
    <p:sldLayoutId id="2147497258" r:id="rId10"/>
    <p:sldLayoutId id="214749725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51792066"/>
      </p:ext>
    </p:extLst>
  </p:cSld>
  <p:clrMap bg1="lt1" tx1="dk1" bg2="lt2" tx2="dk2" accent1="accent1" accent2="accent2" accent3="accent3" accent4="accent4" accent5="accent5" accent6="accent6" hlink="hlink" folHlink="folHlink"/>
  <p:sldLayoutIdLst>
    <p:sldLayoutId id="2147497687" r:id="rId1"/>
    <p:sldLayoutId id="2147497688" r:id="rId2"/>
    <p:sldLayoutId id="2147497689" r:id="rId3"/>
    <p:sldLayoutId id="2147497690" r:id="rId4"/>
    <p:sldLayoutId id="2147497691" r:id="rId5"/>
    <p:sldLayoutId id="2147497692" r:id="rId6"/>
    <p:sldLayoutId id="2147497693" r:id="rId7"/>
    <p:sldLayoutId id="2147497694" r:id="rId8"/>
    <p:sldLayoutId id="2147497695" r:id="rId9"/>
    <p:sldLayoutId id="2147497696" r:id="rId10"/>
    <p:sldLayoutId id="214749769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41227119"/>
      </p:ext>
    </p:extLst>
  </p:cSld>
  <p:clrMap bg1="lt1" tx1="dk1" bg2="lt2" tx2="dk2" accent1="accent1" accent2="accent2" accent3="accent3" accent4="accent4" accent5="accent5" accent6="accent6" hlink="hlink" folHlink="folHlink"/>
  <p:sldLayoutIdLst>
    <p:sldLayoutId id="2147497699" r:id="rId1"/>
    <p:sldLayoutId id="2147497700" r:id="rId2"/>
    <p:sldLayoutId id="2147497701" r:id="rId3"/>
    <p:sldLayoutId id="2147497702" r:id="rId4"/>
    <p:sldLayoutId id="2147497703" r:id="rId5"/>
    <p:sldLayoutId id="2147497704" r:id="rId6"/>
    <p:sldLayoutId id="2147497705" r:id="rId7"/>
    <p:sldLayoutId id="2147497706" r:id="rId8"/>
    <p:sldLayoutId id="2147497707" r:id="rId9"/>
    <p:sldLayoutId id="2147497708" r:id="rId10"/>
    <p:sldLayoutId id="2147497709"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63880444"/>
      </p:ext>
    </p:extLst>
  </p:cSld>
  <p:clrMap bg1="lt1" tx1="dk1" bg2="lt2" tx2="dk2" accent1="accent1" accent2="accent2" accent3="accent3" accent4="accent4" accent5="accent5" accent6="accent6" hlink="hlink" folHlink="folHlink"/>
  <p:sldLayoutIdLst>
    <p:sldLayoutId id="2147497711" r:id="rId1"/>
    <p:sldLayoutId id="2147497712" r:id="rId2"/>
    <p:sldLayoutId id="2147497713" r:id="rId3"/>
    <p:sldLayoutId id="2147497714" r:id="rId4"/>
    <p:sldLayoutId id="2147497715" r:id="rId5"/>
    <p:sldLayoutId id="2147497716" r:id="rId6"/>
    <p:sldLayoutId id="2147497717" r:id="rId7"/>
    <p:sldLayoutId id="2147497718" r:id="rId8"/>
    <p:sldLayoutId id="2147497719" r:id="rId9"/>
    <p:sldLayoutId id="2147497720" r:id="rId10"/>
    <p:sldLayoutId id="214749772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endParaRPr lang="en-US" sz="1800" dirty="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endParaRPr lang="en-US" sz="1800" dirty="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fld id="{D14F43DF-88AA-B847-8FE1-7099CD9F70D0}" type="slidenum">
              <a:rPr lang="en-US" sz="1800" smtClean="0">
                <a:cs typeface="DejaVu Sans" charset="0"/>
              </a:rPr>
              <a:pPr defTabSz="321503" eaLnBrk="0" hangingPunct="0">
                <a:buSzPct val="100000"/>
              </a:pPr>
              <a:t>‹#›</a:t>
            </a:fld>
            <a:endParaRPr lang="en-US" sz="1800" dirty="0">
              <a:cs typeface="DejaVu Sans" charset="0"/>
            </a:endParaRPr>
          </a:p>
        </p:txBody>
      </p:sp>
    </p:spTree>
    <p:extLst>
      <p:ext uri="{BB962C8B-B14F-4D97-AF65-F5344CB8AC3E}">
        <p14:creationId xmlns:p14="http://schemas.microsoft.com/office/powerpoint/2010/main" val="3873759894"/>
      </p:ext>
    </p:extLst>
  </p:cSld>
  <p:clrMap bg1="lt1" tx1="dk1" bg2="lt2" tx2="dk2" accent1="accent1" accent2="accent2" accent3="accent3" accent4="accent4" accent5="accent5" accent6="accent6" hlink="hlink" folHlink="folHlink"/>
  <p:sldLayoutIdLst>
    <p:sldLayoutId id="2147497760" r:id="rId1"/>
    <p:sldLayoutId id="2147497761" r:id="rId2"/>
    <p:sldLayoutId id="2147497762" r:id="rId3"/>
    <p:sldLayoutId id="2147497763" r:id="rId4"/>
    <p:sldLayoutId id="2147497764" r:id="rId5"/>
    <p:sldLayoutId id="2147497765" r:id="rId6"/>
    <p:sldLayoutId id="2147497766" r:id="rId7"/>
    <p:sldLayoutId id="2147497767" r:id="rId8"/>
    <p:sldLayoutId id="2147497768" r:id="rId9"/>
    <p:sldLayoutId id="2147497769" r:id="rId10"/>
    <p:sldLayoutId id="2147497770" r:id="rId11"/>
  </p:sldLayoutIdLst>
  <p:txStyles>
    <p:titleStyle>
      <a:lvl1pPr algn="ctr" defTabSz="32150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484868"/>
      </p:ext>
    </p:extLst>
  </p:cSld>
  <p:clrMap bg1="lt1" tx1="dk1" bg2="lt2" tx2="dk2" accent1="accent1" accent2="accent2" accent3="accent3" accent4="accent4" accent5="accent5" accent6="accent6" hlink="hlink" folHlink="folHlink"/>
  <p:sldLayoutIdLst>
    <p:sldLayoutId id="2147497784" r:id="rId1"/>
    <p:sldLayoutId id="2147497785" r:id="rId2"/>
    <p:sldLayoutId id="2147497786" r:id="rId3"/>
    <p:sldLayoutId id="2147497787" r:id="rId4"/>
    <p:sldLayoutId id="2147497788" r:id="rId5"/>
    <p:sldLayoutId id="2147497789" r:id="rId6"/>
    <p:sldLayoutId id="2147497790" r:id="rId7"/>
    <p:sldLayoutId id="2147497791" r:id="rId8"/>
    <p:sldLayoutId id="2147497792" r:id="rId9"/>
    <p:sldLayoutId id="2147497793" r:id="rId10"/>
    <p:sldLayoutId id="2147497794"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878" indent="-285344"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351" indent="-22827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7905" indent="-22827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4442" indent="-22827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64281838"/>
      </p:ext>
    </p:extLst>
  </p:cSld>
  <p:clrMap bg1="lt1" tx1="dk1" bg2="lt2" tx2="dk2" accent1="accent1" accent2="accent2" accent3="accent3" accent4="accent4" accent5="accent5" accent6="accent6" hlink="hlink" folHlink="folHlink"/>
  <p:sldLayoutIdLst>
    <p:sldLayoutId id="2147497796" r:id="rId1"/>
    <p:sldLayoutId id="2147497797" r:id="rId2"/>
    <p:sldLayoutId id="2147497798" r:id="rId3"/>
    <p:sldLayoutId id="2147497799" r:id="rId4"/>
    <p:sldLayoutId id="2147497800" r:id="rId5"/>
    <p:sldLayoutId id="2147497801" r:id="rId6"/>
    <p:sldLayoutId id="2147497802" r:id="rId7"/>
    <p:sldLayoutId id="2147497803" r:id="rId8"/>
    <p:sldLayoutId id="2147497804" r:id="rId9"/>
    <p:sldLayoutId id="2147497805" r:id="rId10"/>
    <p:sldLayoutId id="2147497806" r:id="rId11"/>
    <p:sldLayoutId id="2147497807" r:id="rId12"/>
    <p:sldLayoutId id="214749780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846021453"/>
      </p:ext>
    </p:extLst>
  </p:cSld>
  <p:clrMap bg1="lt1" tx1="dk1" bg2="lt2" tx2="dk2" accent1="accent1" accent2="accent2" accent3="accent3" accent4="accent4" accent5="accent5" accent6="accent6" hlink="hlink" folHlink="folHlink"/>
  <p:sldLayoutIdLst>
    <p:sldLayoutId id="2147497812" r:id="rId1"/>
    <p:sldLayoutId id="2147497813" r:id="rId2"/>
    <p:sldLayoutId id="2147497814" r:id="rId3"/>
    <p:sldLayoutId id="2147497815" r:id="rId4"/>
    <p:sldLayoutId id="2147497816" r:id="rId5"/>
    <p:sldLayoutId id="2147497817" r:id="rId6"/>
    <p:sldLayoutId id="2147497818" r:id="rId7"/>
    <p:sldLayoutId id="2147497819" r:id="rId8"/>
    <p:sldLayoutId id="2147497820" r:id="rId9"/>
    <p:sldLayoutId id="2147497821" r:id="rId10"/>
    <p:sldLayoutId id="2147497822" r:id="rId11"/>
    <p:sldLayoutId id="2147497823" r:id="rId12"/>
    <p:sldLayoutId id="214749782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2092215390"/>
      </p:ext>
    </p:extLst>
  </p:cSld>
  <p:clrMap bg1="lt1" tx1="dk1" bg2="lt2" tx2="dk2" accent1="accent1" accent2="accent2" accent3="accent3" accent4="accent4" accent5="accent5" accent6="accent6" hlink="hlink" folHlink="folHlink"/>
  <p:sldLayoutIdLst>
    <p:sldLayoutId id="2147497850" r:id="rId1"/>
    <p:sldLayoutId id="2147497851" r:id="rId2"/>
    <p:sldLayoutId id="2147497852" r:id="rId3"/>
    <p:sldLayoutId id="2147497853" r:id="rId4"/>
    <p:sldLayoutId id="2147497854" r:id="rId5"/>
    <p:sldLayoutId id="2147497855" r:id="rId6"/>
    <p:sldLayoutId id="2147497856" r:id="rId7"/>
    <p:sldLayoutId id="2147497857" r:id="rId8"/>
    <p:sldLayoutId id="2147497858" r:id="rId9"/>
    <p:sldLayoutId id="2147497859" r:id="rId10"/>
    <p:sldLayoutId id="214749786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3677106014"/>
      </p:ext>
    </p:extLst>
  </p:cSld>
  <p:clrMap bg1="lt1" tx1="dk1" bg2="lt2" tx2="dk2" accent1="accent1" accent2="accent2" accent3="accent3" accent4="accent4" accent5="accent5" accent6="accent6" hlink="hlink" folHlink="folHlink"/>
  <p:sldLayoutIdLst>
    <p:sldLayoutId id="214749786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b="1" i="0">
                <a:latin typeface="Arial" panose="020B0604020202020204" pitchFamily="34" charset="0"/>
                <a:cs typeface="Times New Roman" charset="0"/>
              </a:defRPr>
            </a:lvl1pPr>
          </a:lstStyle>
          <a:p>
            <a:pPr>
              <a:defRPr/>
            </a:pPr>
            <a:fld id="{03B1A4CE-FD1C-9F4C-BFF5-E41BE9E32009}"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97270" r:id="rId1"/>
    <p:sldLayoutId id="2147497271" r:id="rId2"/>
    <p:sldLayoutId id="2147497272" r:id="rId3"/>
    <p:sldLayoutId id="2147497273" r:id="rId4"/>
    <p:sldLayoutId id="2147497274" r:id="rId5"/>
    <p:sldLayoutId id="2147497275" r:id="rId6"/>
    <p:sldLayoutId id="2147497276" r:id="rId7"/>
    <p:sldLayoutId id="2147497277" r:id="rId8"/>
    <p:sldLayoutId id="2147497278" r:id="rId9"/>
    <p:sldLayoutId id="2147497279" r:id="rId10"/>
    <p:sldLayoutId id="2147497280" r:id="rId11"/>
    <p:sldLayoutId id="2147497281" r:id="rId12"/>
    <p:sldLayoutId id="2147497282"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70658" name="Group 2"/>
          <p:cNvGrpSpPr>
            <a:grpSpLocks/>
          </p:cNvGrpSpPr>
          <p:nvPr/>
        </p:nvGrpSpPr>
        <p:grpSpPr bwMode="auto">
          <a:xfrm>
            <a:off x="0" y="1"/>
            <a:ext cx="1143000" cy="6856413"/>
            <a:chOff x="0" y="0"/>
            <a:chExt cx="720" cy="4319"/>
          </a:xfrm>
        </p:grpSpPr>
        <p:sp>
          <p:nvSpPr>
            <p:cNvPr id="7066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sp>
          <p:nvSpPr>
            <p:cNvPr id="7066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pic>
          <p:nvPicPr>
            <p:cNvPr id="70666"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0659"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70660"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solidFill>
                  <a:srgbClr val="EAEAEA"/>
                </a:solidFill>
                <a:cs typeface="Times New Roman" charset="0"/>
              </a:defRPr>
            </a:lvl1pPr>
          </a:lstStyle>
          <a:p>
            <a:pPr>
              <a:defRPr/>
            </a:pPr>
            <a:fld id="{62B2DD6A-2F1E-E947-97FA-FB727B46CD4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41" r:id="rId1"/>
    <p:sldLayoutId id="2147497296" r:id="rId2"/>
    <p:sldLayoutId id="2147497297" r:id="rId3"/>
    <p:sldLayoutId id="2147497298" r:id="rId4"/>
    <p:sldLayoutId id="2147497299" r:id="rId5"/>
    <p:sldLayoutId id="2147497300" r:id="rId6"/>
    <p:sldLayoutId id="2147497301" r:id="rId7"/>
    <p:sldLayoutId id="2147497302" r:id="rId8"/>
    <p:sldLayoutId id="2147497303" r:id="rId9"/>
    <p:sldLayoutId id="2147497304" r:id="rId10"/>
    <p:sldLayoutId id="214749730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829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b="1" i="0">
                <a:solidFill>
                  <a:srgbClr val="000000"/>
                </a:solidFill>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b="1" i="0">
                <a:solidFill>
                  <a:srgbClr val="000000"/>
                </a:solidFill>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b="1" i="0">
                <a:solidFill>
                  <a:srgbClr val="000000"/>
                </a:solidFill>
                <a:latin typeface="Arial" panose="020B0604020202020204" pitchFamily="34" charset="0"/>
                <a:cs typeface="Times New Roman" charset="0"/>
              </a:defRPr>
            </a:lvl1pPr>
          </a:lstStyle>
          <a:p>
            <a:pPr>
              <a:defRPr/>
            </a:pPr>
            <a:fld id="{5B3A7DB0-3695-904D-832A-BA161253DA4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97306" r:id="rId1"/>
    <p:sldLayoutId id="2147497307" r:id="rId2"/>
    <p:sldLayoutId id="2147497308" r:id="rId3"/>
    <p:sldLayoutId id="2147497309" r:id="rId4"/>
    <p:sldLayoutId id="2147497310" r:id="rId5"/>
    <p:sldLayoutId id="2147497311" r:id="rId6"/>
    <p:sldLayoutId id="2147497312" r:id="rId7"/>
    <p:sldLayoutId id="2147497313" r:id="rId8"/>
    <p:sldLayoutId id="2147497314" r:id="rId9"/>
    <p:sldLayoutId id="2147497315" r:id="rId10"/>
    <p:sldLayoutId id="2147497316" r:id="rId11"/>
    <p:sldLayoutId id="2147497317" r:id="rId12"/>
    <p:sldLayoutId id="2147497318"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charset="0"/>
                <a:cs typeface="Times New Roman" charset="0"/>
              </a:defRPr>
            </a:lvl1pPr>
          </a:lstStyle>
          <a:p>
            <a:pPr>
              <a:defRPr/>
            </a:pPr>
            <a:fld id="{92ABADEA-F82E-EC44-B387-24B9D85AA7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19" r:id="rId1"/>
    <p:sldLayoutId id="2147497320" r:id="rId2"/>
    <p:sldLayoutId id="2147497321" r:id="rId3"/>
    <p:sldLayoutId id="2147497322" r:id="rId4"/>
    <p:sldLayoutId id="2147497323" r:id="rId5"/>
    <p:sldLayoutId id="2147497324" r:id="rId6"/>
    <p:sldLayoutId id="2147497325" r:id="rId7"/>
    <p:sldLayoutId id="2147497326" r:id="rId8"/>
    <p:sldLayoutId id="2147497327" r:id="rId9"/>
    <p:sldLayoutId id="2147497328" r:id="rId10"/>
    <p:sldLayoutId id="214749732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pitchFamily="-111" charset="0"/>
        </a:defRPr>
      </a:lvl6pPr>
      <a:lvl7pPr marL="914265" algn="ctr" rtl="0" fontAlgn="base">
        <a:spcBef>
          <a:spcPct val="0"/>
        </a:spcBef>
        <a:spcAft>
          <a:spcPct val="0"/>
        </a:spcAft>
        <a:defRPr sz="4400">
          <a:solidFill>
            <a:schemeClr val="tx2"/>
          </a:solidFill>
          <a:latin typeface="Times" pitchFamily="-111" charset="0"/>
        </a:defRPr>
      </a:lvl7pPr>
      <a:lvl8pPr marL="1371396" algn="ctr" rtl="0" fontAlgn="base">
        <a:spcBef>
          <a:spcPct val="0"/>
        </a:spcBef>
        <a:spcAft>
          <a:spcPct val="0"/>
        </a:spcAft>
        <a:defRPr sz="4400">
          <a:solidFill>
            <a:schemeClr val="tx2"/>
          </a:solidFill>
          <a:latin typeface="Times" pitchFamily="-111" charset="0"/>
        </a:defRPr>
      </a:lvl8pPr>
      <a:lvl9pPr marL="1828530" algn="ctr" rtl="0" fontAlgn="base">
        <a:spcBef>
          <a:spcPct val="0"/>
        </a:spcBef>
        <a:spcAft>
          <a:spcPct val="0"/>
        </a:spcAft>
        <a:defRPr sz="4400">
          <a:solidFill>
            <a:schemeClr val="tx2"/>
          </a:solidFill>
          <a:latin typeface="Times"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97442" r:id="rId1"/>
    <p:sldLayoutId id="2147497443" r:id="rId2"/>
    <p:sldLayoutId id="2147497444" r:id="rId3"/>
    <p:sldLayoutId id="2147497445" r:id="rId4"/>
    <p:sldLayoutId id="2147497446" r:id="rId5"/>
    <p:sldLayoutId id="2147497447" r:id="rId6"/>
    <p:sldLayoutId id="2147497448" r:id="rId7"/>
    <p:sldLayoutId id="2147497449" r:id="rId8"/>
    <p:sldLayoutId id="2147497450" r:id="rId9"/>
    <p:sldLayoutId id="2147497451" r:id="rId10"/>
    <p:sldLayoutId id="2147497452" r:id="rId11"/>
  </p:sldLayoutIdLst>
  <p:txStyles>
    <p:titleStyle>
      <a:lvl1pPr algn="ctr" rtl="0" eaLnBrk="0" fontAlgn="base" hangingPunct="0">
        <a:spcBef>
          <a:spcPct val="0"/>
        </a:spcBef>
        <a:spcAft>
          <a:spcPct val="0"/>
        </a:spcAft>
        <a:defRPr sz="4400" b="1" i="0" kern="120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2829" indent="-228567"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599961"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094"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3800475" y="1789116"/>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6422" name="Rectangle 38"/>
          <p:cNvSpPr>
            <a:spLocks noGrp="1" noChangeArrowheads="1"/>
          </p:cNvSpPr>
          <p:nvPr>
            <p:ph type="body" idx="1"/>
          </p:nvPr>
        </p:nvSpPr>
        <p:spPr bwMode="auto">
          <a:xfrm>
            <a:off x="457200" y="1600203"/>
            <a:ext cx="8229600" cy="4530725"/>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eaLnBrk="1" hangingPunct="1">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ctr" eaLnBrk="1" hangingPunct="1">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r" eaLnBrk="1" hangingPunct="1">
              <a:defRPr sz="1200">
                <a:solidFill>
                  <a:srgbClr val="FFFFFF"/>
                </a:solidFill>
                <a:latin typeface="Tahoma" charset="0"/>
              </a:defRPr>
            </a:lvl1pPr>
          </a:lstStyle>
          <a:p>
            <a:pPr>
              <a:defRPr/>
            </a:pPr>
            <a:fld id="{1BE0A548-5763-524E-9371-8F2B40AB672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53" r:id="rId1"/>
    <p:sldLayoutId id="2147497454" r:id="rId2"/>
    <p:sldLayoutId id="2147497455" r:id="rId3"/>
    <p:sldLayoutId id="2147497456" r:id="rId4"/>
    <p:sldLayoutId id="2147497457" r:id="rId5"/>
    <p:sldLayoutId id="2147497458" r:id="rId6"/>
    <p:sldLayoutId id="2147497459" r:id="rId7"/>
    <p:sldLayoutId id="2147497460" r:id="rId8"/>
    <p:sldLayoutId id="2147497461" r:id="rId9"/>
    <p:sldLayoutId id="2147497462" r:id="rId10"/>
    <p:sldLayoutId id="214749746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839" indent="-28570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2829" indent="-228567"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9961" indent="-228567"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094"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225"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359"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8490"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5622"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4339"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340"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400" b="1" i="0">
                <a:solidFill>
                  <a:srgbClr val="FFFFFF"/>
                </a:solidFill>
                <a:latin typeface="Arial" panose="020B0604020202020204" pitchFamily="34" charset="0"/>
              </a:defRPr>
            </a:lvl1pPr>
          </a:lstStyle>
          <a:p>
            <a:pPr>
              <a:defRPr/>
            </a:pPr>
            <a:endParaRPr lang="en-US" dirty="0"/>
          </a:p>
        </p:txBody>
      </p:sp>
      <p:sp>
        <p:nvSpPr>
          <p:cNvPr id="14341"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400" b="1" i="0">
                <a:solidFill>
                  <a:srgbClr val="FFFFFF"/>
                </a:solidFill>
                <a:latin typeface="Arial" panose="020B0604020202020204" pitchFamily="34" charset="0"/>
              </a:defRPr>
            </a:lvl1pPr>
          </a:lstStyle>
          <a:p>
            <a:pPr>
              <a:defRPr/>
            </a:pPr>
            <a:endParaRPr lang="en-US" dirty="0"/>
          </a:p>
        </p:txBody>
      </p:sp>
      <p:sp>
        <p:nvSpPr>
          <p:cNvPr id="14342"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400" b="1" i="0">
                <a:solidFill>
                  <a:srgbClr val="FFFFFF"/>
                </a:solidFill>
                <a:latin typeface="Arial" panose="020B0604020202020204" pitchFamily="34" charset="0"/>
              </a:defRPr>
            </a:lvl1pPr>
          </a:lstStyle>
          <a:p>
            <a:pPr>
              <a:defRPr/>
            </a:pPr>
            <a:fld id="{9CD0F16E-661C-3146-8EDE-6497C9A87F3E}"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97465" r:id="rId1"/>
    <p:sldLayoutId id="2147497466" r:id="rId2"/>
    <p:sldLayoutId id="2147497467" r:id="rId3"/>
    <p:sldLayoutId id="2147497468" r:id="rId4"/>
    <p:sldLayoutId id="2147497469" r:id="rId5"/>
    <p:sldLayoutId id="2147497470" r:id="rId6"/>
    <p:sldLayoutId id="2147497471" r:id="rId7"/>
    <p:sldLayoutId id="2147497472" r:id="rId8"/>
    <p:sldLayoutId id="2147497473" r:id="rId9"/>
    <p:sldLayoutId id="2147497474" r:id="rId10"/>
    <p:sldLayoutId id="214749747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latin typeface="Arial" charset="0"/>
          <a:ea typeface="ＭＳ Ｐゴシック" charset="0"/>
        </a:defRPr>
      </a:lvl6pPr>
      <a:lvl7pPr marL="914265" algn="ctr" rtl="0" fontAlgn="base">
        <a:spcBef>
          <a:spcPct val="0"/>
        </a:spcBef>
        <a:spcAft>
          <a:spcPct val="0"/>
        </a:spcAft>
        <a:defRPr sz="4400">
          <a:solidFill>
            <a:schemeClr val="tx2"/>
          </a:solidFill>
          <a:latin typeface="Arial" charset="0"/>
          <a:ea typeface="ＭＳ Ｐゴシック" charset="0"/>
        </a:defRPr>
      </a:lvl7pPr>
      <a:lvl8pPr marL="1371396" algn="ctr" rtl="0" fontAlgn="base">
        <a:spcBef>
          <a:spcPct val="0"/>
        </a:spcBef>
        <a:spcAft>
          <a:spcPct val="0"/>
        </a:spcAft>
        <a:defRPr sz="4400">
          <a:solidFill>
            <a:schemeClr val="tx2"/>
          </a:solidFill>
          <a:latin typeface="Arial" charset="0"/>
          <a:ea typeface="ＭＳ Ｐゴシック" charset="0"/>
        </a:defRPr>
      </a:lvl8pPr>
      <a:lvl9pPr marL="1828530" algn="ctr" rtl="0" fontAlgn="base">
        <a:spcBef>
          <a:spcPct val="0"/>
        </a:spcBef>
        <a:spcAft>
          <a:spcPct val="0"/>
        </a:spcAft>
        <a:defRPr sz="4400">
          <a:solidFill>
            <a:schemeClr val="tx2"/>
          </a:solidFill>
          <a:latin typeface="Arial"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b="1" i="0">
          <a:solidFill>
            <a:schemeClr val="tx1"/>
          </a:solidFill>
          <a:latin typeface="Arial" panose="020B0604020202020204" pitchFamily="34" charset="0"/>
          <a:ea typeface="+mn-ea"/>
          <a:cs typeface="ＭＳ Ｐゴシック" charset="0"/>
        </a:defRPr>
      </a:lvl1pPr>
      <a:lvl2pPr marL="742839" indent="-285708" algn="l" rtl="0" eaLnBrk="0" fontAlgn="base" hangingPunct="0">
        <a:spcBef>
          <a:spcPct val="20000"/>
        </a:spcBef>
        <a:spcAft>
          <a:spcPct val="0"/>
        </a:spcAft>
        <a:buClr>
          <a:schemeClr val="folHlink"/>
        </a:buClr>
        <a:buSzPct val="65000"/>
        <a:buFont typeface="Wingdings" charset="0"/>
        <a:buChar char="n"/>
        <a:defRPr sz="2800" b="1" i="0">
          <a:solidFill>
            <a:schemeClr val="tx1"/>
          </a:solidFill>
          <a:latin typeface="Arial" panose="020B0604020202020204" pitchFamily="34" charset="0"/>
          <a:ea typeface="+mn-ea"/>
        </a:defRPr>
      </a:lvl2pPr>
      <a:lvl3pPr marL="1142829" indent="-228567" algn="l" rtl="0" eaLnBrk="0" fontAlgn="base" hangingPunct="0">
        <a:spcBef>
          <a:spcPct val="20000"/>
        </a:spcBef>
        <a:spcAft>
          <a:spcPct val="0"/>
        </a:spcAft>
        <a:buClr>
          <a:schemeClr val="hlink"/>
        </a:buClr>
        <a:buSzPct val="65000"/>
        <a:buFont typeface="Wingdings" charset="0"/>
        <a:buChar char="n"/>
        <a:defRPr sz="2400" b="1" i="0">
          <a:solidFill>
            <a:schemeClr val="tx1"/>
          </a:solidFill>
          <a:latin typeface="Arial" panose="020B0604020202020204" pitchFamily="34" charset="0"/>
          <a:ea typeface="+mn-ea"/>
        </a:defRPr>
      </a:lvl3pPr>
      <a:lvl4pPr marL="1599961" indent="-228567" algn="l" rtl="0" eaLnBrk="0" fontAlgn="base" hangingPunct="0">
        <a:spcBef>
          <a:spcPct val="20000"/>
        </a:spcBef>
        <a:spcAft>
          <a:spcPct val="0"/>
        </a:spcAft>
        <a:buClr>
          <a:schemeClr val="folHlink"/>
        </a:buClr>
        <a:buSzPct val="65000"/>
        <a:buFont typeface="Wingdings" charset="0"/>
        <a:buChar char="n"/>
        <a:defRPr sz="2000" b="1" i="0">
          <a:solidFill>
            <a:schemeClr val="tx1"/>
          </a:solidFill>
          <a:latin typeface="Arial" panose="020B0604020202020204" pitchFamily="34" charset="0"/>
          <a:ea typeface="+mn-ea"/>
        </a:defRPr>
      </a:lvl4pPr>
      <a:lvl5pPr marL="2057094" indent="-228567" algn="l" rtl="0" eaLnBrk="0" fontAlgn="base" hangingPunct="0">
        <a:spcBef>
          <a:spcPct val="20000"/>
        </a:spcBef>
        <a:spcAft>
          <a:spcPct val="0"/>
        </a:spcAft>
        <a:buClr>
          <a:schemeClr val="hlink"/>
        </a:buClr>
        <a:buSzPct val="65000"/>
        <a:buFont typeface="Wingdings" charset="0"/>
        <a:buChar char="n"/>
        <a:defRPr sz="2000" b="1" i="0">
          <a:solidFill>
            <a:schemeClr val="tx1"/>
          </a:solidFill>
          <a:latin typeface="Arial" panose="020B0604020202020204" pitchFamily="34" charset="0"/>
          <a:ea typeface="+mn-ea"/>
        </a:defRPr>
      </a:lvl5pPr>
      <a:lvl6pPr marL="2514225"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359"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8490"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5622"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7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0.xml"/></Relationships>
</file>

<file path=ppt/slides/_rels/slide10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5.xml"/><Relationship Id="rId1" Type="http://schemas.openxmlformats.org/officeDocument/2006/relationships/slideLayout" Target="../slideLayouts/slideLayout259.xml"/></Relationships>
</file>

<file path=ppt/slides/_rels/slide10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6.xml"/><Relationship Id="rId1" Type="http://schemas.openxmlformats.org/officeDocument/2006/relationships/slideLayout" Target="../slideLayouts/slideLayout259.xml"/></Relationships>
</file>

<file path=ppt/slides/_rels/slide10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7.xml"/><Relationship Id="rId1" Type="http://schemas.openxmlformats.org/officeDocument/2006/relationships/slideLayout" Target="../slideLayouts/slideLayout259.xml"/></Relationships>
</file>

<file path=ppt/slides/_rels/slide10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8.xml"/><Relationship Id="rId1" Type="http://schemas.openxmlformats.org/officeDocument/2006/relationships/slideLayout" Target="../slideLayouts/slideLayout259.xml"/></Relationships>
</file>

<file path=ppt/slides/_rels/slide10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9.xml"/><Relationship Id="rId1" Type="http://schemas.openxmlformats.org/officeDocument/2006/relationships/slideLayout" Target="../slideLayouts/slideLayout259.xml"/></Relationships>
</file>

<file path=ppt/slides/_rels/slide10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0.xml"/><Relationship Id="rId1" Type="http://schemas.openxmlformats.org/officeDocument/2006/relationships/slideLayout" Target="../slideLayouts/slideLayout259.xml"/></Relationships>
</file>

<file path=ppt/slides/_rels/slide10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1.xml"/><Relationship Id="rId1" Type="http://schemas.openxmlformats.org/officeDocument/2006/relationships/slideLayout" Target="../slideLayouts/slideLayout259.xml"/></Relationships>
</file>

<file path=ppt/slides/_rels/slide10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10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41.xml"/></Relationships>
</file>

<file path=ppt/slides/_rels/slide10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3.xml"/><Relationship Id="rId1" Type="http://schemas.openxmlformats.org/officeDocument/2006/relationships/slideLayout" Target="../slideLayouts/slideLayout27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6.xml"/></Relationships>
</file>

<file path=ppt/slides/_rels/slide11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4.xml"/><Relationship Id="rId1" Type="http://schemas.openxmlformats.org/officeDocument/2006/relationships/slideLayout" Target="../slideLayouts/slideLayout27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0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0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07.xml"/></Relationships>
</file>

<file path=ppt/slides/_rels/slide11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8.xml"/><Relationship Id="rId1" Type="http://schemas.openxmlformats.org/officeDocument/2006/relationships/slideLayout" Target="../slideLayouts/slideLayout27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0.xml"/><Relationship Id="rId1" Type="http://schemas.openxmlformats.org/officeDocument/2006/relationships/slideLayout" Target="../slideLayouts/slideLayout173.xml"/><Relationship Id="rId4" Type="http://schemas.openxmlformats.org/officeDocument/2006/relationships/image" Target="../media/image93.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7.xml"/><Relationship Id="rId1" Type="http://schemas.openxmlformats.org/officeDocument/2006/relationships/themeOverride" Target="../theme/themeOverride1.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8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50.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2.xml"/><Relationship Id="rId1" Type="http://schemas.openxmlformats.org/officeDocument/2006/relationships/slideLayout" Target="../slideLayouts/slideLayout275.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75.xml"/><Relationship Id="rId1" Type="http://schemas.openxmlformats.org/officeDocument/2006/relationships/themeOverride" Target="../theme/themeOverr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85.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88.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27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0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26.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7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96.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56.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156.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85.xml"/><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85.xml"/><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43.xml"/><Relationship Id="rId1" Type="http://schemas.openxmlformats.org/officeDocument/2006/relationships/slideLayout" Target="../slideLayouts/slideLayout76.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26.xml"/><Relationship Id="rId1" Type="http://schemas.openxmlformats.org/officeDocument/2006/relationships/themeOverride" Target="../theme/themeOverride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7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33.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33.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14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75.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14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0.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94.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104.xml"/></Relationships>
</file>

<file path=ppt/slides/_rels/slide6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3.xml"/><Relationship Id="rId1" Type="http://schemas.openxmlformats.org/officeDocument/2006/relationships/slideLayout" Target="../slideLayouts/slideLayout27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0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0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7.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75.xml"/></Relationships>
</file>

<file path=ppt/slides/_rels/slide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126.xml"/><Relationship Id="rId4" Type="http://schemas.openxmlformats.org/officeDocument/2006/relationships/image" Target="../media/image51.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1.xml"/><Relationship Id="rId1" Type="http://schemas.openxmlformats.org/officeDocument/2006/relationships/slideLayout" Target="../slideLayouts/slideLayout275.xml"/></Relationships>
</file>

<file path=ppt/slides/_rels/slide7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2.xml"/><Relationship Id="rId1" Type="http://schemas.openxmlformats.org/officeDocument/2006/relationships/slideLayout" Target="../slideLayouts/slideLayout275.xml"/></Relationships>
</file>

<file path=ppt/slides/_rels/slide7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3.xml"/><Relationship Id="rId1" Type="http://schemas.openxmlformats.org/officeDocument/2006/relationships/slideLayout" Target="../slideLayouts/slideLayout2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7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4.xml"/><Relationship Id="rId1" Type="http://schemas.openxmlformats.org/officeDocument/2006/relationships/slideLayout" Target="../slideLayouts/slideLayout29.xml"/><Relationship Id="rId4" Type="http://schemas.openxmlformats.org/officeDocument/2006/relationships/image" Target="../media/image59.jpeg"/></Relationships>
</file>

<file path=ppt/slides/_rels/slide7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5.xml"/><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61.png"/><Relationship Id="rId2" Type="http://schemas.openxmlformats.org/officeDocument/2006/relationships/audio" Target="file:///C:\Documents%20and%20Settings\Augustin\My%20Documents\Powerpoint\2005%20NT%20Survey%20Ephesians%20Presentation\Music\Transition.mp3" TargetMode="External"/><Relationship Id="rId1" Type="http://schemas.microsoft.com/office/2007/relationships/media" Target="file:///C:\Documents%20and%20Settings\Augustin\My%20Documents\Powerpoint\2005%20NT%20Survey%20Ephesians%20Presentation\Music\Transition.mp3" TargetMode="External"/><Relationship Id="rId6" Type="http://schemas.openxmlformats.org/officeDocument/2006/relationships/image" Target="../media/image60.png"/><Relationship Id="rId5" Type="http://schemas.openxmlformats.org/officeDocument/2006/relationships/image" Target="../media/image50.jpeg"/><Relationship Id="rId4" Type="http://schemas.openxmlformats.org/officeDocument/2006/relationships/notesSlide" Target="../notesSlides/notesSlide6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75.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275.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8.xml"/><Relationship Id="rId1" Type="http://schemas.openxmlformats.org/officeDocument/2006/relationships/slideLayout" Target="../slideLayouts/slideLayout27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8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275.xml"/></Relationships>
</file>

<file path=ppt/slides/_rels/slide8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0.xml"/><Relationship Id="rId1" Type="http://schemas.openxmlformats.org/officeDocument/2006/relationships/slideLayout" Target="../slideLayouts/slideLayout27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7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75.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61.png"/><Relationship Id="rId2" Type="http://schemas.openxmlformats.org/officeDocument/2006/relationships/audio" Target="file:///C:\Documents%20and%20Settings\Augustin\My%20Documents\Powerpoint\2005%20NT%20Survey%20Ephesians%20Presentation\Music\Armor%20of%20God.mp3" TargetMode="External"/><Relationship Id="rId1" Type="http://schemas.microsoft.com/office/2007/relationships/media" Target="file:///C:\Documents%20and%20Settings\Augustin\My%20Documents\Powerpoint\2005%20NT%20Survey%20Ephesians%20Presentation\Music\Armor%20of%20God.mp3" TargetMode="External"/><Relationship Id="rId6" Type="http://schemas.openxmlformats.org/officeDocument/2006/relationships/image" Target="../media/image66.png"/><Relationship Id="rId5" Type="http://schemas.openxmlformats.org/officeDocument/2006/relationships/image" Target="../media/image50.jpeg"/><Relationship Id="rId4" Type="http://schemas.openxmlformats.org/officeDocument/2006/relationships/notesSlide" Target="../notesSlides/notesSlide73.xml"/></Relationships>
</file>

<file path=ppt/slides/_rels/slide8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4.xml"/><Relationship Id="rId1" Type="http://schemas.openxmlformats.org/officeDocument/2006/relationships/slideLayout" Target="../slideLayouts/slideLayout275.xml"/></Relationships>
</file>

<file path=ppt/slides/_rels/slide8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64.xml"/><Relationship Id="rId4" Type="http://schemas.openxmlformats.org/officeDocument/2006/relationships/image" Target="../media/image7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2.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5.xml"/><Relationship Id="rId1" Type="http://schemas.openxmlformats.org/officeDocument/2006/relationships/slideLayout" Target="../slideLayouts/slideLayout259.xml"/></Relationships>
</file>

<file path=ppt/slides/_rels/slide9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6.xml"/><Relationship Id="rId1" Type="http://schemas.openxmlformats.org/officeDocument/2006/relationships/slideLayout" Target="../slideLayouts/slideLayout259.xml"/></Relationships>
</file>

<file path=ppt/slides/_rels/slide9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7.xml"/><Relationship Id="rId1" Type="http://schemas.openxmlformats.org/officeDocument/2006/relationships/slideLayout" Target="../slideLayouts/slideLayout259.xml"/></Relationships>
</file>

<file path=ppt/slides/_rels/slide9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8.xml"/><Relationship Id="rId1" Type="http://schemas.openxmlformats.org/officeDocument/2006/relationships/slideLayout" Target="../slideLayouts/slideLayout259.xml"/></Relationships>
</file>

<file path=ppt/slides/_rels/slide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9.xml"/><Relationship Id="rId1" Type="http://schemas.openxmlformats.org/officeDocument/2006/relationships/slideLayout" Target="../slideLayouts/slideLayout259.xml"/></Relationships>
</file>

<file path=ppt/slides/_rels/slide9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0.xml"/><Relationship Id="rId1" Type="http://schemas.openxmlformats.org/officeDocument/2006/relationships/slideLayout" Target="../slideLayouts/slideLayout259.xml"/></Relationships>
</file>

<file path=ppt/slides/_rels/slide9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1.xml"/><Relationship Id="rId1" Type="http://schemas.openxmlformats.org/officeDocument/2006/relationships/slideLayout" Target="../slideLayouts/slideLayout259.xml"/></Relationships>
</file>

<file path=ppt/slides/_rels/slide9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2.xml"/><Relationship Id="rId1" Type="http://schemas.openxmlformats.org/officeDocument/2006/relationships/slideLayout" Target="../slideLayouts/slideLayout259.xml"/></Relationships>
</file>

<file path=ppt/slides/_rels/slide9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3.xml"/><Relationship Id="rId1" Type="http://schemas.openxmlformats.org/officeDocument/2006/relationships/slideLayout" Target="../slideLayouts/slideLayout259.xml"/></Relationships>
</file>

<file path=ppt/slides/_rels/slide9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4.xml"/><Relationship Id="rId1" Type="http://schemas.openxmlformats.org/officeDocument/2006/relationships/slideLayout" Target="../slideLayouts/slideLayout25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26E8E-5D74-C343-9BDB-070914266499}"/>
              </a:ext>
            </a:extLst>
          </p:cNvPr>
          <p:cNvPicPr>
            <a:picLocks noChangeAspect="1"/>
          </p:cNvPicPr>
          <p:nvPr/>
        </p:nvPicPr>
        <p:blipFill>
          <a:blip r:embed="rId3"/>
          <a:stretch>
            <a:fillRect/>
          </a:stretch>
        </p:blipFill>
        <p:spPr>
          <a:xfrm>
            <a:off x="-6920" y="-27384"/>
            <a:ext cx="9228215" cy="6921161"/>
          </a:xfrm>
          <a:prstGeom prst="rect">
            <a:avLst/>
          </a:prstGeom>
        </p:spPr>
      </p:pic>
      <p:sp>
        <p:nvSpPr>
          <p:cNvPr id="8" name="Rectangle 2"/>
          <p:cNvSpPr txBox="1">
            <a:spLocks noChangeArrowheads="1"/>
          </p:cNvSpPr>
          <p:nvPr/>
        </p:nvSpPr>
        <p:spPr bwMode="auto">
          <a:xfrm>
            <a:off x="36512" y="292494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أفسس</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201" y="45813"/>
            <a:ext cx="9120187" cy="1150939"/>
          </a:xfrm>
          <a:noFill/>
          <a:ln>
            <a:noFill/>
          </a:ln>
          <a:effectLst>
            <a:outerShdw blurRad="63500" dist="35921" dir="2700000" algn="ctr" rotWithShape="0">
              <a:schemeClr val="tx2">
                <a:alpha val="74998"/>
              </a:schemeClr>
            </a:outerShdw>
          </a:effectLst>
        </p:spPr>
        <p:txBody>
          <a:bodyPr anchor="ctr"/>
          <a:lstStyle/>
          <a:p>
            <a:r>
              <a:rPr lang="ar-JO" sz="8000" kern="1200" dirty="0">
                <a:solidFill>
                  <a:srgbClr val="FFFFFF"/>
                </a:solidFill>
                <a:effectLst>
                  <a:glow rad="127000">
                    <a:srgbClr val="000000"/>
                  </a:glow>
                </a:effectLst>
                <a:ea typeface="ＭＳ Ｐゴシック" charset="0"/>
              </a:rPr>
              <a:t>كن متحداً</a:t>
            </a:r>
            <a:endParaRPr lang="en-US" sz="8000" kern="1200" dirty="0">
              <a:solidFill>
                <a:srgbClr val="FFFFFF"/>
              </a:solidFill>
              <a:effectLst>
                <a:glow rad="127000">
                  <a:srgbClr val="000000"/>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299187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179512" y="745552"/>
            <a:ext cx="1496886" cy="523208"/>
          </a:xfrm>
          <a:prstGeom prst="rect">
            <a:avLst/>
          </a:prstGeom>
          <a:solidFill>
            <a:schemeClr val="tx1"/>
          </a:solidFill>
          <a:ln>
            <a:noFill/>
          </a:ln>
        </p:spPr>
        <p:txBody>
          <a:bodyPr lIns="91427" tIns="45714" rIns="91427" bIns="45714">
            <a:spAutoFit/>
          </a:bodyPr>
          <a:lstStyle>
            <a:defPPr>
              <a:defRPr lang="en-GB"/>
            </a:defPPr>
            <a:lvl1pPr algn="ctr" eaLnBrk="1" hangingPunct="1">
              <a:defRPr sz="2800">
                <a:solidFill>
                  <a:srgbClr val="FFFFFF"/>
                </a:solidFill>
                <a:latin typeface="Calibri" charset="0"/>
                <a:cs typeface="MS PGothic"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JO" dirty="0"/>
              <a:t>روما</a:t>
            </a:r>
            <a:endParaRPr lang="en-US" dirty="0"/>
          </a:p>
        </p:txBody>
      </p:sp>
      <p:pic>
        <p:nvPicPr>
          <p:cNvPr id="13" name="Picture 3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ar-JO"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5" name="Rectangle 4"/>
          <p:cNvSpPr/>
          <p:nvPr/>
        </p:nvSpPr>
        <p:spPr>
          <a:xfrm>
            <a:off x="1259632" y="4149080"/>
            <a:ext cx="4724400" cy="1676400"/>
          </a:xfrm>
          <a:prstGeom prst="rect">
            <a:avLst/>
          </a:prstGeom>
          <a:noFill/>
        </p:spPr>
        <p:txBody>
          <a:bodyPr wrap="none" lIns="91427" tIns="45714" rIns="91427" bIns="45714">
            <a:prstTxWarp prst="textWave2">
              <a:avLst/>
            </a:prstTxWarp>
            <a:spAutoFit/>
          </a:bodyPr>
          <a:lstStyle/>
          <a:p>
            <a:pPr algn="ctr" fontAlgn="auto">
              <a:spcBef>
                <a:spcPts val="0"/>
              </a:spcBef>
              <a:spcAft>
                <a:spcPts val="0"/>
              </a:spcAft>
              <a:defRPr/>
            </a:pPr>
            <a:r>
              <a:rPr lang="ar-JO"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rPr>
              <a:t>أفسس</a:t>
            </a:r>
            <a:endParaRPr lang="en-US"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endParaRP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dirty="0">
                <a:solidFill>
                  <a:srgbClr val="FFFFFF"/>
                </a:solidFill>
                <a:latin typeface="Calibri" charset="0"/>
                <a:cs typeface="MS PGothic" charset="0"/>
              </a:rPr>
              <a:t>أفسس</a:t>
            </a:r>
            <a:endParaRPr lang="en-US" sz="2800" dirty="0">
              <a:solidFill>
                <a:srgbClr val="FFFFFF"/>
              </a:solidFill>
              <a:latin typeface="Calibri" charset="0"/>
              <a:cs typeface="MS PGothic"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strVal val="(6*min(max(#ppt_w*#ppt_h,.3),1)-7.4)/-.7*#ppt_w"/>
                                          </p:val>
                                        </p:tav>
                                        <p:tav tm="100000">
                                          <p:val>
                                            <p:strVal val="#ppt_w"/>
                                          </p:val>
                                        </p:tav>
                                      </p:tavLst>
                                    </p:anim>
                                    <p:anim calcmode="lin" valueType="num">
                                      <p:cBhvr>
                                        <p:cTn id="19" dur="500" fill="hold"/>
                                        <p:tgtEl>
                                          <p:spTgt spid="10"/>
                                        </p:tgtEl>
                                        <p:attrNameLst>
                                          <p:attrName>ppt_h</p:attrName>
                                        </p:attrNameLst>
                                      </p:cBhvr>
                                      <p:tavLst>
                                        <p:tav tm="0">
                                          <p:val>
                                            <p:strVal val="(6*min(max(#ppt_w*#ppt_h,.3),1)-7.4)/-.7*#ppt_h"/>
                                          </p:val>
                                        </p:tav>
                                        <p:tav tm="100000">
                                          <p:val>
                                            <p:strVal val="#ppt_h"/>
                                          </p:val>
                                        </p:tav>
                                      </p:tavLst>
                                    </p:anim>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5"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DDF5380-71FD-004A-89B6-7E7A7E3ED06F}"/>
              </a:ext>
            </a:extLst>
          </p:cNvPr>
          <p:cNvSpPr txBox="1">
            <a:spLocks noChangeArrowheads="1"/>
          </p:cNvSpPr>
          <p:nvPr/>
        </p:nvSpPr>
        <p:spPr bwMode="auto">
          <a:xfrm>
            <a:off x="4860032" y="286971"/>
            <a:ext cx="4283968" cy="144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400" b="1" dirty="0">
                <a:latin typeface="Arial" panose="020B0604020202020204" pitchFamily="34" charset="0"/>
              </a:rPr>
              <a:t>حماية من </a:t>
            </a:r>
          </a:p>
          <a:p>
            <a:pPr algn="ctr" eaLnBrk="1" hangingPunct="1"/>
            <a:r>
              <a:rPr lang="ar-JO" sz="4400" b="1" dirty="0">
                <a:latin typeface="Arial" panose="020B0604020202020204" pitchFamily="34" charset="0"/>
              </a:rPr>
              <a:t>جروح الرأس</a:t>
            </a:r>
            <a:endParaRPr lang="en-US" sz="4400" b="1" dirty="0">
              <a:latin typeface="Arial" panose="020B0604020202020204" pitchFamily="34" charset="0"/>
            </a:endParaRPr>
          </a:p>
        </p:txBody>
      </p:sp>
      <p:sp>
        <p:nvSpPr>
          <p:cNvPr id="4" name="Text Box 5">
            <a:extLst>
              <a:ext uri="{FF2B5EF4-FFF2-40B4-BE49-F238E27FC236}">
                <a16:creationId xmlns:a16="http://schemas.microsoft.com/office/drawing/2014/main" id="{79000488-2389-AA41-9819-21B3162B7357}"/>
              </a:ext>
            </a:extLst>
          </p:cNvPr>
          <p:cNvSpPr txBox="1">
            <a:spLocks noChangeArrowheads="1"/>
          </p:cNvSpPr>
          <p:nvPr/>
        </p:nvSpPr>
        <p:spPr bwMode="auto">
          <a:xfrm>
            <a:off x="5257006" y="4020423"/>
            <a:ext cx="3491880" cy="646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r>
              <a:rPr lang="ar-JO" sz="3600" b="1" dirty="0">
                <a:latin typeface="Arial" panose="020B0604020202020204" pitchFamily="34" charset="0"/>
              </a:rPr>
              <a:t>= تأكيد الخلاص</a:t>
            </a:r>
            <a:endParaRPr lang="en-SG" sz="3600" b="1" dirty="0">
              <a:latin typeface="Arial" panose="020B0604020202020204" pitchFamily="34" charset="0"/>
            </a:endParaRPr>
          </a:p>
        </p:txBody>
      </p:sp>
    </p:spTree>
    <p:extLst>
      <p:ext uri="{BB962C8B-B14F-4D97-AF65-F5344CB8AC3E}">
        <p14:creationId xmlns:p14="http://schemas.microsoft.com/office/powerpoint/2010/main" val="306972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FEEFDE88-3BB7-C74F-9AF4-3D204A6C0976}"/>
              </a:ext>
            </a:extLst>
          </p:cNvPr>
          <p:cNvSpPr txBox="1">
            <a:spLocks noChangeArrowheads="1"/>
          </p:cNvSpPr>
          <p:nvPr/>
        </p:nvSpPr>
        <p:spPr bwMode="auto">
          <a:xfrm>
            <a:off x="1115616" y="1484784"/>
            <a:ext cx="4320480" cy="923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5400" b="1" dirty="0">
                <a:latin typeface="Arial" panose="020B0604020202020204" pitchFamily="34" charset="0"/>
              </a:rPr>
              <a:t>سيف الروح</a:t>
            </a:r>
            <a:endParaRPr lang="en-US" sz="5400" b="1" dirty="0">
              <a:latin typeface="Arial" panose="020B0604020202020204" pitchFamily="34" charset="0"/>
            </a:endParaRPr>
          </a:p>
        </p:txBody>
      </p:sp>
    </p:spTree>
    <p:extLst>
      <p:ext uri="{BB962C8B-B14F-4D97-AF65-F5344CB8AC3E}">
        <p14:creationId xmlns:p14="http://schemas.microsoft.com/office/powerpoint/2010/main" val="4281426822"/>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370F345-D217-D841-A13D-3F6AC08D100A}"/>
              </a:ext>
            </a:extLst>
          </p:cNvPr>
          <p:cNvSpPr txBox="1">
            <a:spLocks noChangeArrowheads="1"/>
          </p:cNvSpPr>
          <p:nvPr/>
        </p:nvSpPr>
        <p:spPr bwMode="auto">
          <a:xfrm>
            <a:off x="5868144" y="188640"/>
            <a:ext cx="2952750" cy="2123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400" b="1" dirty="0">
                <a:latin typeface="Arial" panose="020B0604020202020204" pitchFamily="34" charset="0"/>
              </a:rPr>
              <a:t>مهاجمة العدو أو الدفاع ضد الهجومات</a:t>
            </a:r>
            <a:endParaRPr lang="en-US" sz="4400" b="1" dirty="0">
              <a:latin typeface="Arial" panose="020B0604020202020204" pitchFamily="34" charset="0"/>
            </a:endParaRPr>
          </a:p>
        </p:txBody>
      </p:sp>
    </p:spTree>
    <p:extLst>
      <p:ext uri="{BB962C8B-B14F-4D97-AF65-F5344CB8AC3E}">
        <p14:creationId xmlns:p14="http://schemas.microsoft.com/office/powerpoint/2010/main" val="718960898"/>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9AB9C6C4-8488-2040-90B0-6DA1D084404E}"/>
              </a:ext>
            </a:extLst>
          </p:cNvPr>
          <p:cNvSpPr txBox="1">
            <a:spLocks noChangeArrowheads="1"/>
          </p:cNvSpPr>
          <p:nvPr/>
        </p:nvSpPr>
        <p:spPr bwMode="auto">
          <a:xfrm>
            <a:off x="5796136" y="4869160"/>
            <a:ext cx="2952750" cy="17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5400" b="1" dirty="0">
                <a:latin typeface="Arial" panose="020B0604020202020204" pitchFamily="34" charset="0"/>
              </a:rPr>
              <a:t>وحدة في المعركة</a:t>
            </a:r>
            <a:endParaRPr lang="en-US" sz="5400" b="1" dirty="0">
              <a:latin typeface="Arial" panose="020B0604020202020204" pitchFamily="34" charset="0"/>
            </a:endParaRPr>
          </a:p>
        </p:txBody>
      </p:sp>
    </p:spTree>
    <p:extLst>
      <p:ext uri="{BB962C8B-B14F-4D97-AF65-F5344CB8AC3E}">
        <p14:creationId xmlns:p14="http://schemas.microsoft.com/office/powerpoint/2010/main" val="1531521810"/>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49240DED-09E4-0144-8129-9D84853BA81C}"/>
              </a:ext>
            </a:extLst>
          </p:cNvPr>
          <p:cNvSpPr txBox="1">
            <a:spLocks noChangeArrowheads="1"/>
          </p:cNvSpPr>
          <p:nvPr/>
        </p:nvSpPr>
        <p:spPr bwMode="auto">
          <a:xfrm>
            <a:off x="4572000" y="332656"/>
            <a:ext cx="4176886" cy="923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5400" b="1" dirty="0">
                <a:latin typeface="Arial" panose="020B0604020202020204" pitchFamily="34" charset="0"/>
              </a:rPr>
              <a:t>السلحفاة</a:t>
            </a:r>
            <a:endParaRPr lang="en-US" sz="5400" b="1" dirty="0">
              <a:latin typeface="Arial" panose="020B0604020202020204" pitchFamily="34" charset="0"/>
            </a:endParaRPr>
          </a:p>
        </p:txBody>
      </p:sp>
      <p:sp>
        <p:nvSpPr>
          <p:cNvPr id="4" name="Text Box 5">
            <a:extLst>
              <a:ext uri="{FF2B5EF4-FFF2-40B4-BE49-F238E27FC236}">
                <a16:creationId xmlns:a16="http://schemas.microsoft.com/office/drawing/2014/main" id="{023B91B6-727A-EF43-91F2-6E921159E971}"/>
              </a:ext>
            </a:extLst>
          </p:cNvPr>
          <p:cNvSpPr txBox="1">
            <a:spLocks noChangeArrowheads="1"/>
          </p:cNvSpPr>
          <p:nvPr/>
        </p:nvSpPr>
        <p:spPr bwMode="auto">
          <a:xfrm>
            <a:off x="4980886" y="5445224"/>
            <a:ext cx="4176886" cy="7078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latin typeface="Arial" panose="020B0604020202020204" pitchFamily="34" charset="0"/>
              </a:rPr>
              <a:t>= التقدم معاً</a:t>
            </a:r>
            <a:endParaRPr lang="en-US" sz="4000" b="1" dirty="0">
              <a:latin typeface="Arial" panose="020B0604020202020204" pitchFamily="34" charset="0"/>
            </a:endParaRPr>
          </a:p>
        </p:txBody>
      </p:sp>
    </p:spTree>
    <p:extLst>
      <p:ext uri="{BB962C8B-B14F-4D97-AF65-F5344CB8AC3E}">
        <p14:creationId xmlns:p14="http://schemas.microsoft.com/office/powerpoint/2010/main" val="258176772"/>
      </p:ext>
    </p:extLst>
  </p:cSld>
  <p:clrMapOvr>
    <a:masterClrMapping/>
  </p:clrMapOvr>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FE1C9C0E-0E34-1242-B6F9-7BCB12E03581}"/>
              </a:ext>
            </a:extLst>
          </p:cNvPr>
          <p:cNvSpPr txBox="1">
            <a:spLocks noChangeArrowheads="1"/>
          </p:cNvSpPr>
          <p:nvPr/>
        </p:nvSpPr>
        <p:spPr bwMode="auto">
          <a:xfrm>
            <a:off x="1304" y="260648"/>
            <a:ext cx="5218768" cy="923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5400" b="1" dirty="0">
                <a:latin typeface="Arial" panose="020B0604020202020204" pitchFamily="34" charset="0"/>
              </a:rPr>
              <a:t>حماية بعضنا بعضاً</a:t>
            </a:r>
            <a:endParaRPr lang="en-US" sz="5400" b="1" dirty="0">
              <a:latin typeface="Arial" panose="020B0604020202020204" pitchFamily="34" charset="0"/>
            </a:endParaRPr>
          </a:p>
        </p:txBody>
      </p:sp>
    </p:spTree>
    <p:extLst>
      <p:ext uri="{BB962C8B-B14F-4D97-AF65-F5344CB8AC3E}">
        <p14:creationId xmlns:p14="http://schemas.microsoft.com/office/powerpoint/2010/main" val="525648238"/>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5308086"/>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61" name="Picture 3" descr="swor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1776" y="112538"/>
            <a:ext cx="3313113" cy="670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762" name="Picture 4" descr="helm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24526" y="2371728"/>
            <a:ext cx="3419475" cy="343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763" name="Picture 2" descr="sho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12" y="3357563"/>
            <a:ext cx="3057526" cy="321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64" name="Title 1"/>
          <p:cNvSpPr>
            <a:spLocks noGrp="1"/>
          </p:cNvSpPr>
          <p:nvPr>
            <p:ph type="title" idx="4294967295"/>
          </p:nvPr>
        </p:nvSpPr>
        <p:spPr>
          <a:xfrm rot="20258386">
            <a:off x="-590547" y="771525"/>
            <a:ext cx="6958013" cy="1206500"/>
          </a:xfrm>
          <a:solidFill>
            <a:schemeClr val="tx1"/>
          </a:solidFill>
        </p:spPr>
        <p:txBody>
          <a:bodyPr/>
          <a:lstStyle/>
          <a:p>
            <a:pPr algn="ctr"/>
            <a:r>
              <a:rPr lang="ar-JO" sz="4800" dirty="0">
                <a:solidFill>
                  <a:srgbClr val="FF0000"/>
                </a:solidFill>
              </a:rPr>
              <a:t>استخدم أسلحتك</a:t>
            </a:r>
            <a:endParaRPr lang="en-US" sz="4800" dirty="0">
              <a:solidFill>
                <a:srgbClr val="FF0000"/>
              </a:solidFill>
            </a:endParaRPr>
          </a:p>
        </p:txBody>
      </p:sp>
      <p:sp>
        <p:nvSpPr>
          <p:cNvPr id="2" name="Rectangle 1">
            <a:extLst>
              <a:ext uri="{FF2B5EF4-FFF2-40B4-BE49-F238E27FC236}">
                <a16:creationId xmlns:a16="http://schemas.microsoft.com/office/drawing/2014/main" id="{366ACB74-09EF-3940-BCF3-08F55EBE9966}"/>
              </a:ext>
            </a:extLst>
          </p:cNvPr>
          <p:cNvSpPr/>
          <p:nvPr/>
        </p:nvSpPr>
        <p:spPr bwMode="auto">
          <a:xfrm>
            <a:off x="6444208" y="4293096"/>
            <a:ext cx="576064" cy="57606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11" charset="0"/>
              <a:ea typeface="Times New Roman" pitchFamily="-111" charset="0"/>
              <a:cs typeface="Times New Roman" pitchFamily="-111"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6510B9-C13D-274C-87A9-24833A57A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3"/>
            <a:ext cx="9144000" cy="6861043"/>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238291"/>
            <a:ext cx="871486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ar-JO" sz="3200" dirty="0"/>
              <a:t>أفسس 6: 23-24</a:t>
            </a:r>
            <a:endParaRPr lang="en-US" sz="3200" b="1" dirty="0">
              <a:solidFill>
                <a:srgbClr val="FFFFFF"/>
              </a:solidFill>
              <a:effectLst>
                <a:glow rad="228600">
                  <a:srgbClr val="000000">
                    <a:satMod val="175000"/>
                  </a:srgbClr>
                </a:glow>
              </a:effectLst>
              <a:latin typeface="Arial" panose="020B0604020202020204" pitchFamily="34" charset="0"/>
              <a:ea typeface="ＭＳ Ｐゴシック" charset="0"/>
            </a:endParaRPr>
          </a:p>
        </p:txBody>
      </p:sp>
      <p:sp>
        <p:nvSpPr>
          <p:cNvPr id="5" name="Rectangle 4"/>
          <p:cNvSpPr/>
          <p:nvPr/>
        </p:nvSpPr>
        <p:spPr>
          <a:xfrm>
            <a:off x="-22885" y="1263823"/>
            <a:ext cx="9139942" cy="3200876"/>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ar-JO" sz="5400" b="1" baseline="30000" dirty="0">
                <a:solidFill>
                  <a:srgbClr val="FFFFFF"/>
                </a:solidFill>
                <a:effectLst>
                  <a:glow rad="228600">
                    <a:srgbClr val="000000">
                      <a:satMod val="175000"/>
                    </a:srgbClr>
                  </a:glow>
                </a:effectLst>
                <a:latin typeface="Arial" panose="020B0604020202020204" pitchFamily="34" charset="0"/>
                <a:ea typeface="ＭＳ Ｐゴシック" charset="0"/>
              </a:rPr>
              <a:t>23 سلام على الإخوة و </a:t>
            </a:r>
            <a:r>
              <a:rPr lang="ar-JO" sz="5400" b="1" baseline="30000" dirty="0">
                <a:solidFill>
                  <a:srgbClr val="FFFF00"/>
                </a:solidFill>
                <a:effectLst>
                  <a:glow rad="228600">
                    <a:srgbClr val="000000">
                      <a:satMod val="175000"/>
                    </a:srgbClr>
                  </a:glow>
                </a:effectLst>
                <a:latin typeface="Arial" panose="020B0604020202020204" pitchFamily="34" charset="0"/>
                <a:ea typeface="ＭＳ Ｐゴシック" charset="0"/>
              </a:rPr>
              <a:t>محبة</a:t>
            </a:r>
            <a:r>
              <a:rPr lang="ar-JO" sz="5400" b="1" baseline="30000" dirty="0">
                <a:solidFill>
                  <a:srgbClr val="FFFFFF"/>
                </a:solidFill>
                <a:effectLst>
                  <a:glow rad="228600">
                    <a:srgbClr val="000000">
                      <a:satMod val="175000"/>
                    </a:srgbClr>
                  </a:glow>
                </a:effectLst>
                <a:latin typeface="Arial" panose="020B0604020202020204" pitchFamily="34" charset="0"/>
                <a:ea typeface="ＭＳ Ｐゴシック" charset="0"/>
              </a:rPr>
              <a:t> بإيمان من الله الآب و الرب يسوع المسيح</a:t>
            </a:r>
            <a:endParaRPr lang="en-SG" sz="5400" b="1" dirty="0">
              <a:solidFill>
                <a:srgbClr val="FFFFFF"/>
              </a:solidFill>
              <a:effectLst>
                <a:glow rad="228600">
                  <a:srgbClr val="000000">
                    <a:satMod val="175000"/>
                  </a:srgbClr>
                </a:glow>
              </a:effectLst>
              <a:latin typeface="Arial" panose="020B0604020202020204" pitchFamily="34" charset="0"/>
              <a:ea typeface="ＭＳ Ｐゴシック" charset="0"/>
            </a:endParaRPr>
          </a:p>
          <a:p>
            <a:pPr algn="ctr">
              <a:spcBef>
                <a:spcPct val="0"/>
              </a:spcBef>
            </a:pPr>
            <a:endParaRPr lang="en-SG" sz="3200" b="1" dirty="0">
              <a:solidFill>
                <a:srgbClr val="FFFFFF"/>
              </a:solidFill>
              <a:effectLst>
                <a:glow rad="228600">
                  <a:srgbClr val="000000">
                    <a:satMod val="175000"/>
                  </a:srgbClr>
                </a:glow>
              </a:effectLst>
              <a:latin typeface="Arial" panose="020B0604020202020204" pitchFamily="34" charset="0"/>
              <a:ea typeface="ＭＳ Ｐゴシック" charset="0"/>
            </a:endParaRPr>
          </a:p>
          <a:p>
            <a:pPr algn="ctr">
              <a:spcBef>
                <a:spcPct val="0"/>
              </a:spcBef>
            </a:pPr>
            <a:r>
              <a:rPr lang="ar-JO" sz="4000" b="1" dirty="0">
                <a:solidFill>
                  <a:srgbClr val="FFFFFF"/>
                </a:solidFill>
                <a:effectLst>
                  <a:glow rad="228600">
                    <a:srgbClr val="000000">
                      <a:satMod val="175000"/>
                    </a:srgbClr>
                  </a:glow>
                </a:effectLst>
                <a:latin typeface="Arial" panose="020B0604020202020204" pitchFamily="34" charset="0"/>
                <a:ea typeface="ＭＳ Ｐゴシック" charset="0"/>
              </a:rPr>
              <a:t>24 النعمة مع جميع الذين </a:t>
            </a:r>
            <a:r>
              <a:rPr lang="ar-JO" sz="4000" b="1" dirty="0">
                <a:solidFill>
                  <a:srgbClr val="FFFF00"/>
                </a:solidFill>
                <a:effectLst>
                  <a:glow rad="228600">
                    <a:srgbClr val="000000">
                      <a:satMod val="175000"/>
                    </a:srgbClr>
                  </a:glow>
                </a:effectLst>
                <a:latin typeface="Arial" panose="020B0604020202020204" pitchFamily="34" charset="0"/>
                <a:ea typeface="ＭＳ Ｐゴシック" charset="0"/>
              </a:rPr>
              <a:t>يحبون</a:t>
            </a:r>
            <a:r>
              <a:rPr lang="ar-JO" sz="4000" b="1" dirty="0">
                <a:solidFill>
                  <a:srgbClr val="FFFFFF"/>
                </a:solidFill>
                <a:effectLst>
                  <a:glow rad="228600">
                    <a:srgbClr val="000000">
                      <a:satMod val="175000"/>
                    </a:srgbClr>
                  </a:glow>
                </a:effectLst>
                <a:latin typeface="Arial" panose="020B0604020202020204" pitchFamily="34" charset="0"/>
                <a:ea typeface="ＭＳ Ｐゴシック" charset="0"/>
              </a:rPr>
              <a:t> ربنا يسوع المسيح في عدم فساد </a:t>
            </a:r>
            <a:r>
              <a:rPr lang="ar-JO" sz="3200" b="1" dirty="0">
                <a:solidFill>
                  <a:srgbClr val="FFFFFF"/>
                </a:solidFill>
                <a:effectLst>
                  <a:glow rad="228600">
                    <a:srgbClr val="000000">
                      <a:satMod val="175000"/>
                    </a:srgbClr>
                  </a:glow>
                </a:effectLst>
                <a:latin typeface="Arial" panose="020B0604020202020204" pitchFamily="34" charset="0"/>
                <a:ea typeface="ＭＳ Ｐゴシック" charset="0"/>
              </a:rPr>
              <a:t>آمين</a:t>
            </a:r>
            <a:endParaRPr lang="en-SG" sz="3200" b="1" dirty="0">
              <a:solidFill>
                <a:srgbClr val="FFFFFF"/>
              </a:solidFill>
              <a:effectLst>
                <a:glow rad="228600">
                  <a:srgbClr val="000000">
                    <a:satMod val="175000"/>
                  </a:srgbClr>
                </a:glow>
              </a:effectLst>
              <a:latin typeface="Arial" panose="020B0604020202020204" pitchFamily="34" charset="0"/>
              <a:ea typeface="ＭＳ Ｐゴシック" charset="0"/>
            </a:endParaRPr>
          </a:p>
        </p:txBody>
      </p:sp>
      <p:sp>
        <p:nvSpPr>
          <p:cNvPr id="8" name="Rectangle 2">
            <a:extLst>
              <a:ext uri="{FF2B5EF4-FFF2-40B4-BE49-F238E27FC236}">
                <a16:creationId xmlns:a16="http://schemas.microsoft.com/office/drawing/2014/main" id="{D1625826-18AA-9E4A-8386-00A8A60084A9}"/>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rPr>
              <a:t>أحبوا بعضكم بعضاً</a:t>
            </a:r>
            <a:endParaRPr kumimoji="0" lang="en-US" sz="36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1255824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كيف يمكن أن تكون كنيستنا </a:t>
            </a:r>
            <a:r>
              <a:rPr lang="ar-JO" sz="6000" dirty="0">
                <a:solidFill>
                  <a:srgbClr val="FFFF00"/>
                </a:solidFill>
                <a:effectLst>
                  <a:glow rad="127000">
                    <a:schemeClr val="tx1"/>
                  </a:glow>
                </a:effectLst>
                <a:ea typeface="ＭＳ Ｐゴシック" charset="0"/>
                <a:cs typeface="ＭＳ Ｐゴシック" charset="0"/>
              </a:rPr>
              <a:t>متحدة</a:t>
            </a:r>
            <a:r>
              <a:rPr lang="ar-JO" sz="4800" dirty="0">
                <a:effectLst>
                  <a:glow rad="127000">
                    <a:schemeClr val="tx1"/>
                  </a:glow>
                </a:effectLst>
                <a:ea typeface="ＭＳ Ｐゴシック" charset="0"/>
                <a:cs typeface="ＭＳ Ｐゴシック" charset="0"/>
              </a:rPr>
              <a:t> </a:t>
            </a:r>
            <a:br>
              <a:rPr lang="ar-JO" sz="4800" dirty="0">
                <a:effectLst>
                  <a:glow rad="127000">
                    <a:schemeClr val="tx1"/>
                  </a:glow>
                </a:effectLst>
                <a:ea typeface="ＭＳ Ｐゴシック" charset="0"/>
                <a:cs typeface="ＭＳ Ｐゴシック" charset="0"/>
              </a:rPr>
            </a:br>
            <a:r>
              <a:rPr lang="ar-JO" sz="4800" dirty="0">
                <a:effectLst>
                  <a:glow rad="127000">
                    <a:schemeClr val="tx1"/>
                  </a:glow>
                </a:effectLst>
                <a:ea typeface="ＭＳ Ｐゴシック" charset="0"/>
                <a:cs typeface="ＭＳ Ｐゴシック" charset="0"/>
              </a:rPr>
              <a:t>على الرغم من الأنواع المختلفة من الناس ؟</a:t>
            </a:r>
            <a:endParaRPr lang="en-US" sz="4800" dirty="0">
              <a:effectLst>
                <a:glow rad="127000">
                  <a:schemeClr val="tx1"/>
                </a:glow>
              </a:effectLst>
              <a:ea typeface="ＭＳ Ｐゴシック" charset="0"/>
              <a:cs typeface="ＭＳ Ｐゴシック" charset="0"/>
            </a:endParaRP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74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الكلمة المفتاحية</a:t>
            </a:r>
            <a:endParaRPr lang="en-US" sz="4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ar-JO" sz="72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الوحدة</a:t>
            </a:r>
            <a:endParaRPr lang="en-US" sz="72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ar-JO"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أفسس</a:t>
            </a:r>
            <a:endParaRPr lang="en-US"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7" name="Text Box 24"/>
          <p:cNvSpPr txBox="1">
            <a:spLocks noChangeArrowheads="1"/>
          </p:cNvSpPr>
          <p:nvPr/>
        </p:nvSpPr>
        <p:spPr bwMode="auto">
          <a:xfrm>
            <a:off x="8360254" y="65344"/>
            <a:ext cx="70401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32"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175</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613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7170" name="Picture 2" descr="Related image">
            <a:extLst>
              <a:ext uri="{FF2B5EF4-FFF2-40B4-BE49-F238E27FC236}">
                <a16:creationId xmlns:a16="http://schemas.microsoft.com/office/drawing/2014/main" id="{4B3F2CBB-49DE-CE4F-8FAF-A7247A9B5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49" y="1253519"/>
            <a:ext cx="7289627" cy="50138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08520" y="6093295"/>
            <a:ext cx="9361040" cy="749533"/>
          </a:xfrm>
          <a:prstGeom prst="rect">
            <a:avLst/>
          </a:prstGeom>
          <a:solidFill>
            <a:srgbClr val="002060"/>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الفكرة الرئيسية في أفسس</a:t>
            </a:r>
            <a:endParaRPr kumimoji="0" lang="en-US"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201" y="6178"/>
            <a:ext cx="9120187" cy="1446653"/>
          </a:xfrm>
          <a:effectLst>
            <a:outerShdw blurRad="63500" dist="35921" dir="2700000" algn="ctr" rotWithShape="0">
              <a:schemeClr val="tx2">
                <a:alpha val="74998"/>
              </a:schemeClr>
            </a:outerShdw>
          </a:effectLst>
        </p:spPr>
        <p:txBody>
          <a:bodyPr/>
          <a:lstStyle/>
          <a:p>
            <a:pPr>
              <a:defRPr/>
            </a:pPr>
            <a:r>
              <a:rPr lang="ar-JO" sz="4800" dirty="0">
                <a:solidFill>
                  <a:schemeClr val="tx1"/>
                </a:solidFill>
                <a:effectLst>
                  <a:outerShdw blurRad="38100" dist="38100" dir="2700000" algn="tl">
                    <a:srgbClr val="000000">
                      <a:alpha val="43137"/>
                    </a:srgbClr>
                  </a:outerShdw>
                </a:effectLst>
                <a:ea typeface="ＭＳ Ｐゴシック" charset="0"/>
                <a:cs typeface="ＭＳ Ｐゴシック" charset="0"/>
              </a:rPr>
              <a:t>محبة الله، محبة الكنيسة </a:t>
            </a:r>
            <a:r>
              <a:rPr lang="ar-JO" sz="4800" dirty="0">
                <a:solidFill>
                  <a:srgbClr val="0070C0"/>
                </a:solidFill>
                <a:effectLst>
                  <a:outerShdw blurRad="38100" dist="38100" dir="2700000" algn="tl">
                    <a:srgbClr val="000000">
                      <a:alpha val="43137"/>
                    </a:srgbClr>
                  </a:outerShdw>
                </a:effectLst>
                <a:ea typeface="ＭＳ Ｐゴシック" charset="0"/>
                <a:cs typeface="ＭＳ Ｐゴシック" charset="0"/>
              </a:rPr>
              <a:t>بالتساوي</a:t>
            </a:r>
            <a:r>
              <a:rPr lang="ar-JO" sz="4800" dirty="0">
                <a:solidFill>
                  <a:schemeClr val="tx1"/>
                </a:solidFill>
                <a:effectLst>
                  <a:outerShdw blurRad="38100" dist="38100" dir="2700000" algn="tl">
                    <a:srgbClr val="000000">
                      <a:alpha val="43137"/>
                    </a:srgbClr>
                  </a:outerShdw>
                </a:effectLst>
                <a:ea typeface="ＭＳ Ｐゴシック" charset="0"/>
                <a:cs typeface="ＭＳ Ｐゴシック" charset="0"/>
              </a:rPr>
              <a:t>، و محبة الأمم</a:t>
            </a:r>
            <a:endParaRPr lang="en-US" sz="4800" dirty="0">
              <a:solidFill>
                <a:schemeClr val="tx1"/>
              </a:solidFill>
              <a:effectLst>
                <a:outerShdw blurRad="38100" dist="38100" dir="2700000" algn="tl">
                  <a:srgbClr val="000000">
                    <a:alpha val="43137"/>
                  </a:srgbClr>
                </a:outerShdw>
              </a:effectLst>
              <a:ea typeface="ＭＳ Ｐゴシック" charset="0"/>
              <a:cs typeface="ＭＳ Ｐゴシック" charset="0"/>
            </a:endParaRPr>
          </a:p>
        </p:txBody>
      </p:sp>
    </p:spTree>
    <p:extLst>
      <p:ext uri="{BB962C8B-B14F-4D97-AF65-F5344CB8AC3E}">
        <p14:creationId xmlns:p14="http://schemas.microsoft.com/office/powerpoint/2010/main" val="8394264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ＭＳ Ｐゴシック" charset="0"/>
              </a:rPr>
              <a:t>كيف نكون متحدين</a:t>
            </a:r>
            <a:endParaRPr lang="en-US" dirty="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محبة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FF"/>
                  </a:solidFill>
                  <a:latin typeface="Arial" panose="020B0604020202020204" pitchFamily="34" charset="0"/>
                </a:rPr>
                <a:t>الله</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أفسس 1-3</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7438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ＭＳ Ｐゴシック" charset="0"/>
              </a:rPr>
              <a:t>كيف نكون متحدين</a:t>
            </a:r>
            <a:endParaRPr lang="en-US" dirty="0">
              <a:ea typeface="ＭＳ Ｐゴシック" charset="0"/>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محبة الكنيسة</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محبة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FF"/>
                  </a:solidFill>
                  <a:latin typeface="Arial" panose="020B0604020202020204" pitchFamily="34" charset="0"/>
                </a:rPr>
                <a:t>الله</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أفسس 4-6</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8868035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ＭＳ Ｐゴシック" charset="0"/>
              </a:rPr>
              <a:t>كيف نكون متحدين</a:t>
            </a:r>
            <a:endParaRPr lang="en-US" dirty="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محبة الأمم</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محبة الكنيسة</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محبة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FF"/>
                  </a:solidFill>
                  <a:latin typeface="Arial" panose="020B0604020202020204" pitchFamily="34" charset="0"/>
                </a:rPr>
                <a:t>الله</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B6AAA264-07F0-7246-9F9E-F6746366D68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أفسس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50535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2530" name="Picture 2" descr="http://www.murraygroen.ca/_documents/3d%20human%20and%20question%20mark.jpg">
            <a:extLst>
              <a:ext uri="{FF2B5EF4-FFF2-40B4-BE49-F238E27FC236}">
                <a16:creationId xmlns:a16="http://schemas.microsoft.com/office/drawing/2014/main" id="{E64A7B24-3F38-EF4C-AFF3-042EC225DD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90"/>
          <a:stretch/>
        </p:blipFill>
        <p:spPr bwMode="auto">
          <a:xfrm>
            <a:off x="-2" y="908720"/>
            <a:ext cx="4688633" cy="59492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ar-JO" dirty="0">
                <a:solidFill>
                  <a:schemeClr val="tx2"/>
                </a:solidFill>
                <a:effectLst>
                  <a:glow rad="127000">
                    <a:schemeClr val="bg1"/>
                  </a:glow>
                </a:effectLst>
                <a:ea typeface="ＭＳ Ｐゴシック" charset="0"/>
                <a:cs typeface="ＭＳ Ｐゴシック" charset="0"/>
              </a:rPr>
              <a:t>فكر بالموضوع</a:t>
            </a:r>
            <a:endParaRPr lang="en-US" dirty="0">
              <a:solidFill>
                <a:schemeClr val="tx2"/>
              </a:solidFill>
              <a:effectLst>
                <a:glow rad="127000">
                  <a:schemeClr val="bg1"/>
                </a:glow>
              </a:effectLst>
              <a:ea typeface="ＭＳ Ｐゴシック" charset="0"/>
              <a:cs typeface="ＭＳ Ｐゴシック" charset="0"/>
            </a:endParaRPr>
          </a:p>
        </p:txBody>
      </p:sp>
      <p:sp>
        <p:nvSpPr>
          <p:cNvPr id="3" name="Rectangle 2">
            <a:extLst>
              <a:ext uri="{FF2B5EF4-FFF2-40B4-BE49-F238E27FC236}">
                <a16:creationId xmlns:a16="http://schemas.microsoft.com/office/drawing/2014/main" id="{F10ECCA3-41D0-A04D-87A8-D29079C9373F}"/>
              </a:ext>
            </a:extLst>
          </p:cNvPr>
          <p:cNvSpPr txBox="1">
            <a:spLocks noChangeArrowheads="1"/>
          </p:cNvSpPr>
          <p:nvPr/>
        </p:nvSpPr>
        <p:spPr bwMode="auto">
          <a:xfrm>
            <a:off x="3194720" y="1448420"/>
            <a:ext cx="5949280" cy="504128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12700" marR="0" lvl="0" indent="-12700" algn="r" defTabSz="914400" rtl="0" eaLnBrk="0" fontAlgn="base" latinLnBrk="0" hangingPunct="0">
              <a:lnSpc>
                <a:spcPct val="100000"/>
              </a:lnSpc>
              <a:spcBef>
                <a:spcPct val="0"/>
              </a:spcBef>
              <a:spcAft>
                <a:spcPct val="0"/>
              </a:spcAft>
              <a:buClrTx/>
              <a:buSzTx/>
              <a:buFontTx/>
              <a:buNone/>
              <a:tabLst/>
              <a:defRPr/>
            </a:pPr>
            <a:r>
              <a:rPr lang="ar-JO" sz="2800" b="1" kern="0" noProof="0" dirty="0">
                <a:solidFill>
                  <a:srgbClr val="000000"/>
                </a:solidFill>
                <a:effectLst>
                  <a:glow rad="127000">
                    <a:srgbClr val="FFFFFF"/>
                  </a:glow>
                </a:effectLst>
                <a:latin typeface="Arial" panose="020B0604020202020204" pitchFamily="34" charset="0"/>
                <a:ea typeface="ＭＳ Ｐゴシック" charset="0"/>
                <a:cs typeface="ＭＳ Ｐゴシック" charset="0"/>
              </a:rPr>
              <a:t>هل تتصرف فعلاً باعتبار نفسك متساوياً مع الأعضاء الآخرين في جسد المسيح ؟</a:t>
            </a:r>
            <a:r>
              <a:rPr kumimoji="0" lang="en-SG" sz="2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 </a:t>
            </a:r>
          </a:p>
          <a:p>
            <a:pPr marL="538163" marR="0" lvl="0" indent="-538163" algn="r" defTabSz="914400" rtl="1" eaLnBrk="0" fontAlgn="base" latinLnBrk="0" hangingPunct="0">
              <a:lnSpc>
                <a:spcPct val="100000"/>
              </a:lnSpc>
              <a:spcBef>
                <a:spcPct val="0"/>
              </a:spcBef>
              <a:spcAft>
                <a:spcPct val="0"/>
              </a:spcAft>
              <a:buClrTx/>
              <a:buSzTx/>
              <a:buFontTx/>
              <a:buNone/>
              <a:tabLst/>
              <a:defRPr/>
            </a:pPr>
            <a:r>
              <a:rPr kumimoji="0" lang="en-SG" sz="2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	</a:t>
            </a:r>
            <a:r>
              <a:rPr lang="ar-JO" sz="2800" b="1" kern="0" dirty="0">
                <a:solidFill>
                  <a:srgbClr val="000000"/>
                </a:solidFill>
                <a:effectLst>
                  <a:glow rad="127000">
                    <a:srgbClr val="FFFFFF"/>
                  </a:glow>
                </a:effectLst>
                <a:latin typeface="Arial" panose="020B0604020202020204" pitchFamily="34" charset="0"/>
                <a:ea typeface="ＭＳ Ｐゴシック" charset="0"/>
                <a:cs typeface="ＭＳ Ｐゴシック" charset="0"/>
              </a:rPr>
              <a:t>خادمات المنازل ؟</a:t>
            </a:r>
            <a:endParaRPr kumimoji="0" lang="en-SG" sz="2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a:p>
            <a:pPr marL="538163" marR="0" lvl="0" indent="-538163" algn="r" defTabSz="914400" rtl="1" eaLnBrk="0" fontAlgn="base" latinLnBrk="0" hangingPunct="0">
              <a:lnSpc>
                <a:spcPct val="100000"/>
              </a:lnSpc>
              <a:spcBef>
                <a:spcPct val="0"/>
              </a:spcBef>
              <a:spcAft>
                <a:spcPct val="0"/>
              </a:spcAft>
              <a:buClrTx/>
              <a:buSzTx/>
              <a:buFontTx/>
              <a:buNone/>
              <a:tabLst/>
              <a:defRPr/>
            </a:pPr>
            <a:r>
              <a:rPr kumimoji="0" lang="en-SG" sz="2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	</a:t>
            </a:r>
            <a:r>
              <a:rPr lang="ar-JO" sz="2800" b="1" kern="0" noProof="0" dirty="0">
                <a:solidFill>
                  <a:srgbClr val="000000"/>
                </a:solidFill>
                <a:effectLst>
                  <a:glow rad="127000">
                    <a:srgbClr val="FFFFFF"/>
                  </a:glow>
                </a:effectLst>
                <a:latin typeface="Arial" panose="020B0604020202020204" pitchFamily="34" charset="0"/>
                <a:ea typeface="ＭＳ Ｐゴシック" charset="0"/>
                <a:cs typeface="ＭＳ Ｐゴシック" charset="0"/>
              </a:rPr>
              <a:t>العابرون</a:t>
            </a:r>
            <a:endParaRPr kumimoji="0" lang="en-SG" sz="2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a:p>
            <a:pPr marL="538163" marR="0" lvl="0" indent="-538163" algn="r" defTabSz="914400" rtl="1" eaLnBrk="0" fontAlgn="base" latinLnBrk="0" hangingPunct="0">
              <a:lnSpc>
                <a:spcPct val="100000"/>
              </a:lnSpc>
              <a:spcBef>
                <a:spcPct val="0"/>
              </a:spcBef>
              <a:spcAft>
                <a:spcPct val="0"/>
              </a:spcAft>
              <a:buClrTx/>
              <a:buSzTx/>
              <a:buFontTx/>
              <a:buNone/>
              <a:tabLst/>
              <a:defRPr/>
            </a:pPr>
            <a:r>
              <a:rPr kumimoji="0" lang="en-SG" sz="2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ar-JO" sz="2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المؤمنون</a:t>
            </a:r>
            <a:r>
              <a:rPr kumimoji="0" lang="ar-JO" sz="2800" b="1" u="none" strike="noStrike" kern="0" cap="none" spc="0" normalizeH="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 في السجون</a:t>
            </a:r>
            <a:endParaRPr kumimoji="0" lang="en-SG" sz="2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a:p>
            <a:pPr marL="538163" marR="0" lvl="0" indent="-538163" algn="r" defTabSz="914400" rtl="1" eaLnBrk="0" fontAlgn="base" latinLnBrk="0" hangingPunct="0">
              <a:lnSpc>
                <a:spcPct val="100000"/>
              </a:lnSpc>
              <a:spcBef>
                <a:spcPct val="0"/>
              </a:spcBef>
              <a:spcAft>
                <a:spcPct val="0"/>
              </a:spcAft>
              <a:buClrTx/>
              <a:buSzTx/>
              <a:buFontTx/>
              <a:buNone/>
              <a:tabLst/>
              <a:defRPr/>
            </a:pPr>
            <a:r>
              <a:rPr kumimoji="0" lang="en-SG" sz="2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ar-JO" sz="2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الكنائس الفقيرة في الهند ؟ ميانمار؟ بنغلادس ... الخ ؟</a:t>
            </a:r>
            <a:endParaRPr kumimoji="0" lang="en-SG" sz="2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a:p>
            <a:pPr marL="12700" marR="0" lvl="0" indent="-12700" algn="l" defTabSz="914400" rtl="0" eaLnBrk="0" fontAlgn="base" latinLnBrk="0" hangingPunct="0">
              <a:lnSpc>
                <a:spcPct val="100000"/>
              </a:lnSpc>
              <a:spcBef>
                <a:spcPct val="0"/>
              </a:spcBef>
              <a:spcAft>
                <a:spcPct val="0"/>
              </a:spcAft>
              <a:buClrTx/>
              <a:buSzTx/>
              <a:buFontTx/>
              <a:buNone/>
              <a:tabLst/>
              <a:defRPr/>
            </a:pPr>
            <a:endParaRPr kumimoji="0" lang="ar-JO" sz="2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a:p>
            <a:pPr marL="12700" marR="0" lvl="0" indent="-12700" algn="r" defTabSz="914400" rtl="0" eaLnBrk="0" fontAlgn="base" latinLnBrk="0" hangingPunct="0">
              <a:lnSpc>
                <a:spcPct val="100000"/>
              </a:lnSpc>
              <a:spcBef>
                <a:spcPct val="0"/>
              </a:spcBef>
              <a:spcAft>
                <a:spcPct val="0"/>
              </a:spcAft>
              <a:buClrTx/>
              <a:buSzTx/>
              <a:buFontTx/>
              <a:buNone/>
              <a:tabLst/>
              <a:defRPr/>
            </a:pPr>
            <a:r>
              <a:rPr lang="ar-JO" sz="2800" b="1" kern="0" dirty="0">
                <a:solidFill>
                  <a:srgbClr val="000000"/>
                </a:solidFill>
                <a:effectLst>
                  <a:glow rad="127000">
                    <a:srgbClr val="FFFFFF"/>
                  </a:glow>
                </a:effectLst>
                <a:latin typeface="Arial" panose="020B0604020202020204" pitchFamily="34" charset="0"/>
                <a:ea typeface="ＭＳ Ｐゴシック" charset="0"/>
                <a:cs typeface="ＭＳ Ｐゴシック" charset="0"/>
              </a:rPr>
              <a:t>كيف تظهر وحدتك مع المؤمنين المختلفين عنك ؟</a:t>
            </a:r>
            <a:endParaRPr kumimoji="0" lang="en-SG" sz="2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9249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3906" name="Title 1"/>
          <p:cNvSpPr>
            <a:spLocks noGrp="1"/>
          </p:cNvSpPr>
          <p:nvPr>
            <p:ph type="title"/>
          </p:nvPr>
        </p:nvSpPr>
        <p:spPr/>
        <p:txBody>
          <a:bodyPr/>
          <a:lstStyle/>
          <a:p>
            <a:r>
              <a:rPr lang="en-US" dirty="0">
                <a:ea typeface="ＭＳ Ｐゴシック" charset="0"/>
                <a:cs typeface="ＭＳ Ｐゴシック" charset="0"/>
              </a:rPr>
              <a:t>Black</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3"/>
          </a:xfrm>
        </p:spPr>
        <p:txBody>
          <a:bodyPr/>
          <a:lstStyle/>
          <a:p>
            <a:pPr eaLnBrk="1" hangingPunct="1">
              <a:defRPr/>
            </a:pPr>
            <a:r>
              <a:rPr lang="ar-JO" sz="2800" dirty="0">
                <a:ea typeface="ＭＳ Ｐゴシック" charset="0"/>
              </a:rPr>
              <a:t>   وعظ العهد الجديد</a:t>
            </a:r>
            <a:r>
              <a:rPr lang="en-US" sz="2800" dirty="0">
                <a:ea typeface="ＭＳ Ｐゴシック" charset="0"/>
              </a:rPr>
              <a:t>• BibleStudyDownloads.org</a:t>
            </a:r>
            <a:endParaRPr lang="en-US" sz="1050" dirty="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265" eaLnBrk="1" hangingPunct="1"/>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0"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82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2" descr="EPHESUS"/>
          <p:cNvPicPr>
            <a:picLocks noChangeAspect="1" noChangeArrowheads="1"/>
          </p:cNvPicPr>
          <p:nvPr/>
        </p:nvPicPr>
        <p:blipFill>
          <a:blip r:embed="rId3">
            <a:lum bright="-6000" contrast="18000"/>
            <a:extLst>
              <a:ext uri="{28A0092B-C50C-407E-A947-70E740481C1C}">
                <a14:useLocalDpi xmlns:a14="http://schemas.microsoft.com/office/drawing/2010/main"/>
              </a:ext>
            </a:extLst>
          </a:blip>
          <a:srcRect/>
          <a:stretch>
            <a:fillRect/>
          </a:stretch>
        </p:blipFill>
        <p:spPr bwMode="auto">
          <a:xfrm>
            <a:off x="0" y="0"/>
            <a:ext cx="9144000" cy="720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4290"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524291" name="Title 1"/>
          <p:cNvSpPr>
            <a:spLocks noGrp="1"/>
          </p:cNvSpPr>
          <p:nvPr>
            <p:ph type="title" idx="4294967295"/>
          </p:nvPr>
        </p:nvSpPr>
        <p:spPr>
          <a:xfrm>
            <a:off x="0" y="5753100"/>
            <a:ext cx="4267200" cy="1206500"/>
          </a:xfrm>
          <a:solidFill>
            <a:srgbClr val="000000"/>
          </a:solidFill>
        </p:spPr>
        <p:txBody>
          <a:bodyPr/>
          <a:lstStyle/>
          <a:p>
            <a:pPr algn="ctr"/>
            <a:r>
              <a:rPr lang="ar-JO" sz="3600" b="1" dirty="0">
                <a:solidFill>
                  <a:srgbClr val="FFFFFF"/>
                </a:solidFill>
                <a:latin typeface="Arial" panose="020B0604020202020204" pitchFamily="34" charset="0"/>
                <a:cs typeface="Arial" panose="020B0604020202020204" pitchFamily="34" charset="0"/>
              </a:rPr>
              <a:t>أفسس كانت</a:t>
            </a:r>
            <a:br>
              <a:rPr lang="ar-JO" sz="3600" b="1" dirty="0">
                <a:solidFill>
                  <a:srgbClr val="FFFFFF"/>
                </a:solidFill>
                <a:latin typeface="Arial" panose="020B0604020202020204" pitchFamily="34" charset="0"/>
                <a:cs typeface="Arial" panose="020B0604020202020204" pitchFamily="34" charset="0"/>
              </a:rPr>
            </a:br>
            <a:r>
              <a:rPr lang="ar-JO" sz="3600" b="1" dirty="0">
                <a:solidFill>
                  <a:srgbClr val="FFFFFF"/>
                </a:solidFill>
                <a:latin typeface="Arial" panose="020B0604020202020204" pitchFamily="34" charset="0"/>
                <a:cs typeface="Arial" panose="020B0604020202020204" pitchFamily="34" charset="0"/>
              </a:rPr>
              <a:t>عاصمة آسيا</a:t>
            </a:r>
            <a:endParaRPr lang="en-US" sz="3600" b="1" dirty="0">
              <a:solidFill>
                <a:srgbClr val="FFFFFF"/>
              </a:solidFill>
              <a:latin typeface="Arial" panose="020B0604020202020204" pitchFamily="34" charset="0"/>
              <a:cs typeface="Arial" panose="020B0604020202020204" pitchFamily="34" charset="0"/>
            </a:endParaRPr>
          </a:p>
        </p:txBody>
      </p:sp>
      <p:sp>
        <p:nvSpPr>
          <p:cNvPr id="524292" name="Text Box 37"/>
          <p:cNvSpPr txBox="1">
            <a:spLocks noChangeArrowheads="1"/>
          </p:cNvSpPr>
          <p:nvPr/>
        </p:nvSpPr>
        <p:spPr bwMode="auto">
          <a:xfrm>
            <a:off x="8410864" y="34925"/>
            <a:ext cx="701102" cy="46383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000000"/>
                </a:solidFill>
                <a:latin typeface="Arial" panose="020B0604020202020204" pitchFamily="34" charset="0"/>
                <a:cs typeface="Arial" panose="020B0604020202020204" pitchFamily="34" charset="0"/>
              </a:rPr>
              <a:t>349</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7" name="Picture 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3"/>
            <a:ext cx="9144000" cy="6842125"/>
          </a:xfrm>
        </p:spPr>
      </p:pic>
      <p:sp>
        <p:nvSpPr>
          <p:cNvPr id="526338" name="Title 1"/>
          <p:cNvSpPr>
            <a:spLocks noGrp="1"/>
          </p:cNvSpPr>
          <p:nvPr>
            <p:ph type="title"/>
          </p:nvPr>
        </p:nvSpPr>
        <p:spPr>
          <a:xfrm>
            <a:off x="35403" y="36967"/>
            <a:ext cx="6408805" cy="943761"/>
          </a:xfrm>
          <a:solidFill>
            <a:srgbClr val="000000"/>
          </a:solidFill>
        </p:spPr>
        <p:txBody>
          <a:bodyPr/>
          <a:lstStyle/>
          <a:p>
            <a:r>
              <a:rPr lang="ar-JO" dirty="0">
                <a:solidFill>
                  <a:srgbClr val="FFFFFF"/>
                </a:solidFill>
                <a:ea typeface="ＭＳ Ｐゴシック" charset="0"/>
                <a:cs typeface="ＭＳ Ｐゴシック" charset="0"/>
              </a:rPr>
              <a:t>مخطط مدينة أفسس</a:t>
            </a:r>
            <a:endParaRPr lang="en-US" dirty="0">
              <a:solidFill>
                <a:srgbClr val="FFFFFF"/>
              </a:solidFill>
              <a:ea typeface="ＭＳ Ｐゴシック" charset="0"/>
              <a:cs typeface="ＭＳ Ｐゴシック" charset="0"/>
            </a:endParaRPr>
          </a:p>
        </p:txBody>
      </p:sp>
      <p:sp>
        <p:nvSpPr>
          <p:cNvPr id="4" name="Text Box 4">
            <a:extLst>
              <a:ext uri="{FF2B5EF4-FFF2-40B4-BE49-F238E27FC236}">
                <a16:creationId xmlns:a16="http://schemas.microsoft.com/office/drawing/2014/main" id="{B94E2ABF-4258-0440-8249-AAC0E08DD287}"/>
              </a:ext>
            </a:extLst>
          </p:cNvPr>
          <p:cNvSpPr txBox="1">
            <a:spLocks noChangeArrowheads="1"/>
          </p:cNvSpPr>
          <p:nvPr/>
        </p:nvSpPr>
        <p:spPr bwMode="auto">
          <a:xfrm>
            <a:off x="8409300" y="44451"/>
            <a:ext cx="704013" cy="46165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EAEAEA"/>
                </a:solidFill>
                <a:latin typeface="Arial" panose="020B0604020202020204" pitchFamily="34" charset="0"/>
                <a:cs typeface="Arial" panose="020B0604020202020204" pitchFamily="34" charset="0"/>
              </a:rPr>
              <a:t>180</a:t>
            </a:r>
            <a:endParaRPr lang="en-US" b="1" dirty="0">
              <a:solidFill>
                <a:srgbClr val="EAEAEA"/>
              </a:solidFill>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532482"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pic>
        <p:nvPicPr>
          <p:cNvPr id="532483"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2878138" y="419100"/>
            <a:ext cx="3781425" cy="6019800"/>
          </a:xfrm>
        </p:spPr>
      </p:pic>
      <p:sp>
        <p:nvSpPr>
          <p:cNvPr id="532484"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5"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6"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7" name="AutoShape 7"/>
          <p:cNvSpPr>
            <a:spLocks noChangeArrowheads="1"/>
          </p:cNvSpPr>
          <p:nvPr/>
        </p:nvSpPr>
        <p:spPr bwMode="auto">
          <a:xfrm rot="-5566981">
            <a:off x="6307138"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32488" name="Group 8"/>
          <p:cNvGrpSpPr>
            <a:grpSpLocks/>
          </p:cNvGrpSpPr>
          <p:nvPr/>
        </p:nvGrpSpPr>
        <p:grpSpPr bwMode="auto">
          <a:xfrm>
            <a:off x="0" y="228600"/>
            <a:ext cx="541338" cy="304800"/>
            <a:chOff x="4488" y="1488"/>
            <a:chExt cx="384" cy="192"/>
          </a:xfrm>
        </p:grpSpPr>
        <p:sp>
          <p:nvSpPr>
            <p:cNvPr id="532538"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9"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89" name="Group 11"/>
          <p:cNvGrpSpPr>
            <a:grpSpLocks/>
          </p:cNvGrpSpPr>
          <p:nvPr/>
        </p:nvGrpSpPr>
        <p:grpSpPr bwMode="auto">
          <a:xfrm>
            <a:off x="0" y="609601"/>
            <a:ext cx="541338" cy="304800"/>
            <a:chOff x="4488" y="1488"/>
            <a:chExt cx="384" cy="192"/>
          </a:xfrm>
        </p:grpSpPr>
        <p:sp>
          <p:nvSpPr>
            <p:cNvPr id="532536"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7"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0" name="Group 14"/>
          <p:cNvGrpSpPr>
            <a:grpSpLocks/>
          </p:cNvGrpSpPr>
          <p:nvPr/>
        </p:nvGrpSpPr>
        <p:grpSpPr bwMode="auto">
          <a:xfrm>
            <a:off x="0" y="990600"/>
            <a:ext cx="541338" cy="304800"/>
            <a:chOff x="4488" y="1488"/>
            <a:chExt cx="384" cy="192"/>
          </a:xfrm>
        </p:grpSpPr>
        <p:sp>
          <p:nvSpPr>
            <p:cNvPr id="532534"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5"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1" name="Group 17"/>
          <p:cNvGrpSpPr>
            <a:grpSpLocks/>
          </p:cNvGrpSpPr>
          <p:nvPr/>
        </p:nvGrpSpPr>
        <p:grpSpPr bwMode="auto">
          <a:xfrm>
            <a:off x="0" y="1371601"/>
            <a:ext cx="541338" cy="304800"/>
            <a:chOff x="4488" y="1488"/>
            <a:chExt cx="384" cy="192"/>
          </a:xfrm>
        </p:grpSpPr>
        <p:sp>
          <p:nvSpPr>
            <p:cNvPr id="532532"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3"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2" name="Group 20"/>
          <p:cNvGrpSpPr>
            <a:grpSpLocks/>
          </p:cNvGrpSpPr>
          <p:nvPr/>
        </p:nvGrpSpPr>
        <p:grpSpPr bwMode="auto">
          <a:xfrm>
            <a:off x="0" y="1752600"/>
            <a:ext cx="541338" cy="304800"/>
            <a:chOff x="4488" y="1488"/>
            <a:chExt cx="384" cy="192"/>
          </a:xfrm>
        </p:grpSpPr>
        <p:sp>
          <p:nvSpPr>
            <p:cNvPr id="532530"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1"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3" name="Group 23"/>
          <p:cNvGrpSpPr>
            <a:grpSpLocks/>
          </p:cNvGrpSpPr>
          <p:nvPr/>
        </p:nvGrpSpPr>
        <p:grpSpPr bwMode="auto">
          <a:xfrm>
            <a:off x="0" y="2133601"/>
            <a:ext cx="541338" cy="304800"/>
            <a:chOff x="4488" y="1488"/>
            <a:chExt cx="384" cy="192"/>
          </a:xfrm>
        </p:grpSpPr>
        <p:sp>
          <p:nvSpPr>
            <p:cNvPr id="532528"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9"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4" name="Group 26"/>
          <p:cNvGrpSpPr>
            <a:grpSpLocks/>
          </p:cNvGrpSpPr>
          <p:nvPr/>
        </p:nvGrpSpPr>
        <p:grpSpPr bwMode="auto">
          <a:xfrm>
            <a:off x="0" y="2514600"/>
            <a:ext cx="541338" cy="304800"/>
            <a:chOff x="4488" y="1488"/>
            <a:chExt cx="384" cy="192"/>
          </a:xfrm>
        </p:grpSpPr>
        <p:sp>
          <p:nvSpPr>
            <p:cNvPr id="532526"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7"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5" name="Group 29"/>
          <p:cNvGrpSpPr>
            <a:grpSpLocks/>
          </p:cNvGrpSpPr>
          <p:nvPr/>
        </p:nvGrpSpPr>
        <p:grpSpPr bwMode="auto">
          <a:xfrm>
            <a:off x="0" y="2895601"/>
            <a:ext cx="541338" cy="304800"/>
            <a:chOff x="4488" y="1488"/>
            <a:chExt cx="384" cy="192"/>
          </a:xfrm>
        </p:grpSpPr>
        <p:sp>
          <p:nvSpPr>
            <p:cNvPr id="532524"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5"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6" name="Group 32"/>
          <p:cNvGrpSpPr>
            <a:grpSpLocks/>
          </p:cNvGrpSpPr>
          <p:nvPr/>
        </p:nvGrpSpPr>
        <p:grpSpPr bwMode="auto">
          <a:xfrm>
            <a:off x="0" y="3276600"/>
            <a:ext cx="541338" cy="304800"/>
            <a:chOff x="4488" y="1488"/>
            <a:chExt cx="384" cy="192"/>
          </a:xfrm>
        </p:grpSpPr>
        <p:sp>
          <p:nvSpPr>
            <p:cNvPr id="532522"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3"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7" name="Group 35"/>
          <p:cNvGrpSpPr>
            <a:grpSpLocks/>
          </p:cNvGrpSpPr>
          <p:nvPr/>
        </p:nvGrpSpPr>
        <p:grpSpPr bwMode="auto">
          <a:xfrm>
            <a:off x="0" y="3657601"/>
            <a:ext cx="541338" cy="304800"/>
            <a:chOff x="4488" y="1488"/>
            <a:chExt cx="384" cy="192"/>
          </a:xfrm>
        </p:grpSpPr>
        <p:sp>
          <p:nvSpPr>
            <p:cNvPr id="532520"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1"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8" name="Group 38"/>
          <p:cNvGrpSpPr>
            <a:grpSpLocks/>
          </p:cNvGrpSpPr>
          <p:nvPr/>
        </p:nvGrpSpPr>
        <p:grpSpPr bwMode="auto">
          <a:xfrm>
            <a:off x="0" y="4038600"/>
            <a:ext cx="541338" cy="304800"/>
            <a:chOff x="4488" y="1488"/>
            <a:chExt cx="384" cy="192"/>
          </a:xfrm>
        </p:grpSpPr>
        <p:sp>
          <p:nvSpPr>
            <p:cNvPr id="532518"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9"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9" name="Group 41"/>
          <p:cNvGrpSpPr>
            <a:grpSpLocks/>
          </p:cNvGrpSpPr>
          <p:nvPr/>
        </p:nvGrpSpPr>
        <p:grpSpPr bwMode="auto">
          <a:xfrm>
            <a:off x="0" y="4419601"/>
            <a:ext cx="541338" cy="304800"/>
            <a:chOff x="4488" y="1488"/>
            <a:chExt cx="384" cy="192"/>
          </a:xfrm>
        </p:grpSpPr>
        <p:sp>
          <p:nvSpPr>
            <p:cNvPr id="532516"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7"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0" name="Group 44"/>
          <p:cNvGrpSpPr>
            <a:grpSpLocks/>
          </p:cNvGrpSpPr>
          <p:nvPr/>
        </p:nvGrpSpPr>
        <p:grpSpPr bwMode="auto">
          <a:xfrm>
            <a:off x="0" y="4800600"/>
            <a:ext cx="541338" cy="304800"/>
            <a:chOff x="4488" y="1488"/>
            <a:chExt cx="384" cy="192"/>
          </a:xfrm>
        </p:grpSpPr>
        <p:sp>
          <p:nvSpPr>
            <p:cNvPr id="532514"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5"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1" name="Group 47"/>
          <p:cNvGrpSpPr>
            <a:grpSpLocks/>
          </p:cNvGrpSpPr>
          <p:nvPr/>
        </p:nvGrpSpPr>
        <p:grpSpPr bwMode="auto">
          <a:xfrm>
            <a:off x="0" y="5181601"/>
            <a:ext cx="541338" cy="304800"/>
            <a:chOff x="4488" y="1488"/>
            <a:chExt cx="384" cy="192"/>
          </a:xfrm>
        </p:grpSpPr>
        <p:sp>
          <p:nvSpPr>
            <p:cNvPr id="532512"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3"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2" name="Group 50"/>
          <p:cNvGrpSpPr>
            <a:grpSpLocks/>
          </p:cNvGrpSpPr>
          <p:nvPr/>
        </p:nvGrpSpPr>
        <p:grpSpPr bwMode="auto">
          <a:xfrm>
            <a:off x="0" y="5562600"/>
            <a:ext cx="541338" cy="304800"/>
            <a:chOff x="4488" y="1488"/>
            <a:chExt cx="384" cy="192"/>
          </a:xfrm>
        </p:grpSpPr>
        <p:sp>
          <p:nvSpPr>
            <p:cNvPr id="532510"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1"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3" name="Group 53"/>
          <p:cNvGrpSpPr>
            <a:grpSpLocks/>
          </p:cNvGrpSpPr>
          <p:nvPr/>
        </p:nvGrpSpPr>
        <p:grpSpPr bwMode="auto">
          <a:xfrm>
            <a:off x="0" y="5943601"/>
            <a:ext cx="541338" cy="304800"/>
            <a:chOff x="4488" y="1488"/>
            <a:chExt cx="384" cy="192"/>
          </a:xfrm>
        </p:grpSpPr>
        <p:sp>
          <p:nvSpPr>
            <p:cNvPr id="532508"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09"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4" name="Group 56"/>
          <p:cNvGrpSpPr>
            <a:grpSpLocks/>
          </p:cNvGrpSpPr>
          <p:nvPr/>
        </p:nvGrpSpPr>
        <p:grpSpPr bwMode="auto">
          <a:xfrm>
            <a:off x="0" y="6324600"/>
            <a:ext cx="541338" cy="304800"/>
            <a:chOff x="4488" y="1488"/>
            <a:chExt cx="384" cy="192"/>
          </a:xfrm>
        </p:grpSpPr>
        <p:sp>
          <p:nvSpPr>
            <p:cNvPr id="532506"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07"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32505" name="Title 1"/>
          <p:cNvSpPr>
            <a:spLocks noGrp="1"/>
          </p:cNvSpPr>
          <p:nvPr>
            <p:ph type="title"/>
          </p:nvPr>
        </p:nvSpPr>
        <p:spPr>
          <a:xfrm>
            <a:off x="457200" y="58738"/>
            <a:ext cx="8229600" cy="1143000"/>
          </a:xfrm>
        </p:spPr>
        <p:txBody>
          <a:bodyPr/>
          <a:lstStyle/>
          <a:p>
            <a:r>
              <a:rPr lang="ar-JO" sz="4000" dirty="0">
                <a:ea typeface="ＭＳ Ｐゴシック" charset="0"/>
                <a:cs typeface="ＭＳ Ｐゴシック" charset="0"/>
              </a:rPr>
              <a:t>أرطاميس، آلهة الخصوبة</a:t>
            </a:r>
            <a:endParaRPr lang="en-US" sz="4000" dirty="0">
              <a:ea typeface="ＭＳ Ｐゴシック" charset="0"/>
              <a:cs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4530" name="Picture 21" descr="ephesus marble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188914"/>
            <a:ext cx="4157662"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4531" name="Title 1"/>
          <p:cNvSpPr>
            <a:spLocks noGrp="1"/>
          </p:cNvSpPr>
          <p:nvPr>
            <p:ph type="title" idx="4294967295"/>
          </p:nvPr>
        </p:nvSpPr>
        <p:spPr>
          <a:xfrm>
            <a:off x="685800" y="508000"/>
            <a:ext cx="7772400" cy="1143000"/>
          </a:xfrm>
        </p:spPr>
        <p:txBody>
          <a:bodyPr/>
          <a:lstStyle/>
          <a:p>
            <a:r>
              <a:rPr lang="ar-JO" b="1" dirty="0">
                <a:latin typeface="Arial" panose="020B0604020202020204" pitchFamily="34" charset="0"/>
                <a:ea typeface="ＭＳ Ｐゴシック" charset="0"/>
                <a:cs typeface="Arial" panose="020B0604020202020204" pitchFamily="34" charset="0"/>
              </a:rPr>
              <a:t>الطرق الرخامية</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36578" name="Group 8"/>
          <p:cNvGrpSpPr>
            <a:grpSpLocks/>
          </p:cNvGrpSpPr>
          <p:nvPr/>
        </p:nvGrpSpPr>
        <p:grpSpPr bwMode="auto">
          <a:xfrm>
            <a:off x="495300" y="87314"/>
            <a:ext cx="8153400" cy="6008687"/>
            <a:chOff x="312" y="96"/>
            <a:chExt cx="5136" cy="3785"/>
          </a:xfrm>
        </p:grpSpPr>
        <p:pic>
          <p:nvPicPr>
            <p:cNvPr id="536580"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 y="96"/>
              <a:ext cx="5136" cy="3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6581"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endParaRPr lang="en-US">
                <a:solidFill>
                  <a:srgbClr val="000000"/>
                </a:solidFill>
              </a:endParaRPr>
            </a:p>
          </p:txBody>
        </p:sp>
      </p:grpSp>
      <p:sp>
        <p:nvSpPr>
          <p:cNvPr id="536579" name="Title 1"/>
          <p:cNvSpPr>
            <a:spLocks noGrp="1"/>
          </p:cNvSpPr>
          <p:nvPr>
            <p:ph type="title" idx="4294967295"/>
          </p:nvPr>
        </p:nvSpPr>
        <p:spPr>
          <a:xfrm>
            <a:off x="25400" y="6134100"/>
            <a:ext cx="9118600" cy="723900"/>
          </a:xfrm>
        </p:spPr>
        <p:txBody>
          <a:bodyPr/>
          <a:lstStyle/>
          <a:p>
            <a:r>
              <a:rPr lang="ar-JO" sz="3600" b="1" dirty="0">
                <a:solidFill>
                  <a:srgbClr val="FFFFFF"/>
                </a:solidFill>
                <a:latin typeface="Arial" panose="020B0604020202020204" pitchFamily="34" charset="0"/>
                <a:ea typeface="ＭＳ Ｐゴシック" charset="0"/>
                <a:cs typeface="Arial" panose="020B0604020202020204" pitchFamily="34" charset="0"/>
              </a:rPr>
              <a:t>عجائب العالم القديم السبعة</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8626" name="Picture 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 y="569914"/>
            <a:ext cx="9182100" cy="543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8627" name="Picture 2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76" y="549276"/>
            <a:ext cx="3344863" cy="143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8628" name="Title 1"/>
          <p:cNvSpPr>
            <a:spLocks noGrp="1"/>
          </p:cNvSpPr>
          <p:nvPr>
            <p:ph type="title" idx="4294967295"/>
          </p:nvPr>
        </p:nvSpPr>
        <p:spPr>
          <a:xfrm>
            <a:off x="0" y="115891"/>
            <a:ext cx="3708400" cy="1811337"/>
          </a:xfrm>
          <a:solidFill>
            <a:schemeClr val="tx1"/>
          </a:solidFill>
        </p:spPr>
        <p:txBody>
          <a:bodyPr/>
          <a:lstStyle/>
          <a:p>
            <a:pPr eaLnBrk="1" hangingPunct="1"/>
            <a:r>
              <a:rPr lang="ar-JO" sz="3600" dirty="0"/>
              <a:t>هيكل أرطاميس </a:t>
            </a:r>
            <a:br>
              <a:rPr lang="ar-JO" sz="3600" dirty="0"/>
            </a:br>
            <a:r>
              <a:rPr lang="ar-JO" sz="3600" dirty="0"/>
              <a:t>في أفسس</a:t>
            </a:r>
            <a:endParaRPr lang="en-US" sz="3600" dirty="0"/>
          </a:p>
        </p:txBody>
      </p:sp>
      <p:sp>
        <p:nvSpPr>
          <p:cNvPr id="538629" name="Text Box 37"/>
          <p:cNvSpPr txBox="1">
            <a:spLocks noChangeArrowheads="1"/>
          </p:cNvSpPr>
          <p:nvPr/>
        </p:nvSpPr>
        <p:spPr bwMode="auto">
          <a:xfrm>
            <a:off x="8172400" y="15875"/>
            <a:ext cx="911235"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01082811"/>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0674" name="Title 1"/>
          <p:cNvSpPr>
            <a:spLocks noGrp="1"/>
          </p:cNvSpPr>
          <p:nvPr>
            <p:ph type="title" idx="4294967295"/>
          </p:nvPr>
        </p:nvSpPr>
        <p:spPr>
          <a:xfrm>
            <a:off x="0" y="5715000"/>
            <a:ext cx="9144000" cy="1143000"/>
          </a:xfrm>
        </p:spPr>
        <p:txBody>
          <a:bodyPr/>
          <a:lstStyle/>
          <a:p>
            <a:r>
              <a:rPr lang="ar-JO" sz="3600" b="1" dirty="0">
                <a:solidFill>
                  <a:srgbClr val="FFFFFF"/>
                </a:solidFill>
                <a:latin typeface="Arial" panose="020B0604020202020204" pitchFamily="34" charset="0"/>
                <a:ea typeface="ＭＳ Ｐゴシック" charset="0"/>
                <a:cs typeface="Arial" panose="020B0604020202020204" pitchFamily="34" charset="0"/>
              </a:rPr>
              <a:t>هيكل ديانا (أرطاميس) اليوم</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40675" name="Text Box 37"/>
          <p:cNvSpPr txBox="1">
            <a:spLocks noChangeArrowheads="1"/>
          </p:cNvSpPr>
          <p:nvPr/>
        </p:nvSpPr>
        <p:spPr bwMode="auto">
          <a:xfrm>
            <a:off x="8166791" y="34925"/>
            <a:ext cx="879036"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4067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1188" y="188913"/>
            <a:ext cx="7620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76678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2" descr="EphTheat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 Box 4"/>
          <p:cNvSpPr txBox="1">
            <a:spLocks noChangeArrowheads="1"/>
          </p:cNvSpPr>
          <p:nvPr/>
        </p:nvSpPr>
        <p:spPr bwMode="auto">
          <a:xfrm>
            <a:off x="8286038" y="31829"/>
            <a:ext cx="771339" cy="46165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180أ</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1269" name="Rectangle 5"/>
          <p:cNvSpPr>
            <a:spLocks noGrp="1" noChangeArrowheads="1"/>
          </p:cNvSpPr>
          <p:nvPr>
            <p:ph type="title" idx="4294967295"/>
          </p:nvPr>
        </p:nvSpPr>
        <p:spPr>
          <a:xfrm>
            <a:off x="2699792" y="0"/>
            <a:ext cx="5868987" cy="2308312"/>
          </a:xfrm>
          <a:effectLst>
            <a:outerShdw blurRad="63500" dist="35921" dir="2700000" algn="ctr" rotWithShape="0">
              <a:schemeClr val="bg2">
                <a:alpha val="74998"/>
              </a:schemeClr>
            </a:outerShdw>
          </a:effectLst>
        </p:spPr>
        <p:txBody>
          <a:bodyPr wrap="square" anchor="t">
            <a:spAutoFit/>
          </a:bodyPr>
          <a:lstStyle/>
          <a:p>
            <a:pPr algn="ctr" eaLnBrk="1" hangingPunct="1">
              <a:spcBef>
                <a:spcPct val="50000"/>
              </a:spcBef>
              <a:defRPr/>
            </a:pPr>
            <a:br>
              <a:rPr lang="en-US" sz="4800" b="1" dirty="0">
                <a:effectLst>
                  <a:outerShdw blurRad="38100" dist="38100" dir="2700000" algn="tl">
                    <a:srgbClr val="000000"/>
                  </a:outerShdw>
                </a:effectLst>
                <a:latin typeface="Mac ttnorm" charset="0"/>
                <a:cs typeface="Times New Roman" charset="0"/>
              </a:rPr>
            </a:br>
            <a:r>
              <a:rPr lang="ar-JO" sz="4800" b="1" dirty="0">
                <a:effectLst>
                  <a:outerShdw blurRad="38100" dist="38100" dir="2700000" algn="tl">
                    <a:srgbClr val="000000"/>
                  </a:outerShdw>
                </a:effectLst>
                <a:latin typeface="Mac ttnorm" charset="0"/>
                <a:cs typeface="Times New Roman" charset="0"/>
              </a:rPr>
              <a:t>مدرج أفسس </a:t>
            </a:r>
            <a:br>
              <a:rPr lang="ar-JO" sz="4800" b="1" dirty="0">
                <a:effectLst>
                  <a:outerShdw blurRad="38100" dist="38100" dir="2700000" algn="tl">
                    <a:srgbClr val="000000"/>
                  </a:outerShdw>
                </a:effectLst>
                <a:latin typeface="Mac ttnorm" charset="0"/>
                <a:cs typeface="Times New Roman" charset="0"/>
              </a:rPr>
            </a:br>
            <a:r>
              <a:rPr lang="ar-JO" sz="4800" b="1" dirty="0">
                <a:effectLst>
                  <a:outerShdw blurRad="38100" dist="38100" dir="2700000" algn="tl">
                    <a:srgbClr val="000000"/>
                  </a:outerShdw>
                </a:effectLst>
                <a:latin typeface="Mac ttnorm" charset="0"/>
                <a:cs typeface="Times New Roman" charset="0"/>
              </a:rPr>
              <a:t>في أعمال 19: 29</a:t>
            </a:r>
            <a:endParaRPr lang="en-US" sz="6000" b="1" dirty="0">
              <a:effectLst>
                <a:outerShdw blurRad="38100" dist="38100" dir="2700000" algn="tl">
                  <a:srgbClr val="000000"/>
                </a:outerShdw>
              </a:effectLst>
              <a:latin typeface="Mac ttnorm" charset="0"/>
              <a:cs typeface="Times New Roman" charset="0"/>
            </a:endParaRPr>
          </a:p>
        </p:txBody>
      </p:sp>
    </p:spTree>
    <p:extLst>
      <p:ext uri="{BB962C8B-B14F-4D97-AF65-F5344CB8AC3E}">
        <p14:creationId xmlns:p14="http://schemas.microsoft.com/office/powerpoint/2010/main" val="2610126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39844" cy="6858000"/>
          </a:xfrm>
          <a:prstGeom prst="rect">
            <a:avLst/>
          </a:prstGeom>
        </p:spPr>
      </p:pic>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القانون الثاني للديناميكا الحرارية</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216393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48866" name="Picture 2" descr="page-00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8539" y="342900"/>
            <a:ext cx="52578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8867"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48868" name="AutoShape 4"/>
          <p:cNvSpPr>
            <a:spLocks noChangeArrowheads="1"/>
          </p:cNvSpPr>
          <p:nvPr/>
        </p:nvSpPr>
        <p:spPr bwMode="auto">
          <a:xfrm>
            <a:off x="2189163"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69" name="AutoShape 5"/>
          <p:cNvSpPr>
            <a:spLocks noChangeArrowheads="1"/>
          </p:cNvSpPr>
          <p:nvPr/>
        </p:nvSpPr>
        <p:spPr bwMode="auto">
          <a:xfrm rot="5400000">
            <a:off x="2163763"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70" name="AutoShape 6"/>
          <p:cNvSpPr>
            <a:spLocks noChangeArrowheads="1"/>
          </p:cNvSpPr>
          <p:nvPr/>
        </p:nvSpPr>
        <p:spPr bwMode="auto">
          <a:xfrm rot="-10314794">
            <a:off x="7200900" y="304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71" name="AutoShape 7"/>
          <p:cNvSpPr>
            <a:spLocks noChangeArrowheads="1"/>
          </p:cNvSpPr>
          <p:nvPr/>
        </p:nvSpPr>
        <p:spPr bwMode="auto">
          <a:xfrm rot="-5566981">
            <a:off x="7175500"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48872" name="Group 8"/>
          <p:cNvGrpSpPr>
            <a:grpSpLocks/>
          </p:cNvGrpSpPr>
          <p:nvPr/>
        </p:nvGrpSpPr>
        <p:grpSpPr bwMode="auto">
          <a:xfrm>
            <a:off x="0" y="228600"/>
            <a:ext cx="541338" cy="304800"/>
            <a:chOff x="4488" y="1488"/>
            <a:chExt cx="384" cy="192"/>
          </a:xfrm>
        </p:grpSpPr>
        <p:sp>
          <p:nvSpPr>
            <p:cNvPr id="548923"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4"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3" name="Group 11"/>
          <p:cNvGrpSpPr>
            <a:grpSpLocks/>
          </p:cNvGrpSpPr>
          <p:nvPr/>
        </p:nvGrpSpPr>
        <p:grpSpPr bwMode="auto">
          <a:xfrm>
            <a:off x="0" y="609601"/>
            <a:ext cx="541338" cy="304800"/>
            <a:chOff x="4488" y="1488"/>
            <a:chExt cx="384" cy="192"/>
          </a:xfrm>
        </p:grpSpPr>
        <p:sp>
          <p:nvSpPr>
            <p:cNvPr id="548921"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2"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4" name="Group 14"/>
          <p:cNvGrpSpPr>
            <a:grpSpLocks/>
          </p:cNvGrpSpPr>
          <p:nvPr/>
        </p:nvGrpSpPr>
        <p:grpSpPr bwMode="auto">
          <a:xfrm>
            <a:off x="0" y="990600"/>
            <a:ext cx="541338" cy="304800"/>
            <a:chOff x="4488" y="1488"/>
            <a:chExt cx="384" cy="192"/>
          </a:xfrm>
        </p:grpSpPr>
        <p:sp>
          <p:nvSpPr>
            <p:cNvPr id="548919"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0"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5" name="Group 17"/>
          <p:cNvGrpSpPr>
            <a:grpSpLocks/>
          </p:cNvGrpSpPr>
          <p:nvPr/>
        </p:nvGrpSpPr>
        <p:grpSpPr bwMode="auto">
          <a:xfrm>
            <a:off x="0" y="1371601"/>
            <a:ext cx="541338" cy="304800"/>
            <a:chOff x="4488" y="1488"/>
            <a:chExt cx="384" cy="192"/>
          </a:xfrm>
        </p:grpSpPr>
        <p:sp>
          <p:nvSpPr>
            <p:cNvPr id="548917"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8"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6" name="Group 20"/>
          <p:cNvGrpSpPr>
            <a:grpSpLocks/>
          </p:cNvGrpSpPr>
          <p:nvPr/>
        </p:nvGrpSpPr>
        <p:grpSpPr bwMode="auto">
          <a:xfrm>
            <a:off x="0" y="1752600"/>
            <a:ext cx="541338" cy="304800"/>
            <a:chOff x="4488" y="1488"/>
            <a:chExt cx="384" cy="192"/>
          </a:xfrm>
        </p:grpSpPr>
        <p:sp>
          <p:nvSpPr>
            <p:cNvPr id="548915"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6"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7" name="Group 23"/>
          <p:cNvGrpSpPr>
            <a:grpSpLocks/>
          </p:cNvGrpSpPr>
          <p:nvPr/>
        </p:nvGrpSpPr>
        <p:grpSpPr bwMode="auto">
          <a:xfrm>
            <a:off x="0" y="2133601"/>
            <a:ext cx="541338" cy="304800"/>
            <a:chOff x="4488" y="1488"/>
            <a:chExt cx="384" cy="192"/>
          </a:xfrm>
        </p:grpSpPr>
        <p:sp>
          <p:nvSpPr>
            <p:cNvPr id="548913"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4"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8" name="Group 26"/>
          <p:cNvGrpSpPr>
            <a:grpSpLocks/>
          </p:cNvGrpSpPr>
          <p:nvPr/>
        </p:nvGrpSpPr>
        <p:grpSpPr bwMode="auto">
          <a:xfrm>
            <a:off x="0" y="2514600"/>
            <a:ext cx="541338" cy="304800"/>
            <a:chOff x="4488" y="1488"/>
            <a:chExt cx="384" cy="192"/>
          </a:xfrm>
        </p:grpSpPr>
        <p:sp>
          <p:nvSpPr>
            <p:cNvPr id="548911"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2"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9" name="Group 29"/>
          <p:cNvGrpSpPr>
            <a:grpSpLocks/>
          </p:cNvGrpSpPr>
          <p:nvPr/>
        </p:nvGrpSpPr>
        <p:grpSpPr bwMode="auto">
          <a:xfrm>
            <a:off x="0" y="2895601"/>
            <a:ext cx="541338" cy="304800"/>
            <a:chOff x="4488" y="1488"/>
            <a:chExt cx="384" cy="192"/>
          </a:xfrm>
        </p:grpSpPr>
        <p:sp>
          <p:nvSpPr>
            <p:cNvPr id="548909"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0"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0" name="Group 32"/>
          <p:cNvGrpSpPr>
            <a:grpSpLocks/>
          </p:cNvGrpSpPr>
          <p:nvPr/>
        </p:nvGrpSpPr>
        <p:grpSpPr bwMode="auto">
          <a:xfrm>
            <a:off x="0" y="3276600"/>
            <a:ext cx="541338" cy="304800"/>
            <a:chOff x="4488" y="1488"/>
            <a:chExt cx="384" cy="192"/>
          </a:xfrm>
        </p:grpSpPr>
        <p:sp>
          <p:nvSpPr>
            <p:cNvPr id="548907"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8"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1" name="Group 35"/>
          <p:cNvGrpSpPr>
            <a:grpSpLocks/>
          </p:cNvGrpSpPr>
          <p:nvPr/>
        </p:nvGrpSpPr>
        <p:grpSpPr bwMode="auto">
          <a:xfrm>
            <a:off x="0" y="3657601"/>
            <a:ext cx="541338" cy="304800"/>
            <a:chOff x="4488" y="1488"/>
            <a:chExt cx="384" cy="192"/>
          </a:xfrm>
        </p:grpSpPr>
        <p:sp>
          <p:nvSpPr>
            <p:cNvPr id="548905"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6"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2" name="Group 38"/>
          <p:cNvGrpSpPr>
            <a:grpSpLocks/>
          </p:cNvGrpSpPr>
          <p:nvPr/>
        </p:nvGrpSpPr>
        <p:grpSpPr bwMode="auto">
          <a:xfrm>
            <a:off x="0" y="4038600"/>
            <a:ext cx="541338" cy="304800"/>
            <a:chOff x="4488" y="1488"/>
            <a:chExt cx="384" cy="192"/>
          </a:xfrm>
        </p:grpSpPr>
        <p:sp>
          <p:nvSpPr>
            <p:cNvPr id="548903"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4"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3" name="Group 41"/>
          <p:cNvGrpSpPr>
            <a:grpSpLocks/>
          </p:cNvGrpSpPr>
          <p:nvPr/>
        </p:nvGrpSpPr>
        <p:grpSpPr bwMode="auto">
          <a:xfrm>
            <a:off x="0" y="4419601"/>
            <a:ext cx="541338" cy="304800"/>
            <a:chOff x="4488" y="1488"/>
            <a:chExt cx="384" cy="192"/>
          </a:xfrm>
        </p:grpSpPr>
        <p:sp>
          <p:nvSpPr>
            <p:cNvPr id="548901"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2"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4" name="Group 44"/>
          <p:cNvGrpSpPr>
            <a:grpSpLocks/>
          </p:cNvGrpSpPr>
          <p:nvPr/>
        </p:nvGrpSpPr>
        <p:grpSpPr bwMode="auto">
          <a:xfrm>
            <a:off x="0" y="4800600"/>
            <a:ext cx="541338" cy="304800"/>
            <a:chOff x="4488" y="1488"/>
            <a:chExt cx="384" cy="192"/>
          </a:xfrm>
        </p:grpSpPr>
        <p:sp>
          <p:nvSpPr>
            <p:cNvPr id="548899"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0"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5" name="Group 47"/>
          <p:cNvGrpSpPr>
            <a:grpSpLocks/>
          </p:cNvGrpSpPr>
          <p:nvPr/>
        </p:nvGrpSpPr>
        <p:grpSpPr bwMode="auto">
          <a:xfrm>
            <a:off x="0" y="5181601"/>
            <a:ext cx="541338" cy="304800"/>
            <a:chOff x="4488" y="1488"/>
            <a:chExt cx="384" cy="192"/>
          </a:xfrm>
        </p:grpSpPr>
        <p:sp>
          <p:nvSpPr>
            <p:cNvPr id="548897"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8"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6" name="Group 50"/>
          <p:cNvGrpSpPr>
            <a:grpSpLocks/>
          </p:cNvGrpSpPr>
          <p:nvPr/>
        </p:nvGrpSpPr>
        <p:grpSpPr bwMode="auto">
          <a:xfrm>
            <a:off x="0" y="5562600"/>
            <a:ext cx="541338" cy="304800"/>
            <a:chOff x="4488" y="1488"/>
            <a:chExt cx="384" cy="192"/>
          </a:xfrm>
        </p:grpSpPr>
        <p:sp>
          <p:nvSpPr>
            <p:cNvPr id="548895"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6"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7" name="Group 53"/>
          <p:cNvGrpSpPr>
            <a:grpSpLocks/>
          </p:cNvGrpSpPr>
          <p:nvPr/>
        </p:nvGrpSpPr>
        <p:grpSpPr bwMode="auto">
          <a:xfrm>
            <a:off x="0" y="5943601"/>
            <a:ext cx="541338" cy="304800"/>
            <a:chOff x="4488" y="1488"/>
            <a:chExt cx="384" cy="192"/>
          </a:xfrm>
        </p:grpSpPr>
        <p:sp>
          <p:nvSpPr>
            <p:cNvPr id="548893"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4"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8" name="Group 56"/>
          <p:cNvGrpSpPr>
            <a:grpSpLocks/>
          </p:cNvGrpSpPr>
          <p:nvPr/>
        </p:nvGrpSpPr>
        <p:grpSpPr bwMode="auto">
          <a:xfrm>
            <a:off x="0" y="6324600"/>
            <a:ext cx="541338" cy="304800"/>
            <a:chOff x="4488" y="1488"/>
            <a:chExt cx="384" cy="192"/>
          </a:xfrm>
        </p:grpSpPr>
        <p:sp>
          <p:nvSpPr>
            <p:cNvPr id="548891"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2"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48889" name="Rectangle 59"/>
          <p:cNvSpPr>
            <a:spLocks noGrp="1" noChangeArrowheads="1"/>
          </p:cNvSpPr>
          <p:nvPr>
            <p:ph type="title" idx="4294967295"/>
          </p:nvPr>
        </p:nvSpPr>
        <p:spPr>
          <a:xfrm>
            <a:off x="5537200" y="5638800"/>
            <a:ext cx="3606800" cy="1020763"/>
          </a:xfrm>
        </p:spPr>
        <p:txBody>
          <a:bodyPr/>
          <a:lstStyle/>
          <a:p>
            <a:pPr eaLnBrk="1" hangingPunct="1"/>
            <a:r>
              <a:rPr lang="ar-JO" dirty="0">
                <a:ea typeface="ＭＳ Ｐゴシック" charset="0"/>
                <a:cs typeface="ＭＳ Ｐゴシック" charset="0"/>
              </a:rPr>
              <a:t>المكتبة</a:t>
            </a:r>
            <a:endParaRPr lang="en-US" dirty="0">
              <a:ea typeface="ＭＳ Ｐゴシック" charset="0"/>
              <a:cs typeface="ＭＳ Ｐゴシック" charset="0"/>
            </a:endParaRPr>
          </a:p>
        </p:txBody>
      </p:sp>
      <p:sp>
        <p:nvSpPr>
          <p:cNvPr id="548890" name="Text Box 37"/>
          <p:cNvSpPr txBox="1">
            <a:spLocks noChangeArrowheads="1"/>
          </p:cNvSpPr>
          <p:nvPr/>
        </p:nvSpPr>
        <p:spPr bwMode="auto">
          <a:xfrm>
            <a:off x="8410864" y="34925"/>
            <a:ext cx="701102"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349</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55010" name="Picture 2" descr="Ephesus_signboard"/>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1862138" y="438150"/>
            <a:ext cx="6299200" cy="5981700"/>
          </a:xfrm>
        </p:spPr>
      </p:pic>
      <p:sp>
        <p:nvSpPr>
          <p:cNvPr id="555011"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55012" name="AutoShape 4"/>
          <p:cNvSpPr>
            <a:spLocks noChangeArrowheads="1"/>
          </p:cNvSpPr>
          <p:nvPr/>
        </p:nvSpPr>
        <p:spPr bwMode="auto">
          <a:xfrm>
            <a:off x="1795464"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3" name="AutoShape 5"/>
          <p:cNvSpPr>
            <a:spLocks noChangeArrowheads="1"/>
          </p:cNvSpPr>
          <p:nvPr/>
        </p:nvSpPr>
        <p:spPr bwMode="auto">
          <a:xfrm rot="5400000">
            <a:off x="1701800" y="4064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4" name="AutoShape 6"/>
          <p:cNvSpPr>
            <a:spLocks noChangeArrowheads="1"/>
          </p:cNvSpPr>
          <p:nvPr/>
        </p:nvSpPr>
        <p:spPr bwMode="auto">
          <a:xfrm rot="-10314794">
            <a:off x="7823200" y="381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5" name="AutoShape 7"/>
          <p:cNvSpPr>
            <a:spLocks noChangeArrowheads="1"/>
          </p:cNvSpPr>
          <p:nvPr/>
        </p:nvSpPr>
        <p:spPr bwMode="auto">
          <a:xfrm rot="-5566981">
            <a:off x="7729538"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55016" name="Group 8"/>
          <p:cNvGrpSpPr>
            <a:grpSpLocks/>
          </p:cNvGrpSpPr>
          <p:nvPr/>
        </p:nvGrpSpPr>
        <p:grpSpPr bwMode="auto">
          <a:xfrm>
            <a:off x="0" y="228600"/>
            <a:ext cx="541338" cy="304800"/>
            <a:chOff x="4488" y="1488"/>
            <a:chExt cx="384" cy="192"/>
          </a:xfrm>
        </p:grpSpPr>
        <p:sp>
          <p:nvSpPr>
            <p:cNvPr id="555067"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8"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17" name="Group 11"/>
          <p:cNvGrpSpPr>
            <a:grpSpLocks/>
          </p:cNvGrpSpPr>
          <p:nvPr/>
        </p:nvGrpSpPr>
        <p:grpSpPr bwMode="auto">
          <a:xfrm>
            <a:off x="0" y="609601"/>
            <a:ext cx="541338" cy="304800"/>
            <a:chOff x="4488" y="1488"/>
            <a:chExt cx="384" cy="192"/>
          </a:xfrm>
        </p:grpSpPr>
        <p:sp>
          <p:nvSpPr>
            <p:cNvPr id="555065"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6"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18" name="Group 14"/>
          <p:cNvGrpSpPr>
            <a:grpSpLocks/>
          </p:cNvGrpSpPr>
          <p:nvPr/>
        </p:nvGrpSpPr>
        <p:grpSpPr bwMode="auto">
          <a:xfrm>
            <a:off x="0" y="990600"/>
            <a:ext cx="541338" cy="304800"/>
            <a:chOff x="4488" y="1488"/>
            <a:chExt cx="384" cy="192"/>
          </a:xfrm>
        </p:grpSpPr>
        <p:sp>
          <p:nvSpPr>
            <p:cNvPr id="555063"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4"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19" name="Group 17"/>
          <p:cNvGrpSpPr>
            <a:grpSpLocks/>
          </p:cNvGrpSpPr>
          <p:nvPr/>
        </p:nvGrpSpPr>
        <p:grpSpPr bwMode="auto">
          <a:xfrm>
            <a:off x="0" y="1371601"/>
            <a:ext cx="541338" cy="304800"/>
            <a:chOff x="4488" y="1488"/>
            <a:chExt cx="384" cy="192"/>
          </a:xfrm>
        </p:grpSpPr>
        <p:sp>
          <p:nvSpPr>
            <p:cNvPr id="555061"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2"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0" name="Group 20"/>
          <p:cNvGrpSpPr>
            <a:grpSpLocks/>
          </p:cNvGrpSpPr>
          <p:nvPr/>
        </p:nvGrpSpPr>
        <p:grpSpPr bwMode="auto">
          <a:xfrm>
            <a:off x="0" y="1752600"/>
            <a:ext cx="541338" cy="304800"/>
            <a:chOff x="4488" y="1488"/>
            <a:chExt cx="384" cy="192"/>
          </a:xfrm>
        </p:grpSpPr>
        <p:sp>
          <p:nvSpPr>
            <p:cNvPr id="555059"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0"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1" name="Group 23"/>
          <p:cNvGrpSpPr>
            <a:grpSpLocks/>
          </p:cNvGrpSpPr>
          <p:nvPr/>
        </p:nvGrpSpPr>
        <p:grpSpPr bwMode="auto">
          <a:xfrm>
            <a:off x="0" y="2133601"/>
            <a:ext cx="541338" cy="304800"/>
            <a:chOff x="4488" y="1488"/>
            <a:chExt cx="384" cy="192"/>
          </a:xfrm>
        </p:grpSpPr>
        <p:sp>
          <p:nvSpPr>
            <p:cNvPr id="555057"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8"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2" name="Group 26"/>
          <p:cNvGrpSpPr>
            <a:grpSpLocks/>
          </p:cNvGrpSpPr>
          <p:nvPr/>
        </p:nvGrpSpPr>
        <p:grpSpPr bwMode="auto">
          <a:xfrm>
            <a:off x="0" y="2514600"/>
            <a:ext cx="541338" cy="304800"/>
            <a:chOff x="4488" y="1488"/>
            <a:chExt cx="384" cy="192"/>
          </a:xfrm>
        </p:grpSpPr>
        <p:sp>
          <p:nvSpPr>
            <p:cNvPr id="555055"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6"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3" name="Group 29"/>
          <p:cNvGrpSpPr>
            <a:grpSpLocks/>
          </p:cNvGrpSpPr>
          <p:nvPr/>
        </p:nvGrpSpPr>
        <p:grpSpPr bwMode="auto">
          <a:xfrm>
            <a:off x="0" y="2895601"/>
            <a:ext cx="541338" cy="304800"/>
            <a:chOff x="4488" y="1488"/>
            <a:chExt cx="384" cy="192"/>
          </a:xfrm>
        </p:grpSpPr>
        <p:sp>
          <p:nvSpPr>
            <p:cNvPr id="555053"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4"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4" name="Group 32"/>
          <p:cNvGrpSpPr>
            <a:grpSpLocks/>
          </p:cNvGrpSpPr>
          <p:nvPr/>
        </p:nvGrpSpPr>
        <p:grpSpPr bwMode="auto">
          <a:xfrm>
            <a:off x="0" y="3276600"/>
            <a:ext cx="541338" cy="304800"/>
            <a:chOff x="4488" y="1488"/>
            <a:chExt cx="384" cy="192"/>
          </a:xfrm>
        </p:grpSpPr>
        <p:sp>
          <p:nvSpPr>
            <p:cNvPr id="555051"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2"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5" name="Group 35"/>
          <p:cNvGrpSpPr>
            <a:grpSpLocks/>
          </p:cNvGrpSpPr>
          <p:nvPr/>
        </p:nvGrpSpPr>
        <p:grpSpPr bwMode="auto">
          <a:xfrm>
            <a:off x="0" y="3657601"/>
            <a:ext cx="541338" cy="304800"/>
            <a:chOff x="4488" y="1488"/>
            <a:chExt cx="384" cy="192"/>
          </a:xfrm>
        </p:grpSpPr>
        <p:sp>
          <p:nvSpPr>
            <p:cNvPr id="555049"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0"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6" name="Group 38"/>
          <p:cNvGrpSpPr>
            <a:grpSpLocks/>
          </p:cNvGrpSpPr>
          <p:nvPr/>
        </p:nvGrpSpPr>
        <p:grpSpPr bwMode="auto">
          <a:xfrm>
            <a:off x="0" y="4038600"/>
            <a:ext cx="541338" cy="304800"/>
            <a:chOff x="4488" y="1488"/>
            <a:chExt cx="384" cy="192"/>
          </a:xfrm>
        </p:grpSpPr>
        <p:sp>
          <p:nvSpPr>
            <p:cNvPr id="555047"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8"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7" name="Group 41"/>
          <p:cNvGrpSpPr>
            <a:grpSpLocks/>
          </p:cNvGrpSpPr>
          <p:nvPr/>
        </p:nvGrpSpPr>
        <p:grpSpPr bwMode="auto">
          <a:xfrm>
            <a:off x="0" y="4419601"/>
            <a:ext cx="541338" cy="304800"/>
            <a:chOff x="4488" y="1488"/>
            <a:chExt cx="384" cy="192"/>
          </a:xfrm>
        </p:grpSpPr>
        <p:sp>
          <p:nvSpPr>
            <p:cNvPr id="555045"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6"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8" name="Group 44"/>
          <p:cNvGrpSpPr>
            <a:grpSpLocks/>
          </p:cNvGrpSpPr>
          <p:nvPr/>
        </p:nvGrpSpPr>
        <p:grpSpPr bwMode="auto">
          <a:xfrm>
            <a:off x="0" y="4800600"/>
            <a:ext cx="541338" cy="304800"/>
            <a:chOff x="4488" y="1488"/>
            <a:chExt cx="384" cy="192"/>
          </a:xfrm>
        </p:grpSpPr>
        <p:sp>
          <p:nvSpPr>
            <p:cNvPr id="555043"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4"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9" name="Group 47"/>
          <p:cNvGrpSpPr>
            <a:grpSpLocks/>
          </p:cNvGrpSpPr>
          <p:nvPr/>
        </p:nvGrpSpPr>
        <p:grpSpPr bwMode="auto">
          <a:xfrm>
            <a:off x="0" y="5181601"/>
            <a:ext cx="541338" cy="304800"/>
            <a:chOff x="4488" y="1488"/>
            <a:chExt cx="384" cy="192"/>
          </a:xfrm>
        </p:grpSpPr>
        <p:sp>
          <p:nvSpPr>
            <p:cNvPr id="555041"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2"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30" name="Group 50"/>
          <p:cNvGrpSpPr>
            <a:grpSpLocks/>
          </p:cNvGrpSpPr>
          <p:nvPr/>
        </p:nvGrpSpPr>
        <p:grpSpPr bwMode="auto">
          <a:xfrm>
            <a:off x="0" y="5562600"/>
            <a:ext cx="541338" cy="304800"/>
            <a:chOff x="4488" y="1488"/>
            <a:chExt cx="384" cy="192"/>
          </a:xfrm>
        </p:grpSpPr>
        <p:sp>
          <p:nvSpPr>
            <p:cNvPr id="555039"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0"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31" name="Group 53"/>
          <p:cNvGrpSpPr>
            <a:grpSpLocks/>
          </p:cNvGrpSpPr>
          <p:nvPr/>
        </p:nvGrpSpPr>
        <p:grpSpPr bwMode="auto">
          <a:xfrm>
            <a:off x="0" y="5943601"/>
            <a:ext cx="541338" cy="304800"/>
            <a:chOff x="4488" y="1488"/>
            <a:chExt cx="384" cy="192"/>
          </a:xfrm>
        </p:grpSpPr>
        <p:sp>
          <p:nvSpPr>
            <p:cNvPr id="555037"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38"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32" name="Group 56"/>
          <p:cNvGrpSpPr>
            <a:grpSpLocks/>
          </p:cNvGrpSpPr>
          <p:nvPr/>
        </p:nvGrpSpPr>
        <p:grpSpPr bwMode="auto">
          <a:xfrm>
            <a:off x="0" y="6324600"/>
            <a:ext cx="541338" cy="304800"/>
            <a:chOff x="4488" y="1488"/>
            <a:chExt cx="384" cy="192"/>
          </a:xfrm>
        </p:grpSpPr>
        <p:sp>
          <p:nvSpPr>
            <p:cNvPr id="555035"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36"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48187" name="Rectangle 59"/>
          <p:cNvSpPr>
            <a:spLocks noGrp="1" noChangeArrowheads="1"/>
          </p:cNvSpPr>
          <p:nvPr>
            <p:ph type="title" idx="4294967295"/>
          </p:nvPr>
        </p:nvSpPr>
        <p:spPr>
          <a:xfrm>
            <a:off x="1835699" y="476672"/>
            <a:ext cx="5979567" cy="17526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ar-JO" dirty="0">
                <a:effectLst>
                  <a:glow rad="241300">
                    <a:srgbClr val="E9E884">
                      <a:alpha val="94000"/>
                    </a:srgbClr>
                  </a:glow>
                </a:effectLst>
                <a:ea typeface="ＭＳ Ｐゴシック" charset="0"/>
                <a:cs typeface="+mj-cs"/>
              </a:rPr>
              <a:t>اتجاهات للفجار و الجهلة</a:t>
            </a:r>
            <a:endParaRPr lang="en-US" dirty="0">
              <a:effectLst>
                <a:glow rad="241300">
                  <a:srgbClr val="E9E884">
                    <a:alpha val="94000"/>
                  </a:srgbClr>
                </a:glow>
              </a:effectLst>
              <a:ea typeface="ＭＳ Ｐゴシック" charset="0"/>
              <a:cs typeface="+mj-cs"/>
            </a:endParaRPr>
          </a:p>
        </p:txBody>
      </p:sp>
      <p:sp>
        <p:nvSpPr>
          <p:cNvPr id="555034" name="Text Box 37"/>
          <p:cNvSpPr txBox="1">
            <a:spLocks noChangeArrowheads="1"/>
          </p:cNvSpPr>
          <p:nvPr/>
        </p:nvSpPr>
        <p:spPr bwMode="auto">
          <a:xfrm>
            <a:off x="8410864" y="34925"/>
            <a:ext cx="701102"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349</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57058" name="Picture 2" descr="Ephesus_Aqueduct"/>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rot="488184">
            <a:off x="4572000" y="2743200"/>
            <a:ext cx="3792538" cy="3627438"/>
          </a:xfrm>
        </p:spPr>
      </p:pic>
      <p:pic>
        <p:nvPicPr>
          <p:cNvPr id="557059" name="Picture 3" descr="EPHES_publictoilet"/>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rot="21262410">
            <a:off x="914403" y="533400"/>
            <a:ext cx="4335463" cy="3657600"/>
          </a:xfrm>
        </p:spPr>
      </p:pic>
      <p:sp>
        <p:nvSpPr>
          <p:cNvPr id="557060" name="Rectangle 4"/>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57061" name="AutoShape 5"/>
          <p:cNvSpPr>
            <a:spLocks noChangeArrowheads="1"/>
          </p:cNvSpPr>
          <p:nvPr/>
        </p:nvSpPr>
        <p:spPr bwMode="auto">
          <a:xfrm rot="-548229">
            <a:off x="982663" y="403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2" name="AutoShape 6"/>
          <p:cNvSpPr>
            <a:spLocks noChangeArrowheads="1"/>
          </p:cNvSpPr>
          <p:nvPr/>
        </p:nvSpPr>
        <p:spPr bwMode="auto">
          <a:xfrm rot="5279848">
            <a:off x="685800" y="711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3" name="AutoShape 7"/>
          <p:cNvSpPr>
            <a:spLocks noChangeArrowheads="1"/>
          </p:cNvSpPr>
          <p:nvPr/>
        </p:nvSpPr>
        <p:spPr bwMode="auto">
          <a:xfrm rot="10437214">
            <a:off x="4775201"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4" name="AutoShape 8"/>
          <p:cNvSpPr>
            <a:spLocks noChangeArrowheads="1"/>
          </p:cNvSpPr>
          <p:nvPr/>
        </p:nvSpPr>
        <p:spPr bwMode="auto">
          <a:xfrm rot="-4580932">
            <a:off x="7797800" y="62738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57065" name="Group 9"/>
          <p:cNvGrpSpPr>
            <a:grpSpLocks/>
          </p:cNvGrpSpPr>
          <p:nvPr/>
        </p:nvGrpSpPr>
        <p:grpSpPr bwMode="auto">
          <a:xfrm>
            <a:off x="0" y="228600"/>
            <a:ext cx="541338" cy="304800"/>
            <a:chOff x="4488" y="1488"/>
            <a:chExt cx="384" cy="192"/>
          </a:xfrm>
        </p:grpSpPr>
        <p:sp>
          <p:nvSpPr>
            <p:cNvPr id="557118"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9"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66" name="Group 12"/>
          <p:cNvGrpSpPr>
            <a:grpSpLocks/>
          </p:cNvGrpSpPr>
          <p:nvPr/>
        </p:nvGrpSpPr>
        <p:grpSpPr bwMode="auto">
          <a:xfrm>
            <a:off x="0" y="609601"/>
            <a:ext cx="541338" cy="304800"/>
            <a:chOff x="4488" y="1488"/>
            <a:chExt cx="384" cy="192"/>
          </a:xfrm>
        </p:grpSpPr>
        <p:sp>
          <p:nvSpPr>
            <p:cNvPr id="557116"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7"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67" name="Group 15"/>
          <p:cNvGrpSpPr>
            <a:grpSpLocks/>
          </p:cNvGrpSpPr>
          <p:nvPr/>
        </p:nvGrpSpPr>
        <p:grpSpPr bwMode="auto">
          <a:xfrm>
            <a:off x="0" y="990600"/>
            <a:ext cx="541338" cy="304800"/>
            <a:chOff x="4488" y="1488"/>
            <a:chExt cx="384" cy="192"/>
          </a:xfrm>
        </p:grpSpPr>
        <p:sp>
          <p:nvSpPr>
            <p:cNvPr id="557114"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5"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68" name="Group 18"/>
          <p:cNvGrpSpPr>
            <a:grpSpLocks/>
          </p:cNvGrpSpPr>
          <p:nvPr/>
        </p:nvGrpSpPr>
        <p:grpSpPr bwMode="auto">
          <a:xfrm>
            <a:off x="0" y="1371601"/>
            <a:ext cx="541338" cy="304800"/>
            <a:chOff x="4488" y="1488"/>
            <a:chExt cx="384" cy="192"/>
          </a:xfrm>
        </p:grpSpPr>
        <p:sp>
          <p:nvSpPr>
            <p:cNvPr id="557112"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3"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69" name="Group 21"/>
          <p:cNvGrpSpPr>
            <a:grpSpLocks/>
          </p:cNvGrpSpPr>
          <p:nvPr/>
        </p:nvGrpSpPr>
        <p:grpSpPr bwMode="auto">
          <a:xfrm>
            <a:off x="0" y="1752600"/>
            <a:ext cx="541338" cy="304800"/>
            <a:chOff x="4488" y="1488"/>
            <a:chExt cx="384" cy="192"/>
          </a:xfrm>
        </p:grpSpPr>
        <p:sp>
          <p:nvSpPr>
            <p:cNvPr id="557110"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1"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0" name="Group 24"/>
          <p:cNvGrpSpPr>
            <a:grpSpLocks/>
          </p:cNvGrpSpPr>
          <p:nvPr/>
        </p:nvGrpSpPr>
        <p:grpSpPr bwMode="auto">
          <a:xfrm>
            <a:off x="0" y="2133601"/>
            <a:ext cx="541338" cy="304800"/>
            <a:chOff x="4488" y="1488"/>
            <a:chExt cx="384" cy="192"/>
          </a:xfrm>
        </p:grpSpPr>
        <p:sp>
          <p:nvSpPr>
            <p:cNvPr id="557108"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9"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1" name="Group 27"/>
          <p:cNvGrpSpPr>
            <a:grpSpLocks/>
          </p:cNvGrpSpPr>
          <p:nvPr/>
        </p:nvGrpSpPr>
        <p:grpSpPr bwMode="auto">
          <a:xfrm>
            <a:off x="0" y="2514600"/>
            <a:ext cx="541338" cy="304800"/>
            <a:chOff x="4488" y="1488"/>
            <a:chExt cx="384" cy="192"/>
          </a:xfrm>
        </p:grpSpPr>
        <p:sp>
          <p:nvSpPr>
            <p:cNvPr id="557106"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7"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2" name="Group 30"/>
          <p:cNvGrpSpPr>
            <a:grpSpLocks/>
          </p:cNvGrpSpPr>
          <p:nvPr/>
        </p:nvGrpSpPr>
        <p:grpSpPr bwMode="auto">
          <a:xfrm>
            <a:off x="0" y="2895601"/>
            <a:ext cx="541338" cy="304800"/>
            <a:chOff x="4488" y="1488"/>
            <a:chExt cx="384" cy="192"/>
          </a:xfrm>
        </p:grpSpPr>
        <p:sp>
          <p:nvSpPr>
            <p:cNvPr id="557104"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5"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3" name="Group 33"/>
          <p:cNvGrpSpPr>
            <a:grpSpLocks/>
          </p:cNvGrpSpPr>
          <p:nvPr/>
        </p:nvGrpSpPr>
        <p:grpSpPr bwMode="auto">
          <a:xfrm>
            <a:off x="0" y="3276600"/>
            <a:ext cx="541338" cy="304800"/>
            <a:chOff x="4488" y="1488"/>
            <a:chExt cx="384" cy="192"/>
          </a:xfrm>
        </p:grpSpPr>
        <p:sp>
          <p:nvSpPr>
            <p:cNvPr id="557102"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3"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4" name="Group 36"/>
          <p:cNvGrpSpPr>
            <a:grpSpLocks/>
          </p:cNvGrpSpPr>
          <p:nvPr/>
        </p:nvGrpSpPr>
        <p:grpSpPr bwMode="auto">
          <a:xfrm>
            <a:off x="0" y="3657601"/>
            <a:ext cx="541338" cy="304800"/>
            <a:chOff x="4488" y="1488"/>
            <a:chExt cx="384" cy="192"/>
          </a:xfrm>
        </p:grpSpPr>
        <p:sp>
          <p:nvSpPr>
            <p:cNvPr id="557100"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1"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5" name="Group 39"/>
          <p:cNvGrpSpPr>
            <a:grpSpLocks/>
          </p:cNvGrpSpPr>
          <p:nvPr/>
        </p:nvGrpSpPr>
        <p:grpSpPr bwMode="auto">
          <a:xfrm>
            <a:off x="0" y="4038600"/>
            <a:ext cx="541338" cy="304800"/>
            <a:chOff x="4488" y="1488"/>
            <a:chExt cx="384" cy="192"/>
          </a:xfrm>
        </p:grpSpPr>
        <p:sp>
          <p:nvSpPr>
            <p:cNvPr id="557098"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9"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6" name="Group 42"/>
          <p:cNvGrpSpPr>
            <a:grpSpLocks/>
          </p:cNvGrpSpPr>
          <p:nvPr/>
        </p:nvGrpSpPr>
        <p:grpSpPr bwMode="auto">
          <a:xfrm>
            <a:off x="0" y="4419601"/>
            <a:ext cx="541338" cy="304800"/>
            <a:chOff x="4488" y="1488"/>
            <a:chExt cx="384" cy="192"/>
          </a:xfrm>
        </p:grpSpPr>
        <p:sp>
          <p:nvSpPr>
            <p:cNvPr id="557096"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7"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7" name="Group 45"/>
          <p:cNvGrpSpPr>
            <a:grpSpLocks/>
          </p:cNvGrpSpPr>
          <p:nvPr/>
        </p:nvGrpSpPr>
        <p:grpSpPr bwMode="auto">
          <a:xfrm>
            <a:off x="0" y="4800600"/>
            <a:ext cx="541338" cy="304800"/>
            <a:chOff x="4488" y="1488"/>
            <a:chExt cx="384" cy="192"/>
          </a:xfrm>
        </p:grpSpPr>
        <p:sp>
          <p:nvSpPr>
            <p:cNvPr id="557094"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5"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8" name="Group 48"/>
          <p:cNvGrpSpPr>
            <a:grpSpLocks/>
          </p:cNvGrpSpPr>
          <p:nvPr/>
        </p:nvGrpSpPr>
        <p:grpSpPr bwMode="auto">
          <a:xfrm>
            <a:off x="0" y="5181601"/>
            <a:ext cx="541338" cy="304800"/>
            <a:chOff x="4488" y="1488"/>
            <a:chExt cx="384" cy="192"/>
          </a:xfrm>
        </p:grpSpPr>
        <p:sp>
          <p:nvSpPr>
            <p:cNvPr id="557092"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3"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9" name="Group 51"/>
          <p:cNvGrpSpPr>
            <a:grpSpLocks/>
          </p:cNvGrpSpPr>
          <p:nvPr/>
        </p:nvGrpSpPr>
        <p:grpSpPr bwMode="auto">
          <a:xfrm>
            <a:off x="0" y="5562600"/>
            <a:ext cx="541338" cy="304800"/>
            <a:chOff x="4488" y="1488"/>
            <a:chExt cx="384" cy="192"/>
          </a:xfrm>
        </p:grpSpPr>
        <p:sp>
          <p:nvSpPr>
            <p:cNvPr id="557090"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1"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80" name="Group 54"/>
          <p:cNvGrpSpPr>
            <a:grpSpLocks/>
          </p:cNvGrpSpPr>
          <p:nvPr/>
        </p:nvGrpSpPr>
        <p:grpSpPr bwMode="auto">
          <a:xfrm>
            <a:off x="0" y="5943601"/>
            <a:ext cx="541338" cy="304800"/>
            <a:chOff x="4488" y="1488"/>
            <a:chExt cx="384" cy="192"/>
          </a:xfrm>
        </p:grpSpPr>
        <p:sp>
          <p:nvSpPr>
            <p:cNvPr id="557088"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89"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81" name="Group 57"/>
          <p:cNvGrpSpPr>
            <a:grpSpLocks/>
          </p:cNvGrpSpPr>
          <p:nvPr/>
        </p:nvGrpSpPr>
        <p:grpSpPr bwMode="auto">
          <a:xfrm>
            <a:off x="0" y="6324600"/>
            <a:ext cx="541338" cy="304800"/>
            <a:chOff x="4488" y="1488"/>
            <a:chExt cx="384" cy="192"/>
          </a:xfrm>
        </p:grpSpPr>
        <p:sp>
          <p:nvSpPr>
            <p:cNvPr id="557086"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87"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57082" name="AutoShape 60"/>
          <p:cNvSpPr>
            <a:spLocks noChangeArrowheads="1"/>
          </p:cNvSpPr>
          <p:nvPr/>
        </p:nvSpPr>
        <p:spPr bwMode="auto">
          <a:xfrm rot="-10041545">
            <a:off x="8229600" y="2971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83" name="AutoShape 61"/>
          <p:cNvSpPr>
            <a:spLocks noChangeArrowheads="1"/>
          </p:cNvSpPr>
          <p:nvPr/>
        </p:nvSpPr>
        <p:spPr bwMode="auto">
          <a:xfrm rot="467422">
            <a:off x="4300538" y="5638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2" name="Title 1"/>
          <p:cNvSpPr>
            <a:spLocks noGrp="1"/>
          </p:cNvSpPr>
          <p:nvPr>
            <p:ph type="title"/>
          </p:nvPr>
        </p:nvSpPr>
        <p:spPr>
          <a:xfrm>
            <a:off x="5219700" y="312739"/>
            <a:ext cx="3924300" cy="2176462"/>
          </a:xfrm>
        </p:spPr>
        <p:txBody>
          <a:bodyPr/>
          <a:lstStyle/>
          <a:p>
            <a:r>
              <a:rPr lang="ar-JO" dirty="0">
                <a:ea typeface="ＭＳ Ｐゴシック" charset="0"/>
                <a:cs typeface="ＭＳ Ｐゴシック" charset="0"/>
              </a:rPr>
              <a:t>المراحيض و القنوات</a:t>
            </a:r>
            <a:endParaRPr lang="en-US" dirty="0">
              <a:ea typeface="ＭＳ Ｐゴシック" charset="0"/>
              <a:cs typeface="ＭＳ Ｐゴシック" charset="0"/>
            </a:endParaRPr>
          </a:p>
        </p:txBody>
      </p:sp>
      <p:sp>
        <p:nvSpPr>
          <p:cNvPr id="557085" name="Text Box 37"/>
          <p:cNvSpPr txBox="1">
            <a:spLocks noChangeArrowheads="1"/>
          </p:cNvSpPr>
          <p:nvPr/>
        </p:nvSpPr>
        <p:spPr bwMode="auto">
          <a:xfrm>
            <a:off x="8410864" y="34925"/>
            <a:ext cx="701102"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349</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انقسامات اليهود - الأمم</a:t>
            </a:r>
            <a:endParaRPr lang="en-US" sz="5400" dirty="0">
              <a:effectLst>
                <a:glow rad="127000">
                  <a:schemeClr val="tx1"/>
                </a:glow>
              </a:effectLst>
              <a:ea typeface="ＭＳ Ｐゴシック" charset="0"/>
              <a:cs typeface="ＭＳ Ｐゴシック" charset="0"/>
            </a:endParaRPr>
          </a:p>
        </p:txBody>
      </p:sp>
      <p:pic>
        <p:nvPicPr>
          <p:cNvPr id="665602" name="Picture 2" descr="https://mymorningmeditations.files.wordpress.com/2013/02/community.gif">
            <a:extLst>
              <a:ext uri="{FF2B5EF4-FFF2-40B4-BE49-F238E27FC236}">
                <a16:creationId xmlns:a16="http://schemas.microsoft.com/office/drawing/2014/main" id="{EBA51662-1793-994C-93E9-E734CD788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331251"/>
            <a:ext cx="6336704" cy="552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716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وحدة اليهود – الأمم </a:t>
            </a:r>
          </a:p>
          <a:p>
            <a:pP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ظاهرة بالمحبة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أفسس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5708569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36513" y="207987"/>
            <a:ext cx="9159876" cy="1420813"/>
          </a:xfrm>
        </p:spPr>
        <p:txBody>
          <a:bodyPr/>
          <a:lstStyle/>
          <a:p>
            <a:pPr eaLnBrk="1" hangingPunct="1">
              <a:defRPr/>
            </a:pPr>
            <a:r>
              <a:rPr lang="ar-JO" sz="4000" dirty="0">
                <a:solidFill>
                  <a:schemeClr val="tx1"/>
                </a:solidFill>
                <a:ea typeface="ＭＳ Ｐゴシック" charset="0"/>
                <a:cs typeface="ＭＳ Ｐゴシック" charset="0"/>
              </a:rPr>
              <a:t>أحياناً يسيء المسيحيون معاملة الآخرين من مجموعات عرقية مختلفة</a:t>
            </a:r>
            <a:endParaRPr lang="en-US" sz="4000" dirty="0">
              <a:solidFill>
                <a:schemeClr val="tx1"/>
              </a:solidFill>
              <a:ea typeface="ＭＳ Ｐゴシック" charset="0"/>
              <a:cs typeface="ＭＳ Ｐゴシック" charset="0"/>
            </a:endParaRPr>
          </a:p>
        </p:txBody>
      </p:sp>
      <p:grpSp>
        <p:nvGrpSpPr>
          <p:cNvPr id="483331" name="Group 2"/>
          <p:cNvGrpSpPr>
            <a:grpSpLocks/>
          </p:cNvGrpSpPr>
          <p:nvPr/>
        </p:nvGrpSpPr>
        <p:grpSpPr bwMode="auto">
          <a:xfrm>
            <a:off x="-36510" y="1628775"/>
            <a:ext cx="3733801" cy="5257800"/>
            <a:chOff x="-36512" y="1699592"/>
            <a:chExt cx="3733800" cy="5257800"/>
          </a:xfrm>
        </p:grpSpPr>
        <p:pic>
          <p:nvPicPr>
            <p:cNvPr id="483336"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1699592"/>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3337" name="Rectangle 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18437" name="Rectangle 5"/>
          <p:cNvSpPr>
            <a:spLocks noGrp="1" noChangeArrowheads="1"/>
          </p:cNvSpPr>
          <p:nvPr>
            <p:ph type="body" sz="half" idx="2"/>
          </p:nvPr>
        </p:nvSpPr>
        <p:spPr>
          <a:xfrm>
            <a:off x="4162425" y="1628775"/>
            <a:ext cx="2209800" cy="685800"/>
          </a:xfrm>
          <a:solidFill>
            <a:srgbClr val="000000"/>
          </a:solidFill>
        </p:spPr>
        <p:txBody>
          <a:bodyPr/>
          <a:lstStyle/>
          <a:p>
            <a:pPr algn="ctr" eaLnBrk="1" hangingPunct="1">
              <a:buFont typeface="Wingdings" charset="0"/>
              <a:buNone/>
              <a:defRPr/>
            </a:pPr>
            <a:r>
              <a:rPr lang="ar-JO" sz="3200" b="1" i="1" dirty="0">
                <a:effectLst>
                  <a:outerShdw blurRad="38100" dist="38100" dir="2700000" algn="tl">
                    <a:srgbClr val="663300"/>
                  </a:outerShdw>
                </a:effectLst>
                <a:latin typeface="Tahoma" charset="0"/>
                <a:ea typeface="ＭＳ Ｐゴシック" charset="0"/>
                <a:cs typeface="ＭＳ Ｐゴシック" charset="0"/>
              </a:rPr>
              <a:t>الأمم</a:t>
            </a: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
        <p:nvSpPr>
          <p:cNvPr id="18438" name="Rectangle 6"/>
          <p:cNvSpPr>
            <a:spLocks noChangeArrowheads="1"/>
          </p:cNvSpPr>
          <p:nvPr/>
        </p:nvSpPr>
        <p:spPr bwMode="auto">
          <a:xfrm>
            <a:off x="1868489" y="2279653"/>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lang="ar-JO" sz="2800" b="1" dirty="0">
                <a:solidFill>
                  <a:srgbClr val="FFFFFF"/>
                </a:solidFill>
                <a:effectLst>
                  <a:outerShdw blurRad="38100" dist="38100" dir="2700000" algn="tl">
                    <a:srgbClr val="000000"/>
                  </a:outerShdw>
                </a:effectLst>
                <a:latin typeface="Tahoma" charset="0"/>
              </a:rPr>
              <a:t>إله واحد</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محرمات كثيرة</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
        <p:nvSpPr>
          <p:cNvPr id="18439" name="Rectangle 7"/>
          <p:cNvSpPr>
            <a:spLocks noChangeArrowheads="1"/>
          </p:cNvSpPr>
          <p:nvPr/>
        </p:nvSpPr>
        <p:spPr bwMode="auto">
          <a:xfrm>
            <a:off x="4162426" y="2314578"/>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آلهة عديدة</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محرمات قليلة</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
        <p:nvSpPr>
          <p:cNvPr id="18436" name="Rectangle 4"/>
          <p:cNvSpPr>
            <a:spLocks noGrp="1" noChangeArrowheads="1"/>
          </p:cNvSpPr>
          <p:nvPr>
            <p:ph type="body" sz="half" idx="1"/>
          </p:nvPr>
        </p:nvSpPr>
        <p:spPr>
          <a:xfrm>
            <a:off x="1487488" y="1628775"/>
            <a:ext cx="2209800" cy="685800"/>
          </a:xfrm>
          <a:solidFill>
            <a:srgbClr val="000000"/>
          </a:solidFill>
        </p:spPr>
        <p:txBody>
          <a:bodyPr/>
          <a:lstStyle/>
          <a:p>
            <a:pPr algn="ctr" eaLnBrk="1" hangingPunct="1">
              <a:buFont typeface="Wingdings" charset="0"/>
              <a:buNone/>
              <a:defRPr/>
            </a:pPr>
            <a:r>
              <a:rPr lang="ar-JO" sz="3200" b="1" i="1" dirty="0">
                <a:effectLst>
                  <a:outerShdw blurRad="38100" dist="38100" dir="2700000" algn="tl">
                    <a:srgbClr val="663300"/>
                  </a:outerShdw>
                </a:effectLst>
                <a:latin typeface="Tahoma" charset="0"/>
                <a:ea typeface="ＭＳ Ｐゴシック" charset="0"/>
                <a:cs typeface="ＭＳ Ｐゴシック" charset="0"/>
              </a:rPr>
              <a:t>اليهود</a:t>
            </a: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
        <p:nvSpPr>
          <p:cNvPr id="12" name="Text Box 37">
            <a:extLst>
              <a:ext uri="{FF2B5EF4-FFF2-40B4-BE49-F238E27FC236}">
                <a16:creationId xmlns:a16="http://schemas.microsoft.com/office/drawing/2014/main" id="{41EEB69E-7905-2A49-86FE-9B6F860DA543}"/>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180ب</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5959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5378" name="Rectangle 5"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85379" name="Rectangle 2"/>
          <p:cNvSpPr>
            <a:spLocks noGrp="1" noChangeArrowheads="1"/>
          </p:cNvSpPr>
          <p:nvPr>
            <p:ph type="title"/>
          </p:nvPr>
        </p:nvSpPr>
        <p:spPr>
          <a:xfrm>
            <a:off x="0" y="0"/>
            <a:ext cx="3505200" cy="609600"/>
          </a:xfrm>
          <a:solidFill>
            <a:srgbClr val="000000"/>
          </a:solidFill>
        </p:spPr>
        <p:txBody>
          <a:bodyPr/>
          <a:lstStyle/>
          <a:p>
            <a:pPr eaLnBrk="1" hangingPunct="1"/>
            <a:r>
              <a:rPr lang="ar-JO" sz="3200" dirty="0">
                <a:effectLst/>
                <a:ea typeface="ＭＳ Ｐゴシック" charset="0"/>
                <a:cs typeface="ＭＳ Ｐゴシック" charset="0"/>
              </a:rPr>
              <a:t>الشرق يقابل الغرب</a:t>
            </a:r>
            <a:endParaRPr lang="en-US" sz="3200" dirty="0">
              <a:effectLst/>
              <a:ea typeface="ＭＳ Ｐゴシック" charset="0"/>
              <a:cs typeface="ＭＳ Ｐゴシック" charset="0"/>
            </a:endParaRPr>
          </a:p>
        </p:txBody>
      </p:sp>
      <p:sp>
        <p:nvSpPr>
          <p:cNvPr id="67587" name="Rectangle 3"/>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t>يفضل </a:t>
            </a:r>
            <a:r>
              <a:rPr lang="ar-JO" sz="3600" b="1" dirty="0">
                <a:solidFill>
                  <a:srgbClr val="FFFF00"/>
                </a:solidFill>
              </a:rPr>
              <a:t>الشعر</a:t>
            </a:r>
            <a:r>
              <a:rPr lang="ar-JO" sz="3600" b="1" dirty="0"/>
              <a:t> و اللغة التصويرية والرمزية</a:t>
            </a:r>
            <a:endParaRPr lang="en-US" sz="3600" b="1" dirty="0">
              <a:latin typeface="Tahoma" charset="0"/>
              <a:ea typeface="ＭＳ Ｐゴシック" charset="0"/>
              <a:cs typeface="ＭＳ Ｐゴシック" charset="0"/>
            </a:endParaRPr>
          </a:p>
        </p:txBody>
      </p:sp>
      <p:sp>
        <p:nvSpPr>
          <p:cNvPr id="67588" name="Rectangle 4"/>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t>يفضل </a:t>
            </a:r>
            <a:r>
              <a:rPr lang="ar-JO" sz="3600" b="1" dirty="0">
                <a:solidFill>
                  <a:srgbClr val="FFFF00"/>
                </a:solidFill>
              </a:rPr>
              <a:t>الملخصات</a:t>
            </a:r>
            <a:r>
              <a:rPr lang="ar-JO" sz="3600" b="1" dirty="0"/>
              <a:t> والقوائم والنقاط</a:t>
            </a:r>
            <a:endParaRPr lang="en-US" sz="3600" b="1" dirty="0">
              <a:latin typeface="Tahoma" charset="0"/>
              <a:ea typeface="ＭＳ Ｐゴシック" charset="0"/>
              <a:cs typeface="ＭＳ Ｐゴシック" charset="0"/>
            </a:endParaRPr>
          </a:p>
        </p:txBody>
      </p:sp>
      <p:sp>
        <p:nvSpPr>
          <p:cNvPr id="67591" name="Text Box 7"/>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العبري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67592" name="Text Box 8"/>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اليوناني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485384" name="WordArt 10"/>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أسلوب الكتابة</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8538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800" b="1" dirty="0">
                <a:solidFill>
                  <a:srgbClr val="FFFFFF"/>
                </a:solidFill>
                <a:latin typeface="Arial" panose="020B0604020202020204" pitchFamily="34" charset="0"/>
              </a:rPr>
              <a:t>مقتبس من لين م. ثومبسون ” عيد الميلاد : الصفقة الحقيقية ” مقابلة مع راي فاندر لان،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1800" b="1" dirty="0">
                <a:solidFill>
                  <a:srgbClr val="FFFFFF"/>
                </a:solidFill>
                <a:latin typeface="Arial" panose="020B0604020202020204" pitchFamily="34" charset="0"/>
              </a:rPr>
              <a:t>مجلة الإنفصال ( كانون الأول 2003)، 7-9</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0" name="Text Box 37">
            <a:extLst>
              <a:ext uri="{FF2B5EF4-FFF2-40B4-BE49-F238E27FC236}">
                <a16:creationId xmlns:a16="http://schemas.microsoft.com/office/drawing/2014/main" id="{6BA803B1-380E-C24D-AB71-F42FA3CE0D9A}"/>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180ب</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0317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7426"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87427" name="Rectangle 3"/>
          <p:cNvSpPr>
            <a:spLocks noGrp="1" noChangeArrowheads="1"/>
          </p:cNvSpPr>
          <p:nvPr>
            <p:ph type="title"/>
          </p:nvPr>
        </p:nvSpPr>
        <p:spPr>
          <a:xfrm>
            <a:off x="0" y="0"/>
            <a:ext cx="3505200" cy="609600"/>
          </a:xfrm>
          <a:solidFill>
            <a:srgbClr val="000000"/>
          </a:solidFill>
        </p:spPr>
        <p:txBody>
          <a:bodyPr/>
          <a:lstStyle/>
          <a:p>
            <a:pPr eaLnBrk="1" hangingPunct="1"/>
            <a:r>
              <a:rPr lang="ar-JO" sz="3200" dirty="0">
                <a:effectLst/>
                <a:ea typeface="ＭＳ Ｐゴシック" charset="0"/>
                <a:cs typeface="ＭＳ Ｐゴシック" charset="0"/>
              </a:rPr>
              <a:t>الشرق يقابل الغرب</a:t>
            </a:r>
            <a:endParaRPr lang="en-US" sz="3200" dirty="0">
              <a:effectLst/>
              <a:ea typeface="ＭＳ Ｐゴシック" charset="0"/>
              <a:cs typeface="ＭＳ Ｐゴシック" charset="0"/>
            </a:endParaRPr>
          </a:p>
        </p:txBody>
      </p:sp>
      <p:sp>
        <p:nvSpPr>
          <p:cNvPr id="106500"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Tahoma" charset="0"/>
                <a:ea typeface="ＭＳ Ｐゴシック" charset="0"/>
                <a:cs typeface="ＭＳ Ｐゴシック" charset="0"/>
              </a:rPr>
              <a:t>يرى الأرقام على أنها صفة أو</a:t>
            </a:r>
            <a:r>
              <a:rPr lang="ar-JO" sz="3600" b="1" dirty="0">
                <a:solidFill>
                  <a:srgbClr val="FFFF00"/>
                </a:solidFill>
                <a:latin typeface="Tahoma" charset="0"/>
                <a:ea typeface="ＭＳ Ｐゴシック" charset="0"/>
                <a:cs typeface="ＭＳ Ｐゴシック" charset="0"/>
              </a:rPr>
              <a:t> رمز</a:t>
            </a:r>
            <a:endParaRPr lang="en-US" sz="3600" b="1" dirty="0">
              <a:latin typeface="Tahoma" charset="0"/>
              <a:ea typeface="ＭＳ Ｐゴシック" charset="0"/>
              <a:cs typeface="ＭＳ Ｐゴシック" charset="0"/>
            </a:endParaRPr>
          </a:p>
        </p:txBody>
      </p:sp>
      <p:sp>
        <p:nvSpPr>
          <p:cNvPr id="106501"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Tahoma" charset="0"/>
                <a:ea typeface="ＭＳ Ｐゴシック" charset="0"/>
                <a:cs typeface="ＭＳ Ｐゴシック" charset="0"/>
              </a:rPr>
              <a:t>يرى الأرقام على أنها </a:t>
            </a:r>
            <a:r>
              <a:rPr lang="ar-JO" sz="3600" b="1" dirty="0">
                <a:solidFill>
                  <a:srgbClr val="FFFF00"/>
                </a:solidFill>
                <a:latin typeface="Tahoma" charset="0"/>
                <a:ea typeface="ＭＳ Ｐゴシック" charset="0"/>
                <a:cs typeface="ＭＳ Ｐゴシック" charset="0"/>
              </a:rPr>
              <a:t>كمية </a:t>
            </a:r>
            <a:r>
              <a:rPr lang="ar-JO" sz="3600" b="1" dirty="0">
                <a:latin typeface="Tahoma" charset="0"/>
                <a:ea typeface="ＭＳ Ｐゴシック" charset="0"/>
                <a:cs typeface="ＭＳ Ｐゴシック" charset="0"/>
              </a:rPr>
              <a:t>محددة</a:t>
            </a:r>
            <a:endParaRPr lang="en-US" sz="3600" b="1" dirty="0">
              <a:latin typeface="Tahoma" charset="0"/>
              <a:ea typeface="ＭＳ Ｐゴシック" charset="0"/>
              <a:cs typeface="ＭＳ Ｐゴシック" charset="0"/>
            </a:endParaRPr>
          </a:p>
        </p:txBody>
      </p:sp>
      <p:sp>
        <p:nvSpPr>
          <p:cNvPr id="106502"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العبري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106503"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اليوناني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487432"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الأرقام</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8743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1800" b="1" dirty="0">
                <a:solidFill>
                  <a:srgbClr val="FFFFFF"/>
                </a:solidFill>
                <a:latin typeface="Arial" panose="020B0604020202020204" pitchFamily="34" charset="0"/>
              </a:rPr>
              <a:t>مقتبس من لين م. ثومبسون ” عيد الميلاد : الصفقة الحقيقية ” مقابلة مع راي فاندر لان، </a:t>
            </a:r>
          </a:p>
          <a:p>
            <a:pPr lvl="0" algn="ctr" eaLnBrk="1" hangingPunct="1">
              <a:defRPr/>
            </a:pPr>
            <a:r>
              <a:rPr lang="ar-JO" sz="1800" b="1" dirty="0">
                <a:solidFill>
                  <a:srgbClr val="FFFFFF"/>
                </a:solidFill>
                <a:latin typeface="Arial" panose="020B0604020202020204" pitchFamily="34" charset="0"/>
              </a:rPr>
              <a:t>مجلة الإنفصال ( كانون الأول 2003)، 7-9</a:t>
            </a:r>
            <a:endParaRPr lang="en-US" sz="1800" b="1" dirty="0">
              <a:solidFill>
                <a:srgbClr val="FFFFFF"/>
              </a:solidFill>
              <a:latin typeface="Arial" panose="020B0604020202020204" pitchFamily="34" charset="0"/>
            </a:endParaRPr>
          </a:p>
        </p:txBody>
      </p:sp>
      <p:sp>
        <p:nvSpPr>
          <p:cNvPr id="10" name="Text Box 37">
            <a:extLst>
              <a:ext uri="{FF2B5EF4-FFF2-40B4-BE49-F238E27FC236}">
                <a16:creationId xmlns:a16="http://schemas.microsoft.com/office/drawing/2014/main" id="{820A8451-E799-6647-976E-D43F704DEF37}"/>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180ب</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489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9474"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89475" name="Rectangle 3"/>
          <p:cNvSpPr>
            <a:spLocks noGrp="1" noChangeArrowheads="1"/>
          </p:cNvSpPr>
          <p:nvPr>
            <p:ph type="title"/>
          </p:nvPr>
        </p:nvSpPr>
        <p:spPr>
          <a:xfrm>
            <a:off x="0" y="0"/>
            <a:ext cx="3505200" cy="609600"/>
          </a:xfrm>
          <a:solidFill>
            <a:srgbClr val="000000"/>
          </a:solidFill>
        </p:spPr>
        <p:txBody>
          <a:bodyPr/>
          <a:lstStyle/>
          <a:p>
            <a:pPr eaLnBrk="1" hangingPunct="1"/>
            <a:r>
              <a:rPr lang="ar-JO" sz="3200" dirty="0">
                <a:effectLst/>
                <a:ea typeface="ＭＳ Ｐゴシック" charset="0"/>
                <a:cs typeface="ＭＳ Ｐゴシック" charset="0"/>
              </a:rPr>
              <a:t>الشرق يقابل الغرب</a:t>
            </a:r>
            <a:endParaRPr lang="en-US" sz="3200" dirty="0">
              <a:effectLst/>
              <a:ea typeface="ＭＳ Ｐゴシック" charset="0"/>
              <a:cs typeface="ＭＳ Ｐゴシック" charset="0"/>
            </a:endParaRPr>
          </a:p>
        </p:txBody>
      </p:sp>
      <p:sp>
        <p:nvSpPr>
          <p:cNvPr id="108548" name="Rectangle 4"/>
          <p:cNvSpPr>
            <a:spLocks noGrp="1" noChangeArrowheads="1"/>
          </p:cNvSpPr>
          <p:nvPr>
            <p:ph type="body" sz="half" idx="1"/>
          </p:nvPr>
        </p:nvSpPr>
        <p:spPr>
          <a:xfrm>
            <a:off x="4876800" y="22098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Tahoma" charset="0"/>
                <a:ea typeface="ＭＳ Ｐゴシック" charset="0"/>
                <a:cs typeface="ＭＳ Ｐゴシック" charset="0"/>
              </a:rPr>
              <a:t>يركز على علاقة </a:t>
            </a:r>
            <a:r>
              <a:rPr lang="ar-JO" sz="3600" b="1" dirty="0">
                <a:solidFill>
                  <a:srgbClr val="FFFF00"/>
                </a:solidFill>
                <a:latin typeface="Tahoma" charset="0"/>
                <a:ea typeface="ＭＳ Ｐゴシック" charset="0"/>
                <a:cs typeface="ＭＳ Ｐゴシック" charset="0"/>
              </a:rPr>
              <a:t>الفرد</a:t>
            </a:r>
            <a:r>
              <a:rPr lang="ar-JO" sz="3600" b="1" dirty="0">
                <a:latin typeface="Tahoma" charset="0"/>
                <a:ea typeface="ＭＳ Ｐゴシック" charset="0"/>
                <a:cs typeface="ＭＳ Ｐゴシック" charset="0"/>
              </a:rPr>
              <a:t> مع الله</a:t>
            </a:r>
            <a:endParaRPr lang="en-US" sz="3600" b="1" dirty="0">
              <a:latin typeface="Tahoma" charset="0"/>
              <a:ea typeface="ＭＳ Ｐゴシック" charset="0"/>
              <a:cs typeface="ＭＳ Ｐゴシック" charset="0"/>
            </a:endParaRPr>
          </a:p>
        </p:txBody>
      </p:sp>
      <p:sp>
        <p:nvSpPr>
          <p:cNvPr id="108549" name="Rectangle 5"/>
          <p:cNvSpPr>
            <a:spLocks noGrp="1" noChangeArrowheads="1"/>
          </p:cNvSpPr>
          <p:nvPr>
            <p:ph type="body" sz="half" idx="2"/>
          </p:nvPr>
        </p:nvSpPr>
        <p:spPr>
          <a:xfrm>
            <a:off x="457200" y="22098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Tahoma" charset="0"/>
                <a:ea typeface="ＭＳ Ｐゴシック" charset="0"/>
                <a:cs typeface="ＭＳ Ｐゴシック" charset="0"/>
              </a:rPr>
              <a:t>يركز على </a:t>
            </a:r>
            <a:r>
              <a:rPr lang="ar-JO" sz="3600" b="1" dirty="0">
                <a:solidFill>
                  <a:srgbClr val="FFFF00"/>
                </a:solidFill>
                <a:latin typeface="Tahoma" charset="0"/>
                <a:ea typeface="ＭＳ Ｐゴシック" charset="0"/>
                <a:cs typeface="ＭＳ Ｐゴシック" charset="0"/>
              </a:rPr>
              <a:t>المجتمع</a:t>
            </a:r>
            <a:r>
              <a:rPr lang="ar-JO" sz="3600" b="1" dirty="0">
                <a:latin typeface="Tahoma" charset="0"/>
                <a:ea typeface="ＭＳ Ｐゴシック" charset="0"/>
                <a:cs typeface="ＭＳ Ｐゴシック" charset="0"/>
              </a:rPr>
              <a:t> في العلاقة مع الله</a:t>
            </a:r>
            <a:endParaRPr lang="en-US" sz="3600" b="1" dirty="0">
              <a:latin typeface="Tahoma" charset="0"/>
              <a:ea typeface="ＭＳ Ｐゴシック" charset="0"/>
              <a:cs typeface="ＭＳ Ｐゴシック" charset="0"/>
            </a:endParaRPr>
          </a:p>
        </p:txBody>
      </p:sp>
      <p:sp>
        <p:nvSpPr>
          <p:cNvPr id="108550"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العبري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108551"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lvl="0" eaLnBrk="0" hangingPunct="0">
              <a:spcBef>
                <a:spcPct val="50000"/>
              </a:spcBef>
              <a:defRPr/>
            </a:pPr>
            <a:r>
              <a:rPr lang="ar-JO" sz="4000" b="1" dirty="0">
                <a:solidFill>
                  <a:srgbClr val="FFFF00"/>
                </a:solidFill>
                <a:latin typeface="Tahoma" pitchFamily="19" charset="-52"/>
              </a:rPr>
              <a:t>اليوناني</a:t>
            </a:r>
            <a:endParaRPr lang="en-US" sz="4000" b="1" dirty="0">
              <a:solidFill>
                <a:srgbClr val="FFFF00"/>
              </a:solidFill>
              <a:latin typeface="Tahoma" pitchFamily="19" charset="-52"/>
            </a:endParaRPr>
          </a:p>
        </p:txBody>
      </p:sp>
      <p:sp>
        <p:nvSpPr>
          <p:cNvPr id="489480"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العلاقة مع الله</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8948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1800" b="1" dirty="0">
                <a:solidFill>
                  <a:srgbClr val="FFFFFF"/>
                </a:solidFill>
                <a:latin typeface="Arial" panose="020B0604020202020204" pitchFamily="34" charset="0"/>
              </a:rPr>
              <a:t>مقتبس من لين م. ثومبسون ” عيد الميلاد : الصفقة الحقيقية ” مقابلة مع راي فاندر لان، </a:t>
            </a:r>
          </a:p>
          <a:p>
            <a:pPr lvl="0" algn="ctr" eaLnBrk="1" hangingPunct="1">
              <a:defRPr/>
            </a:pPr>
            <a:r>
              <a:rPr lang="ar-JO" sz="1800" b="1" dirty="0">
                <a:solidFill>
                  <a:srgbClr val="FFFFFF"/>
                </a:solidFill>
                <a:latin typeface="Arial" panose="020B0604020202020204" pitchFamily="34" charset="0"/>
              </a:rPr>
              <a:t>مجلة الإنفصال ( كانون الأول 2003)، 7-9</a:t>
            </a:r>
            <a:endParaRPr lang="en-US" sz="1800" b="1" dirty="0">
              <a:solidFill>
                <a:srgbClr val="FFFFFF"/>
              </a:solidFill>
              <a:latin typeface="Arial" panose="020B0604020202020204" pitchFamily="34" charset="0"/>
            </a:endParaRPr>
          </a:p>
        </p:txBody>
      </p:sp>
      <p:sp>
        <p:nvSpPr>
          <p:cNvPr id="10" name="Text Box 37">
            <a:extLst>
              <a:ext uri="{FF2B5EF4-FFF2-40B4-BE49-F238E27FC236}">
                <a16:creationId xmlns:a16="http://schemas.microsoft.com/office/drawing/2014/main" id="{44D5BD36-E9F7-CD43-B989-B7A792A0933C}"/>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180ب</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4454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1522"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1523" name="Rectangle 3"/>
          <p:cNvSpPr>
            <a:spLocks noGrp="1" noChangeArrowheads="1"/>
          </p:cNvSpPr>
          <p:nvPr>
            <p:ph type="title"/>
          </p:nvPr>
        </p:nvSpPr>
        <p:spPr>
          <a:xfrm>
            <a:off x="0" y="0"/>
            <a:ext cx="3505200" cy="609600"/>
          </a:xfrm>
          <a:solidFill>
            <a:srgbClr val="000000"/>
          </a:solidFill>
        </p:spPr>
        <p:txBody>
          <a:bodyPr/>
          <a:lstStyle/>
          <a:p>
            <a:pPr eaLnBrk="1" hangingPunct="1"/>
            <a:r>
              <a:rPr lang="ar-JO" sz="3200" dirty="0">
                <a:effectLst/>
                <a:ea typeface="ＭＳ Ｐゴシック" charset="0"/>
                <a:cs typeface="ＭＳ Ｐゴシック" charset="0"/>
              </a:rPr>
              <a:t>الشرق يقابل الغرب</a:t>
            </a:r>
            <a:endParaRPr lang="en-US" sz="3200" dirty="0">
              <a:effectLst/>
              <a:ea typeface="ＭＳ Ｐゴシック" charset="0"/>
              <a:cs typeface="ＭＳ Ｐゴシック" charset="0"/>
            </a:endParaRPr>
          </a:p>
        </p:txBody>
      </p:sp>
      <p:sp>
        <p:nvSpPr>
          <p:cNvPr id="110596"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t>يبدأ ملكوت الله </a:t>
            </a:r>
            <a:r>
              <a:rPr lang="ar-JO" sz="3600" b="1" dirty="0">
                <a:solidFill>
                  <a:srgbClr val="FFFF00"/>
                </a:solidFill>
              </a:rPr>
              <a:t>في هذه الحياة</a:t>
            </a:r>
            <a:r>
              <a:rPr lang="ar-JO" sz="3600" b="1" dirty="0"/>
              <a:t>. </a:t>
            </a:r>
          </a:p>
          <a:p>
            <a:pPr algn="r" rtl="1" eaLnBrk="1" hangingPunct="1">
              <a:buNone/>
              <a:defRPr/>
            </a:pPr>
            <a:r>
              <a:rPr lang="ar-JO" sz="3600" b="1" dirty="0"/>
              <a:t>   تعيش الحياة الأبدية في وئام مع الله</a:t>
            </a:r>
            <a:endParaRPr lang="en-US" sz="3600" b="1" dirty="0">
              <a:latin typeface="Tahoma" charset="0"/>
              <a:ea typeface="ＭＳ Ｐゴシック" charset="0"/>
              <a:cs typeface="ＭＳ Ｐゴシック" charset="0"/>
            </a:endParaRPr>
          </a:p>
        </p:txBody>
      </p:sp>
      <p:sp>
        <p:nvSpPr>
          <p:cNvPr id="110597"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t>ملكوت الله </a:t>
            </a:r>
            <a:r>
              <a:rPr lang="ar-JO" sz="3600" b="1" dirty="0">
                <a:solidFill>
                  <a:srgbClr val="FFFF00"/>
                </a:solidFill>
              </a:rPr>
              <a:t>خارج هذا العالم </a:t>
            </a:r>
            <a:r>
              <a:rPr lang="ar-JO" sz="3600" b="1" dirty="0"/>
              <a:t>. </a:t>
            </a:r>
          </a:p>
          <a:p>
            <a:pPr algn="r" rtl="1" eaLnBrk="1" hangingPunct="1">
              <a:buNone/>
              <a:defRPr/>
            </a:pPr>
            <a:r>
              <a:rPr lang="ar-JO" sz="3600" b="1" dirty="0"/>
              <a:t>  ستحدث الحياة الأبدية بعد انتهاء هذه الحياة .</a:t>
            </a:r>
            <a:endParaRPr lang="en-US" sz="3600" b="1" dirty="0">
              <a:latin typeface="Tahoma" charset="0"/>
              <a:ea typeface="ＭＳ Ｐゴシック" charset="0"/>
              <a:cs typeface="ＭＳ Ｐゴシック" charset="0"/>
            </a:endParaRPr>
          </a:p>
        </p:txBody>
      </p:sp>
      <p:sp>
        <p:nvSpPr>
          <p:cNvPr id="110598"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العبري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110599"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اليوناني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491528"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الحياة الأبدية</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91529"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1800" b="1" dirty="0">
                <a:solidFill>
                  <a:srgbClr val="FFFFFF"/>
                </a:solidFill>
                <a:latin typeface="Arial" panose="020B0604020202020204" pitchFamily="34" charset="0"/>
              </a:rPr>
              <a:t>مقتبس من لين م. ثومبسون ” عيد الميلاد : الصفقة الحقيقية ” مقابلة مع راي فاندر لان، </a:t>
            </a:r>
          </a:p>
          <a:p>
            <a:pPr lvl="0" algn="ctr" eaLnBrk="1" hangingPunct="1">
              <a:defRPr/>
            </a:pPr>
            <a:r>
              <a:rPr lang="ar-JO" sz="1800" b="1" dirty="0">
                <a:solidFill>
                  <a:srgbClr val="FFFFFF"/>
                </a:solidFill>
                <a:latin typeface="Arial" panose="020B0604020202020204" pitchFamily="34" charset="0"/>
              </a:rPr>
              <a:t>مجلة الإنفصال ( كانون الأول 2003)، 7-9</a:t>
            </a:r>
            <a:endParaRPr lang="en-US" sz="1800" b="1" dirty="0">
              <a:solidFill>
                <a:srgbClr val="FFFFFF"/>
              </a:solidFill>
              <a:latin typeface="Arial" panose="020B0604020202020204" pitchFamily="34" charset="0"/>
            </a:endParaRPr>
          </a:p>
        </p:txBody>
      </p:sp>
      <p:sp>
        <p:nvSpPr>
          <p:cNvPr id="10" name="Text Box 37">
            <a:extLst>
              <a:ext uri="{FF2B5EF4-FFF2-40B4-BE49-F238E27FC236}">
                <a16:creationId xmlns:a16="http://schemas.microsoft.com/office/drawing/2014/main" id="{F14ED4C8-4107-2B42-807D-530F9C647370}"/>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180ب</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6276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القانون الثاني </a:t>
            </a:r>
            <a:br>
              <a:rPr lang="ar-JO" sz="5400" dirty="0">
                <a:effectLst>
                  <a:glow rad="127000">
                    <a:schemeClr val="tx1"/>
                  </a:glow>
                </a:effectLst>
                <a:ea typeface="ＭＳ Ｐゴシック" charset="0"/>
                <a:cs typeface="ＭＳ Ｐゴシック" charset="0"/>
              </a:rPr>
            </a:br>
            <a:r>
              <a:rPr lang="ar-JO" sz="5400" dirty="0">
                <a:effectLst>
                  <a:glow rad="127000">
                    <a:schemeClr val="tx1"/>
                  </a:glow>
                </a:effectLst>
                <a:ea typeface="ＭＳ Ｐゴシック" charset="0"/>
                <a:cs typeface="ＭＳ Ｐゴシック" charset="0"/>
              </a:rPr>
              <a:t>للديناميكا الحرارية</a:t>
            </a:r>
            <a:endParaRPr lang="en-US" sz="54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83568" y="2204864"/>
            <a:ext cx="7372285" cy="4305796"/>
          </a:xfrm>
          <a:prstGeom prst="rect">
            <a:avLst/>
          </a:prstGeom>
        </p:spPr>
      </p:pic>
    </p:spTree>
    <p:extLst>
      <p:ext uri="{BB962C8B-B14F-4D97-AF65-F5344CB8AC3E}">
        <p14:creationId xmlns:p14="http://schemas.microsoft.com/office/powerpoint/2010/main" val="1848107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3570"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3571" name="Rectangle 3"/>
          <p:cNvSpPr>
            <a:spLocks noGrp="1" noChangeArrowheads="1"/>
          </p:cNvSpPr>
          <p:nvPr>
            <p:ph type="title"/>
          </p:nvPr>
        </p:nvSpPr>
        <p:spPr>
          <a:xfrm>
            <a:off x="0" y="0"/>
            <a:ext cx="3505200" cy="609600"/>
          </a:xfrm>
          <a:solidFill>
            <a:srgbClr val="000000"/>
          </a:solidFill>
        </p:spPr>
        <p:txBody>
          <a:bodyPr/>
          <a:lstStyle/>
          <a:p>
            <a:pPr eaLnBrk="1" hangingPunct="1"/>
            <a:r>
              <a:rPr lang="ar-JO" sz="3200" dirty="0">
                <a:effectLst/>
                <a:ea typeface="ＭＳ Ｐゴシック" charset="0"/>
                <a:cs typeface="ＭＳ Ｐゴシック" charset="0"/>
              </a:rPr>
              <a:t>الشرق يقابل الغرب</a:t>
            </a:r>
            <a:endParaRPr lang="en-US" sz="3200" dirty="0">
              <a:effectLst/>
              <a:ea typeface="ＭＳ Ｐゴシック" charset="0"/>
              <a:cs typeface="ＭＳ Ｐゴシック" charset="0"/>
            </a:endParaRPr>
          </a:p>
        </p:txBody>
      </p:sp>
      <p:sp>
        <p:nvSpPr>
          <p:cNvPr id="112644" name="Rectangle 4"/>
          <p:cNvSpPr>
            <a:spLocks noGrp="1" noChangeArrowheads="1"/>
          </p:cNvSpPr>
          <p:nvPr>
            <p:ph type="body" sz="half" idx="1"/>
          </p:nvPr>
        </p:nvSpPr>
        <p:spPr>
          <a:xfrm>
            <a:off x="381000" y="1989138"/>
            <a:ext cx="4046538" cy="4572000"/>
          </a:xfrm>
          <a:effectLst>
            <a:outerShdw blurRad="63500" dist="38099" dir="2700000" algn="ctr" rotWithShape="0">
              <a:srgbClr val="000000">
                <a:alpha val="74998"/>
              </a:srgbClr>
            </a:outerShdw>
          </a:effectLst>
        </p:spPr>
        <p:txBody>
          <a:bodyPr/>
          <a:lstStyle/>
          <a:p>
            <a:pPr algn="r" rtl="1" eaLnBrk="1" hangingPunct="1">
              <a:lnSpc>
                <a:spcPct val="90000"/>
              </a:lnSpc>
              <a:defRPr/>
            </a:pPr>
            <a:r>
              <a:rPr lang="ar-JO" sz="3600" b="1" dirty="0">
                <a:latin typeface="Tahoma" charset="0"/>
                <a:ea typeface="ＭＳ Ｐゴシック" charset="0"/>
                <a:cs typeface="ＭＳ Ｐゴシック" charset="0"/>
              </a:rPr>
              <a:t>الخطية هي </a:t>
            </a:r>
            <a:r>
              <a:rPr lang="ar-JO" sz="3600" b="1" dirty="0">
                <a:solidFill>
                  <a:srgbClr val="FFFF00"/>
                </a:solidFill>
                <a:latin typeface="Tahoma" charset="0"/>
                <a:ea typeface="ＭＳ Ｐゴシック" charset="0"/>
                <a:cs typeface="ＭＳ Ｐゴシック" charset="0"/>
              </a:rPr>
              <a:t>سلوك</a:t>
            </a:r>
            <a:r>
              <a:rPr lang="ar-JO" sz="3600" b="1" dirty="0">
                <a:latin typeface="Tahoma" charset="0"/>
                <a:ea typeface="ＭＳ Ｐゴシック" charset="0"/>
                <a:cs typeface="ＭＳ Ｐゴシック" charset="0"/>
              </a:rPr>
              <a:t> خاطئ فقط</a:t>
            </a:r>
            <a:r>
              <a:rPr lang="en-US" sz="3600" b="1" dirty="0">
                <a:latin typeface="Tahoma" charset="0"/>
                <a:ea typeface="ＭＳ Ｐゴシック" charset="0"/>
                <a:cs typeface="ＭＳ Ｐゴシック" charset="0"/>
              </a:rPr>
              <a:t> </a:t>
            </a:r>
          </a:p>
          <a:p>
            <a:pPr algn="r" rtl="1" eaLnBrk="1" hangingPunct="1">
              <a:lnSpc>
                <a:spcPct val="90000"/>
              </a:lnSpc>
              <a:defRPr/>
            </a:pPr>
            <a:r>
              <a:rPr lang="ar-JO" sz="3600" b="1" dirty="0"/>
              <a:t>يؤكدون ما </a:t>
            </a:r>
            <a:r>
              <a:rPr lang="ar-JO" sz="3600" b="1" dirty="0">
                <a:solidFill>
                  <a:srgbClr val="FFFF00"/>
                </a:solidFill>
              </a:rPr>
              <a:t>يفعله</a:t>
            </a:r>
            <a:r>
              <a:rPr lang="ar-JO" sz="3600" b="1" dirty="0"/>
              <a:t> المرء استجابة للإيمان.</a:t>
            </a:r>
            <a:endParaRPr lang="en-US" sz="3600" b="1" dirty="0">
              <a:latin typeface="Tahoma" charset="0"/>
              <a:ea typeface="ＭＳ Ｐゴシック" charset="0"/>
              <a:cs typeface="ＭＳ Ｐゴシック" charset="0"/>
            </a:endParaRPr>
          </a:p>
        </p:txBody>
      </p:sp>
      <p:sp>
        <p:nvSpPr>
          <p:cNvPr id="112645" name="Rectangle 5"/>
          <p:cNvSpPr>
            <a:spLocks noGrp="1" noChangeArrowheads="1"/>
          </p:cNvSpPr>
          <p:nvPr>
            <p:ph type="body" sz="half" idx="2"/>
          </p:nvPr>
        </p:nvSpPr>
        <p:spPr>
          <a:xfrm>
            <a:off x="4495800" y="1989139"/>
            <a:ext cx="4648200" cy="4419600"/>
          </a:xfrm>
          <a:effectLst>
            <a:outerShdw blurRad="63500" dist="38099" dir="2700000" algn="ctr" rotWithShape="0">
              <a:srgbClr val="000000">
                <a:alpha val="74998"/>
              </a:srgbClr>
            </a:outerShdw>
          </a:effectLst>
        </p:spPr>
        <p:txBody>
          <a:bodyPr/>
          <a:lstStyle/>
          <a:p>
            <a:pPr algn="r" rtl="1" eaLnBrk="1" hangingPunct="1">
              <a:lnSpc>
                <a:spcPct val="90000"/>
              </a:lnSpc>
              <a:defRPr/>
            </a:pPr>
            <a:r>
              <a:rPr lang="ar-JO" sz="3600" b="1" dirty="0">
                <a:latin typeface="Tahoma" charset="0"/>
                <a:ea typeface="ＭＳ Ｐゴシック" charset="0"/>
                <a:cs typeface="ＭＳ Ｐゴシック" charset="0"/>
              </a:rPr>
              <a:t>الخطية هي أفعال و </a:t>
            </a:r>
            <a:r>
              <a:rPr lang="ar-JO" sz="3600" b="1" dirty="0">
                <a:solidFill>
                  <a:srgbClr val="FFFF00"/>
                </a:solidFill>
                <a:latin typeface="Tahoma" charset="0"/>
                <a:ea typeface="ＭＳ Ｐゴシック" charset="0"/>
                <a:cs typeface="ＭＳ Ｐゴシック" charset="0"/>
              </a:rPr>
              <a:t>تفكير</a:t>
            </a:r>
            <a:r>
              <a:rPr lang="ar-JO" sz="3600" b="1" dirty="0">
                <a:latin typeface="Tahoma" charset="0"/>
                <a:ea typeface="ＭＳ Ｐゴシック" charset="0"/>
                <a:cs typeface="ＭＳ Ｐゴシック" charset="0"/>
              </a:rPr>
              <a:t> خاطئ</a:t>
            </a:r>
            <a:r>
              <a:rPr lang="en-US" sz="3600" b="1" dirty="0">
                <a:latin typeface="Tahoma" charset="0"/>
                <a:ea typeface="ＭＳ Ｐゴシック" charset="0"/>
                <a:cs typeface="ＭＳ Ｐゴシック" charset="0"/>
              </a:rPr>
              <a:t>  </a:t>
            </a:r>
          </a:p>
          <a:p>
            <a:pPr algn="r" rtl="1" eaLnBrk="1" hangingPunct="1">
              <a:lnSpc>
                <a:spcPct val="90000"/>
              </a:lnSpc>
              <a:defRPr/>
            </a:pPr>
            <a:r>
              <a:rPr lang="ar-JO" sz="3600" b="1" dirty="0">
                <a:latin typeface="Tahoma" charset="0"/>
                <a:ea typeface="ＭＳ Ｐゴシック" charset="0"/>
                <a:cs typeface="ＭＳ Ｐゴシック" charset="0"/>
              </a:rPr>
              <a:t>يؤكدون ما </a:t>
            </a:r>
            <a:r>
              <a:rPr lang="ar-JO" sz="3600" b="1" dirty="0">
                <a:solidFill>
                  <a:srgbClr val="FFFF00"/>
                </a:solidFill>
                <a:latin typeface="Tahoma" charset="0"/>
                <a:ea typeface="ＭＳ Ｐゴシック" charset="0"/>
                <a:cs typeface="ＭＳ Ｐゴシック" charset="0"/>
              </a:rPr>
              <a:t>يعرفه</a:t>
            </a:r>
            <a:r>
              <a:rPr lang="ar-JO" sz="3600" b="1" dirty="0">
                <a:latin typeface="Tahoma" charset="0"/>
                <a:ea typeface="ＭＳ Ｐゴシック" charset="0"/>
                <a:cs typeface="ＭＳ Ｐゴシック" charset="0"/>
              </a:rPr>
              <a:t> المرء عن الإيمان</a:t>
            </a:r>
            <a:endParaRPr lang="en-US" sz="3600" b="1" dirty="0">
              <a:latin typeface="Tahoma" charset="0"/>
              <a:ea typeface="ＭＳ Ｐゴシック" charset="0"/>
              <a:cs typeface="ＭＳ Ｐゴシック" charset="0"/>
            </a:endParaRPr>
          </a:p>
        </p:txBody>
      </p:sp>
      <p:sp>
        <p:nvSpPr>
          <p:cNvPr id="112646"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العبري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112647"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اليوناني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493576"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الخطية</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93577"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1800" b="1" dirty="0">
                <a:solidFill>
                  <a:srgbClr val="FFFFFF"/>
                </a:solidFill>
                <a:latin typeface="Arial" panose="020B0604020202020204" pitchFamily="34" charset="0"/>
              </a:rPr>
              <a:t>مقتبس من لين م. ثومبسون ” عيد الميلاد : الصفقة الحقيقية ” مقابلة مع راي فاندر لان، </a:t>
            </a:r>
          </a:p>
          <a:p>
            <a:pPr lvl="0" algn="ctr" eaLnBrk="1" hangingPunct="1">
              <a:defRPr/>
            </a:pPr>
            <a:r>
              <a:rPr lang="ar-JO" sz="1800" b="1" dirty="0">
                <a:solidFill>
                  <a:srgbClr val="FFFFFF"/>
                </a:solidFill>
                <a:latin typeface="Arial" panose="020B0604020202020204" pitchFamily="34" charset="0"/>
              </a:rPr>
              <a:t>مجلة الإنفصال ( كانون الأول 2003)، 7-9</a:t>
            </a:r>
            <a:endParaRPr lang="en-US" sz="1800" b="1" dirty="0">
              <a:solidFill>
                <a:srgbClr val="FFFFFF"/>
              </a:solidFill>
              <a:latin typeface="Arial" panose="020B0604020202020204" pitchFamily="34" charset="0"/>
            </a:endParaRPr>
          </a:p>
        </p:txBody>
      </p:sp>
      <p:sp>
        <p:nvSpPr>
          <p:cNvPr id="10" name="Text Box 37">
            <a:extLst>
              <a:ext uri="{FF2B5EF4-FFF2-40B4-BE49-F238E27FC236}">
                <a16:creationId xmlns:a16="http://schemas.microsoft.com/office/drawing/2014/main" id="{B1C6E6D7-D4A0-744D-812C-BDFD255877A3}"/>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180ب</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3479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5618"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5619" name="Rectangle 1027"/>
          <p:cNvSpPr>
            <a:spLocks noGrp="1" noChangeArrowheads="1"/>
          </p:cNvSpPr>
          <p:nvPr>
            <p:ph type="title"/>
          </p:nvPr>
        </p:nvSpPr>
        <p:spPr>
          <a:xfrm>
            <a:off x="0" y="0"/>
            <a:ext cx="3505200" cy="609600"/>
          </a:xfrm>
          <a:solidFill>
            <a:srgbClr val="000000"/>
          </a:solidFill>
        </p:spPr>
        <p:txBody>
          <a:bodyPr/>
          <a:lstStyle/>
          <a:p>
            <a:pPr eaLnBrk="1" hangingPunct="1"/>
            <a:r>
              <a:rPr lang="ar-JO" sz="3200" dirty="0">
                <a:effectLst/>
                <a:ea typeface="ＭＳ Ｐゴシック" charset="0"/>
                <a:cs typeface="ＭＳ Ｐゴシック" charset="0"/>
              </a:rPr>
              <a:t>الشرق يقابل الغرب</a:t>
            </a:r>
            <a:endParaRPr lang="en-US" sz="3200" dirty="0">
              <a:effectLst/>
              <a:ea typeface="ＭＳ Ｐゴシック" charset="0"/>
              <a:cs typeface="ＭＳ Ｐゴシック" charset="0"/>
            </a:endParaRPr>
          </a:p>
        </p:txBody>
      </p:sp>
      <p:sp>
        <p:nvSpPr>
          <p:cNvPr id="114692"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solidFill>
                  <a:srgbClr val="FFFF00"/>
                </a:solidFill>
                <a:latin typeface="Tahoma" charset="0"/>
                <a:ea typeface="ＭＳ Ｐゴシック" charset="0"/>
                <a:cs typeface="ＭＳ Ｐゴシック" charset="0"/>
              </a:rPr>
              <a:t>يفترض </a:t>
            </a:r>
            <a:r>
              <a:rPr lang="ar-JO" sz="3600" b="1" dirty="0">
                <a:latin typeface="Tahoma" charset="0"/>
                <a:ea typeface="ＭＳ Ｐゴシック" charset="0"/>
                <a:cs typeface="ＭＳ Ｐゴシック" charset="0"/>
              </a:rPr>
              <a:t>أن الله موجود</a:t>
            </a:r>
            <a:endParaRPr lang="en-US" sz="3600" b="1" dirty="0">
              <a:latin typeface="Tahoma" charset="0"/>
              <a:ea typeface="ＭＳ Ｐゴシック" charset="0"/>
              <a:cs typeface="ＭＳ Ｐゴシック" charset="0"/>
            </a:endParaRPr>
          </a:p>
        </p:txBody>
      </p:sp>
      <p:sp>
        <p:nvSpPr>
          <p:cNvPr id="114693" name="Rectangle 1029"/>
          <p:cNvSpPr>
            <a:spLocks noGrp="1" noChangeArrowheads="1"/>
          </p:cNvSpPr>
          <p:nvPr>
            <p:ph type="body" sz="half" idx="2"/>
          </p:nvPr>
        </p:nvSpPr>
        <p:spPr>
          <a:xfrm>
            <a:off x="4724400" y="2133600"/>
            <a:ext cx="41910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Tahoma" charset="0"/>
                <a:ea typeface="ＭＳ Ｐゴシック" charset="0"/>
                <a:cs typeface="ＭＳ Ｐゴシック" charset="0"/>
              </a:rPr>
              <a:t>يحاول أن </a:t>
            </a:r>
            <a:r>
              <a:rPr lang="ar-JO" sz="3600" b="1" dirty="0">
                <a:solidFill>
                  <a:srgbClr val="FFFF00"/>
                </a:solidFill>
                <a:latin typeface="Tahoma" charset="0"/>
                <a:ea typeface="ＭＳ Ｐゴシック" charset="0"/>
                <a:cs typeface="ＭＳ Ｐゴシック" charset="0"/>
              </a:rPr>
              <a:t>يثبت</a:t>
            </a:r>
            <a:r>
              <a:rPr lang="ar-JO" sz="3600" b="1" dirty="0">
                <a:latin typeface="Tahoma" charset="0"/>
                <a:ea typeface="ＭＳ Ｐゴシック" charset="0"/>
                <a:cs typeface="ＭＳ Ｐゴシック" charset="0"/>
              </a:rPr>
              <a:t> وجود الله</a:t>
            </a:r>
            <a:endParaRPr lang="en-US" sz="3600" b="1" dirty="0">
              <a:latin typeface="Tahoma" charset="0"/>
              <a:ea typeface="ＭＳ Ｐゴシック" charset="0"/>
              <a:cs typeface="ＭＳ Ｐゴシック" charset="0"/>
            </a:endParaRPr>
          </a:p>
        </p:txBody>
      </p:sp>
      <p:sp>
        <p:nvSpPr>
          <p:cNvPr id="114694"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العبري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114695" name="Text Box 1031"/>
          <p:cNvSpPr txBox="1">
            <a:spLocks noChangeArrowheads="1"/>
          </p:cNvSpPr>
          <p:nvPr/>
        </p:nvSpPr>
        <p:spPr bwMode="auto">
          <a:xfrm>
            <a:off x="5943600" y="1276351"/>
            <a:ext cx="2263775" cy="707874"/>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ar-JO" sz="4000" b="1" dirty="0">
                <a:solidFill>
                  <a:srgbClr val="FFFF00"/>
                </a:solidFill>
                <a:latin typeface="Tahoma" pitchFamily="19" charset="-52"/>
              </a:rPr>
              <a:t>اليوناني</a:t>
            </a:r>
            <a:endParaRPr lang="en-US" sz="4000" b="1" dirty="0">
              <a:solidFill>
                <a:srgbClr val="FFFF00"/>
              </a:solidFill>
              <a:latin typeface="Tahoma" pitchFamily="19" charset="-52"/>
            </a:endParaRPr>
          </a:p>
        </p:txBody>
      </p:sp>
      <p:sp>
        <p:nvSpPr>
          <p:cNvPr id="495624" name="WordArt 1032"/>
          <p:cNvSpPr>
            <a:spLocks noChangeArrowheads="1" noChangeShapeType="1" noTextEdit="1"/>
          </p:cNvSpPr>
          <p:nvPr/>
        </p:nvSpPr>
        <p:spPr bwMode="auto">
          <a:xfrm>
            <a:off x="3563941" y="0"/>
            <a:ext cx="3095625" cy="23622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وجود الله</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9562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1800" b="1" dirty="0">
                <a:solidFill>
                  <a:srgbClr val="FFFFFF"/>
                </a:solidFill>
                <a:latin typeface="Arial" panose="020B0604020202020204" pitchFamily="34" charset="0"/>
              </a:rPr>
              <a:t>مقتبس من لين م. ثومبسون ” عيد الميلاد : الصفقة الحقيقية ” مقابلة مع راي فاندر لان، </a:t>
            </a:r>
          </a:p>
          <a:p>
            <a:pPr lvl="0" algn="ctr" eaLnBrk="1" hangingPunct="1">
              <a:defRPr/>
            </a:pPr>
            <a:r>
              <a:rPr lang="ar-JO" sz="1800" b="1" dirty="0">
                <a:solidFill>
                  <a:srgbClr val="FFFFFF"/>
                </a:solidFill>
                <a:latin typeface="Arial" panose="020B0604020202020204" pitchFamily="34" charset="0"/>
              </a:rPr>
              <a:t>مجلة الإنفصال ( كانون الأول 2003)، 7-9</a:t>
            </a:r>
            <a:endParaRPr lang="en-US" sz="1800" b="1" dirty="0">
              <a:solidFill>
                <a:srgbClr val="FFFFFF"/>
              </a:solidFill>
              <a:latin typeface="Arial" panose="020B0604020202020204" pitchFamily="34" charset="0"/>
            </a:endParaRPr>
          </a:p>
        </p:txBody>
      </p:sp>
      <p:sp>
        <p:nvSpPr>
          <p:cNvPr id="10" name="Text Box 37">
            <a:extLst>
              <a:ext uri="{FF2B5EF4-FFF2-40B4-BE49-F238E27FC236}">
                <a16:creationId xmlns:a16="http://schemas.microsoft.com/office/drawing/2014/main" id="{6420FAAD-B239-F54B-ABCF-CF512ED9372A}"/>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180ب</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87774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7666"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7667" name="Rectangle 1027"/>
          <p:cNvSpPr>
            <a:spLocks noGrp="1" noChangeArrowheads="1"/>
          </p:cNvSpPr>
          <p:nvPr>
            <p:ph type="title"/>
          </p:nvPr>
        </p:nvSpPr>
        <p:spPr>
          <a:xfrm>
            <a:off x="0" y="0"/>
            <a:ext cx="3505200" cy="609600"/>
          </a:xfrm>
          <a:solidFill>
            <a:srgbClr val="000000"/>
          </a:solidFill>
        </p:spPr>
        <p:txBody>
          <a:bodyPr/>
          <a:lstStyle/>
          <a:p>
            <a:pPr eaLnBrk="1" hangingPunct="1"/>
            <a:r>
              <a:rPr lang="ar-JO" sz="3200" dirty="0">
                <a:effectLst/>
                <a:ea typeface="ＭＳ Ｐゴシック" charset="0"/>
                <a:cs typeface="ＭＳ Ｐゴシック" charset="0"/>
              </a:rPr>
              <a:t>الشرق يقابل الغرب</a:t>
            </a:r>
            <a:endParaRPr lang="en-US" sz="3200" dirty="0">
              <a:effectLst/>
              <a:ea typeface="ＭＳ Ｐゴシック" charset="0"/>
              <a:cs typeface="ＭＳ Ｐゴシック" charset="0"/>
            </a:endParaRPr>
          </a:p>
        </p:txBody>
      </p:sp>
      <p:sp>
        <p:nvSpPr>
          <p:cNvPr id="116740"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200" b="1" dirty="0">
                <a:solidFill>
                  <a:srgbClr val="FFFF00"/>
                </a:solidFill>
                <a:latin typeface="Tahoma" charset="0"/>
                <a:ea typeface="ＭＳ Ｐゴシック" charset="0"/>
                <a:cs typeface="ＭＳ Ｐゴシック" charset="0"/>
              </a:rPr>
              <a:t>علاقاتي </a:t>
            </a:r>
            <a:r>
              <a:rPr lang="ar-JO" sz="3200" b="1" dirty="0">
                <a:latin typeface="Tahoma" charset="0"/>
                <a:ea typeface="ＭＳ Ｐゴシック" charset="0"/>
                <a:cs typeface="ＭＳ Ｐゴシック" charset="0"/>
              </a:rPr>
              <a:t>و</a:t>
            </a:r>
            <a:r>
              <a:rPr lang="ar-JO" sz="3200" b="1" dirty="0">
                <a:solidFill>
                  <a:srgbClr val="FFFF00"/>
                </a:solidFill>
                <a:latin typeface="Tahoma" charset="0"/>
                <a:ea typeface="ＭＳ Ｐゴシック" charset="0"/>
                <a:cs typeface="ＭＳ Ｐゴシック" charset="0"/>
              </a:rPr>
              <a:t> شخصي</a:t>
            </a:r>
            <a:endParaRPr lang="en-US" sz="3200" b="1" dirty="0">
              <a:latin typeface="Tahoma" charset="0"/>
              <a:ea typeface="ＭＳ Ｐゴシック" charset="0"/>
              <a:cs typeface="ＭＳ Ｐゴシック" charset="0"/>
            </a:endParaRPr>
          </a:p>
          <a:p>
            <a:pPr algn="r" rtl="1" eaLnBrk="1" hangingPunct="1">
              <a:defRPr/>
            </a:pPr>
            <a:r>
              <a:rPr lang="ar-JO" sz="3200" b="1" dirty="0">
                <a:latin typeface="Tahoma" charset="0"/>
                <a:ea typeface="ＭＳ Ｐゴシック" charset="0"/>
                <a:cs typeface="ＭＳ Ｐゴシック" charset="0"/>
              </a:rPr>
              <a:t>يعبر عنه من جهة </a:t>
            </a:r>
            <a:r>
              <a:rPr lang="ar-JO" sz="3200" b="1" dirty="0">
                <a:solidFill>
                  <a:srgbClr val="FFFF00"/>
                </a:solidFill>
                <a:latin typeface="Tahoma" charset="0"/>
                <a:ea typeface="ＭＳ Ｐゴシック" charset="0"/>
                <a:cs typeface="ＭＳ Ｐゴシック" charset="0"/>
              </a:rPr>
              <a:t>العلاقة</a:t>
            </a:r>
            <a:r>
              <a:rPr lang="ar-JO" sz="3200" b="1" dirty="0">
                <a:latin typeface="Tahoma" charset="0"/>
                <a:ea typeface="ＭＳ Ｐゴシック" charset="0"/>
                <a:cs typeface="ＭＳ Ｐゴシック" charset="0"/>
              </a:rPr>
              <a:t> مع الله بدلاً من العقلانية</a:t>
            </a:r>
            <a:endParaRPr lang="en-US" sz="3200" b="1" dirty="0">
              <a:latin typeface="Tahoma" charset="0"/>
              <a:ea typeface="ＭＳ Ｐゴシック" charset="0"/>
              <a:cs typeface="ＭＳ Ｐゴシック" charset="0"/>
            </a:endParaRPr>
          </a:p>
        </p:txBody>
      </p:sp>
      <p:sp>
        <p:nvSpPr>
          <p:cNvPr id="116741" name="Rectangle 1029"/>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200" b="1" dirty="0">
                <a:solidFill>
                  <a:srgbClr val="FFFF00"/>
                </a:solidFill>
                <a:latin typeface="Tahoma" charset="0"/>
                <a:ea typeface="ＭＳ Ｐゴシック" charset="0"/>
                <a:cs typeface="ＭＳ Ｐゴシック" charset="0"/>
              </a:rPr>
              <a:t>فكري </a:t>
            </a:r>
            <a:r>
              <a:rPr lang="ar-JO" sz="3200" b="1" dirty="0">
                <a:latin typeface="Tahoma" charset="0"/>
                <a:ea typeface="ＭＳ Ｐゴシック" charset="0"/>
                <a:cs typeface="ＭＳ Ｐゴシック" charset="0"/>
              </a:rPr>
              <a:t>و</a:t>
            </a:r>
            <a:r>
              <a:rPr lang="ar-JO" sz="3200" b="1" dirty="0">
                <a:solidFill>
                  <a:srgbClr val="FFFF00"/>
                </a:solidFill>
                <a:latin typeface="Tahoma" charset="0"/>
                <a:ea typeface="ＭＳ Ｐゴシック" charset="0"/>
                <a:cs typeface="ＭＳ Ｐゴシック" charset="0"/>
              </a:rPr>
              <a:t> غير شخصي</a:t>
            </a:r>
            <a:endParaRPr lang="en-US" sz="3200" b="1" dirty="0">
              <a:latin typeface="Tahoma" charset="0"/>
              <a:ea typeface="ＭＳ Ｐゴシック" charset="0"/>
              <a:cs typeface="ＭＳ Ｐゴシック" charset="0"/>
            </a:endParaRPr>
          </a:p>
          <a:p>
            <a:pPr algn="r" rtl="1" eaLnBrk="1" hangingPunct="1">
              <a:defRPr/>
            </a:pPr>
            <a:r>
              <a:rPr lang="ar-JO" sz="3200" b="1" dirty="0">
                <a:latin typeface="Tahoma" charset="0"/>
                <a:ea typeface="ＭＳ Ｐゴシック" charset="0"/>
                <a:cs typeface="ＭＳ Ｐゴシック" charset="0"/>
              </a:rPr>
              <a:t>يعبر عنه بالقوانين و </a:t>
            </a:r>
            <a:r>
              <a:rPr lang="ar-JO" sz="3200" b="1" dirty="0">
                <a:solidFill>
                  <a:srgbClr val="FFFF00"/>
                </a:solidFill>
                <a:latin typeface="Tahoma" charset="0"/>
                <a:ea typeface="ＭＳ Ｐゴシック" charset="0"/>
                <a:cs typeface="ＭＳ Ｐゴシック" charset="0"/>
              </a:rPr>
              <a:t>العقيدة</a:t>
            </a:r>
            <a:r>
              <a:rPr lang="ar-JO" sz="3200" b="1" dirty="0">
                <a:latin typeface="Tahoma" charset="0"/>
                <a:ea typeface="ＭＳ Ｐゴシック" charset="0"/>
                <a:cs typeface="ＭＳ Ｐゴシック" charset="0"/>
              </a:rPr>
              <a:t> مع الدعم بنصوص إثبات</a:t>
            </a:r>
            <a:endParaRPr lang="en-US" sz="3200" b="1" dirty="0">
              <a:latin typeface="Tahoma" charset="0"/>
              <a:ea typeface="ＭＳ Ｐゴシック" charset="0"/>
              <a:cs typeface="ＭＳ Ｐゴシック" charset="0"/>
            </a:endParaRPr>
          </a:p>
        </p:txBody>
      </p:sp>
      <p:sp>
        <p:nvSpPr>
          <p:cNvPr id="116742"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العبري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116743" name="Text Box 1031"/>
          <p:cNvSpPr txBox="1">
            <a:spLocks noChangeArrowheads="1"/>
          </p:cNvSpPr>
          <p:nvPr/>
        </p:nvSpPr>
        <p:spPr bwMode="auto">
          <a:xfrm>
            <a:off x="5943600" y="1276351"/>
            <a:ext cx="2263775" cy="707874"/>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ar-JO" sz="4000" b="1" dirty="0">
                <a:solidFill>
                  <a:srgbClr val="FFFF00"/>
                </a:solidFill>
                <a:latin typeface="Tahoma" pitchFamily="19" charset="-52"/>
              </a:rPr>
              <a:t>اليوناني</a:t>
            </a:r>
            <a:endParaRPr lang="en-US" sz="4000" b="1" dirty="0">
              <a:solidFill>
                <a:srgbClr val="FFFF00"/>
              </a:solidFill>
              <a:latin typeface="Tahoma" pitchFamily="19" charset="-52"/>
            </a:endParaRPr>
          </a:p>
        </p:txBody>
      </p:sp>
      <p:sp>
        <p:nvSpPr>
          <p:cNvPr id="497672"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الإيمان</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9767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1800" b="1" dirty="0">
                <a:solidFill>
                  <a:srgbClr val="FFFFFF"/>
                </a:solidFill>
                <a:latin typeface="Arial" panose="020B0604020202020204" pitchFamily="34" charset="0"/>
              </a:rPr>
              <a:t>مقتبس من لين م. ثومبسون ” عيد الميلاد : الصفقة الحقيقية ” مقابلة مع راي فاندر لان، </a:t>
            </a:r>
          </a:p>
          <a:p>
            <a:pPr lvl="0" algn="ctr" eaLnBrk="1" hangingPunct="1">
              <a:defRPr/>
            </a:pPr>
            <a:r>
              <a:rPr lang="ar-JO" sz="1800" b="1" dirty="0">
                <a:solidFill>
                  <a:srgbClr val="FFFFFF"/>
                </a:solidFill>
                <a:latin typeface="Arial" panose="020B0604020202020204" pitchFamily="34" charset="0"/>
              </a:rPr>
              <a:t>مجلة الإنفصال ( كانون الأول 2003)، 7-9</a:t>
            </a:r>
            <a:endParaRPr lang="en-US" sz="1800" b="1" dirty="0">
              <a:solidFill>
                <a:srgbClr val="FFFFFF"/>
              </a:solidFill>
              <a:latin typeface="Arial" panose="020B0604020202020204" pitchFamily="34" charset="0"/>
            </a:endParaRPr>
          </a:p>
        </p:txBody>
      </p:sp>
      <p:sp>
        <p:nvSpPr>
          <p:cNvPr id="10" name="Text Box 37">
            <a:extLst>
              <a:ext uri="{FF2B5EF4-FFF2-40B4-BE49-F238E27FC236}">
                <a16:creationId xmlns:a16="http://schemas.microsoft.com/office/drawing/2014/main" id="{0EEA0B32-8745-6B4E-A507-04F9A49B1A5C}"/>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180ب</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64452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9714"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9715" name="Rectangle 1027"/>
          <p:cNvSpPr>
            <a:spLocks noGrp="1" noChangeArrowheads="1"/>
          </p:cNvSpPr>
          <p:nvPr>
            <p:ph type="title"/>
          </p:nvPr>
        </p:nvSpPr>
        <p:spPr>
          <a:xfrm>
            <a:off x="0" y="0"/>
            <a:ext cx="3505200" cy="609600"/>
          </a:xfrm>
          <a:solidFill>
            <a:srgbClr val="000000"/>
          </a:solidFill>
        </p:spPr>
        <p:txBody>
          <a:bodyPr/>
          <a:lstStyle/>
          <a:p>
            <a:pPr eaLnBrk="1" hangingPunct="1"/>
            <a:r>
              <a:rPr lang="ar-JO" sz="3200" dirty="0">
                <a:effectLst/>
                <a:ea typeface="ＭＳ Ｐゴシック" charset="0"/>
                <a:cs typeface="ＭＳ Ｐゴシック" charset="0"/>
              </a:rPr>
              <a:t>الشرق يقابل الغرب</a:t>
            </a:r>
            <a:endParaRPr lang="en-US" sz="3200" dirty="0">
              <a:effectLst/>
              <a:ea typeface="ＭＳ Ｐゴシック" charset="0"/>
              <a:cs typeface="ＭＳ Ｐゴシック" charset="0"/>
            </a:endParaRPr>
          </a:p>
        </p:txBody>
      </p:sp>
      <p:sp>
        <p:nvSpPr>
          <p:cNvPr id="118788" name="Rectangle 1028"/>
          <p:cNvSpPr>
            <a:spLocks noGrp="1" noChangeArrowheads="1"/>
          </p:cNvSpPr>
          <p:nvPr>
            <p:ph type="body" sz="half" idx="1"/>
          </p:nvPr>
        </p:nvSpPr>
        <p:spPr>
          <a:xfrm>
            <a:off x="76200" y="2133600"/>
            <a:ext cx="4648200" cy="4419600"/>
          </a:xfrm>
          <a:effectLst>
            <a:outerShdw blurRad="63500" dist="38099" dir="2700000" algn="ctr" rotWithShape="0">
              <a:srgbClr val="000000">
                <a:alpha val="74998"/>
              </a:srgbClr>
            </a:outerShdw>
          </a:effectLst>
        </p:spPr>
        <p:txBody>
          <a:bodyPr/>
          <a:lstStyle/>
          <a:p>
            <a:pPr algn="r" rtl="1" eaLnBrk="1" hangingPunct="1">
              <a:lnSpc>
                <a:spcPct val="90000"/>
              </a:lnSpc>
              <a:defRPr/>
            </a:pPr>
            <a:r>
              <a:rPr lang="ar-JO" sz="3200" b="1" dirty="0">
                <a:solidFill>
                  <a:srgbClr val="FFFF00"/>
                </a:solidFill>
                <a:latin typeface="Tahoma" charset="0"/>
                <a:ea typeface="ＭＳ Ｐゴシック" charset="0"/>
                <a:cs typeface="ＭＳ Ｐゴシック" charset="0"/>
              </a:rPr>
              <a:t>تجريبي</a:t>
            </a:r>
            <a:endParaRPr lang="en-US" sz="3200" b="1" dirty="0">
              <a:latin typeface="Tahoma" charset="0"/>
              <a:ea typeface="ＭＳ Ｐゴシック" charset="0"/>
              <a:cs typeface="ＭＳ Ｐゴシック" charset="0"/>
            </a:endParaRPr>
          </a:p>
          <a:p>
            <a:pPr algn="r" rtl="1" eaLnBrk="1" hangingPunct="1">
              <a:lnSpc>
                <a:spcPct val="90000"/>
              </a:lnSpc>
              <a:defRPr/>
            </a:pPr>
            <a:r>
              <a:rPr lang="ar-JO" sz="3200" b="1" dirty="0">
                <a:solidFill>
                  <a:srgbClr val="FFFF00"/>
                </a:solidFill>
                <a:latin typeface="Tahoma" charset="0"/>
                <a:ea typeface="ＭＳ Ｐゴシック" charset="0"/>
                <a:cs typeface="ＭＳ Ｐゴシック" charset="0"/>
              </a:rPr>
              <a:t>ماذا</a:t>
            </a:r>
            <a:r>
              <a:rPr lang="ar-JO" sz="3200" b="1" dirty="0">
                <a:latin typeface="Tahoma" charset="0"/>
                <a:ea typeface="ＭＳ Ｐゴシック" charset="0"/>
                <a:cs typeface="ＭＳ Ｐゴシック" charset="0"/>
              </a:rPr>
              <a:t> حدث و من الذي فعله في الكتاب المقدس</a:t>
            </a:r>
            <a:endParaRPr lang="en-US" sz="3200" b="1" dirty="0">
              <a:latin typeface="Tahoma" charset="0"/>
              <a:ea typeface="ＭＳ Ｐゴシック" charset="0"/>
              <a:cs typeface="ＭＳ Ｐゴシック" charset="0"/>
            </a:endParaRPr>
          </a:p>
          <a:p>
            <a:pPr algn="r" rtl="1" eaLnBrk="1" hangingPunct="1">
              <a:lnSpc>
                <a:spcPct val="90000"/>
              </a:lnSpc>
              <a:defRPr/>
            </a:pPr>
            <a:r>
              <a:rPr lang="ar-JO" sz="3200" b="1" dirty="0">
                <a:latin typeface="Tahoma" charset="0"/>
                <a:ea typeface="ＭＳ Ｐゴシック" charset="0"/>
                <a:cs typeface="ＭＳ Ｐゴシック" charset="0"/>
              </a:rPr>
              <a:t>الإيمان يأتي من خلال </a:t>
            </a:r>
            <a:r>
              <a:rPr lang="ar-JO" sz="3200" b="1" dirty="0">
                <a:solidFill>
                  <a:srgbClr val="FFFF00"/>
                </a:solidFill>
                <a:latin typeface="Tahoma" charset="0"/>
                <a:ea typeface="ＭＳ Ｐゴシック" charset="0"/>
                <a:cs typeface="ＭＳ Ｐゴシック" charset="0"/>
              </a:rPr>
              <a:t>الإختبار</a:t>
            </a:r>
            <a:endParaRPr lang="en-US" sz="3200" b="1" dirty="0">
              <a:solidFill>
                <a:srgbClr val="FFFF00"/>
              </a:solidFill>
              <a:latin typeface="Tahoma" charset="0"/>
              <a:ea typeface="ＭＳ Ｐゴシック" charset="0"/>
              <a:cs typeface="ＭＳ Ｐゴシック" charset="0"/>
            </a:endParaRPr>
          </a:p>
          <a:p>
            <a:pPr algn="r" rtl="1" eaLnBrk="1" hangingPunct="1">
              <a:lnSpc>
                <a:spcPct val="90000"/>
              </a:lnSpc>
              <a:defRPr/>
            </a:pPr>
            <a:r>
              <a:rPr lang="ar-JO" sz="3200" b="1" dirty="0">
                <a:latin typeface="Tahoma" charset="0"/>
                <a:ea typeface="ＭＳ Ｐゴシック" charset="0"/>
                <a:cs typeface="ＭＳ Ｐゴシック" charset="0"/>
              </a:rPr>
              <a:t>الحق قابل للإكتشاف </a:t>
            </a:r>
            <a:r>
              <a:rPr lang="ar-JO" sz="3200" b="1" dirty="0">
                <a:solidFill>
                  <a:srgbClr val="FFFF00"/>
                </a:solidFill>
                <a:latin typeface="Tahoma" charset="0"/>
                <a:ea typeface="ＭＳ Ｐゴシック" charset="0"/>
                <a:cs typeface="ＭＳ Ｐゴシック" charset="0"/>
              </a:rPr>
              <a:t>و نسبي</a:t>
            </a:r>
            <a:endParaRPr lang="en-US" sz="3200" b="1" dirty="0">
              <a:latin typeface="Tahoma" charset="0"/>
              <a:ea typeface="ＭＳ Ｐゴシック" charset="0"/>
              <a:cs typeface="ＭＳ Ｐゴシック" charset="0"/>
            </a:endParaRPr>
          </a:p>
        </p:txBody>
      </p:sp>
      <p:sp>
        <p:nvSpPr>
          <p:cNvPr id="118789" name="Rectangle 1029"/>
          <p:cNvSpPr>
            <a:spLocks noGrp="1" noChangeArrowheads="1"/>
          </p:cNvSpPr>
          <p:nvPr>
            <p:ph type="body" sz="half" idx="2"/>
          </p:nvPr>
        </p:nvSpPr>
        <p:spPr>
          <a:xfrm>
            <a:off x="4495800" y="2133600"/>
            <a:ext cx="4648200" cy="4419600"/>
          </a:xfrm>
          <a:effectLst>
            <a:outerShdw blurRad="63500" dist="38099" dir="2700000" algn="ctr" rotWithShape="0">
              <a:srgbClr val="000000">
                <a:alpha val="74998"/>
              </a:srgbClr>
            </a:outerShdw>
          </a:effectLst>
        </p:spPr>
        <p:txBody>
          <a:bodyPr/>
          <a:lstStyle/>
          <a:p>
            <a:pPr algn="r" rtl="1" eaLnBrk="1" hangingPunct="1">
              <a:lnSpc>
                <a:spcPct val="90000"/>
              </a:lnSpc>
              <a:defRPr/>
            </a:pPr>
            <a:r>
              <a:rPr lang="ar-JO" sz="3200" b="1" dirty="0">
                <a:solidFill>
                  <a:srgbClr val="FFFF00"/>
                </a:solidFill>
                <a:latin typeface="Tahoma" charset="0"/>
                <a:ea typeface="ＭＳ Ｐゴシック" charset="0"/>
                <a:cs typeface="ＭＳ Ｐゴシック" charset="0"/>
              </a:rPr>
              <a:t>علمي</a:t>
            </a:r>
            <a:r>
              <a:rPr lang="ar-JO" sz="3200" b="1" dirty="0">
                <a:latin typeface="Tahoma" charset="0"/>
                <a:ea typeface="ＭＳ Ｐゴシック" charset="0"/>
                <a:cs typeface="ＭＳ Ｐゴシック" charset="0"/>
              </a:rPr>
              <a:t> و عقلاني</a:t>
            </a:r>
            <a:endParaRPr lang="en-US" sz="3200" b="1" dirty="0">
              <a:latin typeface="Tahoma" charset="0"/>
              <a:ea typeface="ＭＳ Ｐゴシック" charset="0"/>
              <a:cs typeface="ＭＳ Ｐゴシック" charset="0"/>
            </a:endParaRPr>
          </a:p>
          <a:p>
            <a:pPr algn="r" rtl="1" eaLnBrk="1" hangingPunct="1">
              <a:lnSpc>
                <a:spcPct val="90000"/>
              </a:lnSpc>
              <a:defRPr/>
            </a:pPr>
            <a:r>
              <a:rPr lang="ar-JO" sz="3200" b="1" dirty="0">
                <a:solidFill>
                  <a:srgbClr val="FFFF00"/>
                </a:solidFill>
                <a:latin typeface="Tahoma" charset="0"/>
                <a:ea typeface="ＭＳ Ｐゴシック" charset="0"/>
                <a:cs typeface="ＭＳ Ｐゴシック" charset="0"/>
              </a:rPr>
              <a:t>كيف</a:t>
            </a:r>
            <a:r>
              <a:rPr lang="ar-JO" sz="3200" b="1" dirty="0">
                <a:latin typeface="Tahoma" charset="0"/>
                <a:ea typeface="ＭＳ Ｐゴシック" charset="0"/>
                <a:cs typeface="ＭＳ Ｐゴシック" charset="0"/>
              </a:rPr>
              <a:t> حدثت الأمور في الكتاب المقدس</a:t>
            </a:r>
            <a:endParaRPr lang="en-US" sz="3200" b="1" dirty="0">
              <a:latin typeface="Tahoma" charset="0"/>
              <a:ea typeface="ＭＳ Ｐゴシック" charset="0"/>
              <a:cs typeface="ＭＳ Ｐゴシック" charset="0"/>
            </a:endParaRPr>
          </a:p>
          <a:p>
            <a:pPr algn="r" rtl="1" eaLnBrk="1" hangingPunct="1">
              <a:lnSpc>
                <a:spcPct val="90000"/>
              </a:lnSpc>
              <a:defRPr/>
            </a:pPr>
            <a:r>
              <a:rPr lang="ar-JO" sz="3200" b="1" dirty="0">
                <a:latin typeface="Tahoma" charset="0"/>
                <a:ea typeface="ＭＳ Ｐゴシック" charset="0"/>
                <a:cs typeface="ＭＳ Ｐゴシック" charset="0"/>
              </a:rPr>
              <a:t>الإيمان يأتي من خلال </a:t>
            </a:r>
            <a:r>
              <a:rPr lang="ar-JO" sz="3200" b="1" dirty="0">
                <a:solidFill>
                  <a:srgbClr val="FFFF00"/>
                </a:solidFill>
                <a:latin typeface="Tahoma" charset="0"/>
                <a:ea typeface="ＭＳ Ｐゴシック" charset="0"/>
                <a:cs typeface="ＭＳ Ｐゴシック" charset="0"/>
              </a:rPr>
              <a:t>التفكير</a:t>
            </a:r>
            <a:endParaRPr lang="en-US" sz="3200" b="1" dirty="0">
              <a:solidFill>
                <a:srgbClr val="FFFF00"/>
              </a:solidFill>
              <a:latin typeface="Tahoma" charset="0"/>
              <a:ea typeface="ＭＳ Ｐゴシック" charset="0"/>
              <a:cs typeface="ＭＳ Ｐゴシック" charset="0"/>
            </a:endParaRPr>
          </a:p>
          <a:p>
            <a:pPr algn="r" rtl="1" eaLnBrk="1" hangingPunct="1">
              <a:lnSpc>
                <a:spcPct val="90000"/>
              </a:lnSpc>
              <a:defRPr/>
            </a:pPr>
            <a:r>
              <a:rPr lang="ar-JO" sz="3200" b="1" dirty="0">
                <a:latin typeface="Tahoma" charset="0"/>
                <a:ea typeface="ＭＳ Ｐゴシック" charset="0"/>
                <a:cs typeface="ＭＳ Ｐゴシック" charset="0"/>
              </a:rPr>
              <a:t>الحق ثابت و </a:t>
            </a:r>
            <a:r>
              <a:rPr lang="ar-JO" sz="3200" b="1" dirty="0">
                <a:solidFill>
                  <a:srgbClr val="FFFF00"/>
                </a:solidFill>
                <a:latin typeface="Tahoma" charset="0"/>
                <a:ea typeface="ＭＳ Ｐゴシック" charset="0"/>
                <a:cs typeface="ＭＳ Ｐゴシック" charset="0"/>
              </a:rPr>
              <a:t>لا يتغير</a:t>
            </a:r>
            <a:endParaRPr lang="en-US" sz="3200" b="1" dirty="0">
              <a:solidFill>
                <a:srgbClr val="FFFF00"/>
              </a:solidFill>
              <a:latin typeface="Tahoma" charset="0"/>
              <a:ea typeface="ＭＳ Ｐゴシック" charset="0"/>
              <a:cs typeface="ＭＳ Ｐゴシック" charset="0"/>
            </a:endParaRPr>
          </a:p>
        </p:txBody>
      </p:sp>
      <p:sp>
        <p:nvSpPr>
          <p:cNvPr id="118790"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العبري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118791"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ar-JO" sz="4000" b="1" dirty="0">
                <a:solidFill>
                  <a:srgbClr val="FFFF00"/>
                </a:solidFill>
                <a:latin typeface="Tahoma" pitchFamily="19" charset="-52"/>
              </a:rPr>
              <a:t>اليوناني</a:t>
            </a:r>
            <a:endParaRPr lang="en-US" sz="4000" b="1" dirty="0">
              <a:solidFill>
                <a:srgbClr val="FFFF00"/>
              </a:solidFill>
              <a:latin typeface="Tahoma" pitchFamily="19" charset="-52"/>
            </a:endParaRPr>
          </a:p>
        </p:txBody>
      </p:sp>
      <p:sp>
        <p:nvSpPr>
          <p:cNvPr id="499720"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الحق</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9972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1800" b="1" dirty="0">
                <a:solidFill>
                  <a:srgbClr val="FFFFFF"/>
                </a:solidFill>
                <a:latin typeface="Arial" panose="020B0604020202020204" pitchFamily="34" charset="0"/>
              </a:rPr>
              <a:t>مقتبس من لين م. ثومبسون ” عيد الميلاد : الصفقة الحقيقية ” مقابلة مع راي فاندر لان، </a:t>
            </a:r>
          </a:p>
          <a:p>
            <a:pPr lvl="0" algn="ctr" eaLnBrk="1" hangingPunct="1">
              <a:defRPr/>
            </a:pPr>
            <a:r>
              <a:rPr lang="ar-JO" sz="1800" b="1" dirty="0">
                <a:solidFill>
                  <a:srgbClr val="FFFFFF"/>
                </a:solidFill>
                <a:latin typeface="Arial" panose="020B0604020202020204" pitchFamily="34" charset="0"/>
              </a:rPr>
              <a:t>مجلة الإنفصال ( كانون الأول 2003)، 7-9</a:t>
            </a:r>
            <a:endParaRPr lang="en-US" sz="1800" b="1" dirty="0">
              <a:solidFill>
                <a:srgbClr val="FFFFFF"/>
              </a:solidFill>
              <a:latin typeface="Arial" panose="020B0604020202020204" pitchFamily="34" charset="0"/>
            </a:endParaRPr>
          </a:p>
        </p:txBody>
      </p:sp>
      <p:sp>
        <p:nvSpPr>
          <p:cNvPr id="10" name="Text Box 37">
            <a:extLst>
              <a:ext uri="{FF2B5EF4-FFF2-40B4-BE49-F238E27FC236}">
                <a16:creationId xmlns:a16="http://schemas.microsoft.com/office/drawing/2014/main" id="{613459A7-7A45-8D4A-9012-1C4E20D2EB9F}"/>
              </a:ext>
            </a:extLst>
          </p:cNvPr>
          <p:cNvSpPr txBox="1">
            <a:spLocks noChangeArrowheads="1"/>
          </p:cNvSpPr>
          <p:nvPr/>
        </p:nvSpPr>
        <p:spPr bwMode="auto">
          <a:xfrm>
            <a:off x="8295866" y="-6300"/>
            <a:ext cx="901478"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180ب</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65316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كيف يمكن لكنيستنا أن تكون </a:t>
            </a:r>
            <a:r>
              <a:rPr lang="ar-JO" sz="6000" dirty="0">
                <a:solidFill>
                  <a:srgbClr val="FFFF00"/>
                </a:solidFill>
                <a:effectLst>
                  <a:glow rad="127000">
                    <a:schemeClr val="tx1"/>
                  </a:glow>
                </a:effectLst>
                <a:ea typeface="ＭＳ Ｐゴシック" charset="0"/>
                <a:cs typeface="ＭＳ Ｐゴシック" charset="0"/>
              </a:rPr>
              <a:t>متحدة</a:t>
            </a:r>
            <a:r>
              <a:rPr lang="ar-JO" sz="4800" dirty="0">
                <a:effectLst>
                  <a:glow rad="127000">
                    <a:schemeClr val="tx1"/>
                  </a:glow>
                </a:effectLst>
                <a:ea typeface="ＭＳ Ｐゴシック" charset="0"/>
                <a:cs typeface="ＭＳ Ｐゴシック" charset="0"/>
              </a:rPr>
              <a:t> على الرغم من الأنواع المختلفة من الناس ؟</a:t>
            </a:r>
            <a:endParaRPr lang="en-US" sz="4800" dirty="0">
              <a:effectLst>
                <a:glow rad="127000">
                  <a:schemeClr val="tx1"/>
                </a:glow>
              </a:effectLst>
              <a:ea typeface="ＭＳ Ｐゴシック" charset="0"/>
              <a:cs typeface="ＭＳ Ｐゴシック" charset="0"/>
            </a:endParaRP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411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ＭＳ Ｐゴシック" charset="0"/>
              </a:rPr>
              <a:t>كيف نكون متحدين ؟</a:t>
            </a:r>
            <a:endParaRPr lang="en-US" dirty="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محبة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الله</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ar-JO"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أفسس 1-3</a:t>
            </a:r>
            <a:endParaRPr lang="en-US"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9768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2"/>
            <a:ext cx="9144000" cy="2401711"/>
          </a:xfrm>
        </p:spPr>
        <p:txBody>
          <a:bodyPr/>
          <a:lstStyle/>
          <a:p>
            <a:r>
              <a:rPr lang="ar-JO" sz="8800" dirty="0">
                <a:ea typeface="Osaka" charset="0"/>
                <a:cs typeface="Arial" panose="020B0604020202020204" pitchFamily="34" charset="0"/>
              </a:rPr>
              <a:t>أفسس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979675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179512" y="745552"/>
            <a:ext cx="1496886" cy="523208"/>
          </a:xfrm>
          <a:prstGeom prst="rect">
            <a:avLst/>
          </a:prstGeom>
          <a:solidFill>
            <a:schemeClr val="tx1"/>
          </a:solidFill>
          <a:ln>
            <a:noFill/>
          </a:ln>
        </p:spPr>
        <p:txBody>
          <a:bodyPr lIns="91427" tIns="45714" rIns="91427" bIns="45714">
            <a:spAutoFit/>
          </a:bodyPr>
          <a:lstStyle>
            <a:defPPr>
              <a:defRPr lang="en-GB"/>
            </a:defPPr>
            <a:lvl1pPr algn="ctr" eaLnBrk="1" hangingPunct="1">
              <a:defRPr sz="2800">
                <a:solidFill>
                  <a:srgbClr val="FFFFFF"/>
                </a:solidFill>
                <a:latin typeface="Calibri" charset="0"/>
                <a:cs typeface="MS PGothic"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JO" dirty="0"/>
              <a:t>روما</a:t>
            </a:r>
            <a:endParaRPr lang="en-US" dirty="0"/>
          </a:p>
        </p:txBody>
      </p:sp>
      <p:pic>
        <p:nvPicPr>
          <p:cNvPr id="13"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ar-JO"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5" name="Rectangle 4"/>
          <p:cNvSpPr/>
          <p:nvPr/>
        </p:nvSpPr>
        <p:spPr>
          <a:xfrm>
            <a:off x="900223" y="2132859"/>
            <a:ext cx="4724400" cy="1676400"/>
          </a:xfrm>
          <a:prstGeom prst="rect">
            <a:avLst/>
          </a:prstGeom>
          <a:noFill/>
        </p:spPr>
        <p:txBody>
          <a:bodyPr wrap="none" lIns="91427" tIns="45714" rIns="91427" bIns="45714">
            <a:prstTxWarp prst="textWave2">
              <a:avLst/>
            </a:prstTxWarp>
            <a:spAutoFit/>
          </a:bodyPr>
          <a:lstStyle/>
          <a:p>
            <a:pPr algn="ctr" fontAlgn="auto">
              <a:spcBef>
                <a:spcPts val="0"/>
              </a:spcBef>
              <a:spcAft>
                <a:spcPts val="0"/>
              </a:spcAft>
              <a:defRPr/>
            </a:pPr>
            <a:r>
              <a:rPr lang="ar-JO"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rPr>
              <a:t>أفسس</a:t>
            </a:r>
            <a:endParaRPr lang="en-US"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endParaRP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dirty="0">
                <a:solidFill>
                  <a:srgbClr val="FFFFFF"/>
                </a:solidFill>
                <a:latin typeface="Calibri" charset="0"/>
                <a:cs typeface="MS PGothic" charset="0"/>
              </a:rPr>
              <a:t>أفسس</a:t>
            </a:r>
            <a:endParaRPr lang="en-US" sz="2800" dirty="0">
              <a:solidFill>
                <a:srgbClr val="FFFFFF"/>
              </a:solidFill>
              <a:latin typeface="Calibri" charset="0"/>
              <a:cs typeface="MS PGothic" charset="0"/>
            </a:endParaRPr>
          </a:p>
        </p:txBody>
      </p:sp>
      <p:sp>
        <p:nvSpPr>
          <p:cNvPr id="11" name="Rectangle 2">
            <a:extLst>
              <a:ext uri="{FF2B5EF4-FFF2-40B4-BE49-F238E27FC236}">
                <a16:creationId xmlns:a16="http://schemas.microsoft.com/office/drawing/2014/main" id="{EB6EEB41-EBB2-AF4C-8047-36107F705D2B}"/>
              </a:ext>
            </a:extLst>
          </p:cNvPr>
          <p:cNvSpPr txBox="1">
            <a:spLocks noChangeArrowheads="1"/>
          </p:cNvSpPr>
          <p:nvPr/>
        </p:nvSpPr>
        <p:spPr>
          <a:xfrm>
            <a:off x="0" y="4299253"/>
            <a:ext cx="9144000" cy="25587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2800" kern="0" dirty="0">
                <a:effectLst>
                  <a:glow rad="127000">
                    <a:schemeClr val="tx1"/>
                  </a:glow>
                </a:effectLst>
                <a:latin typeface="Arial" panose="020B0604020202020204" pitchFamily="34" charset="0"/>
                <a:ea typeface="ＭＳ Ｐゴシック" charset="0"/>
                <a:cs typeface="ＭＳ Ｐゴシック" charset="0"/>
              </a:rPr>
              <a:t>بولس رسول يسوع المسيح بمشيئة الله إلى القديسين الذين في أفسس و المؤمنين في المسيح يسوع </a:t>
            </a:r>
          </a:p>
          <a:p>
            <a:pPr>
              <a:defRPr/>
            </a:pPr>
            <a:r>
              <a:rPr lang="ar-JO" sz="2800" kern="0" dirty="0">
                <a:effectLst>
                  <a:glow rad="127000">
                    <a:schemeClr val="tx1"/>
                  </a:glow>
                </a:effectLst>
                <a:latin typeface="Arial" panose="020B0604020202020204" pitchFamily="34" charset="0"/>
                <a:ea typeface="ＭＳ Ｐゴシック" charset="0"/>
                <a:cs typeface="ＭＳ Ｐゴシック" charset="0"/>
              </a:rPr>
              <a:t>(أف 1: 1)</a:t>
            </a:r>
            <a:endParaRPr lang="en-US" sz="2800"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76990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strVal val="(6*min(max(#ppt_w*#ppt_h,.3),1)-7.4)/-.7*#ppt_w"/>
                                          </p:val>
                                        </p:tav>
                                        <p:tav tm="100000">
                                          <p:val>
                                            <p:strVal val="#ppt_w"/>
                                          </p:val>
                                        </p:tav>
                                      </p:tavLst>
                                    </p:anim>
                                    <p:anim calcmode="lin" valueType="num">
                                      <p:cBhvr>
                                        <p:cTn id="19" dur="500" fill="hold"/>
                                        <p:tgtEl>
                                          <p:spTgt spid="10"/>
                                        </p:tgtEl>
                                        <p:attrNameLst>
                                          <p:attrName>ppt_h</p:attrName>
                                        </p:attrNameLst>
                                      </p:cBhvr>
                                      <p:tavLst>
                                        <p:tav tm="0">
                                          <p:val>
                                            <p:strVal val="(6*min(max(#ppt_w*#ppt_h,.3),1)-7.4)/-.7*#ppt_h"/>
                                          </p:val>
                                        </p:tav>
                                        <p:tav tm="100000">
                                          <p:val>
                                            <p:strVal val="#ppt_h"/>
                                          </p:val>
                                        </p:tav>
                                      </p:tavLst>
                                    </p:anim>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Title 1"/>
          <p:cNvSpPr>
            <a:spLocks noGrp="1"/>
          </p:cNvSpPr>
          <p:nvPr>
            <p:ph type="title"/>
          </p:nvPr>
        </p:nvSpPr>
        <p:spPr>
          <a:xfrm>
            <a:off x="0" y="0"/>
            <a:ext cx="9144000" cy="692150"/>
          </a:xfrm>
          <a:gradFill flip="none" rotWithShape="1">
            <a:gsLst>
              <a:gs pos="0">
                <a:srgbClr val="C00000"/>
              </a:gs>
              <a:gs pos="100000">
                <a:schemeClr val="tx1"/>
              </a:gs>
            </a:gsLst>
            <a:path path="circle">
              <a:fillToRect l="50000" t="50000" r="50000" b="50000"/>
            </a:path>
            <a:tileRect/>
          </a:gradFill>
        </p:spPr>
        <p:txBody>
          <a:bodyPr/>
          <a:lstStyle/>
          <a:p>
            <a:r>
              <a:rPr lang="ar-JO" sz="3600" dirty="0">
                <a:solidFill>
                  <a:schemeClr val="bg1"/>
                </a:solidFill>
                <a:ea typeface="ＭＳ Ｐゴシック" charset="0"/>
                <a:cs typeface="ＭＳ Ｐゴシック" charset="0"/>
              </a:rPr>
              <a:t>أفسس 1: 3-14</a:t>
            </a:r>
            <a:endParaRPr lang="en-US" sz="3600" dirty="0">
              <a:solidFill>
                <a:schemeClr val="bg1"/>
              </a:solidFill>
              <a:ea typeface="ＭＳ Ｐゴシック" charset="0"/>
              <a:cs typeface="ＭＳ Ｐゴシック" charset="0"/>
            </a:endParaRPr>
          </a:p>
        </p:txBody>
      </p:sp>
      <p:sp>
        <p:nvSpPr>
          <p:cNvPr id="481283" name="Rectangle 3"/>
          <p:cNvSpPr txBox="1">
            <a:spLocks noChangeArrowheads="1"/>
          </p:cNvSpPr>
          <p:nvPr/>
        </p:nvSpPr>
        <p:spPr bwMode="auto">
          <a:xfrm>
            <a:off x="30658" y="706033"/>
            <a:ext cx="9113342" cy="6151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indent="7938" algn="r"/>
            <a:r>
              <a:rPr lang="ar-JO" sz="2800" b="1" dirty="0">
                <a:solidFill>
                  <a:srgbClr val="C00000"/>
                </a:solidFill>
                <a:latin typeface="Arial" panose="020B0604020202020204" pitchFamily="34" charset="0"/>
                <a:cs typeface="Arial" panose="020B0604020202020204" pitchFamily="34" charset="0"/>
              </a:rPr>
              <a:t>3 مبارك الله أبو ربنا يسوع المسيح الذي باركنا بكل بركة روحية في السماويات في المسيح 4 كما اختارنا فيه قبل تأسيس العالم لنكون قديسين و بلا لوم قدامه </a:t>
            </a:r>
            <a:r>
              <a:rPr lang="ar-JO" sz="2800" b="1" dirty="0">
                <a:latin typeface="Arial" panose="020B0604020202020204" pitchFamily="34" charset="0"/>
                <a:cs typeface="Arial" panose="020B0604020202020204" pitchFamily="34" charset="0"/>
              </a:rPr>
              <a:t>في المحبة 5 إذ سبق فعيننا للتبني بيسوع المسيح لنفسه حسب مسرة مشيئته 6 لمدح مجد نعمته التي أنعم بها علينا في المحبوب</a:t>
            </a:r>
            <a:r>
              <a:rPr lang="ar-JO" sz="2800" b="1" dirty="0">
                <a:solidFill>
                  <a:srgbClr val="7030A0"/>
                </a:solidFill>
                <a:latin typeface="Arial" panose="020B0604020202020204" pitchFamily="34" charset="0"/>
                <a:cs typeface="Arial" panose="020B0604020202020204" pitchFamily="34" charset="0"/>
              </a:rPr>
              <a:t> 7 الذي فيه لنا الفداء بدمه غفران الخطايا حسب غنى نعمته 8 التي أجزلها لنا </a:t>
            </a:r>
            <a:r>
              <a:rPr lang="ar-JO" sz="2800" b="1" dirty="0">
                <a:solidFill>
                  <a:srgbClr val="00B050"/>
                </a:solidFill>
                <a:latin typeface="Arial" panose="020B0604020202020204" pitchFamily="34" charset="0"/>
                <a:cs typeface="Arial" panose="020B0604020202020204" pitchFamily="34" charset="0"/>
              </a:rPr>
              <a:t>بكل حكمة و فطنة 9 إذ عرفنا بسر مشيئته حسب مسرته التي قصدها في نفسه 10 لتدبير ملء الأزمنة ليجمع كل شيء في المسيح ما في السماوات و ما على الأرض </a:t>
            </a:r>
            <a:r>
              <a:rPr lang="ar-JO" sz="2800" b="1" dirty="0">
                <a:solidFill>
                  <a:srgbClr val="FF0000"/>
                </a:solidFill>
                <a:latin typeface="Arial" panose="020B0604020202020204" pitchFamily="34" charset="0"/>
                <a:cs typeface="Arial" panose="020B0604020202020204" pitchFamily="34" charset="0"/>
              </a:rPr>
              <a:t>في ذاك 11 الذي فيه أيضاً نلنا نصيباً معينين سابقاً حسب قصد الذي يعمل كل شيء حسب رأي مشيئته 12 لنكون لمدح مجده نحن الذين قد سبق رجاؤنا في المسيح </a:t>
            </a:r>
            <a:r>
              <a:rPr lang="ar-JO" sz="2800" b="1" dirty="0">
                <a:latin typeface="Arial" panose="020B0604020202020204" pitchFamily="34" charset="0"/>
                <a:cs typeface="Arial" panose="020B0604020202020204" pitchFamily="34" charset="0"/>
              </a:rPr>
              <a:t>13</a:t>
            </a:r>
            <a:r>
              <a:rPr lang="ar-JO" sz="2800" b="1" dirty="0">
                <a:solidFill>
                  <a:srgbClr val="FF0000"/>
                </a:solidFill>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الذي فيه أيضاً أنتم إذ سمعتم كلمة الحق إنجيل خلاصكم الذي فيه أيضاً إذ آمنتم ختمتم بروح الموعد القدوس 14 الذي هو عربون ميراثنا لفداء المقتنى لمدح مجده</a:t>
            </a:r>
            <a:endParaRPr lang="en-SG" sz="2800" b="1" dirty="0">
              <a:latin typeface="Arial" panose="020B0604020202020204" pitchFamily="34" charset="0"/>
              <a:cs typeface="Arial" panose="020B0604020202020204" pitchFamily="34" charset="0"/>
            </a:endParaRPr>
          </a:p>
        </p:txBody>
      </p:sp>
      <p:sp>
        <p:nvSpPr>
          <p:cNvPr id="481284" name="Text Box 4"/>
          <p:cNvSpPr txBox="1">
            <a:spLocks noChangeArrowheads="1"/>
          </p:cNvSpPr>
          <p:nvPr/>
        </p:nvSpPr>
        <p:spPr bwMode="auto">
          <a:xfrm>
            <a:off x="8388352" y="76200"/>
            <a:ext cx="665541" cy="461653"/>
          </a:xfrm>
          <a:prstGeom prst="rect">
            <a:avLst/>
          </a:prstGeom>
          <a:solidFill>
            <a:srgbClr val="0702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panose="020B0604020202020204" pitchFamily="34" charset="0"/>
              </a:rPr>
              <a:t>178</a:t>
            </a:r>
            <a:endParaRPr lang="en-US"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476997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91880" y="5057800"/>
            <a:ext cx="1800200" cy="1800200"/>
          </a:xfrm>
          <a:prstGeom prst="rect">
            <a:avLst/>
          </a:prstGeom>
        </p:spPr>
      </p:pic>
      <p:sp>
        <p:nvSpPr>
          <p:cNvPr id="481282" name="Title 1"/>
          <p:cNvSpPr>
            <a:spLocks noGrp="1"/>
          </p:cNvSpPr>
          <p:nvPr>
            <p:ph type="title"/>
          </p:nvPr>
        </p:nvSpPr>
        <p:spPr>
          <a:xfrm>
            <a:off x="0" y="0"/>
            <a:ext cx="9144000" cy="692150"/>
          </a:xfrm>
          <a:solidFill>
            <a:srgbClr val="333399"/>
          </a:solidFill>
        </p:spPr>
        <p:txBody>
          <a:bodyPr/>
          <a:lstStyle/>
          <a:p>
            <a:r>
              <a:rPr lang="ar-JO" sz="2400" dirty="0">
                <a:solidFill>
                  <a:schemeClr val="bg1"/>
                </a:solidFill>
                <a:ea typeface="ＭＳ Ｐゴシック" charset="0"/>
                <a:cs typeface="ＭＳ Ｐゴシック" charset="0"/>
              </a:rPr>
              <a:t>لنا / نحن / لدينا و نحن في أفسس 1: 3-14 (ترجمة بتصرف) </a:t>
            </a:r>
            <a:endParaRPr lang="en-US" sz="2400" dirty="0">
              <a:solidFill>
                <a:schemeClr val="bg1"/>
              </a:solidFill>
              <a:ea typeface="ＭＳ Ｐゴシック" charset="0"/>
              <a:cs typeface="ＭＳ Ｐゴシック" charset="0"/>
            </a:endParaRPr>
          </a:p>
        </p:txBody>
      </p:sp>
      <p:sp>
        <p:nvSpPr>
          <p:cNvPr id="481283" name="Rectangle 3"/>
          <p:cNvSpPr txBox="1">
            <a:spLocks noChangeArrowheads="1"/>
          </p:cNvSpPr>
          <p:nvPr/>
        </p:nvSpPr>
        <p:spPr bwMode="auto">
          <a:xfrm>
            <a:off x="19050" y="692153"/>
            <a:ext cx="9124950" cy="410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ar-JO" sz="2800" b="1" dirty="0">
                <a:latin typeface="Arial" panose="020B0604020202020204" pitchFamily="34" charset="0"/>
                <a:cs typeface="Arial" panose="020B0604020202020204" pitchFamily="34" charset="0"/>
              </a:rPr>
              <a:t>3 مبارك الله أبو ربنا يسوع المسيح الذي بارك</a:t>
            </a:r>
            <a:r>
              <a:rPr lang="ar-JO" sz="2800" b="1" dirty="0">
                <a:solidFill>
                  <a:srgbClr val="FF0000"/>
                </a:solidFill>
                <a:latin typeface="Arial" panose="020B0604020202020204" pitchFamily="34" charset="0"/>
                <a:cs typeface="Arial" panose="020B0604020202020204" pitchFamily="34" charset="0"/>
              </a:rPr>
              <a:t>نا</a:t>
            </a:r>
            <a:r>
              <a:rPr lang="ar-JO" sz="2800" b="1" dirty="0">
                <a:latin typeface="Arial" panose="020B0604020202020204" pitchFamily="34" charset="0"/>
                <a:cs typeface="Arial" panose="020B0604020202020204" pitchFamily="34" charset="0"/>
              </a:rPr>
              <a:t> بكل بركة روحية في السماويات لأن</a:t>
            </a:r>
            <a:r>
              <a:rPr lang="ar-JO" sz="2800" b="1" dirty="0">
                <a:solidFill>
                  <a:srgbClr val="FF0000"/>
                </a:solidFill>
                <a:latin typeface="Arial" panose="020B0604020202020204" pitchFamily="34" charset="0"/>
                <a:cs typeface="Arial" panose="020B0604020202020204" pitchFamily="34" charset="0"/>
              </a:rPr>
              <a:t>نا</a:t>
            </a:r>
            <a:r>
              <a:rPr lang="ar-JO" sz="2800" b="1" dirty="0">
                <a:latin typeface="Arial" panose="020B0604020202020204" pitchFamily="34" charset="0"/>
                <a:cs typeface="Arial" panose="020B0604020202020204" pitchFamily="34" charset="0"/>
              </a:rPr>
              <a:t> متحدين مع المسيح 4 كما أحب</a:t>
            </a:r>
            <a:r>
              <a:rPr lang="ar-JO" sz="2800" b="1" dirty="0">
                <a:solidFill>
                  <a:srgbClr val="FF0000"/>
                </a:solidFill>
                <a:latin typeface="Arial" panose="020B0604020202020204" pitchFamily="34" charset="0"/>
                <a:cs typeface="Arial" panose="020B0604020202020204" pitchFamily="34" charset="0"/>
              </a:rPr>
              <a:t>نا</a:t>
            </a:r>
            <a:r>
              <a:rPr lang="ar-JO" sz="2800" b="1" dirty="0">
                <a:latin typeface="Arial" panose="020B0604020202020204" pitchFamily="34" charset="0"/>
                <a:cs typeface="Arial" panose="020B0604020202020204" pitchFamily="34" charset="0"/>
              </a:rPr>
              <a:t> واختار</a:t>
            </a:r>
            <a:r>
              <a:rPr lang="ar-JO" sz="2800" b="1" dirty="0">
                <a:solidFill>
                  <a:srgbClr val="FF0000"/>
                </a:solidFill>
                <a:latin typeface="Arial" panose="020B0604020202020204" pitchFamily="34" charset="0"/>
                <a:cs typeface="Arial" panose="020B0604020202020204" pitchFamily="34" charset="0"/>
              </a:rPr>
              <a:t>نا</a:t>
            </a:r>
            <a:r>
              <a:rPr lang="ar-JO" sz="2800" b="1" dirty="0">
                <a:latin typeface="Arial" panose="020B0604020202020204" pitchFamily="34" charset="0"/>
                <a:cs typeface="Arial" panose="020B0604020202020204" pitchFamily="34" charset="0"/>
              </a:rPr>
              <a:t> فيه قبل تأسيس العالم لنكون قديسين و بلا لوم قدامه في المحبة 5 إذ سبق فعين</a:t>
            </a:r>
            <a:r>
              <a:rPr lang="ar-JO" sz="2800" b="1" dirty="0">
                <a:solidFill>
                  <a:srgbClr val="FF0000"/>
                </a:solidFill>
                <a:latin typeface="Arial" panose="020B0604020202020204" pitchFamily="34" charset="0"/>
                <a:cs typeface="Arial" panose="020B0604020202020204" pitchFamily="34" charset="0"/>
              </a:rPr>
              <a:t>نا</a:t>
            </a:r>
            <a:r>
              <a:rPr lang="ar-JO" sz="2800" b="1" dirty="0">
                <a:latin typeface="Arial" panose="020B0604020202020204" pitchFamily="34" charset="0"/>
                <a:cs typeface="Arial" panose="020B0604020202020204" pitchFamily="34" charset="0"/>
              </a:rPr>
              <a:t> للتبني و أحضر</a:t>
            </a:r>
            <a:r>
              <a:rPr lang="ar-JO" sz="2800" b="1" dirty="0">
                <a:solidFill>
                  <a:srgbClr val="FF0000"/>
                </a:solidFill>
                <a:latin typeface="Arial" panose="020B0604020202020204" pitchFamily="34" charset="0"/>
                <a:cs typeface="Arial" panose="020B0604020202020204" pitchFamily="34" charset="0"/>
              </a:rPr>
              <a:t>نا</a:t>
            </a:r>
            <a:r>
              <a:rPr lang="ar-JO" sz="2800" b="1" dirty="0">
                <a:latin typeface="Arial" panose="020B0604020202020204" pitchFamily="34" charset="0"/>
                <a:cs typeface="Arial" panose="020B0604020202020204" pitchFamily="34" charset="0"/>
              </a:rPr>
              <a:t> بيسوع المسيح لنفسه حسب مسرة مشيئته 6 ل</a:t>
            </a:r>
            <a:r>
              <a:rPr lang="ar-JO" sz="2800" b="1" dirty="0">
                <a:solidFill>
                  <a:srgbClr val="FF0000"/>
                </a:solidFill>
                <a:latin typeface="Arial" panose="020B0604020202020204" pitchFamily="34" charset="0"/>
                <a:cs typeface="Arial" panose="020B0604020202020204" pitchFamily="34" charset="0"/>
              </a:rPr>
              <a:t>ن</a:t>
            </a:r>
            <a:r>
              <a:rPr lang="ar-JO" sz="2800" b="1" dirty="0">
                <a:latin typeface="Arial" panose="020B0604020202020204" pitchFamily="34" charset="0"/>
                <a:cs typeface="Arial" panose="020B0604020202020204" pitchFamily="34" charset="0"/>
              </a:rPr>
              <a:t>مدح مجد نعمته التي أنعم بها علي</a:t>
            </a:r>
            <a:r>
              <a:rPr lang="ar-JO" sz="2800" b="1" dirty="0">
                <a:solidFill>
                  <a:srgbClr val="FF0000"/>
                </a:solidFill>
                <a:latin typeface="Arial" panose="020B0604020202020204" pitchFamily="34" charset="0"/>
                <a:cs typeface="Arial" panose="020B0604020202020204" pitchFamily="34" charset="0"/>
              </a:rPr>
              <a:t>نا</a:t>
            </a:r>
            <a:r>
              <a:rPr lang="ar-JO" sz="2800" b="1" dirty="0">
                <a:latin typeface="Arial" panose="020B0604020202020204" pitchFamily="34" charset="0"/>
                <a:cs typeface="Arial" panose="020B0604020202020204" pitchFamily="34" charset="0"/>
              </a:rPr>
              <a:t> في المحبوب 7 الذي فيه </a:t>
            </a:r>
            <a:r>
              <a:rPr lang="ar-JO" sz="2800" b="1" dirty="0">
                <a:solidFill>
                  <a:srgbClr val="FF0000"/>
                </a:solidFill>
                <a:latin typeface="Arial" panose="020B0604020202020204" pitchFamily="34" charset="0"/>
                <a:cs typeface="Arial" panose="020B0604020202020204" pitchFamily="34" charset="0"/>
              </a:rPr>
              <a:t>لنا</a:t>
            </a:r>
            <a:r>
              <a:rPr lang="ar-JO" sz="2800" b="1" dirty="0">
                <a:latin typeface="Arial" panose="020B0604020202020204" pitchFamily="34" charset="0"/>
                <a:cs typeface="Arial" panose="020B0604020202020204" pitchFamily="34" charset="0"/>
              </a:rPr>
              <a:t> الفداء بدمه غفران خطايا</a:t>
            </a:r>
            <a:r>
              <a:rPr lang="ar-JO" sz="2800" b="1" dirty="0">
                <a:solidFill>
                  <a:srgbClr val="FF0000"/>
                </a:solidFill>
                <a:latin typeface="Arial" panose="020B0604020202020204" pitchFamily="34" charset="0"/>
                <a:cs typeface="Arial" panose="020B0604020202020204" pitchFamily="34" charset="0"/>
              </a:rPr>
              <a:t>نا</a:t>
            </a:r>
            <a:r>
              <a:rPr lang="ar-JO" sz="2800" b="1" dirty="0">
                <a:latin typeface="Arial" panose="020B0604020202020204" pitchFamily="34" charset="0"/>
                <a:cs typeface="Arial" panose="020B0604020202020204" pitchFamily="34" charset="0"/>
              </a:rPr>
              <a:t> حسب غنى نعمته </a:t>
            </a:r>
            <a:r>
              <a:rPr lang="en-US" sz="2800" b="1" dirty="0">
                <a:latin typeface="Helvetica" charset="0"/>
                <a:ea typeface="Osaka" charset="0"/>
                <a:cs typeface="Osaka" charset="0"/>
              </a:rPr>
              <a:t>  </a:t>
            </a:r>
          </a:p>
        </p:txBody>
      </p:sp>
      <p:sp>
        <p:nvSpPr>
          <p:cNvPr id="481284" name="Text Box 4"/>
          <p:cNvSpPr txBox="1">
            <a:spLocks noChangeArrowheads="1"/>
          </p:cNvSpPr>
          <p:nvPr/>
        </p:nvSpPr>
        <p:spPr bwMode="auto">
          <a:xfrm>
            <a:off x="8388352" y="76200"/>
            <a:ext cx="665541" cy="461653"/>
          </a:xfrm>
          <a:prstGeom prst="rect">
            <a:avLst/>
          </a:prstGeom>
          <a:solidFill>
            <a:srgbClr val="0702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panose="020B0604020202020204" pitchFamily="34" charset="0"/>
              </a:rPr>
              <a:t>178</a:t>
            </a:r>
            <a:endParaRPr lang="en-US" b="1" dirty="0">
              <a:solidFill>
                <a:srgbClr val="FFFFFF"/>
              </a:solidFill>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86B18D-4230-4445-822F-84F3D40D6D35}"/>
              </a:ext>
            </a:extLst>
          </p:cNvPr>
          <p:cNvPicPr>
            <a:picLocks noChangeAspect="1"/>
          </p:cNvPicPr>
          <p:nvPr/>
        </p:nvPicPr>
        <p:blipFill>
          <a:blip r:embed="rId3"/>
          <a:stretch>
            <a:fillRect/>
          </a:stretch>
        </p:blipFill>
        <p:spPr>
          <a:xfrm>
            <a:off x="888781" y="0"/>
            <a:ext cx="7366438" cy="6858000"/>
          </a:xfrm>
          <a:prstGeom prst="rect">
            <a:avLst/>
          </a:prstGeom>
        </p:spPr>
      </p:pic>
      <p:grpSp>
        <p:nvGrpSpPr>
          <p:cNvPr id="6" name="Group 5">
            <a:extLst>
              <a:ext uri="{FF2B5EF4-FFF2-40B4-BE49-F238E27FC236}">
                <a16:creationId xmlns:a16="http://schemas.microsoft.com/office/drawing/2014/main" id="{2A707739-1FC4-6749-A0BC-85798674A725}"/>
              </a:ext>
            </a:extLst>
          </p:cNvPr>
          <p:cNvGrpSpPr/>
          <p:nvPr/>
        </p:nvGrpSpPr>
        <p:grpSpPr>
          <a:xfrm>
            <a:off x="314341" y="28904"/>
            <a:ext cx="4968552" cy="2515355"/>
            <a:chOff x="395536" y="0"/>
            <a:chExt cx="4968552" cy="2515355"/>
          </a:xfrm>
        </p:grpSpPr>
        <p:sp>
          <p:nvSpPr>
            <p:cNvPr id="5" name="Rectangle 4">
              <a:extLst>
                <a:ext uri="{FF2B5EF4-FFF2-40B4-BE49-F238E27FC236}">
                  <a16:creationId xmlns:a16="http://schemas.microsoft.com/office/drawing/2014/main" id="{0C6C6B9E-C796-2C41-8557-A0DDE624B331}"/>
                </a:ext>
              </a:extLst>
            </p:cNvPr>
            <p:cNvSpPr/>
            <p:nvPr/>
          </p:nvSpPr>
          <p:spPr bwMode="auto">
            <a:xfrm>
              <a:off x="888781" y="0"/>
              <a:ext cx="4475307"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7" name="Rectangle 6">
              <a:extLst>
                <a:ext uri="{FF2B5EF4-FFF2-40B4-BE49-F238E27FC236}">
                  <a16:creationId xmlns:a16="http://schemas.microsoft.com/office/drawing/2014/main" id="{3C0B923D-4114-4441-8419-C32373360B96}"/>
                </a:ext>
              </a:extLst>
            </p:cNvPr>
            <p:cNvSpPr/>
            <p:nvPr/>
          </p:nvSpPr>
          <p:spPr bwMode="auto">
            <a:xfrm>
              <a:off x="708091" y="526008"/>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8" name="Rectangle 7">
              <a:extLst>
                <a:ext uri="{FF2B5EF4-FFF2-40B4-BE49-F238E27FC236}">
                  <a16:creationId xmlns:a16="http://schemas.microsoft.com/office/drawing/2014/main" id="{FF4EFE0B-F6A5-1244-B9B4-B8BC4414674F}"/>
                </a:ext>
              </a:extLst>
            </p:cNvPr>
            <p:cNvSpPr/>
            <p:nvPr/>
          </p:nvSpPr>
          <p:spPr bwMode="auto">
            <a:xfrm>
              <a:off x="395536" y="1097508"/>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D6949AF7-3342-E243-A7E7-3C72DD18CDA6}"/>
                </a:ext>
              </a:extLst>
            </p:cNvPr>
            <p:cNvSpPr/>
            <p:nvPr/>
          </p:nvSpPr>
          <p:spPr bwMode="auto">
            <a:xfrm>
              <a:off x="460850" y="1750651"/>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 y="368300"/>
            <a:ext cx="4067944" cy="2052588"/>
          </a:xfrm>
          <a:effectLst/>
        </p:spPr>
        <p:txBody>
          <a:bodyPr/>
          <a:lstStyle/>
          <a:p>
            <a:pPr>
              <a:defRPr/>
            </a:pPr>
            <a:r>
              <a:rPr lang="ar-JO" sz="2800" dirty="0">
                <a:solidFill>
                  <a:schemeClr val="tx1"/>
                </a:solidFill>
              </a:rPr>
              <a:t>أنت محق </a:t>
            </a:r>
            <a:br>
              <a:rPr lang="ar-JO" sz="2800" dirty="0">
                <a:solidFill>
                  <a:schemeClr val="tx1"/>
                </a:solidFill>
              </a:rPr>
            </a:br>
            <a:r>
              <a:rPr lang="ar-JO" sz="2800" dirty="0">
                <a:solidFill>
                  <a:schemeClr val="tx1"/>
                </a:solidFill>
              </a:rPr>
              <a:t>ليس لدينا أي خروف أسود. </a:t>
            </a:r>
            <a:br>
              <a:rPr lang="ar-JO" sz="2800" dirty="0">
                <a:solidFill>
                  <a:schemeClr val="tx1"/>
                </a:solidFill>
              </a:rPr>
            </a:br>
            <a:r>
              <a:rPr lang="ar-JO" sz="2800" dirty="0">
                <a:solidFill>
                  <a:schemeClr val="tx1"/>
                </a:solidFill>
              </a:rPr>
              <a:t>لكن لديهم قطعانهم الخاصة. </a:t>
            </a:r>
            <a:br>
              <a:rPr lang="ar-JO" sz="2800" dirty="0">
                <a:solidFill>
                  <a:schemeClr val="tx1"/>
                </a:solidFill>
              </a:rPr>
            </a:br>
            <a:r>
              <a:rPr lang="ar-JO" sz="2800" dirty="0">
                <a:solidFill>
                  <a:schemeClr val="tx1"/>
                </a:solidFill>
              </a:rPr>
              <a:t>إنه أفضل بكثير بهذه الطريقة</a:t>
            </a:r>
            <a:endParaRPr lang="en-US" sz="2800" dirty="0">
              <a:solidFill>
                <a:schemeClr val="tx1"/>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2856087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Title 1"/>
          <p:cNvSpPr>
            <a:spLocks noGrp="1"/>
          </p:cNvSpPr>
          <p:nvPr>
            <p:ph type="title"/>
          </p:nvPr>
        </p:nvSpPr>
        <p:spPr>
          <a:xfrm>
            <a:off x="0" y="0"/>
            <a:ext cx="9144000" cy="692150"/>
          </a:xfrm>
          <a:solidFill>
            <a:srgbClr val="333399"/>
          </a:solidFill>
          <a:ln>
            <a:noFill/>
          </a:ln>
        </p:spPr>
        <p:txBody>
          <a:bodyPr vert="horz" wrap="square" lIns="91427" tIns="45714" rIns="91427" bIns="45714" numCol="1" anchor="ctr" anchorCtr="0" compatLnSpc="1">
            <a:prstTxWarp prst="textNoShape">
              <a:avLst/>
            </a:prstTxWarp>
          </a:bodyPr>
          <a:lstStyle/>
          <a:p>
            <a:r>
              <a:rPr lang="ar-JO" sz="2400" dirty="0">
                <a:solidFill>
                  <a:schemeClr val="bg1"/>
                </a:solidFill>
                <a:ea typeface="ＭＳ Ｐゴシック" charset="0"/>
                <a:cs typeface="ＭＳ Ｐゴシック" charset="0"/>
              </a:rPr>
              <a:t>لنا / نحن / لدينا و نحن في أفسس 1: 3-14 (ترجمة بتصرف) </a:t>
            </a:r>
            <a:endParaRPr lang="en-US" sz="2400" kern="1200" dirty="0">
              <a:solidFill>
                <a:schemeClr val="bg1"/>
              </a:solidFill>
              <a:ea typeface="ＭＳ Ｐゴシック" charset="0"/>
              <a:cs typeface="ＭＳ Ｐゴシック" charset="0"/>
            </a:endParaRPr>
          </a:p>
        </p:txBody>
      </p:sp>
      <p:sp>
        <p:nvSpPr>
          <p:cNvPr id="482306" name="Rectangle 3"/>
          <p:cNvSpPr txBox="1">
            <a:spLocks noChangeArrowheads="1"/>
          </p:cNvSpPr>
          <p:nvPr/>
        </p:nvSpPr>
        <p:spPr bwMode="auto">
          <a:xfrm>
            <a:off x="-36513" y="620716"/>
            <a:ext cx="6569076" cy="623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ar-JO" b="1" dirty="0">
                <a:latin typeface="Arial" panose="020B0604020202020204" pitchFamily="34" charset="0"/>
                <a:cs typeface="Arial" panose="020B0604020202020204" pitchFamily="34" charset="0"/>
              </a:rPr>
              <a:t>8 التي أجزلها </a:t>
            </a:r>
            <a:r>
              <a:rPr lang="ar-JO" b="1" dirty="0">
                <a:solidFill>
                  <a:srgbClr val="FF0000"/>
                </a:solidFill>
                <a:latin typeface="Arial" panose="020B0604020202020204" pitchFamily="34" charset="0"/>
                <a:cs typeface="Arial" panose="020B0604020202020204" pitchFamily="34" charset="0"/>
              </a:rPr>
              <a:t>لنا</a:t>
            </a:r>
            <a:r>
              <a:rPr lang="ar-JO" b="1" dirty="0">
                <a:latin typeface="Arial" panose="020B0604020202020204" pitchFamily="34" charset="0"/>
                <a:cs typeface="Arial" panose="020B0604020202020204" pitchFamily="34" charset="0"/>
              </a:rPr>
              <a:t> بكل حكمة و فطنة</a:t>
            </a:r>
            <a:endParaRPr lang="en-US" b="1" dirty="0">
              <a:latin typeface="Helvetica" charset="0"/>
              <a:ea typeface="Osaka" charset="0"/>
              <a:cs typeface="Osaka" charset="0"/>
            </a:endParaRPr>
          </a:p>
          <a:p>
            <a:pPr algn="ctr" eaLnBrk="1" hangingPunct="1">
              <a:lnSpc>
                <a:spcPct val="110000"/>
              </a:lnSpc>
              <a:spcBef>
                <a:spcPct val="20000"/>
              </a:spcBef>
              <a:buClr>
                <a:schemeClr val="hlink"/>
              </a:buClr>
              <a:buSzPct val="100000"/>
              <a:buFont typeface="Wingdings" charset="0"/>
              <a:buNone/>
            </a:pPr>
            <a:r>
              <a:rPr lang="ar-JO" b="1" dirty="0">
                <a:solidFill>
                  <a:srgbClr val="00B050"/>
                </a:solidFill>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9 إذ عرف</a:t>
            </a:r>
            <a:r>
              <a:rPr lang="ar-JO" b="1" dirty="0">
                <a:solidFill>
                  <a:srgbClr val="FF0000"/>
                </a:solidFill>
                <a:latin typeface="Arial" panose="020B0604020202020204" pitchFamily="34" charset="0"/>
                <a:cs typeface="Arial" panose="020B0604020202020204" pitchFamily="34" charset="0"/>
              </a:rPr>
              <a:t>نا </a:t>
            </a:r>
            <a:r>
              <a:rPr lang="ar-JO" b="1" dirty="0">
                <a:latin typeface="Arial" panose="020B0604020202020204" pitchFamily="34" charset="0"/>
                <a:cs typeface="Arial" panose="020B0604020202020204" pitchFamily="34" charset="0"/>
              </a:rPr>
              <a:t>بسر مشيئته حسب مسرته التي قصدها في نفسه </a:t>
            </a:r>
            <a:endParaRPr lang="en-US" b="1" dirty="0">
              <a:latin typeface="Helvetica" charset="0"/>
              <a:ea typeface="Osaka" charset="0"/>
              <a:cs typeface="Osaka" charset="0"/>
            </a:endParaRPr>
          </a:p>
          <a:p>
            <a:pPr algn="ctr" eaLnBrk="1" hangingPunct="1">
              <a:lnSpc>
                <a:spcPct val="110000"/>
              </a:lnSpc>
              <a:spcBef>
                <a:spcPct val="20000"/>
              </a:spcBef>
              <a:buClr>
                <a:schemeClr val="hlink"/>
              </a:buClr>
              <a:buSzPct val="100000"/>
              <a:buFont typeface="Wingdings" charset="0"/>
              <a:buNone/>
            </a:pPr>
            <a:r>
              <a:rPr lang="ar-JO" b="1" dirty="0">
                <a:latin typeface="Arial" panose="020B0604020202020204" pitchFamily="34" charset="0"/>
                <a:cs typeface="Arial" panose="020B0604020202020204" pitchFamily="34" charset="0"/>
              </a:rPr>
              <a:t>10 لتدبير ملء الأزمنة ليجمع كل شيء في المسيح ما في السماوات و ما على الأرض في ذاك</a:t>
            </a:r>
            <a:endParaRPr lang="en-US" b="1" dirty="0">
              <a:latin typeface="Helvetica" charset="0"/>
              <a:ea typeface="Osaka" charset="0"/>
              <a:cs typeface="Osaka" charset="0"/>
            </a:endParaRPr>
          </a:p>
          <a:p>
            <a:pPr algn="ctr" eaLnBrk="1" hangingPunct="1">
              <a:lnSpc>
                <a:spcPct val="110000"/>
              </a:lnSpc>
              <a:spcBef>
                <a:spcPct val="20000"/>
              </a:spcBef>
              <a:buClr>
                <a:schemeClr val="hlink"/>
              </a:buClr>
              <a:buSzPct val="100000"/>
              <a:buFont typeface="Wingdings" charset="0"/>
              <a:buNone/>
            </a:pPr>
            <a:r>
              <a:rPr lang="ar-JO" b="1" dirty="0">
                <a:latin typeface="Arial" panose="020B0604020202020204" pitchFamily="34" charset="0"/>
                <a:cs typeface="Arial" panose="020B0604020202020204" pitchFamily="34" charset="0"/>
              </a:rPr>
              <a:t>11 الذي فيه أيضاً نل</a:t>
            </a:r>
            <a:r>
              <a:rPr lang="ar-JO" b="1" dirty="0">
                <a:solidFill>
                  <a:srgbClr val="FF0000"/>
                </a:solidFill>
                <a:latin typeface="Arial" panose="020B0604020202020204" pitchFamily="34" charset="0"/>
                <a:cs typeface="Arial" panose="020B0604020202020204" pitchFamily="34" charset="0"/>
              </a:rPr>
              <a:t>نا </a:t>
            </a:r>
            <a:r>
              <a:rPr lang="ar-JO" b="1" dirty="0">
                <a:latin typeface="Arial" panose="020B0604020202020204" pitchFamily="34" charset="0"/>
                <a:cs typeface="Arial" panose="020B0604020202020204" pitchFamily="34" charset="0"/>
              </a:rPr>
              <a:t>نصيباً معين</a:t>
            </a:r>
            <a:r>
              <a:rPr lang="ar-JO" b="1" dirty="0">
                <a:solidFill>
                  <a:srgbClr val="FF0000"/>
                </a:solidFill>
                <a:latin typeface="Arial" panose="020B0604020202020204" pitchFamily="34" charset="0"/>
                <a:cs typeface="Arial" panose="020B0604020202020204" pitchFamily="34" charset="0"/>
              </a:rPr>
              <a:t>ين</a:t>
            </a:r>
            <a:r>
              <a:rPr lang="ar-JO" b="1" dirty="0">
                <a:latin typeface="Arial" panose="020B0604020202020204" pitchFamily="34" charset="0"/>
                <a:cs typeface="Arial" panose="020B0604020202020204" pitchFamily="34" charset="0"/>
              </a:rPr>
              <a:t> سابقاً حسب قصد الذي يعمل كل شيء حسب رأي مشيئته</a:t>
            </a:r>
            <a:endParaRPr lang="ar-JO" b="1" dirty="0">
              <a:latin typeface="Helvetica" charset="0"/>
              <a:ea typeface="Osaka" charset="0"/>
              <a:cs typeface="Osaka" charset="0"/>
            </a:endParaRPr>
          </a:p>
          <a:p>
            <a:pPr algn="ctr" eaLnBrk="1" hangingPunct="1">
              <a:lnSpc>
                <a:spcPct val="110000"/>
              </a:lnSpc>
              <a:spcBef>
                <a:spcPct val="20000"/>
              </a:spcBef>
              <a:buClr>
                <a:schemeClr val="hlink"/>
              </a:buClr>
              <a:buSzPct val="100000"/>
              <a:buFont typeface="Wingdings" charset="0"/>
              <a:buNone/>
            </a:pPr>
            <a:r>
              <a:rPr lang="ar-JO" b="1" dirty="0">
                <a:latin typeface="Arial" panose="020B0604020202020204" pitchFamily="34" charset="0"/>
                <a:cs typeface="Arial" panose="020B0604020202020204" pitchFamily="34" charset="0"/>
              </a:rPr>
              <a:t>12 ل</a:t>
            </a:r>
            <a:r>
              <a:rPr lang="ar-JO" b="1" dirty="0">
                <a:solidFill>
                  <a:srgbClr val="FF0000"/>
                </a:solidFill>
                <a:latin typeface="Arial" panose="020B0604020202020204" pitchFamily="34" charset="0"/>
                <a:cs typeface="Arial" panose="020B0604020202020204" pitchFamily="34" charset="0"/>
              </a:rPr>
              <a:t>ن</a:t>
            </a:r>
            <a:r>
              <a:rPr lang="ar-JO" b="1" dirty="0">
                <a:latin typeface="Arial" panose="020B0604020202020204" pitchFamily="34" charset="0"/>
                <a:cs typeface="Arial" panose="020B0604020202020204" pitchFamily="34" charset="0"/>
              </a:rPr>
              <a:t>كون لمدح مجده نحن الذين قد سبق رجاؤنا في المسيح</a:t>
            </a:r>
            <a:endParaRPr lang="ar-JO" b="1" dirty="0">
              <a:latin typeface="Helvetica" charset="0"/>
              <a:ea typeface="Osaka" charset="0"/>
              <a:cs typeface="Osaka" charset="0"/>
            </a:endParaRPr>
          </a:p>
          <a:p>
            <a:pPr algn="ctr" eaLnBrk="1" hangingPunct="1">
              <a:lnSpc>
                <a:spcPct val="110000"/>
              </a:lnSpc>
              <a:spcBef>
                <a:spcPct val="20000"/>
              </a:spcBef>
              <a:buClr>
                <a:schemeClr val="hlink"/>
              </a:buClr>
              <a:buSzPct val="100000"/>
              <a:buFont typeface="Wingdings" charset="0"/>
              <a:buNone/>
            </a:pPr>
            <a:endParaRPr lang="en-US" b="1" dirty="0">
              <a:latin typeface="Helvetica" charset="0"/>
              <a:ea typeface="Osaka" charset="0"/>
              <a:cs typeface="Osaka" charset="0"/>
            </a:endParaRPr>
          </a:p>
        </p:txBody>
      </p:sp>
      <p:sp>
        <p:nvSpPr>
          <p:cNvPr id="482307" name="Rectangle 3"/>
          <p:cNvSpPr txBox="1">
            <a:spLocks noChangeArrowheads="1"/>
          </p:cNvSpPr>
          <p:nvPr/>
        </p:nvSpPr>
        <p:spPr bwMode="auto">
          <a:xfrm>
            <a:off x="6443663" y="620716"/>
            <a:ext cx="2736850" cy="623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ar-JO" b="1" dirty="0">
                <a:latin typeface="Helvetica" charset="0"/>
                <a:ea typeface="Osaka" charset="0"/>
                <a:cs typeface="Osaka" charset="0"/>
              </a:rPr>
              <a:t>13 الذي فيه أيضاً </a:t>
            </a:r>
            <a:r>
              <a:rPr lang="ar-JO" b="1" dirty="0">
                <a:solidFill>
                  <a:schemeClr val="accent2"/>
                </a:solidFill>
                <a:latin typeface="Helvetica" charset="0"/>
                <a:ea typeface="Osaka" charset="0"/>
                <a:cs typeface="Osaka" charset="0"/>
              </a:rPr>
              <a:t>أنتم </a:t>
            </a:r>
            <a:r>
              <a:rPr lang="ar-JO" b="1" dirty="0">
                <a:latin typeface="Helvetica" charset="0"/>
                <a:ea typeface="Osaka" charset="0"/>
                <a:cs typeface="Osaka" charset="0"/>
              </a:rPr>
              <a:t>إذ سمعتم كلمة الحق إنجيل خلاصكم الذي فيه ايضاً إذ </a:t>
            </a:r>
            <a:r>
              <a:rPr lang="ar-JO" b="1" dirty="0">
                <a:solidFill>
                  <a:schemeClr val="accent2"/>
                </a:solidFill>
                <a:latin typeface="Helvetica" charset="0"/>
                <a:ea typeface="Osaka" charset="0"/>
                <a:cs typeface="Osaka" charset="0"/>
              </a:rPr>
              <a:t>آمنتم </a:t>
            </a:r>
            <a:r>
              <a:rPr lang="ar-JO" b="1" dirty="0">
                <a:latin typeface="Helvetica" charset="0"/>
                <a:ea typeface="Osaka" charset="0"/>
                <a:cs typeface="Osaka" charset="0"/>
              </a:rPr>
              <a:t>ختمتم بروح الموعد القدوس</a:t>
            </a:r>
            <a:endParaRPr lang="en-US" b="1" dirty="0">
              <a:latin typeface="Helvetica" charset="0"/>
              <a:ea typeface="Osaka" charset="0"/>
              <a:cs typeface="Osaka" charset="0"/>
            </a:endParaRPr>
          </a:p>
          <a:p>
            <a:pPr algn="ctr" eaLnBrk="1" hangingPunct="1">
              <a:lnSpc>
                <a:spcPct val="110000"/>
              </a:lnSpc>
              <a:spcBef>
                <a:spcPct val="20000"/>
              </a:spcBef>
              <a:buClr>
                <a:schemeClr val="hlink"/>
              </a:buClr>
              <a:buSzPct val="100000"/>
              <a:buFont typeface="Wingdings" charset="0"/>
              <a:buNone/>
            </a:pPr>
            <a:r>
              <a:rPr lang="ar-JO" b="1" dirty="0">
                <a:latin typeface="Helvetica" charset="0"/>
                <a:ea typeface="Osaka" charset="0"/>
                <a:cs typeface="Osaka" charset="0"/>
              </a:rPr>
              <a:t>14 الذي هو عربون ميراثنا لفداء المقتنى لمدح مجده</a:t>
            </a:r>
            <a:endParaRPr lang="en-US" b="1" dirty="0">
              <a:latin typeface="Helvetica" charset="0"/>
              <a:ea typeface="Osaka" charset="0"/>
              <a:cs typeface="Osaka" charset="0"/>
            </a:endParaRPr>
          </a:p>
        </p:txBody>
      </p:sp>
      <p:sp>
        <p:nvSpPr>
          <p:cNvPr id="5" name="Rectangle 4"/>
          <p:cNvSpPr/>
          <p:nvPr/>
        </p:nvSpPr>
        <p:spPr>
          <a:xfrm rot="20662158">
            <a:off x="986281" y="2510927"/>
            <a:ext cx="2118769" cy="1446550"/>
          </a:xfrm>
          <a:prstGeom prst="rect">
            <a:avLst/>
          </a:prstGeom>
          <a:solidFill>
            <a:srgbClr val="FF0000"/>
          </a:solidFill>
        </p:spPr>
        <p:txBody>
          <a:bodyPr wrap="square" lIns="91427" tIns="45714" rIns="91427" bIns="45714">
            <a:spAutoFit/>
          </a:bodyPr>
          <a:lstStyle/>
          <a:p>
            <a:pPr algn="ctr">
              <a:defRPr/>
            </a:pPr>
            <a:r>
              <a:rPr lang="ar-JO" sz="8800" b="1" dirty="0">
                <a:ln w="12700">
                  <a:solidFill>
                    <a:schemeClr val="tx2">
                      <a:satMod val="155000"/>
                    </a:schemeClr>
                  </a:solidFill>
                  <a:prstDash val="solid"/>
                </a:ln>
                <a:solidFill>
                  <a:schemeClr val="bg1"/>
                </a:solidFill>
                <a:latin typeface="Arial" panose="020B0604020202020204" pitchFamily="34" charset="0"/>
                <a:cs typeface="Arial" panose="020B0604020202020204" pitchFamily="34" charset="0"/>
              </a:rPr>
              <a:t>نحن</a:t>
            </a:r>
            <a:endParaRPr lang="en-US" sz="8800" b="1" dirty="0">
              <a:ln w="12700">
                <a:solidFill>
                  <a:schemeClr val="tx2">
                    <a:satMod val="155000"/>
                  </a:schemeClr>
                </a:solidFill>
                <a:prstDash val="solid"/>
              </a:ln>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rot="20662158">
            <a:off x="3738350" y="2424903"/>
            <a:ext cx="2198619" cy="1446538"/>
          </a:xfrm>
          <a:prstGeom prst="rect">
            <a:avLst/>
          </a:prstGeom>
          <a:solidFill>
            <a:schemeClr val="tx1"/>
          </a:solidFill>
        </p:spPr>
        <p:txBody>
          <a:bodyPr wrap="square" lIns="91427" tIns="45714" rIns="91427" bIns="45714">
            <a:spAutoFit/>
          </a:bodyPr>
          <a:lstStyle/>
          <a:p>
            <a:pPr algn="ctr">
              <a:defRPr/>
            </a:pPr>
            <a:r>
              <a:rPr lang="ar-JO" sz="8800" b="1" dirty="0">
                <a:ln w="12700">
                  <a:solidFill>
                    <a:schemeClr val="tx2">
                      <a:satMod val="155000"/>
                    </a:schemeClr>
                  </a:solidFill>
                  <a:prstDash val="solid"/>
                </a:ln>
                <a:solidFill>
                  <a:schemeClr val="bg1"/>
                </a:solidFill>
                <a:latin typeface="Arial" panose="020B0604020202020204" pitchFamily="34" charset="0"/>
                <a:cs typeface="Arial" panose="020B0604020202020204" pitchFamily="34" charset="0"/>
              </a:rPr>
              <a:t>مقابل</a:t>
            </a:r>
            <a:endParaRPr lang="en-US" sz="8800" b="1" dirty="0">
              <a:ln w="12700">
                <a:solidFill>
                  <a:schemeClr val="tx2">
                    <a:satMod val="155000"/>
                  </a:schemeClr>
                </a:solidFill>
                <a:prstDash val="solid"/>
              </a:ln>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rot="20662158">
            <a:off x="6213585" y="2050626"/>
            <a:ext cx="2779288" cy="1446538"/>
          </a:xfrm>
          <a:prstGeom prst="rect">
            <a:avLst/>
          </a:prstGeom>
          <a:solidFill>
            <a:srgbClr val="000090"/>
          </a:solidFill>
        </p:spPr>
        <p:txBody>
          <a:bodyPr wrap="square" lIns="91427" tIns="45714" rIns="91427" bIns="45714">
            <a:spAutoFit/>
          </a:bodyPr>
          <a:lstStyle/>
          <a:p>
            <a:pPr algn="ctr">
              <a:defRPr/>
            </a:pPr>
            <a:r>
              <a:rPr lang="ar-JO" sz="8800" b="1" dirty="0">
                <a:ln w="12700">
                  <a:solidFill>
                    <a:schemeClr val="tx2">
                      <a:satMod val="155000"/>
                    </a:schemeClr>
                  </a:solidFill>
                  <a:prstDash val="solid"/>
                </a:ln>
                <a:solidFill>
                  <a:schemeClr val="bg1"/>
                </a:solidFill>
                <a:latin typeface="Arial" panose="020B0604020202020204" pitchFamily="34" charset="0"/>
                <a:cs typeface="Arial" panose="020B0604020202020204" pitchFamily="34" charset="0"/>
              </a:rPr>
              <a:t>أنتم</a:t>
            </a:r>
            <a:endParaRPr lang="en-US" sz="8800" b="1" dirty="0">
              <a:ln w="12700">
                <a:solidFill>
                  <a:schemeClr val="tx2">
                    <a:satMod val="155000"/>
                  </a:schemeClr>
                </a:solidFill>
                <a:prstDash val="solid"/>
              </a:ln>
              <a:solidFill>
                <a:schemeClr val="bg1"/>
              </a:solidFill>
              <a:latin typeface="Arial" panose="020B0604020202020204" pitchFamily="34" charset="0"/>
              <a:cs typeface="Arial" panose="020B0604020202020204" pitchFamily="34" charset="0"/>
            </a:endParaRPr>
          </a:p>
        </p:txBody>
      </p:sp>
      <p:sp>
        <p:nvSpPr>
          <p:cNvPr id="482311" name="Text Box 4"/>
          <p:cNvSpPr txBox="1">
            <a:spLocks noChangeArrowheads="1"/>
          </p:cNvSpPr>
          <p:nvPr/>
        </p:nvSpPr>
        <p:spPr bwMode="auto">
          <a:xfrm>
            <a:off x="8388352" y="76200"/>
            <a:ext cx="665541" cy="461653"/>
          </a:xfrm>
          <a:prstGeom prst="rect">
            <a:avLst/>
          </a:prstGeom>
          <a:solidFill>
            <a:srgbClr val="0702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panose="020B0604020202020204" pitchFamily="34" charset="0"/>
              </a:rPr>
              <a:t>178</a:t>
            </a:r>
            <a:endParaRPr lang="en-US" b="1" dirty="0">
              <a:solidFill>
                <a:srgbClr val="FFFFFF"/>
              </a:solidFill>
              <a:latin typeface="Arial" panose="020B0604020202020204" pitchFamily="34" charset="0"/>
            </a:endParaRPr>
          </a:p>
        </p:txBody>
      </p:sp>
      <p:sp>
        <p:nvSpPr>
          <p:cNvPr id="11" name="Rectangle 10">
            <a:extLst>
              <a:ext uri="{FF2B5EF4-FFF2-40B4-BE49-F238E27FC236}">
                <a16:creationId xmlns:a16="http://schemas.microsoft.com/office/drawing/2014/main" id="{E51BFA44-031C-2F46-9E6C-5C782A3412E3}"/>
              </a:ext>
            </a:extLst>
          </p:cNvPr>
          <p:cNvSpPr/>
          <p:nvPr/>
        </p:nvSpPr>
        <p:spPr>
          <a:xfrm rot="20662158">
            <a:off x="2258150" y="4476668"/>
            <a:ext cx="3343191" cy="2308312"/>
          </a:xfrm>
          <a:prstGeom prst="rect">
            <a:avLst/>
          </a:prstGeom>
          <a:solidFill>
            <a:srgbClr val="000090"/>
          </a:solidFill>
        </p:spPr>
        <p:txBody>
          <a:bodyPr wrap="square" lIns="91427" tIns="45714" rIns="91427" bIns="45714">
            <a:spAutoFit/>
          </a:bodyPr>
          <a:lstStyle/>
          <a:p>
            <a:pPr algn="ctr">
              <a:defRPr/>
            </a:pPr>
            <a:r>
              <a:rPr lang="ar-JO" sz="3600" dirty="0">
                <a:solidFill>
                  <a:schemeClr val="bg1"/>
                </a:solidFill>
              </a:rPr>
              <a:t>لقد أعطانا الله كأمم مكانة متساوية مع اليهود المعينين     (1: 3-23)</a:t>
            </a:r>
            <a:endParaRPr lang="en-US" sz="3600" b="1" dirty="0">
              <a:ln w="12700">
                <a:solidFill>
                  <a:schemeClr val="tx2">
                    <a:satMod val="155000"/>
                  </a:schemeClr>
                </a:solidFill>
                <a:prstDash val="solid"/>
              </a:ln>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2307"/>
                                        </p:tgtEl>
                                        <p:attrNameLst>
                                          <p:attrName>style.visibility</p:attrName>
                                        </p:attrNameLst>
                                      </p:cBhvr>
                                      <p:to>
                                        <p:strVal val="visible"/>
                                      </p:to>
                                    </p:set>
                                    <p:animEffect transition="in" filter="blinds(horizontal)">
                                      <p:cBhvr>
                                        <p:cTn id="7" dur="500"/>
                                        <p:tgtEl>
                                          <p:spTgt spid="48230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p:spPr>
        <p:txBody>
          <a:bodyPr anchor="t"/>
          <a:lstStyle/>
          <a:p>
            <a:pPr>
              <a:defRPr/>
            </a:pPr>
            <a:br>
              <a:rPr lang="en-US" sz="2800" dirty="0">
                <a:effectLst>
                  <a:glow rad="127000">
                    <a:schemeClr val="tx1"/>
                  </a:glow>
                </a:effectLst>
                <a:ea typeface="ＭＳ Ｐゴシック" charset="0"/>
                <a:cs typeface="ＭＳ Ｐゴシック" charset="0"/>
              </a:rPr>
            </a:br>
            <a:r>
              <a:rPr lang="ar-JO" sz="2800" dirty="0">
                <a:effectLst>
                  <a:glow rad="127000">
                    <a:schemeClr val="tx1"/>
                  </a:glow>
                </a:effectLst>
                <a:ea typeface="ＭＳ Ｐゴシック" charset="0"/>
                <a:cs typeface="ＭＳ Ｐゴシック" charset="0"/>
              </a:rPr>
              <a:t>13 الذي فيه أيضاَ أنتم إذ سمعتم كلمة الحق إنجيل خلاصكم الذي فيه أيضاً إذ آمنتم </a:t>
            </a:r>
            <a:r>
              <a:rPr lang="ar-JO" sz="2800" dirty="0">
                <a:solidFill>
                  <a:srgbClr val="FFFF00"/>
                </a:solidFill>
                <a:effectLst>
                  <a:glow rad="127000">
                    <a:schemeClr val="tx1"/>
                  </a:glow>
                </a:effectLst>
                <a:ea typeface="ＭＳ Ｐゴシック" charset="0"/>
                <a:cs typeface="ＭＳ Ｐゴシック" charset="0"/>
              </a:rPr>
              <a:t>ختمتم </a:t>
            </a:r>
            <a:r>
              <a:rPr lang="ar-JO" sz="2800" dirty="0">
                <a:effectLst>
                  <a:glow rad="127000">
                    <a:schemeClr val="tx1"/>
                  </a:glow>
                </a:effectLst>
                <a:ea typeface="ＭＳ Ｐゴシック" charset="0"/>
                <a:cs typeface="ＭＳ Ｐゴシック" charset="0"/>
              </a:rPr>
              <a:t>بروح الموعد القدوس 14 الذي هو </a:t>
            </a:r>
            <a:r>
              <a:rPr lang="ar-JO" sz="2800" dirty="0">
                <a:solidFill>
                  <a:srgbClr val="FFFF00"/>
                </a:solidFill>
                <a:effectLst>
                  <a:glow rad="127000">
                    <a:schemeClr val="tx1"/>
                  </a:glow>
                </a:effectLst>
                <a:ea typeface="ＭＳ Ｐゴシック" charset="0"/>
                <a:cs typeface="ＭＳ Ｐゴシック" charset="0"/>
              </a:rPr>
              <a:t>عربون ميراثنا</a:t>
            </a:r>
            <a:r>
              <a:rPr lang="ar-JO" sz="2800" dirty="0">
                <a:effectLst>
                  <a:glow rad="127000">
                    <a:schemeClr val="tx1"/>
                  </a:glow>
                </a:effectLst>
                <a:ea typeface="ＭＳ Ｐゴシック" charset="0"/>
                <a:cs typeface="ＭＳ Ｐゴシック" charset="0"/>
              </a:rPr>
              <a:t> لفداء المقتنى لمدح مجده</a:t>
            </a:r>
            <a:br>
              <a:rPr lang="ar-JO" sz="2800" dirty="0">
                <a:effectLst>
                  <a:glow rad="127000">
                    <a:schemeClr val="tx1"/>
                  </a:glow>
                </a:effectLst>
                <a:ea typeface="ＭＳ Ｐゴシック" charset="0"/>
                <a:cs typeface="ＭＳ Ｐゴシック" charset="0"/>
              </a:rPr>
            </a:br>
            <a:r>
              <a:rPr lang="ar-JO" sz="2800" dirty="0">
                <a:effectLst>
                  <a:glow rad="127000">
                    <a:schemeClr val="tx1"/>
                  </a:glow>
                </a:effectLst>
                <a:ea typeface="ＭＳ Ｐゴシック" charset="0"/>
                <a:cs typeface="ＭＳ Ｐゴシック" charset="0"/>
              </a:rPr>
              <a:t>(أف 1: 13-14)</a:t>
            </a:r>
            <a:endParaRPr lang="en-US" sz="2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glow rad="127000">
                    <a:schemeClr val="tx1"/>
                  </a:glow>
                </a:effectLst>
                <a:latin typeface="Arial" panose="020B0604020202020204" pitchFamily="34" charset="0"/>
                <a:ea typeface="ＭＳ Ｐゴシック" charset="0"/>
                <a:cs typeface="ＭＳ Ｐゴシック" charset="0"/>
              </a:rPr>
              <a:t>و لا تحزنوا روح الله القدوس الذي به </a:t>
            </a:r>
            <a:r>
              <a:rPr lang="ar-JO" sz="2800" b="1" dirty="0">
                <a:solidFill>
                  <a:srgbClr val="FFFF00"/>
                </a:solidFill>
                <a:effectLst>
                  <a:glow rad="127000">
                    <a:schemeClr val="tx1"/>
                  </a:glow>
                </a:effectLst>
                <a:latin typeface="Arial" panose="020B0604020202020204" pitchFamily="34" charset="0"/>
                <a:ea typeface="ＭＳ Ｐゴシック" charset="0"/>
                <a:cs typeface="ＭＳ Ｐゴシック" charset="0"/>
              </a:rPr>
              <a:t>ختمتم</a:t>
            </a:r>
            <a:r>
              <a:rPr lang="ar-JO" sz="2800" b="1" dirty="0">
                <a:effectLst>
                  <a:glow rad="127000">
                    <a:schemeClr val="tx1"/>
                  </a:glow>
                </a:effectLst>
                <a:latin typeface="Arial" panose="020B0604020202020204" pitchFamily="34" charset="0"/>
                <a:ea typeface="ＭＳ Ｐゴシック" charset="0"/>
                <a:cs typeface="ＭＳ Ｐゴシック" charset="0"/>
              </a:rPr>
              <a:t> ليوم الفداء</a:t>
            </a:r>
          </a:p>
          <a:p>
            <a:pPr>
              <a:defRPr/>
            </a:pPr>
            <a:r>
              <a:rPr lang="ar-JO" sz="2800" b="1" dirty="0">
                <a:effectLst>
                  <a:glow rad="127000">
                    <a:schemeClr val="tx1"/>
                  </a:glow>
                </a:effectLst>
                <a:latin typeface="Arial" panose="020B0604020202020204" pitchFamily="34" charset="0"/>
                <a:ea typeface="ＭＳ Ｐゴシック" charset="0"/>
                <a:cs typeface="ＭＳ Ｐゴシック" charset="0"/>
              </a:rPr>
              <a:t>(أف 4: 30)</a:t>
            </a:r>
            <a:endParaRPr lang="en-US" sz="2800" b="1" dirty="0">
              <a:effectLst>
                <a:glow rad="127000">
                  <a:schemeClr val="tx1"/>
                </a:glow>
              </a:effectLst>
              <a:latin typeface="Arial" panose="020B0604020202020204" pitchFamily="34" charset="0"/>
              <a:ea typeface="ＭＳ Ｐゴシック" charset="0"/>
              <a:cs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br>
              <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br>
            <a:r>
              <a:rPr lang="ar-JO"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الختم يضمن الأمان</a:t>
            </a:r>
            <a:br>
              <a:rPr lang="ar-JO"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br>
            <a:r>
              <a:rPr lang="ar-JO"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و يقدم التأكيد</a:t>
            </a:r>
            <a:endPar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312" y="18331"/>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1712" y="710481"/>
            <a:ext cx="7772400" cy="5556250"/>
          </a:xfrm>
        </p:spPr>
        <p:txBody>
          <a:bodyPr/>
          <a:lstStyle/>
          <a:p>
            <a:pPr>
              <a:defRPr/>
            </a:pPr>
            <a:r>
              <a:rPr lang="ar-JO" sz="9600" i="1" dirty="0">
                <a:solidFill>
                  <a:srgbClr val="800000"/>
                </a:solidFill>
                <a:effectLst>
                  <a:outerShdw blurRad="38100" dist="38100" dir="2700000" algn="tl">
                    <a:srgbClr val="DDDDDD"/>
                  </a:outerShdw>
                </a:effectLst>
                <a:latin typeface="Apple Chancery" charset="0"/>
                <a:ea typeface="Osaka" charset="0"/>
                <a:cs typeface="Apple Chancery" charset="0"/>
              </a:rPr>
              <a:t>تأكيد</a:t>
            </a:r>
            <a:br>
              <a:rPr lang="ar-JO" sz="9600" i="1" dirty="0">
                <a:solidFill>
                  <a:srgbClr val="800000"/>
                </a:solidFill>
                <a:effectLst>
                  <a:outerShdw blurRad="38100" dist="38100" dir="2700000" algn="tl">
                    <a:srgbClr val="DDDDDD"/>
                  </a:outerShdw>
                </a:effectLst>
                <a:latin typeface="Apple Chancery" charset="0"/>
                <a:ea typeface="Osaka" charset="0"/>
                <a:cs typeface="Apple Chancery" charset="0"/>
              </a:rPr>
            </a:br>
            <a:br>
              <a:rPr lang="ar-JO" sz="9600" i="1" dirty="0">
                <a:solidFill>
                  <a:srgbClr val="800000"/>
                </a:solidFill>
                <a:effectLst>
                  <a:outerShdw blurRad="38100" dist="38100" dir="2700000" algn="tl">
                    <a:srgbClr val="DDDDDD"/>
                  </a:outerShdw>
                </a:effectLst>
                <a:latin typeface="Apple Chancery" charset="0"/>
                <a:ea typeface="Osaka" charset="0"/>
                <a:cs typeface="Apple Chancery" charset="0"/>
              </a:rPr>
            </a:br>
            <a:r>
              <a:rPr lang="ar-JO" sz="9600" i="1" dirty="0">
                <a:solidFill>
                  <a:srgbClr val="800000"/>
                </a:solidFill>
                <a:effectLst>
                  <a:outerShdw blurRad="38100" dist="38100" dir="2700000" algn="tl">
                    <a:srgbClr val="DDDDDD"/>
                  </a:outerShdw>
                </a:effectLst>
                <a:latin typeface="Apple Chancery" charset="0"/>
                <a:ea typeface="Osaka" charset="0"/>
                <a:cs typeface="Apple Chancery" charset="0"/>
              </a:rPr>
              <a:t>الخلاص</a:t>
            </a:r>
            <a:endParaRPr lang="en-US" sz="9600" i="1" dirty="0">
              <a:solidFill>
                <a:srgbClr val="800000"/>
              </a:solidFill>
              <a:effectLst>
                <a:outerShdw blurRad="38100" dist="38100" dir="2700000" algn="tl">
                  <a:srgbClr val="DDDDDD"/>
                </a:outerShdw>
              </a:effectLst>
              <a:latin typeface="Apple Chancery" charset="0"/>
              <a:ea typeface="Osaka" charset="0"/>
              <a:cs typeface="Apple Chancery"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762"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1"/>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6" name="Rectangle 4"/>
          <p:cNvSpPr>
            <a:spLocks noGrp="1" noChangeArrowheads="1"/>
          </p:cNvSpPr>
          <p:nvPr>
            <p:ph type="title"/>
          </p:nvPr>
        </p:nvSpPr>
        <p:spPr>
          <a:xfrm>
            <a:off x="0" y="277813"/>
            <a:ext cx="9144000" cy="1143000"/>
          </a:xfrm>
        </p:spPr>
        <p:txBody>
          <a:bodyPr/>
          <a:lstStyle/>
          <a:p>
            <a:pPr eaLnBrk="1" hangingPunct="1">
              <a:defRPr/>
            </a:pPr>
            <a:r>
              <a:rPr lang="ar-JO" sz="4000" dirty="0">
                <a:ea typeface="ＭＳ Ｐゴシック" charset="0"/>
                <a:cs typeface="ＭＳ Ｐゴシック" charset="0"/>
              </a:rPr>
              <a:t>ماذا عن الإختلافات العرقية الآن ؟</a:t>
            </a:r>
            <a:endParaRPr lang="en-US" sz="4000" dirty="0">
              <a:ea typeface="ＭＳ Ｐゴシック" charset="0"/>
              <a:cs typeface="ＭＳ Ｐゴシック" charset="0"/>
            </a:endParaRPr>
          </a:p>
        </p:txBody>
      </p:sp>
      <p:sp>
        <p:nvSpPr>
          <p:cNvPr id="33797" name="Rectangle 5"/>
          <p:cNvSpPr>
            <a:spLocks noGrp="1" noChangeArrowheads="1"/>
          </p:cNvSpPr>
          <p:nvPr>
            <p:ph type="body" sz="half" idx="2"/>
          </p:nvPr>
        </p:nvSpPr>
        <p:spPr>
          <a:xfrm>
            <a:off x="4267200" y="1676401"/>
            <a:ext cx="2209800" cy="685800"/>
          </a:xfrm>
          <a:solidFill>
            <a:srgbClr val="000000"/>
          </a:solidFill>
        </p:spPr>
        <p:txBody>
          <a:bodyPr/>
          <a:lstStyle/>
          <a:p>
            <a:pPr algn="ctr" eaLnBrk="1" hangingPunct="1">
              <a:buFont typeface="Wingdings" charset="0"/>
              <a:buNone/>
              <a:defRPr/>
            </a:pPr>
            <a:r>
              <a:rPr lang="ar-JO" sz="3200" b="1" i="1" dirty="0">
                <a:effectLst>
                  <a:outerShdw blurRad="38100" dist="38100" dir="2700000" algn="tl">
                    <a:srgbClr val="663300"/>
                  </a:outerShdw>
                </a:effectLst>
                <a:latin typeface="Tahoma" charset="0"/>
                <a:ea typeface="ＭＳ Ｐゴシック" charset="0"/>
                <a:cs typeface="ＭＳ Ｐゴシック" charset="0"/>
              </a:rPr>
              <a:t>الأمم</a:t>
            </a: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
        <p:nvSpPr>
          <p:cNvPr id="33798" name="Rectangle 6"/>
          <p:cNvSpPr>
            <a:spLocks noChangeArrowheads="1"/>
          </p:cNvSpPr>
          <p:nvPr/>
        </p:nvSpPr>
        <p:spPr bwMode="auto">
          <a:xfrm>
            <a:off x="1905001" y="2327278"/>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lgn="r" rtl="1">
              <a:spcBef>
                <a:spcPct val="20000"/>
              </a:spcBef>
              <a:buClr>
                <a:srgbClr val="FFCC66"/>
              </a:buClr>
              <a:buSzPct val="65000"/>
              <a:buFont typeface="Wingdings" charset="0"/>
              <a:buChar char="n"/>
              <a:defRPr/>
            </a:pPr>
            <a:r>
              <a:rPr lang="ar-JO" sz="2800" dirty="0">
                <a:solidFill>
                  <a:srgbClr val="FFFFFF"/>
                </a:solidFill>
                <a:effectLst>
                  <a:outerShdw blurRad="38100" dist="38100" dir="2700000" algn="tl">
                    <a:srgbClr val="000000"/>
                  </a:outerShdw>
                </a:effectLst>
                <a:latin typeface="Tahoma" charset="0"/>
              </a:rPr>
              <a:t>إله واحد</a:t>
            </a:r>
            <a:endParaRPr lang="en-US" sz="2800" dirty="0">
              <a:solidFill>
                <a:srgbClr val="FFFFFF"/>
              </a:solidFill>
              <a:effectLst>
                <a:outerShdw blurRad="38100" dist="38100" dir="2700000" algn="tl">
                  <a:srgbClr val="000000"/>
                </a:outerShdw>
              </a:effectLst>
              <a:latin typeface="Tahoma" charset="0"/>
            </a:endParaRPr>
          </a:p>
          <a:p>
            <a:pPr marL="342849" indent="-342849" algn="r" rtl="1">
              <a:spcBef>
                <a:spcPct val="20000"/>
              </a:spcBef>
              <a:buClr>
                <a:srgbClr val="FFCC66"/>
              </a:buClr>
              <a:buSzPct val="65000"/>
              <a:buFont typeface="Wingdings" charset="0"/>
              <a:buChar char="n"/>
              <a:defRPr/>
            </a:pPr>
            <a:r>
              <a:rPr lang="ar-JO" sz="2800" dirty="0">
                <a:solidFill>
                  <a:srgbClr val="FFFFFF"/>
                </a:solidFill>
                <a:effectLst>
                  <a:outerShdw blurRad="38100" dist="38100" dir="2700000" algn="tl">
                    <a:srgbClr val="000000"/>
                  </a:outerShdw>
                </a:effectLst>
                <a:latin typeface="Tahoma" charset="0"/>
              </a:rPr>
              <a:t>محرمات كثيرة</a:t>
            </a:r>
            <a:endParaRPr lang="en-US" sz="2800" dirty="0">
              <a:solidFill>
                <a:srgbClr val="FFFFFF"/>
              </a:solidFill>
              <a:effectLst>
                <a:outerShdw blurRad="38100" dist="38100" dir="2700000" algn="tl">
                  <a:srgbClr val="000000"/>
                </a:outerShdw>
              </a:effectLst>
              <a:latin typeface="Tahoma" charset="0"/>
            </a:endParaRPr>
          </a:p>
        </p:txBody>
      </p:sp>
      <p:sp>
        <p:nvSpPr>
          <p:cNvPr id="33799" name="Rectangle 7"/>
          <p:cNvSpPr>
            <a:spLocks noChangeArrowheads="1"/>
          </p:cNvSpPr>
          <p:nvPr/>
        </p:nvSpPr>
        <p:spPr bwMode="auto">
          <a:xfrm>
            <a:off x="4267200" y="2362203"/>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lgn="r" rtl="1">
              <a:spcBef>
                <a:spcPct val="20000"/>
              </a:spcBef>
              <a:buClr>
                <a:srgbClr val="FFCC66"/>
              </a:buClr>
              <a:buSzPct val="65000"/>
              <a:buFont typeface="Wingdings" charset="0"/>
              <a:buChar char="n"/>
              <a:defRPr/>
            </a:pPr>
            <a:r>
              <a:rPr lang="ar-JO" sz="2800" dirty="0">
                <a:solidFill>
                  <a:srgbClr val="FFFFFF"/>
                </a:solidFill>
                <a:effectLst>
                  <a:outerShdw blurRad="38100" dist="38100" dir="2700000" algn="tl">
                    <a:srgbClr val="000000"/>
                  </a:outerShdw>
                </a:effectLst>
                <a:latin typeface="Tahoma" charset="0"/>
              </a:rPr>
              <a:t>آلهة عديدة</a:t>
            </a:r>
            <a:endParaRPr lang="en-US" sz="2800" dirty="0">
              <a:solidFill>
                <a:srgbClr val="FFFFFF"/>
              </a:solidFill>
              <a:effectLst>
                <a:outerShdw blurRad="38100" dist="38100" dir="2700000" algn="tl">
                  <a:srgbClr val="000000"/>
                </a:outerShdw>
              </a:effectLst>
              <a:latin typeface="Tahoma" charset="0"/>
            </a:endParaRPr>
          </a:p>
          <a:p>
            <a:pPr marL="342849" indent="-342849" algn="r" rtl="1">
              <a:spcBef>
                <a:spcPct val="20000"/>
              </a:spcBef>
              <a:buClr>
                <a:srgbClr val="FFCC66"/>
              </a:buClr>
              <a:buSzPct val="65000"/>
              <a:buFont typeface="Wingdings" charset="0"/>
              <a:buChar char="n"/>
              <a:defRPr/>
            </a:pPr>
            <a:r>
              <a:rPr lang="ar-JO" sz="2800" dirty="0">
                <a:solidFill>
                  <a:srgbClr val="FFFFFF"/>
                </a:solidFill>
                <a:effectLst>
                  <a:outerShdw blurRad="38100" dist="38100" dir="2700000" algn="tl">
                    <a:srgbClr val="000000"/>
                  </a:outerShdw>
                </a:effectLst>
                <a:latin typeface="Tahoma" charset="0"/>
              </a:rPr>
              <a:t>محرمات قليلة</a:t>
            </a:r>
            <a:endParaRPr lang="en-US" sz="2800" dirty="0">
              <a:solidFill>
                <a:srgbClr val="FFFFFF"/>
              </a:solidFill>
              <a:effectLst>
                <a:outerShdw blurRad="38100" dist="38100" dir="2700000" algn="tl">
                  <a:srgbClr val="000000"/>
                </a:outerShdw>
              </a:effectLst>
              <a:latin typeface="Tahoma" charset="0"/>
            </a:endParaRPr>
          </a:p>
        </p:txBody>
      </p:sp>
      <p:sp>
        <p:nvSpPr>
          <p:cNvPr id="33800" name="Rectangle 8"/>
          <p:cNvSpPr>
            <a:spLocks noGrp="1" noChangeArrowheads="1"/>
          </p:cNvSpPr>
          <p:nvPr>
            <p:ph type="body" sz="half" idx="1"/>
          </p:nvPr>
        </p:nvSpPr>
        <p:spPr>
          <a:xfrm>
            <a:off x="1524000" y="1676401"/>
            <a:ext cx="2209800" cy="685800"/>
          </a:xfrm>
          <a:solidFill>
            <a:srgbClr val="000000"/>
          </a:solidFill>
        </p:spPr>
        <p:txBody>
          <a:bodyPr/>
          <a:lstStyle/>
          <a:p>
            <a:pPr algn="ctr" eaLnBrk="1" hangingPunct="1">
              <a:buFont typeface="Wingdings" charset="0"/>
              <a:buNone/>
              <a:defRPr/>
            </a:pPr>
            <a:r>
              <a:rPr lang="ar-JO" sz="3200" b="1" i="1" dirty="0">
                <a:effectLst>
                  <a:outerShdw blurRad="38100" dist="38100" dir="2700000" algn="tl">
                    <a:srgbClr val="663300"/>
                  </a:outerShdw>
                </a:effectLst>
                <a:latin typeface="Tahoma" charset="0"/>
                <a:ea typeface="ＭＳ Ｐゴシック" charset="0"/>
                <a:cs typeface="ＭＳ Ｐゴシック" charset="0"/>
              </a:rPr>
              <a:t>اليهود</a:t>
            </a: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3810"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1"/>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1" name="Rectangle 5"/>
          <p:cNvSpPr>
            <a:spLocks noGrp="1" noChangeArrowheads="1"/>
          </p:cNvSpPr>
          <p:nvPr>
            <p:ph type="body" sz="half" idx="2"/>
          </p:nvPr>
        </p:nvSpPr>
        <p:spPr>
          <a:xfrm>
            <a:off x="4267200" y="1676401"/>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34822" name="Rectangle 6"/>
          <p:cNvSpPr>
            <a:spLocks noChangeArrowheads="1"/>
          </p:cNvSpPr>
          <p:nvPr/>
        </p:nvSpPr>
        <p:spPr bwMode="auto">
          <a:xfrm>
            <a:off x="1905001" y="2327277"/>
            <a:ext cx="1828800" cy="2244725"/>
          </a:xfrm>
          <a:prstGeom prst="rect">
            <a:avLst/>
          </a:prstGeom>
          <a:solidFill>
            <a:srgbClr val="FF0000"/>
          </a:solidFill>
          <a:ln w="9525">
            <a:noFill/>
            <a:miter lim="800000"/>
            <a:headEnd/>
            <a:tailEnd/>
          </a:ln>
          <a:effectLst/>
        </p:spPr>
        <p:txBody>
          <a:bodyPr lIns="91427" tIns="45714" rIns="91427" bIns="45714"/>
          <a:lstStyle/>
          <a:p>
            <a:pPr marL="342849" indent="-342849" algn="r" rtl="1">
              <a:spcBef>
                <a:spcPct val="20000"/>
              </a:spcBef>
              <a:buClr>
                <a:srgbClr val="FFCC66"/>
              </a:buClr>
              <a:buSzPct val="65000"/>
              <a:buFont typeface="Wingdings" charset="0"/>
              <a:buChar char="n"/>
              <a:defRPr/>
            </a:pPr>
            <a:r>
              <a:rPr lang="ar-JO" sz="2800" dirty="0">
                <a:solidFill>
                  <a:srgbClr val="FFFFFF"/>
                </a:solidFill>
                <a:effectLst>
                  <a:outerShdw blurRad="38100" dist="38100" dir="2700000" algn="tl">
                    <a:srgbClr val="000000"/>
                  </a:outerShdw>
                </a:effectLst>
                <a:latin typeface="Tahoma" charset="0"/>
              </a:rPr>
              <a:t>إله واحد</a:t>
            </a:r>
            <a:endParaRPr lang="en-US" sz="2800" dirty="0">
              <a:solidFill>
                <a:srgbClr val="FFFFFF"/>
              </a:solidFill>
              <a:effectLst>
                <a:outerShdw blurRad="38100" dist="38100" dir="2700000" algn="tl">
                  <a:srgbClr val="000000"/>
                </a:outerShdw>
              </a:effectLst>
              <a:latin typeface="Tahoma" charset="0"/>
            </a:endParaRPr>
          </a:p>
          <a:p>
            <a:pPr marL="342849" indent="-342849" algn="r" rtl="1">
              <a:spcBef>
                <a:spcPct val="20000"/>
              </a:spcBef>
              <a:buClr>
                <a:srgbClr val="FFCC66"/>
              </a:buClr>
              <a:buSzPct val="65000"/>
              <a:buFont typeface="Wingdings" charset="0"/>
              <a:buChar char="n"/>
              <a:defRPr/>
            </a:pPr>
            <a:r>
              <a:rPr lang="ar-JO" sz="2800" dirty="0">
                <a:solidFill>
                  <a:srgbClr val="FFFFFF"/>
                </a:solidFill>
                <a:effectLst>
                  <a:outerShdw blurRad="38100" dist="38100" dir="2700000" algn="tl">
                    <a:srgbClr val="000000"/>
                  </a:outerShdw>
                </a:effectLst>
                <a:latin typeface="Tahoma" charset="0"/>
              </a:rPr>
              <a:t>المحبة فوق المحرمات</a:t>
            </a:r>
            <a:endParaRPr lang="en-US" sz="2800" dirty="0">
              <a:solidFill>
                <a:srgbClr val="FFFFFF"/>
              </a:solidFill>
              <a:effectLst>
                <a:outerShdw blurRad="38100" dist="38100" dir="2700000" algn="tl">
                  <a:srgbClr val="000000"/>
                </a:outerShdw>
              </a:effectLst>
              <a:latin typeface="Tahoma" charset="0"/>
            </a:endParaRPr>
          </a:p>
        </p:txBody>
      </p:sp>
      <p:sp>
        <p:nvSpPr>
          <p:cNvPr id="461829" name="Rectangle 9"/>
          <p:cNvSpPr>
            <a:spLocks noChangeArrowheads="1"/>
          </p:cNvSpPr>
          <p:nvPr/>
        </p:nvSpPr>
        <p:spPr bwMode="auto">
          <a:xfrm>
            <a:off x="3657600" y="0"/>
            <a:ext cx="609600" cy="6858000"/>
          </a:xfrm>
          <a:prstGeom prst="rect">
            <a:avLst/>
          </a:prstGeom>
          <a:solidFill>
            <a:schemeClr val="accent2">
              <a:lumMod val="40000"/>
              <a:lumOff val="60000"/>
            </a:schemeClr>
          </a:solidFill>
          <a:ln>
            <a:noFill/>
          </a:ln>
        </p:spPr>
        <p:txBody>
          <a:bodyPr wrap="none" lIns="91427" tIns="45714" rIns="91427" bIns="45714" anchor="ctr"/>
          <a:lstStyle/>
          <a:p>
            <a:pPr eaLnBrk="0" hangingPunct="0">
              <a:defRPr/>
            </a:pPr>
            <a:endParaRPr lang="en-US" sz="1800">
              <a:solidFill>
                <a:srgbClr val="FFFFFF"/>
              </a:solidFill>
              <a:latin typeface="Tahoma" charset="0"/>
            </a:endParaRPr>
          </a:p>
        </p:txBody>
      </p:sp>
      <p:sp>
        <p:nvSpPr>
          <p:cNvPr id="34820" name="Rectangle 4"/>
          <p:cNvSpPr>
            <a:spLocks noGrp="1" noChangeArrowheads="1"/>
          </p:cNvSpPr>
          <p:nvPr>
            <p:ph type="title"/>
          </p:nvPr>
        </p:nvSpPr>
        <p:spPr>
          <a:xfrm>
            <a:off x="0" y="277813"/>
            <a:ext cx="9144000" cy="1143000"/>
          </a:xfrm>
        </p:spPr>
        <p:txBody>
          <a:bodyPr/>
          <a:lstStyle/>
          <a:p>
            <a:pPr eaLnBrk="1" hangingPunct="1">
              <a:defRPr/>
            </a:pPr>
            <a:r>
              <a:rPr lang="ar-JO" sz="4000" dirty="0">
                <a:ea typeface="ＭＳ Ｐゴシック" charset="0"/>
                <a:cs typeface="ＭＳ Ｐゴシック" charset="0"/>
              </a:rPr>
              <a:t>الصليب يجعل العرقية بلا قيمة</a:t>
            </a:r>
            <a:endParaRPr lang="en-US" sz="4000" dirty="0">
              <a:ea typeface="ＭＳ Ｐゴシック" charset="0"/>
              <a:cs typeface="ＭＳ Ｐゴシック" charset="0"/>
            </a:endParaRPr>
          </a:p>
        </p:txBody>
      </p:sp>
      <p:sp>
        <p:nvSpPr>
          <p:cNvPr id="34824" name="Rectangle 8"/>
          <p:cNvSpPr>
            <a:spLocks noGrp="1" noChangeArrowheads="1"/>
          </p:cNvSpPr>
          <p:nvPr>
            <p:ph type="body" sz="half" idx="1"/>
          </p:nvPr>
        </p:nvSpPr>
        <p:spPr>
          <a:xfrm>
            <a:off x="1524000" y="1676401"/>
            <a:ext cx="4953000" cy="685800"/>
          </a:xfrm>
          <a:solidFill>
            <a:schemeClr val="accent2">
              <a:lumMod val="40000"/>
              <a:lumOff val="60000"/>
            </a:schemeClr>
          </a:solidFill>
        </p:spPr>
        <p:txBody>
          <a:bodyPr/>
          <a:lstStyle/>
          <a:p>
            <a:pPr algn="ctr" eaLnBrk="1" hangingPunct="1">
              <a:buFont typeface="Wingdings" charset="0"/>
              <a:buNone/>
              <a:defRPr/>
            </a:pPr>
            <a:r>
              <a:rPr lang="ar-JO" sz="3200" b="1" i="1" dirty="0">
                <a:solidFill>
                  <a:srgbClr val="000000"/>
                </a:solidFill>
                <a:effectLst>
                  <a:outerShdw blurRad="38100" dist="38100" dir="2700000" algn="tl">
                    <a:srgbClr val="663300"/>
                  </a:outerShdw>
                </a:effectLst>
                <a:latin typeface="Tahoma" charset="0"/>
                <a:ea typeface="ＭＳ Ｐゴシック" charset="0"/>
                <a:cs typeface="ＭＳ Ｐゴシック" charset="0"/>
              </a:rPr>
              <a:t>وحدة اليهود و الأمم</a:t>
            </a:r>
            <a:endParaRPr lang="en-US" sz="3200" b="1" i="1" dirty="0">
              <a:solidFill>
                <a:srgbClr val="000000"/>
              </a:solidFill>
              <a:effectLst>
                <a:outerShdw blurRad="38100" dist="38100" dir="2700000" algn="tl">
                  <a:srgbClr val="663300"/>
                </a:outerShdw>
              </a:effectLst>
              <a:latin typeface="Tahoma" charset="0"/>
              <a:ea typeface="ＭＳ Ｐゴシック" charset="0"/>
              <a:cs typeface="ＭＳ Ｐゴシック" charset="0"/>
            </a:endParaRPr>
          </a:p>
        </p:txBody>
      </p:sp>
      <p:sp>
        <p:nvSpPr>
          <p:cNvPr id="34826" name="Rectangle 10"/>
          <p:cNvSpPr>
            <a:spLocks noChangeArrowheads="1"/>
          </p:cNvSpPr>
          <p:nvPr/>
        </p:nvSpPr>
        <p:spPr bwMode="auto">
          <a:xfrm>
            <a:off x="4267200" y="2362202"/>
            <a:ext cx="1828800" cy="2244725"/>
          </a:xfrm>
          <a:prstGeom prst="rect">
            <a:avLst/>
          </a:prstGeom>
          <a:solidFill>
            <a:srgbClr val="FF0000"/>
          </a:solidFill>
          <a:ln w="9525">
            <a:noFill/>
            <a:miter lim="800000"/>
            <a:headEnd/>
            <a:tailEnd/>
          </a:ln>
          <a:effectLst/>
        </p:spPr>
        <p:txBody>
          <a:bodyPr lIns="91427" tIns="45714" rIns="91427" bIns="45714"/>
          <a:lstStyle/>
          <a:p>
            <a:pPr marL="342849" indent="-342849" algn="r" rtl="1">
              <a:spcBef>
                <a:spcPct val="20000"/>
              </a:spcBef>
              <a:buClr>
                <a:srgbClr val="FFCC66"/>
              </a:buClr>
              <a:buSzPct val="65000"/>
              <a:buFont typeface="Wingdings" charset="0"/>
              <a:buChar char="n"/>
              <a:defRPr/>
            </a:pPr>
            <a:r>
              <a:rPr lang="ar-JO" sz="2800" dirty="0">
                <a:solidFill>
                  <a:srgbClr val="FFFFFF"/>
                </a:solidFill>
                <a:effectLst>
                  <a:outerShdw blurRad="38100" dist="38100" dir="2700000" algn="tl">
                    <a:srgbClr val="000000"/>
                  </a:outerShdw>
                </a:effectLst>
                <a:latin typeface="Tahoma" charset="0"/>
              </a:rPr>
              <a:t>إله واحد</a:t>
            </a:r>
            <a:endParaRPr lang="en-US" sz="2800" dirty="0">
              <a:solidFill>
                <a:srgbClr val="FFFFFF"/>
              </a:solidFill>
              <a:effectLst>
                <a:outerShdw blurRad="38100" dist="38100" dir="2700000" algn="tl">
                  <a:srgbClr val="000000"/>
                </a:outerShdw>
              </a:effectLst>
              <a:latin typeface="Tahoma" charset="0"/>
            </a:endParaRPr>
          </a:p>
          <a:p>
            <a:pPr marL="342849" indent="-342849" algn="r" rtl="1">
              <a:spcBef>
                <a:spcPct val="20000"/>
              </a:spcBef>
              <a:buClr>
                <a:srgbClr val="FFCC66"/>
              </a:buClr>
              <a:buSzPct val="65000"/>
              <a:buFont typeface="Wingdings" charset="0"/>
              <a:buChar char="n"/>
              <a:defRPr/>
            </a:pPr>
            <a:r>
              <a:rPr lang="ar-JO" sz="2800" dirty="0">
                <a:solidFill>
                  <a:srgbClr val="FFFFFF"/>
                </a:solidFill>
                <a:effectLst>
                  <a:outerShdw blurRad="38100" dist="38100" dir="2700000" algn="tl">
                    <a:srgbClr val="000000"/>
                  </a:outerShdw>
                </a:effectLst>
                <a:latin typeface="Tahoma" charset="0"/>
              </a:rPr>
              <a:t>المحبة فوق المحرمات</a:t>
            </a:r>
            <a:endParaRPr lang="en-US" sz="2800" dirty="0">
              <a:solidFill>
                <a:srgbClr val="FFFFFF"/>
              </a:solidFill>
              <a:effectLst>
                <a:outerShdw blurRad="38100" dist="38100" dir="2700000" algn="tl">
                  <a:srgbClr val="000000"/>
                </a:outerShdw>
              </a:effectLst>
              <a:latin typeface="Tahoma" charset="0"/>
            </a:endParaRPr>
          </a:p>
        </p:txBody>
      </p:sp>
      <p:sp>
        <p:nvSpPr>
          <p:cNvPr id="34827" name="Text Box 11"/>
          <p:cNvSpPr txBox="1">
            <a:spLocks noChangeArrowheads="1"/>
          </p:cNvSpPr>
          <p:nvPr/>
        </p:nvSpPr>
        <p:spPr bwMode="auto">
          <a:xfrm rot="-766274">
            <a:off x="4470872" y="4384878"/>
            <a:ext cx="4555899" cy="2031313"/>
          </a:xfrm>
          <a:prstGeom prst="rect">
            <a:avLst/>
          </a:prstGeom>
          <a:gradFill rotWithShape="1">
            <a:gsLst>
              <a:gs pos="0">
                <a:srgbClr val="242052"/>
              </a:gs>
              <a:gs pos="50000">
                <a:srgbClr val="4E46B2"/>
              </a:gs>
              <a:gs pos="100000">
                <a:srgbClr val="24205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ar-JO" sz="2800" dirty="0">
                <a:solidFill>
                  <a:srgbClr val="FFFFFF"/>
                </a:solidFill>
                <a:latin typeface="Tahoma" charset="0"/>
              </a:rPr>
              <a:t>28 ليس يهودي و لا يوناني ليس عبد و لا حر ليس ذكر و أنثى لأنكم جميعاً واحد في المسيح يسوع</a:t>
            </a:r>
            <a:endParaRPr lang="en-US" sz="2800" dirty="0">
              <a:solidFill>
                <a:srgbClr val="FFFFFF"/>
              </a:solidFill>
              <a:latin typeface="Tahoma" charset="0"/>
            </a:endParaRPr>
          </a:p>
          <a:p>
            <a:pPr algn="r">
              <a:spcBef>
                <a:spcPct val="50000"/>
              </a:spcBef>
            </a:pPr>
            <a:r>
              <a:rPr lang="ar-JO" sz="2800" dirty="0">
                <a:solidFill>
                  <a:srgbClr val="FFFFFF"/>
                </a:solidFill>
                <a:latin typeface="Tahoma" charset="0"/>
              </a:rPr>
              <a:t>غلاطية 3: 28</a:t>
            </a:r>
            <a:endParaRPr lang="en-US" sz="2800" dirty="0">
              <a:solidFill>
                <a:srgbClr val="FFFFFF"/>
              </a:solidFill>
              <a:latin typeface="Tahoma" charset="0"/>
            </a:endParaRPr>
          </a:p>
        </p:txBody>
      </p:sp>
      <p:sp>
        <p:nvSpPr>
          <p:cNvPr id="12" name="Text Box 11"/>
          <p:cNvSpPr txBox="1">
            <a:spLocks noChangeArrowheads="1"/>
          </p:cNvSpPr>
          <p:nvPr/>
        </p:nvSpPr>
        <p:spPr bwMode="auto">
          <a:xfrm rot="-766274">
            <a:off x="-97134" y="2660275"/>
            <a:ext cx="7098943" cy="1600426"/>
          </a:xfrm>
          <a:prstGeom prst="rect">
            <a:avLst/>
          </a:prstGeom>
          <a:gradFill rotWithShape="1">
            <a:gsLst>
              <a:gs pos="0">
                <a:srgbClr val="008000"/>
              </a:gs>
              <a:gs pos="50000">
                <a:srgbClr val="070214"/>
              </a:gs>
              <a:gs pos="100000">
                <a:srgbClr val="008000"/>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ar-JO" sz="2800" dirty="0">
                <a:solidFill>
                  <a:srgbClr val="FFFFFF"/>
                </a:solidFill>
                <a:latin typeface="Tahoma" charset="0"/>
              </a:rPr>
              <a:t>3 مجتهدين أن تحفظوا وحدانية الروح برباط السلام 4 جسد واحد و روح واحد كما دعيتم أيضاً في رجاء دعوتكم الواحد</a:t>
            </a:r>
            <a:endParaRPr lang="en-US" sz="2800" dirty="0">
              <a:solidFill>
                <a:srgbClr val="FFFFFF"/>
              </a:solidFill>
              <a:latin typeface="Tahoma" charset="0"/>
            </a:endParaRPr>
          </a:p>
          <a:p>
            <a:pPr algn="r">
              <a:spcBef>
                <a:spcPct val="50000"/>
              </a:spcBef>
            </a:pPr>
            <a:r>
              <a:rPr lang="ar-JO" sz="2800" dirty="0">
                <a:solidFill>
                  <a:srgbClr val="FFFFFF"/>
                </a:solidFill>
                <a:latin typeface="Tahoma" charset="0"/>
              </a:rPr>
              <a:t>أفسس 4: 3-4</a:t>
            </a:r>
            <a:endParaRPr lang="en-US" sz="2800" dirty="0">
              <a:solidFill>
                <a:srgbClr val="FFFFFF"/>
              </a:solidFill>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4827">
                                            <p:bg/>
                                          </p:spTgt>
                                        </p:tgtEl>
                                        <p:attrNameLst>
                                          <p:attrName>style.visibility</p:attrName>
                                        </p:attrNameLst>
                                      </p:cBhvr>
                                      <p:to>
                                        <p:strVal val="visible"/>
                                      </p:to>
                                    </p:set>
                                    <p:anim calcmode="lin" valueType="num">
                                      <p:cBhvr>
                                        <p:cTn id="7" dur="1000" fill="hold"/>
                                        <p:tgtEl>
                                          <p:spTgt spid="34827">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4827">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4827">
                                            <p:bg/>
                                          </p:spTgt>
                                        </p:tgtEl>
                                        <p:attrNameLst>
                                          <p:attrName>ppt_y</p:attrName>
                                        </p:attrNameLst>
                                      </p:cBhvr>
                                      <p:tavLst>
                                        <p:tav tm="0">
                                          <p:val>
                                            <p:strVal val="#ppt_y"/>
                                          </p:val>
                                        </p:tav>
                                        <p:tav tm="100000">
                                          <p:val>
                                            <p:strVal val="#ppt_y"/>
                                          </p:val>
                                        </p:tav>
                                      </p:tavLst>
                                    </p:anim>
                                    <p:animEffect transition="in" filter="fade">
                                      <p:cBhvr>
                                        <p:cTn id="10" dur="1000"/>
                                        <p:tgtEl>
                                          <p:spTgt spid="34827">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34827">
                                            <p:txEl>
                                              <p:pRg st="0" end="0"/>
                                            </p:txEl>
                                          </p:spTgt>
                                        </p:tgtEl>
                                        <p:attrNameLst>
                                          <p:attrName>style.visibility</p:attrName>
                                        </p:attrNameLst>
                                      </p:cBhvr>
                                      <p:to>
                                        <p:strVal val="visible"/>
                                      </p:to>
                                    </p:set>
                                    <p:anim calcmode="lin" valueType="num">
                                      <p:cBhvr>
                                        <p:cTn id="13" dur="1000" fill="hold"/>
                                        <p:tgtEl>
                                          <p:spTgt spid="34827">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4827">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4827">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34827">
                                            <p:txEl>
                                              <p:pRg st="0" end="0"/>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34827">
                                            <p:txEl>
                                              <p:pRg st="1" end="1"/>
                                            </p:txEl>
                                          </p:spTgt>
                                        </p:tgtEl>
                                        <p:attrNameLst>
                                          <p:attrName>style.visibility</p:attrName>
                                        </p:attrNameLst>
                                      </p:cBhvr>
                                      <p:to>
                                        <p:strVal val="visible"/>
                                      </p:to>
                                    </p:set>
                                    <p:anim calcmode="lin" valueType="num">
                                      <p:cBhvr>
                                        <p:cTn id="19" dur="1000" fill="hold"/>
                                        <p:tgtEl>
                                          <p:spTgt spid="34827">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34827">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34827">
                                            <p:txEl>
                                              <p:pRg st="1" end="1"/>
                                            </p:txEl>
                                          </p:spTgt>
                                        </p:tgtEl>
                                        <p:attrNameLst>
                                          <p:attrName>ppt_y</p:attrName>
                                        </p:attrNameLst>
                                      </p:cBhvr>
                                      <p:tavLst>
                                        <p:tav tm="0">
                                          <p:val>
                                            <p:strVal val="#ppt_y"/>
                                          </p:val>
                                        </p:tav>
                                        <p:tav tm="100000">
                                          <p:val>
                                            <p:strVal val="#ppt_y"/>
                                          </p:val>
                                        </p:tav>
                                      </p:tavLst>
                                    </p:anim>
                                    <p:animEffect transition="in" filter="fade">
                                      <p:cBhvr>
                                        <p:cTn id="22" dur="1000"/>
                                        <p:tgtEl>
                                          <p:spTgt spid="3482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8" presetClass="entr" presetSubtype="0" accel="50000" fill="hold" grpId="0" nodeType="clickEffect">
                                  <p:stCondLst>
                                    <p:cond delay="0"/>
                                  </p:stCondLst>
                                  <p:childTnLst>
                                    <p:set>
                                      <p:cBhvr>
                                        <p:cTn id="26" dur="1" fill="hold">
                                          <p:stCondLst>
                                            <p:cond delay="0"/>
                                          </p:stCondLst>
                                        </p:cTn>
                                        <p:tgtEl>
                                          <p:spTgt spid="12">
                                            <p:bg/>
                                          </p:spTgt>
                                        </p:tgtEl>
                                        <p:attrNameLst>
                                          <p:attrName>style.visibility</p:attrName>
                                        </p:attrNameLst>
                                      </p:cBhvr>
                                      <p:to>
                                        <p:strVal val="visible"/>
                                      </p:to>
                                    </p:set>
                                    <p:anim calcmode="lin" valueType="num">
                                      <p:cBhvr>
                                        <p:cTn id="27" dur="1000" fill="hold"/>
                                        <p:tgtEl>
                                          <p:spTgt spid="1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8" dur="1000" fill="hold"/>
                                        <p:tgtEl>
                                          <p:spTgt spid="12">
                                            <p:bg/>
                                          </p:spTgt>
                                        </p:tgtEl>
                                        <p:attrNameLst>
                                          <p:attrName>ppt_x</p:attrName>
                                        </p:attrNameLst>
                                      </p:cBhvr>
                                      <p:tavLst>
                                        <p:tav tm="0">
                                          <p:val>
                                            <p:fltVal val="-1"/>
                                          </p:val>
                                        </p:tav>
                                        <p:tav tm="50000">
                                          <p:val>
                                            <p:fltVal val="0.95"/>
                                          </p:val>
                                        </p:tav>
                                        <p:tav tm="100000">
                                          <p:val>
                                            <p:strVal val="#ppt_x"/>
                                          </p:val>
                                        </p:tav>
                                      </p:tavLst>
                                    </p:anim>
                                    <p:anim calcmode="lin" valueType="num">
                                      <p:cBhvr>
                                        <p:cTn id="29" dur="1000" fill="hold"/>
                                        <p:tgtEl>
                                          <p:spTgt spid="12">
                                            <p:bg/>
                                          </p:spTgt>
                                        </p:tgtEl>
                                        <p:attrNameLst>
                                          <p:attrName>ppt_y</p:attrName>
                                        </p:attrNameLst>
                                      </p:cBhvr>
                                      <p:tavLst>
                                        <p:tav tm="0">
                                          <p:val>
                                            <p:strVal val="#ppt_y"/>
                                          </p:val>
                                        </p:tav>
                                        <p:tav tm="100000">
                                          <p:val>
                                            <p:strVal val="#ppt_y"/>
                                          </p:val>
                                        </p:tav>
                                      </p:tavLst>
                                    </p:anim>
                                    <p:animEffect transition="in" filter="fade">
                                      <p:cBhvr>
                                        <p:cTn id="30" dur="1000"/>
                                        <p:tgtEl>
                                          <p:spTgt spid="12">
                                            <p:bg/>
                                          </p:spTgt>
                                        </p:tgtEl>
                                      </p:cBhvr>
                                    </p:animEffect>
                                  </p:childTnLst>
                                </p:cTn>
                              </p:par>
                              <p:par>
                                <p:cTn id="31" presetID="48" presetClass="entr" presetSubtype="0" accel="50000" fill="hold" grpId="0" nodeType="with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 calcmode="lin" valueType="num">
                                      <p:cBhvr>
                                        <p:cTn id="33" dur="1000" fill="hold"/>
                                        <p:tgtEl>
                                          <p:spTgt spid="12">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4" dur="1000" fill="hold"/>
                                        <p:tgtEl>
                                          <p:spTgt spid="12">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35" dur="1000" fill="hold"/>
                                        <p:tgtEl>
                                          <p:spTgt spid="12">
                                            <p:txEl>
                                              <p:pRg st="0" end="0"/>
                                            </p:txEl>
                                          </p:spTgt>
                                        </p:tgtEl>
                                        <p:attrNameLst>
                                          <p:attrName>ppt_y</p:attrName>
                                        </p:attrNameLst>
                                      </p:cBhvr>
                                      <p:tavLst>
                                        <p:tav tm="0">
                                          <p:val>
                                            <p:strVal val="#ppt_y"/>
                                          </p:val>
                                        </p:tav>
                                        <p:tav tm="100000">
                                          <p:val>
                                            <p:strVal val="#ppt_y"/>
                                          </p:val>
                                        </p:tav>
                                      </p:tavLst>
                                    </p:anim>
                                    <p:animEffect transition="in" filter="fade">
                                      <p:cBhvr>
                                        <p:cTn id="36" dur="1000"/>
                                        <p:tgtEl>
                                          <p:spTgt spid="12">
                                            <p:txEl>
                                              <p:pRg st="0" end="0"/>
                                            </p:txEl>
                                          </p:spTgt>
                                        </p:tgtEl>
                                      </p:cBhvr>
                                    </p:animEffect>
                                  </p:childTnLst>
                                </p:cTn>
                              </p:par>
                              <p:par>
                                <p:cTn id="37" presetID="48" presetClass="entr" presetSubtype="0" accel="50000" fill="hold" grpId="0" nodeType="with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 calcmode="lin" valueType="num">
                                      <p:cBhvr>
                                        <p:cTn id="39" dur="1000" fill="hold"/>
                                        <p:tgtEl>
                                          <p:spTgt spid="12">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12">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12">
                                            <p:txEl>
                                              <p:pRg st="1" end="1"/>
                                            </p:txEl>
                                          </p:spTgt>
                                        </p:tgtEl>
                                        <p:attrNameLst>
                                          <p:attrName>ppt_y</p:attrName>
                                        </p:attrNameLst>
                                      </p:cBhvr>
                                      <p:tavLst>
                                        <p:tav tm="0">
                                          <p:val>
                                            <p:strVal val="#ppt_y"/>
                                          </p:val>
                                        </p:tav>
                                        <p:tav tm="100000">
                                          <p:val>
                                            <p:strVal val="#ppt_y"/>
                                          </p:val>
                                        </p:tav>
                                      </p:tavLst>
                                    </p:anim>
                                    <p:animEffect transition="in" filter="fade">
                                      <p:cBhvr>
                                        <p:cTn id="42"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build="allAtOnce" animBg="1"/>
      <p:bldP spid="12" grpId="0" build="allAtOnce"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0BDD-382F-FB4D-86ED-A0C65B9B965F}"/>
              </a:ext>
            </a:extLst>
          </p:cNvPr>
          <p:cNvSpPr>
            <a:spLocks noGrp="1"/>
          </p:cNvSpPr>
          <p:nvPr>
            <p:ph type="title"/>
          </p:nvPr>
        </p:nvSpPr>
        <p:spPr/>
        <p:txBody>
          <a:bodyPr/>
          <a:lstStyle/>
          <a:p>
            <a:r>
              <a:rPr lang="ar-JO" dirty="0"/>
              <a:t>الأفعى ذات الرأسين</a:t>
            </a:r>
            <a:endParaRPr lang="en-US" dirty="0"/>
          </a:p>
        </p:txBody>
      </p:sp>
      <p:pic>
        <p:nvPicPr>
          <p:cNvPr id="3" name="Picture 2">
            <a:extLst>
              <a:ext uri="{FF2B5EF4-FFF2-40B4-BE49-F238E27FC236}">
                <a16:creationId xmlns:a16="http://schemas.microsoft.com/office/drawing/2014/main" id="{C2F78B91-FF19-E044-9DE8-8289D0CFFB62}"/>
              </a:ext>
            </a:extLst>
          </p:cNvPr>
          <p:cNvPicPr>
            <a:picLocks noChangeAspect="1"/>
          </p:cNvPicPr>
          <p:nvPr/>
        </p:nvPicPr>
        <p:blipFill>
          <a:blip r:embed="rId3"/>
          <a:stretch>
            <a:fillRect/>
          </a:stretch>
        </p:blipFill>
        <p:spPr>
          <a:xfrm>
            <a:off x="139700" y="1268760"/>
            <a:ext cx="8864600" cy="4978400"/>
          </a:xfrm>
          <a:prstGeom prst="rect">
            <a:avLst/>
          </a:prstGeom>
        </p:spPr>
      </p:pic>
    </p:spTree>
    <p:extLst>
      <p:ext uri="{BB962C8B-B14F-4D97-AF65-F5344CB8AC3E}">
        <p14:creationId xmlns:p14="http://schemas.microsoft.com/office/powerpoint/2010/main" val="12298567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0BDD-382F-FB4D-86ED-A0C65B9B965F}"/>
              </a:ext>
            </a:extLst>
          </p:cNvPr>
          <p:cNvSpPr>
            <a:spLocks noGrp="1"/>
          </p:cNvSpPr>
          <p:nvPr>
            <p:ph type="title"/>
          </p:nvPr>
        </p:nvSpPr>
        <p:spPr/>
        <p:txBody>
          <a:bodyPr/>
          <a:lstStyle/>
          <a:p>
            <a:r>
              <a:rPr lang="ar-JO" dirty="0"/>
              <a:t>الكنيسة برأس واحد</a:t>
            </a:r>
            <a:endParaRPr lang="en-US" dirty="0"/>
          </a:p>
        </p:txBody>
      </p:sp>
      <p:pic>
        <p:nvPicPr>
          <p:cNvPr id="647170" name="Picture 2" descr="Image result for christ head of body">
            <a:extLst>
              <a:ext uri="{FF2B5EF4-FFF2-40B4-BE49-F238E27FC236}">
                <a16:creationId xmlns:a16="http://schemas.microsoft.com/office/drawing/2014/main" id="{90581B06-2114-FE44-B05E-4E146EC7D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18" y="980728"/>
            <a:ext cx="7836363" cy="587727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0B7FF8F-1640-DD44-B819-5FF93A0142D8}"/>
              </a:ext>
            </a:extLst>
          </p:cNvPr>
          <p:cNvSpPr txBox="1">
            <a:spLocks/>
          </p:cNvSpPr>
          <p:nvPr/>
        </p:nvSpPr>
        <p:spPr bwMode="auto">
          <a:xfrm>
            <a:off x="185099" y="1117600"/>
            <a:ext cx="3481720" cy="89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a:lstStyle>
          <a:p>
            <a:r>
              <a:rPr lang="ar-JO" sz="3200" b="1" dirty="0">
                <a:latin typeface="Arial" panose="020B0604020202020204" pitchFamily="34" charset="0"/>
                <a:cs typeface="Arial" panose="020B0604020202020204" pitchFamily="34" charset="0"/>
              </a:rPr>
              <a:t>المسيح هو الرأس</a:t>
            </a:r>
            <a:endParaRPr lang="en-US" sz="3200" b="1"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B4AC1F2-34CD-C540-8AC5-2AB71A084360}"/>
              </a:ext>
            </a:extLst>
          </p:cNvPr>
          <p:cNvSpPr txBox="1">
            <a:spLocks/>
          </p:cNvSpPr>
          <p:nvPr/>
        </p:nvSpPr>
        <p:spPr bwMode="auto">
          <a:xfrm>
            <a:off x="-1" y="5013176"/>
            <a:ext cx="3851921" cy="122413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a:lstStyle>
          <a:p>
            <a:r>
              <a:rPr lang="ar-JO" sz="3200" b="1" dirty="0">
                <a:latin typeface="Arial" panose="020B0604020202020204" pitchFamily="34" charset="0"/>
                <a:cs typeface="Arial" panose="020B0604020202020204" pitchFamily="34" charset="0"/>
              </a:rPr>
              <a:t>أعضاء كثيرة</a:t>
            </a:r>
          </a:p>
          <a:p>
            <a:r>
              <a:rPr lang="ar-JO" sz="3200" b="1" dirty="0">
                <a:latin typeface="Arial" panose="020B0604020202020204" pitchFamily="34" charset="0"/>
                <a:cs typeface="Arial" panose="020B0604020202020204" pitchFamily="34" charset="0"/>
              </a:rPr>
              <a:t>جسد واحد</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121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2"/>
            <a:ext cx="9144000" cy="2401711"/>
          </a:xfrm>
        </p:spPr>
        <p:txBody>
          <a:bodyPr/>
          <a:lstStyle/>
          <a:p>
            <a:r>
              <a:rPr lang="ar-JO" sz="8800" dirty="0">
                <a:ea typeface="Osaka" charset="0"/>
                <a:cs typeface="Arial" panose="020B0604020202020204" pitchFamily="34" charset="0"/>
              </a:rPr>
              <a:t>أفسس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059648873"/>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pPr algn="r"/>
            <a:r>
              <a:rPr lang="ar-JO" sz="4000" dirty="0">
                <a:solidFill>
                  <a:srgbClr val="FFFF00"/>
                </a:solidFill>
              </a:rPr>
              <a:t>لماذا </a:t>
            </a:r>
            <a:r>
              <a:rPr lang="ar-JO" sz="4000" dirty="0"/>
              <a:t>خلصنا الله ؟</a:t>
            </a:r>
            <a:endParaRPr lang="en-US" sz="4000" dirty="0"/>
          </a:p>
        </p:txBody>
      </p:sp>
      <p:sp>
        <p:nvSpPr>
          <p:cNvPr id="3" name="Title 1"/>
          <p:cNvSpPr txBox="1">
            <a:spLocks/>
          </p:cNvSpPr>
          <p:nvPr/>
        </p:nvSpPr>
        <p:spPr bwMode="auto">
          <a:xfrm>
            <a:off x="1266497" y="1656656"/>
            <a:ext cx="7916416" cy="5084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algn="ctr"/>
            <a:r>
              <a:rPr lang="ar-JO" sz="4000" b="1" dirty="0">
                <a:latin typeface="Arial" panose="020B0604020202020204" pitchFamily="34" charset="0"/>
                <a:cs typeface="Arial" panose="020B0604020202020204" pitchFamily="34" charset="0"/>
              </a:rPr>
              <a:t>1 و أنتم إذ كنتم أمواتاً بالذنوب و الخطايا      2 التي سلكتم فيها قبلاً حسب دهر هذا العالم حسب رئيس سلطان الهواء الروح الذي يعمل الآن في أبناء المعصية 3 الذين نحن أيضاً جميعاً تصرفنا قبلاً بينهم في شهوات جسدنا عاملين مشيئات الجسد و الأفكار و كنا بالطبيعة أبناء الغضب كالباقين أيضاً (أف 2: 1-3)</a:t>
            </a:r>
            <a:endParaRPr lang="en-US" sz="4000"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1259632" y="764704"/>
            <a:ext cx="7916416"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algn="r"/>
            <a:r>
              <a:rPr lang="ar-JO" sz="3200" b="1" dirty="0">
                <a:latin typeface="Arial" panose="020B0604020202020204" pitchFamily="34" charset="0"/>
                <a:cs typeface="Arial" panose="020B0604020202020204" pitchFamily="34" charset="0"/>
              </a:rPr>
              <a:t>لأننا كنا عاجزين جداً</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47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CF0C7E-0002-5942-A263-7C11F6A074C4}"/>
              </a:ext>
            </a:extLst>
          </p:cNvPr>
          <p:cNvGrpSpPr/>
          <p:nvPr/>
        </p:nvGrpSpPr>
        <p:grpSpPr>
          <a:xfrm>
            <a:off x="-121280" y="692696"/>
            <a:ext cx="9280167" cy="4761995"/>
            <a:chOff x="-136168" y="1268760"/>
            <a:chExt cx="9280167" cy="4761995"/>
          </a:xfrm>
        </p:grpSpPr>
        <p:pic>
          <p:nvPicPr>
            <p:cNvPr id="3" name="Picture 2">
              <a:extLst>
                <a:ext uri="{FF2B5EF4-FFF2-40B4-BE49-F238E27FC236}">
                  <a16:creationId xmlns:a16="http://schemas.microsoft.com/office/drawing/2014/main" id="{C3045F27-E9EB-F84A-818E-FFA40C7442FD}"/>
                </a:ext>
              </a:extLst>
            </p:cNvPr>
            <p:cNvPicPr>
              <a:picLocks noChangeAspect="1"/>
            </p:cNvPicPr>
            <p:nvPr/>
          </p:nvPicPr>
          <p:blipFill>
            <a:blip r:embed="rId3"/>
            <a:stretch>
              <a:fillRect/>
            </a:stretch>
          </p:blipFill>
          <p:spPr>
            <a:xfrm rot="559012">
              <a:off x="-1" y="1268760"/>
              <a:ext cx="9144000" cy="4761995"/>
            </a:xfrm>
            <a:prstGeom prst="rect">
              <a:avLst/>
            </a:prstGeom>
          </p:spPr>
        </p:pic>
        <p:sp>
          <p:nvSpPr>
            <p:cNvPr id="7" name="Rectangle 6">
              <a:extLst>
                <a:ext uri="{FF2B5EF4-FFF2-40B4-BE49-F238E27FC236}">
                  <a16:creationId xmlns:a16="http://schemas.microsoft.com/office/drawing/2014/main" id="{6B13BA61-A7A8-9F4B-BE72-69231F162843}"/>
                </a:ext>
              </a:extLst>
            </p:cNvPr>
            <p:cNvSpPr/>
            <p:nvPr/>
          </p:nvSpPr>
          <p:spPr bwMode="auto">
            <a:xfrm rot="589339">
              <a:off x="-136168" y="5345905"/>
              <a:ext cx="8799933" cy="432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08520" y="27474"/>
            <a:ext cx="9143999" cy="593214"/>
          </a:xfrm>
          <a:effectLst/>
        </p:spPr>
        <p:txBody>
          <a:bodyPr/>
          <a:lstStyle/>
          <a:p>
            <a:pPr algn="r">
              <a:defRPr/>
            </a:pPr>
            <a:r>
              <a:rPr lang="ar-JO" dirty="0">
                <a:solidFill>
                  <a:schemeClr val="tx2"/>
                </a:solidFill>
                <a:effectLst>
                  <a:glow rad="127000">
                    <a:schemeClr val="bg1"/>
                  </a:glow>
                </a:effectLst>
                <a:ea typeface="ＭＳ Ｐゴシック" charset="0"/>
                <a:cs typeface="ＭＳ Ｐゴシック" charset="0"/>
              </a:rPr>
              <a:t>انقسام طفيف</a:t>
            </a:r>
            <a:endParaRPr lang="en-US" dirty="0">
              <a:solidFill>
                <a:schemeClr val="tx2"/>
              </a:solidFill>
              <a:effectLst>
                <a:glow rad="127000">
                  <a:schemeClr val="bg1"/>
                </a:glow>
              </a:effectLst>
              <a:ea typeface="ＭＳ Ｐゴシック" charset="0"/>
              <a:cs typeface="ＭＳ Ｐゴシック" charset="0"/>
            </a:endParaRPr>
          </a:p>
        </p:txBody>
      </p:sp>
      <p:sp>
        <p:nvSpPr>
          <p:cNvPr id="5" name="Rectangle 2">
            <a:extLst>
              <a:ext uri="{FF2B5EF4-FFF2-40B4-BE49-F238E27FC236}">
                <a16:creationId xmlns:a16="http://schemas.microsoft.com/office/drawing/2014/main" id="{7774F9E9-F03E-E541-8095-3AD2ABD48477}"/>
              </a:ext>
            </a:extLst>
          </p:cNvPr>
          <p:cNvSpPr txBox="1">
            <a:spLocks noChangeArrowheads="1"/>
          </p:cNvSpPr>
          <p:nvPr/>
        </p:nvSpPr>
        <p:spPr bwMode="auto">
          <a:xfrm>
            <a:off x="0" y="5895578"/>
            <a:ext cx="9107890" cy="84579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kern="0" dirty="0">
                <a:solidFill>
                  <a:schemeClr val="tx2"/>
                </a:solidFill>
                <a:effectLst>
                  <a:glow rad="127000">
                    <a:schemeClr val="bg1"/>
                  </a:glow>
                </a:effectLst>
                <a:latin typeface="Arial" panose="020B0604020202020204" pitchFamily="34" charset="0"/>
                <a:ea typeface="ＭＳ Ｐゴシック" charset="0"/>
                <a:cs typeface="ＭＳ Ｐゴシック" charset="0"/>
              </a:rPr>
              <a:t>لقد وصل إلى علمي أن هناك انقساماً طفيفاً في الكنيسة</a:t>
            </a:r>
            <a:endParaRPr lang="en-US" sz="3200" b="1" kern="0" dirty="0">
              <a:solidFill>
                <a:schemeClr val="tx2"/>
              </a:solidFill>
              <a:effectLst>
                <a:glow rad="127000">
                  <a:schemeClr val="bg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288275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884368" cy="891952"/>
          </a:xfrm>
        </p:spPr>
        <p:txBody>
          <a:bodyPr/>
          <a:lstStyle/>
          <a:p>
            <a:pPr algn="r"/>
            <a:r>
              <a:rPr lang="ar-JO" sz="4000" dirty="0">
                <a:solidFill>
                  <a:srgbClr val="FFFF00"/>
                </a:solidFill>
              </a:rPr>
              <a:t>كيف </a:t>
            </a:r>
            <a:r>
              <a:rPr lang="ar-JO" sz="4000" dirty="0"/>
              <a:t>خلصنا الله ؟</a:t>
            </a:r>
            <a:endParaRPr lang="en-US" sz="4000" dirty="0"/>
          </a:p>
        </p:txBody>
      </p:sp>
      <p:sp>
        <p:nvSpPr>
          <p:cNvPr id="3" name="Title 1"/>
          <p:cNvSpPr txBox="1">
            <a:spLocks/>
          </p:cNvSpPr>
          <p:nvPr/>
        </p:nvSpPr>
        <p:spPr bwMode="auto">
          <a:xfrm>
            <a:off x="1331640" y="2060848"/>
            <a:ext cx="7632848" cy="403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algn="ctr"/>
            <a:r>
              <a:rPr lang="ar-JO" sz="4000" b="1" dirty="0">
                <a:latin typeface="Arial" panose="020B0604020202020204" pitchFamily="34" charset="0"/>
                <a:cs typeface="Arial" panose="020B0604020202020204" pitchFamily="34" charset="0"/>
              </a:rPr>
              <a:t>4 الله الذي هو غني في الرحمة من أجل محبته الكثيرة التي أحبنا بها 5 و نحن أموات بالخطايا أحيانا مع المسيح – بالنعمة أنتم مخلصون – 6 و أقامنا معه و أجلسنا معه في السماويات في المسيح يسوع (أف 2: 4-6)</a:t>
            </a:r>
            <a:endParaRPr lang="en-US" sz="4000"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1259632" y="980728"/>
            <a:ext cx="7884368"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algn="r"/>
            <a:r>
              <a:rPr lang="ar-JO" sz="3200" b="1" dirty="0">
                <a:latin typeface="Arial" panose="020B0604020202020204" pitchFamily="34" charset="0"/>
                <a:cs typeface="Arial" panose="020B0604020202020204" pitchFamily="34" charset="0"/>
              </a:rPr>
              <a:t>بنعمته أعطانا حياة روحية</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50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pPr algn="r"/>
            <a:r>
              <a:rPr lang="ar-JO" sz="4000" dirty="0">
                <a:solidFill>
                  <a:srgbClr val="FFFF00"/>
                </a:solidFill>
              </a:rPr>
              <a:t>لماذا </a:t>
            </a:r>
            <a:r>
              <a:rPr lang="ar-JO" sz="4000" dirty="0"/>
              <a:t>خلصنا الله ؟</a:t>
            </a:r>
            <a:endParaRPr lang="en-US" sz="4000" dirty="0"/>
          </a:p>
        </p:txBody>
      </p:sp>
      <p:sp>
        <p:nvSpPr>
          <p:cNvPr id="3" name="Title 1"/>
          <p:cNvSpPr txBox="1">
            <a:spLocks/>
          </p:cNvSpPr>
          <p:nvPr/>
        </p:nvSpPr>
        <p:spPr bwMode="auto">
          <a:xfrm>
            <a:off x="1259632" y="2276872"/>
            <a:ext cx="7916416"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algn="ctr"/>
            <a:r>
              <a:rPr lang="ar-JO" sz="4000" b="1" dirty="0">
                <a:latin typeface="Arial" panose="020B0604020202020204" pitchFamily="34" charset="0"/>
                <a:cs typeface="Arial" panose="020B0604020202020204" pitchFamily="34" charset="0"/>
              </a:rPr>
              <a:t>7 ليظهر في الدهور الآتية غنى نعمته الفائق باللطف علينا في المسيح يسوع (أف 2: 7)</a:t>
            </a:r>
            <a:endParaRPr lang="en-US" sz="4000"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1259632" y="980728"/>
            <a:ext cx="7916416"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algn="r"/>
            <a:r>
              <a:rPr lang="ar-JO" sz="3200" b="1" dirty="0">
                <a:latin typeface="Arial" panose="020B0604020202020204" pitchFamily="34" charset="0"/>
                <a:cs typeface="Arial" panose="020B0604020202020204" pitchFamily="34" charset="0"/>
              </a:rPr>
              <a:t>ليظهر نعمته في الدهور الآتية</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82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884368" cy="891952"/>
          </a:xfrm>
        </p:spPr>
        <p:txBody>
          <a:bodyPr/>
          <a:lstStyle/>
          <a:p>
            <a:pPr algn="r"/>
            <a:r>
              <a:rPr lang="ar-JO" sz="4000" dirty="0">
                <a:solidFill>
                  <a:srgbClr val="FFFF00"/>
                </a:solidFill>
              </a:rPr>
              <a:t>كيف </a:t>
            </a:r>
            <a:r>
              <a:rPr lang="ar-JO" sz="4000" dirty="0"/>
              <a:t>يخلصنا الله ؟</a:t>
            </a:r>
            <a:endParaRPr lang="en-US" sz="4000" dirty="0"/>
          </a:p>
        </p:txBody>
      </p:sp>
      <p:sp>
        <p:nvSpPr>
          <p:cNvPr id="3" name="Title 1"/>
          <p:cNvSpPr txBox="1">
            <a:spLocks/>
          </p:cNvSpPr>
          <p:nvPr/>
        </p:nvSpPr>
        <p:spPr bwMode="auto">
          <a:xfrm>
            <a:off x="1259632" y="2276872"/>
            <a:ext cx="7884368"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algn="ctr"/>
            <a:r>
              <a:rPr lang="ar-JO" sz="4000" b="1" dirty="0">
                <a:latin typeface="Arial" panose="020B0604020202020204" pitchFamily="34" charset="0"/>
                <a:cs typeface="Arial" panose="020B0604020202020204" pitchFamily="34" charset="0"/>
              </a:rPr>
              <a:t>8 لأنكم بالنعمة مخلصون بالإيمان و ذلك ليس منكم هو عطية الله 9 ليس من أعمال كيلا يفتخر أحد (أف 2: 8-9)</a:t>
            </a:r>
            <a:endParaRPr lang="en-US" sz="4000"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1259632" y="980728"/>
            <a:ext cx="7884368"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algn="r"/>
            <a:r>
              <a:rPr lang="ar-JO" sz="3200" b="1" dirty="0">
                <a:latin typeface="Arial" panose="020B0604020202020204" pitchFamily="34" charset="0"/>
                <a:cs typeface="Arial" panose="020B0604020202020204" pitchFamily="34" charset="0"/>
              </a:rPr>
              <a:t>بنعمته – ليس بأعمالنا</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073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pPr algn="r"/>
            <a:r>
              <a:rPr lang="ar-JO" sz="4000" dirty="0">
                <a:solidFill>
                  <a:srgbClr val="FFFF00"/>
                </a:solidFill>
              </a:rPr>
              <a:t>لماذا أيضاً </a:t>
            </a:r>
            <a:r>
              <a:rPr lang="ar-JO" sz="4000" dirty="0"/>
              <a:t>خلصنا الله ؟</a:t>
            </a:r>
            <a:endParaRPr lang="en-US" sz="4000" dirty="0"/>
          </a:p>
        </p:txBody>
      </p:sp>
      <p:sp>
        <p:nvSpPr>
          <p:cNvPr id="3" name="Title 1"/>
          <p:cNvSpPr txBox="1">
            <a:spLocks/>
          </p:cNvSpPr>
          <p:nvPr/>
        </p:nvSpPr>
        <p:spPr bwMode="auto">
          <a:xfrm>
            <a:off x="1259632" y="2276872"/>
            <a:ext cx="7488832"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algn="ctr"/>
            <a:r>
              <a:rPr lang="ar-JO" sz="4000" b="1" dirty="0">
                <a:latin typeface="Arial" panose="020B0604020202020204" pitchFamily="34" charset="0"/>
                <a:cs typeface="Arial" panose="020B0604020202020204" pitchFamily="34" charset="0"/>
              </a:rPr>
              <a:t>لأننا نحن عمله مخلوقين في المسيح يسوع لأعمال صالحة قد سبق الله فأعدها لكي نسلك فيها (أف 2: 10)</a:t>
            </a:r>
            <a:endParaRPr lang="en-US" sz="4000"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1259632" y="1096888"/>
            <a:ext cx="7916416"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algn="r"/>
            <a:r>
              <a:rPr lang="ar-JO" sz="3200" b="1" dirty="0">
                <a:latin typeface="Arial" panose="020B0604020202020204" pitchFamily="34" charset="0"/>
                <a:cs typeface="Arial" panose="020B0604020202020204" pitchFamily="34" charset="0"/>
              </a:rPr>
              <a:t>لإظهار صلاحه من خلال أعمالنا الصالحة</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099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3"/>
          <p:cNvSpPr>
            <a:spLocks noChangeArrowheads="1"/>
          </p:cNvSpPr>
          <p:nvPr/>
        </p:nvSpPr>
        <p:spPr bwMode="auto">
          <a:xfrm>
            <a:off x="457200" y="1412875"/>
            <a:ext cx="8077200" cy="4953000"/>
          </a:xfrm>
          <a:prstGeom prst="rect">
            <a:avLst/>
          </a:prstGeom>
          <a:solidFill>
            <a:srgbClr val="FFFF00"/>
          </a:solidFill>
          <a:ln w="9525">
            <a:solidFill>
              <a:schemeClr val="tx1"/>
            </a:solidFill>
            <a:miter lim="800000"/>
            <a:headEnd/>
            <a:tailEnd/>
          </a:ln>
        </p:spPr>
        <p:txBody>
          <a:bodyPr wrap="none" lIns="91427" tIns="45714" rIns="91427" bIns="45714" anchor="ctr"/>
          <a:lstStyle/>
          <a:p>
            <a:endParaRPr lang="en-US" b="1">
              <a:solidFill>
                <a:srgbClr val="000000"/>
              </a:solidFill>
            </a:endParaRPr>
          </a:p>
        </p:txBody>
      </p:sp>
      <p:sp>
        <p:nvSpPr>
          <p:cNvPr id="605186" name="Rectangle 4"/>
          <p:cNvSpPr>
            <a:spLocks noChangeArrowheads="1"/>
          </p:cNvSpPr>
          <p:nvPr/>
        </p:nvSpPr>
        <p:spPr bwMode="auto">
          <a:xfrm>
            <a:off x="3200400" y="1412875"/>
            <a:ext cx="2743200" cy="4495800"/>
          </a:xfrm>
          <a:prstGeom prst="rect">
            <a:avLst/>
          </a:prstGeom>
          <a:solidFill>
            <a:schemeClr val="bg1"/>
          </a:solidFill>
          <a:ln w="76200">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87" name="Rectangle 6"/>
          <p:cNvSpPr>
            <a:spLocks noChangeArrowheads="1"/>
          </p:cNvSpPr>
          <p:nvPr/>
        </p:nvSpPr>
        <p:spPr bwMode="auto">
          <a:xfrm>
            <a:off x="3657600" y="4613275"/>
            <a:ext cx="1905000" cy="11430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88" name="Text Box 7"/>
          <p:cNvSpPr txBox="1">
            <a:spLocks noChangeArrowheads="1"/>
          </p:cNvSpPr>
          <p:nvPr/>
        </p:nvSpPr>
        <p:spPr bwMode="auto">
          <a:xfrm>
            <a:off x="3635375" y="4686300"/>
            <a:ext cx="1905000" cy="954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800" b="1" dirty="0">
                <a:solidFill>
                  <a:srgbClr val="000000"/>
                </a:solidFill>
                <a:latin typeface="Arial" panose="020B0604020202020204" pitchFamily="34" charset="0"/>
              </a:rPr>
              <a:t>ساحة     النساء</a:t>
            </a:r>
            <a:endParaRPr lang="en-GB" sz="2800" b="1" dirty="0">
              <a:solidFill>
                <a:srgbClr val="000000"/>
              </a:solidFill>
              <a:latin typeface="Arial" panose="020B0604020202020204" pitchFamily="34" charset="0"/>
            </a:endParaRPr>
          </a:p>
        </p:txBody>
      </p:sp>
      <p:sp>
        <p:nvSpPr>
          <p:cNvPr id="605189" name="Rectangle 8"/>
          <p:cNvSpPr>
            <a:spLocks noChangeArrowheads="1"/>
          </p:cNvSpPr>
          <p:nvPr/>
        </p:nvSpPr>
        <p:spPr bwMode="auto">
          <a:xfrm>
            <a:off x="3429000" y="1565275"/>
            <a:ext cx="2286000" cy="25146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0" name="Oval 9"/>
          <p:cNvSpPr>
            <a:spLocks noChangeArrowheads="1"/>
          </p:cNvSpPr>
          <p:nvPr/>
        </p:nvSpPr>
        <p:spPr bwMode="auto">
          <a:xfrm>
            <a:off x="4114800" y="3965575"/>
            <a:ext cx="990600" cy="304800"/>
          </a:xfrm>
          <a:prstGeom prst="ellipse">
            <a:avLst/>
          </a:prstGeom>
          <a:solidFill>
            <a:schemeClr val="bg1"/>
          </a:solidFill>
          <a:ln w="9525">
            <a:solidFill>
              <a:schemeClr val="tx1"/>
            </a:solidFill>
            <a:round/>
            <a:headEnd/>
            <a:tailEnd/>
          </a:ln>
        </p:spPr>
        <p:txBody>
          <a:bodyPr wrap="none" lIns="91427" tIns="45714" rIns="91427" bIns="45714" anchor="ctr"/>
          <a:lstStyle/>
          <a:p>
            <a:endParaRPr lang="en-US">
              <a:solidFill>
                <a:srgbClr val="000000"/>
              </a:solidFill>
            </a:endParaRPr>
          </a:p>
        </p:txBody>
      </p:sp>
      <p:sp>
        <p:nvSpPr>
          <p:cNvPr id="605191" name="Rectangle 10"/>
          <p:cNvSpPr>
            <a:spLocks noChangeArrowheads="1"/>
          </p:cNvSpPr>
          <p:nvPr/>
        </p:nvSpPr>
        <p:spPr bwMode="auto">
          <a:xfrm>
            <a:off x="3733800" y="1717675"/>
            <a:ext cx="1752600" cy="19812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2" name="Rectangle 11"/>
          <p:cNvSpPr>
            <a:spLocks noChangeArrowheads="1"/>
          </p:cNvSpPr>
          <p:nvPr/>
        </p:nvSpPr>
        <p:spPr bwMode="auto">
          <a:xfrm>
            <a:off x="4495800" y="3013075"/>
            <a:ext cx="228600" cy="2286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3" name="Rectangle 12"/>
          <p:cNvSpPr>
            <a:spLocks noChangeArrowheads="1"/>
          </p:cNvSpPr>
          <p:nvPr/>
        </p:nvSpPr>
        <p:spPr bwMode="auto">
          <a:xfrm>
            <a:off x="4191000" y="2479675"/>
            <a:ext cx="838200" cy="3048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4" name="Rectangle 13"/>
          <p:cNvSpPr>
            <a:spLocks noChangeArrowheads="1"/>
          </p:cNvSpPr>
          <p:nvPr/>
        </p:nvSpPr>
        <p:spPr bwMode="auto">
          <a:xfrm>
            <a:off x="4495800" y="2022475"/>
            <a:ext cx="228600" cy="4572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5" name="Text Box 14"/>
          <p:cNvSpPr txBox="1">
            <a:spLocks noChangeArrowheads="1"/>
          </p:cNvSpPr>
          <p:nvPr/>
        </p:nvSpPr>
        <p:spPr bwMode="auto">
          <a:xfrm>
            <a:off x="3810000" y="3667125"/>
            <a:ext cx="1600200"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rPr>
              <a:t>ساحة إسرائيل</a:t>
            </a:r>
            <a:endParaRPr lang="en-GB" sz="1800" b="1" dirty="0">
              <a:solidFill>
                <a:srgbClr val="000000"/>
              </a:solidFill>
              <a:latin typeface="Arial Narrow" charset="0"/>
            </a:endParaRPr>
          </a:p>
        </p:txBody>
      </p:sp>
      <p:sp>
        <p:nvSpPr>
          <p:cNvPr id="605196" name="Text Box 16"/>
          <p:cNvSpPr txBox="1">
            <a:spLocks noChangeArrowheads="1"/>
          </p:cNvSpPr>
          <p:nvPr/>
        </p:nvSpPr>
        <p:spPr bwMode="auto">
          <a:xfrm>
            <a:off x="550866" y="4003675"/>
            <a:ext cx="2581275" cy="954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800" b="1" dirty="0">
                <a:solidFill>
                  <a:srgbClr val="000000"/>
                </a:solidFill>
                <a:latin typeface="Arial" panose="020B0604020202020204" pitchFamily="34" charset="0"/>
              </a:rPr>
              <a:t>ساحة              الأمم</a:t>
            </a:r>
            <a:endParaRPr lang="en-GB" sz="2800" b="1" dirty="0">
              <a:solidFill>
                <a:srgbClr val="000000"/>
              </a:solidFill>
              <a:latin typeface="Arial" panose="020B0604020202020204" pitchFamily="34" charset="0"/>
            </a:endParaRPr>
          </a:p>
        </p:txBody>
      </p:sp>
      <p:sp>
        <p:nvSpPr>
          <p:cNvPr id="605197" name="Text Box 17"/>
          <p:cNvSpPr txBox="1">
            <a:spLocks noChangeArrowheads="1"/>
          </p:cNvSpPr>
          <p:nvPr/>
        </p:nvSpPr>
        <p:spPr bwMode="auto">
          <a:xfrm>
            <a:off x="3810000" y="3286126"/>
            <a:ext cx="1600200" cy="369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rPr>
              <a:t>ساحة الكهنة</a:t>
            </a:r>
            <a:endParaRPr lang="en-GB" sz="1800" b="1" dirty="0">
              <a:solidFill>
                <a:srgbClr val="000000"/>
              </a:solidFill>
              <a:latin typeface="Arial Narrow" charset="0"/>
            </a:endParaRPr>
          </a:p>
        </p:txBody>
      </p:sp>
      <p:sp>
        <p:nvSpPr>
          <p:cNvPr id="605198" name="Text Box 18"/>
          <p:cNvSpPr txBox="1">
            <a:spLocks noChangeArrowheads="1"/>
          </p:cNvSpPr>
          <p:nvPr/>
        </p:nvSpPr>
        <p:spPr bwMode="auto">
          <a:xfrm>
            <a:off x="3810000" y="2479676"/>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400" b="1" dirty="0">
                <a:solidFill>
                  <a:srgbClr val="000000"/>
                </a:solidFill>
                <a:latin typeface="Arial Narrow" charset="0"/>
              </a:rPr>
              <a:t>الهيكل الرئيسي</a:t>
            </a:r>
            <a:endParaRPr lang="en-GB" sz="1400" b="1" dirty="0">
              <a:solidFill>
                <a:srgbClr val="000000"/>
              </a:solidFill>
              <a:latin typeface="Arial Narrow" charset="0"/>
            </a:endParaRPr>
          </a:p>
        </p:txBody>
      </p:sp>
      <p:sp>
        <p:nvSpPr>
          <p:cNvPr id="605199" name="Line 19"/>
          <p:cNvSpPr>
            <a:spLocks noChangeShapeType="1"/>
          </p:cNvSpPr>
          <p:nvPr/>
        </p:nvSpPr>
        <p:spPr bwMode="auto">
          <a:xfrm>
            <a:off x="4495800" y="2174875"/>
            <a:ext cx="2286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605200" name="Text Box 20"/>
          <p:cNvSpPr txBox="1">
            <a:spLocks noChangeArrowheads="1"/>
          </p:cNvSpPr>
          <p:nvPr/>
        </p:nvSpPr>
        <p:spPr bwMode="auto">
          <a:xfrm>
            <a:off x="6011863" y="2708275"/>
            <a:ext cx="2436812" cy="52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800" b="1" dirty="0">
                <a:solidFill>
                  <a:srgbClr val="000000"/>
                </a:solidFill>
                <a:latin typeface="Arial" panose="020B0604020202020204" pitchFamily="34" charset="0"/>
              </a:rPr>
              <a:t>فناء الهيكل</a:t>
            </a:r>
            <a:endParaRPr lang="en-GB" sz="2800" b="1" dirty="0">
              <a:solidFill>
                <a:srgbClr val="000000"/>
              </a:solidFill>
              <a:latin typeface="Arial" panose="020B0604020202020204" pitchFamily="34" charset="0"/>
            </a:endParaRPr>
          </a:p>
        </p:txBody>
      </p:sp>
      <p:sp>
        <p:nvSpPr>
          <p:cNvPr id="605201" name="Text Box 21"/>
          <p:cNvSpPr txBox="1">
            <a:spLocks noChangeArrowheads="1"/>
          </p:cNvSpPr>
          <p:nvPr/>
        </p:nvSpPr>
        <p:spPr bwMode="auto">
          <a:xfrm>
            <a:off x="539751" y="2165352"/>
            <a:ext cx="23034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b="1" dirty="0">
                <a:solidFill>
                  <a:srgbClr val="000000"/>
                </a:solidFill>
                <a:latin typeface="Arial Narrow" charset="0"/>
              </a:rPr>
              <a:t>القدس</a:t>
            </a:r>
            <a:endParaRPr lang="en-GB" b="1" dirty="0">
              <a:solidFill>
                <a:srgbClr val="000000"/>
              </a:solidFill>
              <a:latin typeface="Arial Narrow" charset="0"/>
            </a:endParaRPr>
          </a:p>
        </p:txBody>
      </p:sp>
      <p:sp>
        <p:nvSpPr>
          <p:cNvPr id="605202" name="Line 22"/>
          <p:cNvSpPr>
            <a:spLocks noChangeShapeType="1"/>
          </p:cNvSpPr>
          <p:nvPr/>
        </p:nvSpPr>
        <p:spPr bwMode="auto">
          <a:xfrm flipV="1">
            <a:off x="2895600" y="2327275"/>
            <a:ext cx="17526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605203" name="Text Box 23"/>
          <p:cNvSpPr txBox="1">
            <a:spLocks noChangeArrowheads="1"/>
          </p:cNvSpPr>
          <p:nvPr/>
        </p:nvSpPr>
        <p:spPr bwMode="auto">
          <a:xfrm>
            <a:off x="6156326" y="1878014"/>
            <a:ext cx="23034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b="1" dirty="0">
                <a:solidFill>
                  <a:srgbClr val="000000"/>
                </a:solidFill>
                <a:latin typeface="Arial Narrow" charset="0"/>
              </a:rPr>
              <a:t>قدس الأقداس</a:t>
            </a:r>
            <a:endParaRPr lang="en-GB" b="1" dirty="0">
              <a:solidFill>
                <a:srgbClr val="000000"/>
              </a:solidFill>
              <a:latin typeface="Arial Narrow" charset="0"/>
            </a:endParaRPr>
          </a:p>
        </p:txBody>
      </p:sp>
      <p:sp>
        <p:nvSpPr>
          <p:cNvPr id="605204" name="Line 24"/>
          <p:cNvSpPr>
            <a:spLocks noChangeShapeType="1"/>
          </p:cNvSpPr>
          <p:nvPr/>
        </p:nvSpPr>
        <p:spPr bwMode="auto">
          <a:xfrm flipH="1">
            <a:off x="4648200" y="2098675"/>
            <a:ext cx="1524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2" name="Title 1"/>
          <p:cNvSpPr>
            <a:spLocks noGrp="1"/>
          </p:cNvSpPr>
          <p:nvPr>
            <p:ph type="title" idx="4294967295"/>
          </p:nvPr>
        </p:nvSpPr>
        <p:spPr>
          <a:xfrm>
            <a:off x="468313" y="188916"/>
            <a:ext cx="8229600" cy="706437"/>
          </a:xfrm>
          <a:solidFill>
            <a:srgbClr val="000090">
              <a:alpha val="98822"/>
            </a:srgbClr>
          </a:solidFill>
          <a:ln w="12700">
            <a:solidFill>
              <a:schemeClr val="tx1"/>
            </a:solidFill>
            <a:miter lim="800000"/>
            <a:headEnd/>
            <a:tailEnd/>
          </a:ln>
        </p:spPr>
        <p:txBody>
          <a:bodyPr>
            <a:spAutoFit/>
          </a:bodyPr>
          <a:lstStyle/>
          <a:p>
            <a:pPr eaLnBrk="1" hangingPunct="1">
              <a:spcBef>
                <a:spcPct val="50000"/>
              </a:spcBef>
              <a:defRPr/>
            </a:pPr>
            <a:r>
              <a:rPr lang="ar-JO" sz="4000" kern="1200" dirty="0">
                <a:solidFill>
                  <a:srgbClr val="FFFFFF"/>
                </a:solidFill>
                <a:ea typeface="ＭＳ Ｐゴシック" charset="0"/>
                <a:cs typeface="ＭＳ Ｐゴシック" charset="0"/>
              </a:rPr>
              <a:t>أقسام هيكل هيرودس</a:t>
            </a:r>
            <a:endParaRPr lang="en-US" sz="4000" kern="1200" dirty="0">
              <a:solidFill>
                <a:srgbClr val="FFFFFF"/>
              </a:solidFill>
              <a:ea typeface="ＭＳ Ｐゴシック" charset="0"/>
              <a:cs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313" y="188916"/>
            <a:ext cx="8229600" cy="706437"/>
          </a:xfrm>
          <a:solidFill>
            <a:srgbClr val="000090">
              <a:alpha val="98822"/>
            </a:srgbClr>
          </a:solidFill>
          <a:ln w="12700">
            <a:solidFill>
              <a:schemeClr val="tx1"/>
            </a:solidFill>
            <a:miter lim="800000"/>
            <a:headEnd/>
            <a:tailEnd/>
          </a:ln>
        </p:spPr>
        <p:txBody>
          <a:bodyPr>
            <a:spAutoFit/>
          </a:bodyPr>
          <a:lstStyle/>
          <a:p>
            <a:pPr eaLnBrk="1" hangingPunct="1">
              <a:spcBef>
                <a:spcPct val="50000"/>
              </a:spcBef>
              <a:defRPr/>
            </a:pPr>
            <a:r>
              <a:rPr lang="ar-JO" sz="4000" kern="1200" dirty="0">
                <a:solidFill>
                  <a:srgbClr val="FFFFFF"/>
                </a:solidFill>
                <a:ea typeface="ＭＳ Ｐゴシック" charset="0"/>
                <a:cs typeface="ＭＳ Ｐゴシック" charset="0"/>
              </a:rPr>
              <a:t>أقسام هيكل هيرودس</a:t>
            </a:r>
            <a:endParaRPr lang="en-US" sz="4000" kern="1200" dirty="0">
              <a:solidFill>
                <a:srgbClr val="FFFFFF"/>
              </a:solidFill>
              <a:ea typeface="ＭＳ Ｐゴシック" charset="0"/>
              <a:cs typeface="ＭＳ Ｐゴシック" charset="0"/>
            </a:endParaRPr>
          </a:p>
        </p:txBody>
      </p:sp>
      <p:pic>
        <p:nvPicPr>
          <p:cNvPr id="60621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6050" y="966788"/>
            <a:ext cx="8890000" cy="591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3"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228725"/>
            <a:ext cx="6858000" cy="395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9" name="Text Box 9"/>
          <p:cNvSpPr txBox="1">
            <a:spLocks noChangeArrowheads="1"/>
          </p:cNvSpPr>
          <p:nvPr/>
        </p:nvSpPr>
        <p:spPr bwMode="auto">
          <a:xfrm>
            <a:off x="236541" y="5324476"/>
            <a:ext cx="8656637" cy="83098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rPr>
              <a:t>لا تدع أي أجنبي يدخل داخل الحاجز والسور المحيط بالهيكل . كل من يتم القبض عليه سيكون مسؤولاً عن موته الذي سيأتي بعد ذلك</a:t>
            </a:r>
            <a:endParaRPr lang="en-GB" b="1" dirty="0">
              <a:solidFill>
                <a:srgbClr val="FFFFFF"/>
              </a:solidFill>
              <a:latin typeface="Arial" panose="020B0604020202020204" pitchFamily="34" charset="0"/>
            </a:endParaRPr>
          </a:p>
        </p:txBody>
      </p:sp>
      <p:sp>
        <p:nvSpPr>
          <p:cNvPr id="20490" name="Text Box 10"/>
          <p:cNvSpPr txBox="1">
            <a:spLocks noChangeArrowheads="1"/>
          </p:cNvSpPr>
          <p:nvPr/>
        </p:nvSpPr>
        <p:spPr bwMode="auto">
          <a:xfrm rot="-825146">
            <a:off x="1266825" y="2231350"/>
            <a:ext cx="6553200" cy="181587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3200" b="1" dirty="0">
                <a:solidFill>
                  <a:srgbClr val="000000"/>
                </a:solidFill>
                <a:latin typeface="Arial" panose="020B0604020202020204" pitchFamily="34" charset="0"/>
              </a:rPr>
              <a:t>أفسس 2: 14</a:t>
            </a:r>
            <a:endParaRPr lang="en-US" sz="3200" b="1" dirty="0">
              <a:solidFill>
                <a:srgbClr val="000000"/>
              </a:solidFill>
              <a:latin typeface="Arial" panose="020B0604020202020204" pitchFamily="34" charset="0"/>
            </a:endParaRPr>
          </a:p>
          <a:p>
            <a:pPr algn="ctr" eaLnBrk="1" hangingPunct="1">
              <a:spcBef>
                <a:spcPct val="50000"/>
              </a:spcBef>
            </a:pPr>
            <a:r>
              <a:rPr lang="ar-JO" sz="3200" b="1" dirty="0">
                <a:solidFill>
                  <a:srgbClr val="000000"/>
                </a:solidFill>
                <a:latin typeface="Arial" panose="020B0604020202020204" pitchFamily="34" charset="0"/>
              </a:rPr>
              <a:t>لأنه هو سلامنا الذي جعل الإثنين واحداً و نقض حائط السياج المتوسط </a:t>
            </a:r>
            <a:endParaRPr lang="en-GB" sz="3200" b="1" dirty="0">
              <a:solidFill>
                <a:srgbClr val="000000"/>
              </a:solidFill>
              <a:latin typeface="Arial" panose="020B0604020202020204" pitchFamily="34" charset="0"/>
            </a:endParaRPr>
          </a:p>
        </p:txBody>
      </p:sp>
      <p:sp>
        <p:nvSpPr>
          <p:cNvPr id="2" name="Title 1"/>
          <p:cNvSpPr>
            <a:spLocks noGrp="1"/>
          </p:cNvSpPr>
          <p:nvPr>
            <p:ph type="title" idx="4294967295"/>
          </p:nvPr>
        </p:nvSpPr>
        <p:spPr>
          <a:xfrm>
            <a:off x="0" y="261939"/>
            <a:ext cx="9144000" cy="646112"/>
          </a:xfrm>
          <a:solidFill>
            <a:srgbClr val="E8B21A">
              <a:alpha val="50195"/>
            </a:srgbClr>
          </a:solidFill>
          <a:ln w="12700">
            <a:solidFill>
              <a:schemeClr val="tx1"/>
            </a:solidFill>
            <a:miter lim="800000"/>
            <a:headEnd/>
            <a:tailEnd/>
          </a:ln>
        </p:spPr>
        <p:txBody>
          <a:bodyPr>
            <a:spAutoFit/>
          </a:bodyPr>
          <a:lstStyle/>
          <a:p>
            <a:pPr eaLnBrk="1" hangingPunct="1">
              <a:spcBef>
                <a:spcPct val="50000"/>
              </a:spcBef>
              <a:defRPr/>
            </a:pPr>
            <a:r>
              <a:rPr lang="ar-JO" sz="3600" kern="1200" dirty="0">
                <a:solidFill>
                  <a:srgbClr val="000000"/>
                </a:solidFill>
                <a:ea typeface="ＭＳ Ｐゴシック" charset="0"/>
                <a:cs typeface="ＭＳ Ｐゴシック" charset="0"/>
              </a:rPr>
              <a:t>تحذير من الجدار الفاصل للأمم</a:t>
            </a:r>
            <a:endParaRPr lang="en-US" sz="3600" kern="1200" dirty="0">
              <a:solidFill>
                <a:srgbClr val="000000"/>
              </a:solidFill>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0489"/>
                                        </p:tgtEl>
                                        <p:attrNameLst>
                                          <p:attrName>style.visibility</p:attrName>
                                        </p:attrNameLst>
                                      </p:cBhvr>
                                      <p:to>
                                        <p:strVal val="visible"/>
                                      </p:to>
                                    </p:set>
                                    <p:anim calcmode="lin" valueType="num">
                                      <p:cBhvr>
                                        <p:cTn id="7" dur="500" fill="hold"/>
                                        <p:tgtEl>
                                          <p:spTgt spid="20489"/>
                                        </p:tgtEl>
                                        <p:attrNameLst>
                                          <p:attrName>ppt_w</p:attrName>
                                        </p:attrNameLst>
                                      </p:cBhvr>
                                      <p:tavLst>
                                        <p:tav tm="0">
                                          <p:val>
                                            <p:strVal val="4*#ppt_w"/>
                                          </p:val>
                                        </p:tav>
                                        <p:tav tm="100000">
                                          <p:val>
                                            <p:strVal val="#ppt_w"/>
                                          </p:val>
                                        </p:tav>
                                      </p:tavLst>
                                    </p:anim>
                                    <p:anim calcmode="lin" valueType="num">
                                      <p:cBhvr>
                                        <p:cTn id="8" dur="500" fill="hold"/>
                                        <p:tgtEl>
                                          <p:spTgt spid="20489"/>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0490"/>
                                        </p:tgtEl>
                                        <p:attrNameLst>
                                          <p:attrName>style.visibility</p:attrName>
                                        </p:attrNameLst>
                                      </p:cBhvr>
                                      <p:to>
                                        <p:strVal val="visible"/>
                                      </p:to>
                                    </p:set>
                                    <p:anim calcmode="lin" valueType="num">
                                      <p:cBhvr>
                                        <p:cTn id="13" dur="1000" fill="hold"/>
                                        <p:tgtEl>
                                          <p:spTgt spid="20490"/>
                                        </p:tgtEl>
                                        <p:attrNameLst>
                                          <p:attrName>ppt_w</p:attrName>
                                        </p:attrNameLst>
                                      </p:cBhvr>
                                      <p:tavLst>
                                        <p:tav tm="0">
                                          <p:val>
                                            <p:fltVal val="0"/>
                                          </p:val>
                                        </p:tav>
                                        <p:tav tm="100000">
                                          <p:val>
                                            <p:strVal val="#ppt_w"/>
                                          </p:val>
                                        </p:tav>
                                      </p:tavLst>
                                    </p:anim>
                                    <p:anim calcmode="lin" valueType="num">
                                      <p:cBhvr>
                                        <p:cTn id="14" dur="1000" fill="hold"/>
                                        <p:tgtEl>
                                          <p:spTgt spid="20490"/>
                                        </p:tgtEl>
                                        <p:attrNameLst>
                                          <p:attrName>ppt_h</p:attrName>
                                        </p:attrNameLst>
                                      </p:cBhvr>
                                      <p:tavLst>
                                        <p:tav tm="0">
                                          <p:val>
                                            <p:fltVal val="0"/>
                                          </p:val>
                                        </p:tav>
                                        <p:tav tm="100000">
                                          <p:val>
                                            <p:strVal val="#ppt_h"/>
                                          </p:val>
                                        </p:tav>
                                      </p:tavLst>
                                    </p:anim>
                                    <p:anim calcmode="lin" valueType="num">
                                      <p:cBhvr>
                                        <p:cTn id="15"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animBg="1" autoUpdateAnimBg="0"/>
      <p:bldP spid="20490"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A2CDA0-5337-B54D-AB11-30D3594F210E}"/>
              </a:ext>
            </a:extLst>
          </p:cNvPr>
          <p:cNvSpPr/>
          <p:nvPr/>
        </p:nvSpPr>
        <p:spPr>
          <a:xfrm>
            <a:off x="4547937" y="12032"/>
            <a:ext cx="4572000" cy="6858000"/>
          </a:xfrm>
          <a:prstGeom prst="rect">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40" name="Group 39">
            <a:extLst>
              <a:ext uri="{FF2B5EF4-FFF2-40B4-BE49-F238E27FC236}">
                <a16:creationId xmlns:a16="http://schemas.microsoft.com/office/drawing/2014/main" id="{66A1B9E3-7E60-C74B-8B7D-AAB0E371E4CA}"/>
              </a:ext>
            </a:extLst>
          </p:cNvPr>
          <p:cNvGrpSpPr/>
          <p:nvPr/>
        </p:nvGrpSpPr>
        <p:grpSpPr>
          <a:xfrm>
            <a:off x="-337846" y="-196733"/>
            <a:ext cx="4909846" cy="7169187"/>
            <a:chOff x="-337846" y="-196733"/>
            <a:chExt cx="4909846" cy="7169187"/>
          </a:xfrm>
        </p:grpSpPr>
        <p:sp>
          <p:nvSpPr>
            <p:cNvPr id="10" name="Rectangle 9">
              <a:extLst>
                <a:ext uri="{FF2B5EF4-FFF2-40B4-BE49-F238E27FC236}">
                  <a16:creationId xmlns:a16="http://schemas.microsoft.com/office/drawing/2014/main" id="{2BF87DF9-16F0-A047-B3C4-43CE1866DA0A}"/>
                </a:ext>
              </a:extLst>
            </p:cNvPr>
            <p:cNvSpPr/>
            <p:nvPr/>
          </p:nvSpPr>
          <p:spPr>
            <a:xfrm>
              <a:off x="0" y="18258"/>
              <a:ext cx="4572000" cy="6858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4" name="Title 2">
              <a:extLst>
                <a:ext uri="{FF2B5EF4-FFF2-40B4-BE49-F238E27FC236}">
                  <a16:creationId xmlns:a16="http://schemas.microsoft.com/office/drawing/2014/main" id="{7AACE119-DEB9-5B4F-8A3A-00D302F23B2D}"/>
                </a:ext>
              </a:extLst>
            </p:cNvPr>
            <p:cNvSpPr txBox="1">
              <a:spLocks/>
            </p:cNvSpPr>
            <p:nvPr/>
          </p:nvSpPr>
          <p:spPr bwMode="auto">
            <a:xfrm>
              <a:off x="0" y="1412776"/>
              <a:ext cx="2987824" cy="85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0" cap="none" spc="0" normalizeH="0" baseline="0" noProof="0" dirty="0">
                  <a:ln>
                    <a:noFill/>
                  </a:ln>
                  <a:solidFill>
                    <a:srgbClr val="FFFFFF"/>
                  </a:solidFill>
                  <a:effectLst>
                    <a:glow rad="63500">
                      <a:srgbClr val="000000">
                        <a:satMod val="175000"/>
                        <a:alpha val="93479"/>
                      </a:srgbClr>
                    </a:glow>
                  </a:effectLst>
                  <a:uLnTx/>
                  <a:uFillTx/>
                  <a:latin typeface="Arial" panose="020B0604020202020204" pitchFamily="34" charset="0"/>
                  <a:ea typeface="ＭＳ Ｐゴシック" pitchFamily="-112" charset="-128"/>
                  <a:cs typeface="Arial" panose="020B0604020202020204" pitchFamily="34" charset="0"/>
                </a:rPr>
                <a:t>So then,</a:t>
              </a:r>
            </a:p>
          </p:txBody>
        </p:sp>
        <p:sp>
          <p:nvSpPr>
            <p:cNvPr id="6" name="Title 2">
              <a:extLst>
                <a:ext uri="{FF2B5EF4-FFF2-40B4-BE49-F238E27FC236}">
                  <a16:creationId xmlns:a16="http://schemas.microsoft.com/office/drawing/2014/main" id="{41E991FE-09D3-FE4C-8A5A-C8EA3D324564}"/>
                </a:ext>
              </a:extLst>
            </p:cNvPr>
            <p:cNvSpPr txBox="1">
              <a:spLocks/>
            </p:cNvSpPr>
            <p:nvPr/>
          </p:nvSpPr>
          <p:spPr bwMode="auto">
            <a:xfrm>
              <a:off x="1227221" y="2224907"/>
              <a:ext cx="2987824" cy="85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0" cap="none" spc="0" normalizeH="0" baseline="0" noProof="0" dirty="0">
                  <a:ln>
                    <a:noFill/>
                  </a:ln>
                  <a:solidFill>
                    <a:srgbClr val="FFFFFF"/>
                  </a:solidFill>
                  <a:effectLst>
                    <a:glow rad="63500">
                      <a:srgbClr val="000000">
                        <a:satMod val="175000"/>
                        <a:alpha val="93479"/>
                      </a:srgbClr>
                    </a:glow>
                  </a:effectLst>
                  <a:uLnTx/>
                  <a:uFillTx/>
                  <a:latin typeface="Arial" panose="020B0604020202020204" pitchFamily="34" charset="0"/>
                  <a:ea typeface="ＭＳ Ｐゴシック" pitchFamily="-112" charset="-128"/>
                  <a:cs typeface="Arial" panose="020B0604020202020204" pitchFamily="34" charset="0"/>
                </a:rPr>
                <a:t>you are no</a:t>
              </a:r>
            </a:p>
          </p:txBody>
        </p:sp>
        <p:sp>
          <p:nvSpPr>
            <p:cNvPr id="7" name="Title 2">
              <a:extLst>
                <a:ext uri="{FF2B5EF4-FFF2-40B4-BE49-F238E27FC236}">
                  <a16:creationId xmlns:a16="http://schemas.microsoft.com/office/drawing/2014/main" id="{2CB3F134-5C4F-A042-A36E-ECD635484C44}"/>
                </a:ext>
              </a:extLst>
            </p:cNvPr>
            <p:cNvSpPr txBox="1">
              <a:spLocks/>
            </p:cNvSpPr>
            <p:nvPr/>
          </p:nvSpPr>
          <p:spPr bwMode="auto">
            <a:xfrm>
              <a:off x="469232" y="3037038"/>
              <a:ext cx="2987824" cy="85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0" cap="none" spc="0" normalizeH="0" baseline="0" noProof="0" dirty="0">
                  <a:ln>
                    <a:noFill/>
                  </a:ln>
                  <a:solidFill>
                    <a:srgbClr val="FFFFFF"/>
                  </a:solidFill>
                  <a:effectLst>
                    <a:glow rad="63500">
                      <a:srgbClr val="000000">
                        <a:satMod val="175000"/>
                        <a:alpha val="93479"/>
                      </a:srgbClr>
                    </a:glow>
                  </a:effectLst>
                  <a:uLnTx/>
                  <a:uFillTx/>
                  <a:latin typeface="Arial" panose="020B0604020202020204" pitchFamily="34" charset="0"/>
                  <a:ea typeface="ＭＳ Ｐゴシック" pitchFamily="-112" charset="-128"/>
                  <a:cs typeface="Arial" panose="020B0604020202020204" pitchFamily="34" charset="0"/>
                </a:rPr>
                <a:t>longer</a:t>
              </a:r>
            </a:p>
          </p:txBody>
        </p:sp>
        <p:sp>
          <p:nvSpPr>
            <p:cNvPr id="8" name="Title 2">
              <a:extLst>
                <a:ext uri="{FF2B5EF4-FFF2-40B4-BE49-F238E27FC236}">
                  <a16:creationId xmlns:a16="http://schemas.microsoft.com/office/drawing/2014/main" id="{AFB176AA-235F-634C-887A-62FAB9404BED}"/>
                </a:ext>
              </a:extLst>
            </p:cNvPr>
            <p:cNvSpPr txBox="1">
              <a:spLocks/>
            </p:cNvSpPr>
            <p:nvPr/>
          </p:nvSpPr>
          <p:spPr bwMode="auto">
            <a:xfrm>
              <a:off x="1323474" y="3849169"/>
              <a:ext cx="2987824" cy="85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0" cap="none" spc="0" normalizeH="0" baseline="0" noProof="0" dirty="0">
                  <a:ln>
                    <a:noFill/>
                  </a:ln>
                  <a:solidFill>
                    <a:srgbClr val="FFFFFF"/>
                  </a:solidFill>
                  <a:effectLst>
                    <a:glow rad="63500">
                      <a:srgbClr val="000000">
                        <a:satMod val="175000"/>
                        <a:alpha val="93479"/>
                      </a:srgbClr>
                    </a:glow>
                  </a:effectLst>
                  <a:uLnTx/>
                  <a:uFillTx/>
                  <a:latin typeface="Arial" panose="020B0604020202020204" pitchFamily="34" charset="0"/>
                  <a:ea typeface="ＭＳ Ｐゴシック" pitchFamily="-112" charset="-128"/>
                  <a:cs typeface="Arial" panose="020B0604020202020204" pitchFamily="34" charset="0"/>
                </a:rPr>
                <a:t>strangers</a:t>
              </a:r>
            </a:p>
          </p:txBody>
        </p:sp>
        <p:sp>
          <p:nvSpPr>
            <p:cNvPr id="9" name="Title 2">
              <a:extLst>
                <a:ext uri="{FF2B5EF4-FFF2-40B4-BE49-F238E27FC236}">
                  <a16:creationId xmlns:a16="http://schemas.microsoft.com/office/drawing/2014/main" id="{822C2672-46CC-3347-BB6A-434C13BE6909}"/>
                </a:ext>
              </a:extLst>
            </p:cNvPr>
            <p:cNvSpPr txBox="1">
              <a:spLocks/>
            </p:cNvSpPr>
            <p:nvPr/>
          </p:nvSpPr>
          <p:spPr bwMode="auto">
            <a:xfrm>
              <a:off x="697832" y="4661302"/>
              <a:ext cx="2987824" cy="85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0" cap="none" spc="0" normalizeH="0" baseline="0" noProof="0" dirty="0">
                  <a:ln>
                    <a:noFill/>
                  </a:ln>
                  <a:solidFill>
                    <a:srgbClr val="FFFFFF"/>
                  </a:solidFill>
                  <a:effectLst>
                    <a:glow rad="63500">
                      <a:srgbClr val="000000">
                        <a:satMod val="175000"/>
                        <a:alpha val="93479"/>
                      </a:srgbClr>
                    </a:glow>
                  </a:effectLst>
                  <a:uLnTx/>
                  <a:uFillTx/>
                  <a:latin typeface="Arial" panose="020B0604020202020204" pitchFamily="34" charset="0"/>
                  <a:ea typeface="ＭＳ Ｐゴシック" pitchFamily="-112" charset="-128"/>
                  <a:cs typeface="Arial" panose="020B0604020202020204" pitchFamily="34" charset="0"/>
                </a:rPr>
                <a:t>and aliens</a:t>
              </a:r>
            </a:p>
          </p:txBody>
        </p:sp>
        <p:sp>
          <p:nvSpPr>
            <p:cNvPr id="12" name="Oval 11">
              <a:extLst>
                <a:ext uri="{FF2B5EF4-FFF2-40B4-BE49-F238E27FC236}">
                  <a16:creationId xmlns:a16="http://schemas.microsoft.com/office/drawing/2014/main" id="{53F4C93F-56A0-8549-8899-F9CCD9B4ACEB}"/>
                </a:ext>
              </a:extLst>
            </p:cNvPr>
            <p:cNvSpPr>
              <a:spLocks noChangeAspect="1"/>
            </p:cNvSpPr>
            <p:nvPr/>
          </p:nvSpPr>
          <p:spPr>
            <a:xfrm>
              <a:off x="179512" y="332656"/>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Oval 12">
              <a:extLst>
                <a:ext uri="{FF2B5EF4-FFF2-40B4-BE49-F238E27FC236}">
                  <a16:creationId xmlns:a16="http://schemas.microsoft.com/office/drawing/2014/main" id="{28019A0D-FBFC-6742-8AAC-85650EFC3B9E}"/>
                </a:ext>
              </a:extLst>
            </p:cNvPr>
            <p:cNvSpPr>
              <a:spLocks noChangeAspect="1"/>
            </p:cNvSpPr>
            <p:nvPr/>
          </p:nvSpPr>
          <p:spPr>
            <a:xfrm>
              <a:off x="1466891" y="585319"/>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4" name="Oval 13">
              <a:extLst>
                <a:ext uri="{FF2B5EF4-FFF2-40B4-BE49-F238E27FC236}">
                  <a16:creationId xmlns:a16="http://schemas.microsoft.com/office/drawing/2014/main" id="{09C6F2BA-56AA-B44A-82FF-F6D51BE48EE4}"/>
                </a:ext>
              </a:extLst>
            </p:cNvPr>
            <p:cNvSpPr>
              <a:spLocks noChangeAspect="1"/>
            </p:cNvSpPr>
            <p:nvPr/>
          </p:nvSpPr>
          <p:spPr>
            <a:xfrm>
              <a:off x="3283660" y="-196733"/>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5" name="Oval 14">
              <a:extLst>
                <a:ext uri="{FF2B5EF4-FFF2-40B4-BE49-F238E27FC236}">
                  <a16:creationId xmlns:a16="http://schemas.microsoft.com/office/drawing/2014/main" id="{AF0A7013-32EC-F44A-B0D9-C4FFC0DDCD55}"/>
                </a:ext>
              </a:extLst>
            </p:cNvPr>
            <p:cNvSpPr>
              <a:spLocks noChangeAspect="1"/>
            </p:cNvSpPr>
            <p:nvPr/>
          </p:nvSpPr>
          <p:spPr>
            <a:xfrm>
              <a:off x="2645986" y="1138772"/>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6" name="Oval 15">
              <a:extLst>
                <a:ext uri="{FF2B5EF4-FFF2-40B4-BE49-F238E27FC236}">
                  <a16:creationId xmlns:a16="http://schemas.microsoft.com/office/drawing/2014/main" id="{FC03AC04-3406-FB43-BD1F-7FE933A3F499}"/>
                </a:ext>
              </a:extLst>
            </p:cNvPr>
            <p:cNvSpPr>
              <a:spLocks noChangeAspect="1"/>
            </p:cNvSpPr>
            <p:nvPr/>
          </p:nvSpPr>
          <p:spPr>
            <a:xfrm>
              <a:off x="3740860" y="1547846"/>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7" name="Oval 16">
              <a:extLst>
                <a:ext uri="{FF2B5EF4-FFF2-40B4-BE49-F238E27FC236}">
                  <a16:creationId xmlns:a16="http://schemas.microsoft.com/office/drawing/2014/main" id="{53AC764E-CD69-464A-8B6C-D6DB4D7FFE3D}"/>
                </a:ext>
              </a:extLst>
            </p:cNvPr>
            <p:cNvSpPr>
              <a:spLocks noChangeAspect="1"/>
            </p:cNvSpPr>
            <p:nvPr/>
          </p:nvSpPr>
          <p:spPr>
            <a:xfrm>
              <a:off x="660775" y="2341931"/>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8" name="Oval 17">
              <a:extLst>
                <a:ext uri="{FF2B5EF4-FFF2-40B4-BE49-F238E27FC236}">
                  <a16:creationId xmlns:a16="http://schemas.microsoft.com/office/drawing/2014/main" id="{3700B6AD-5778-2948-AE30-E01F68F4E4FC}"/>
                </a:ext>
              </a:extLst>
            </p:cNvPr>
            <p:cNvSpPr>
              <a:spLocks noChangeAspect="1"/>
            </p:cNvSpPr>
            <p:nvPr/>
          </p:nvSpPr>
          <p:spPr>
            <a:xfrm>
              <a:off x="-337846" y="3533057"/>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9" name="Oval 18">
              <a:extLst>
                <a:ext uri="{FF2B5EF4-FFF2-40B4-BE49-F238E27FC236}">
                  <a16:creationId xmlns:a16="http://schemas.microsoft.com/office/drawing/2014/main" id="{50D8740C-5D0A-944B-BA60-239CFC251F85}"/>
                </a:ext>
              </a:extLst>
            </p:cNvPr>
            <p:cNvSpPr>
              <a:spLocks noChangeAspect="1"/>
            </p:cNvSpPr>
            <p:nvPr/>
          </p:nvSpPr>
          <p:spPr>
            <a:xfrm>
              <a:off x="624681" y="3930099"/>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0" name="Oval 19">
              <a:extLst>
                <a:ext uri="{FF2B5EF4-FFF2-40B4-BE49-F238E27FC236}">
                  <a16:creationId xmlns:a16="http://schemas.microsoft.com/office/drawing/2014/main" id="{BE931696-658C-6A40-A41D-CA1FBC510357}"/>
                </a:ext>
              </a:extLst>
            </p:cNvPr>
            <p:cNvSpPr>
              <a:spLocks noChangeAspect="1"/>
            </p:cNvSpPr>
            <p:nvPr/>
          </p:nvSpPr>
          <p:spPr>
            <a:xfrm>
              <a:off x="3776954" y="3208204"/>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1" name="Oval 20">
              <a:extLst>
                <a:ext uri="{FF2B5EF4-FFF2-40B4-BE49-F238E27FC236}">
                  <a16:creationId xmlns:a16="http://schemas.microsoft.com/office/drawing/2014/main" id="{7AAB607D-6153-3847-86B7-4D44C15BA7B1}"/>
                </a:ext>
              </a:extLst>
            </p:cNvPr>
            <p:cNvSpPr>
              <a:spLocks noChangeAspect="1"/>
            </p:cNvSpPr>
            <p:nvPr/>
          </p:nvSpPr>
          <p:spPr>
            <a:xfrm>
              <a:off x="3440070" y="4712151"/>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2" name="Oval 21">
              <a:extLst>
                <a:ext uri="{FF2B5EF4-FFF2-40B4-BE49-F238E27FC236}">
                  <a16:creationId xmlns:a16="http://schemas.microsoft.com/office/drawing/2014/main" id="{D02B1CD9-13C3-CC41-8BF6-EDF703C93754}"/>
                </a:ext>
              </a:extLst>
            </p:cNvPr>
            <p:cNvSpPr>
              <a:spLocks noChangeAspect="1"/>
            </p:cNvSpPr>
            <p:nvPr/>
          </p:nvSpPr>
          <p:spPr>
            <a:xfrm>
              <a:off x="2248944" y="5397951"/>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3" name="Oval 22">
              <a:extLst>
                <a:ext uri="{FF2B5EF4-FFF2-40B4-BE49-F238E27FC236}">
                  <a16:creationId xmlns:a16="http://schemas.microsoft.com/office/drawing/2014/main" id="{AC695E68-75AA-4240-9873-0FAD32BD89BF}"/>
                </a:ext>
              </a:extLst>
            </p:cNvPr>
            <p:cNvSpPr>
              <a:spLocks noChangeAspect="1"/>
            </p:cNvSpPr>
            <p:nvPr/>
          </p:nvSpPr>
          <p:spPr>
            <a:xfrm>
              <a:off x="3608512" y="6047656"/>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4" name="Oval 23">
              <a:extLst>
                <a:ext uri="{FF2B5EF4-FFF2-40B4-BE49-F238E27FC236}">
                  <a16:creationId xmlns:a16="http://schemas.microsoft.com/office/drawing/2014/main" id="{1BD1A3A4-D5E8-D740-86F0-966326C19BC6}"/>
                </a:ext>
              </a:extLst>
            </p:cNvPr>
            <p:cNvSpPr>
              <a:spLocks noChangeAspect="1"/>
            </p:cNvSpPr>
            <p:nvPr/>
          </p:nvSpPr>
          <p:spPr>
            <a:xfrm>
              <a:off x="1382670" y="6324382"/>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5" name="Oval 24">
              <a:extLst>
                <a:ext uri="{FF2B5EF4-FFF2-40B4-BE49-F238E27FC236}">
                  <a16:creationId xmlns:a16="http://schemas.microsoft.com/office/drawing/2014/main" id="{3929B0B9-4CCF-5846-A728-861605D4DDAE}"/>
                </a:ext>
              </a:extLst>
            </p:cNvPr>
            <p:cNvSpPr>
              <a:spLocks noChangeAspect="1"/>
            </p:cNvSpPr>
            <p:nvPr/>
          </p:nvSpPr>
          <p:spPr>
            <a:xfrm>
              <a:off x="119354" y="5674677"/>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grpSp>
      <p:grpSp>
        <p:nvGrpSpPr>
          <p:cNvPr id="41" name="Group 40">
            <a:extLst>
              <a:ext uri="{FF2B5EF4-FFF2-40B4-BE49-F238E27FC236}">
                <a16:creationId xmlns:a16="http://schemas.microsoft.com/office/drawing/2014/main" id="{A63ED935-05D7-9343-8C41-71A255F8A16C}"/>
              </a:ext>
            </a:extLst>
          </p:cNvPr>
          <p:cNvGrpSpPr/>
          <p:nvPr/>
        </p:nvGrpSpPr>
        <p:grpSpPr>
          <a:xfrm>
            <a:off x="4788024" y="1196752"/>
            <a:ext cx="4176464" cy="4320480"/>
            <a:chOff x="4788024" y="1196752"/>
            <a:chExt cx="4176464" cy="4320480"/>
          </a:xfrm>
        </p:grpSpPr>
        <p:sp>
          <p:nvSpPr>
            <p:cNvPr id="5" name="Title 2">
              <a:extLst>
                <a:ext uri="{FF2B5EF4-FFF2-40B4-BE49-F238E27FC236}">
                  <a16:creationId xmlns:a16="http://schemas.microsoft.com/office/drawing/2014/main" id="{4AA0ACBA-9312-3F4F-B819-71D4C2FAE416}"/>
                </a:ext>
              </a:extLst>
            </p:cNvPr>
            <p:cNvSpPr txBox="1">
              <a:spLocks/>
            </p:cNvSpPr>
            <p:nvPr/>
          </p:nvSpPr>
          <p:spPr bwMode="auto">
            <a:xfrm>
              <a:off x="5559007" y="1616460"/>
              <a:ext cx="2754324" cy="3468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63500">
                      <a:srgbClr val="000000">
                        <a:satMod val="175000"/>
                        <a:alpha val="93479"/>
                      </a:srgbClr>
                    </a:glow>
                  </a:effectLst>
                  <a:uLnTx/>
                  <a:uFillTx/>
                  <a:latin typeface="Arial" panose="020B0604020202020204" pitchFamily="34" charset="0"/>
                  <a:ea typeface="ＭＳ Ｐゴシック" pitchFamily="-112" charset="-128"/>
                  <a:cs typeface="Arial" panose="020B0604020202020204" pitchFamily="34" charset="0"/>
                </a:rPr>
                <a:t>but you are fellow citizens with the saints and members of the household of God.</a:t>
              </a:r>
            </a:p>
          </p:txBody>
        </p:sp>
        <p:sp>
          <p:nvSpPr>
            <p:cNvPr id="26" name="Oval 25">
              <a:extLst>
                <a:ext uri="{FF2B5EF4-FFF2-40B4-BE49-F238E27FC236}">
                  <a16:creationId xmlns:a16="http://schemas.microsoft.com/office/drawing/2014/main" id="{E8CEB312-0ECA-8947-9669-9D009036038B}"/>
                </a:ext>
              </a:extLst>
            </p:cNvPr>
            <p:cNvSpPr>
              <a:spLocks noChangeAspect="1"/>
            </p:cNvSpPr>
            <p:nvPr/>
          </p:nvSpPr>
          <p:spPr>
            <a:xfrm>
              <a:off x="6616407" y="1196752"/>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7" name="Oval 26">
              <a:extLst>
                <a:ext uri="{FF2B5EF4-FFF2-40B4-BE49-F238E27FC236}">
                  <a16:creationId xmlns:a16="http://schemas.microsoft.com/office/drawing/2014/main" id="{C3DCEA10-BDBA-0D4F-9893-A0E67F364508}"/>
                </a:ext>
              </a:extLst>
            </p:cNvPr>
            <p:cNvSpPr>
              <a:spLocks noChangeAspect="1"/>
            </p:cNvSpPr>
            <p:nvPr/>
          </p:nvSpPr>
          <p:spPr>
            <a:xfrm>
              <a:off x="5762165" y="1412776"/>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8" name="Oval 27">
              <a:extLst>
                <a:ext uri="{FF2B5EF4-FFF2-40B4-BE49-F238E27FC236}">
                  <a16:creationId xmlns:a16="http://schemas.microsoft.com/office/drawing/2014/main" id="{475C6D6A-3443-934F-B3A4-C154724F8361}"/>
                </a:ext>
              </a:extLst>
            </p:cNvPr>
            <p:cNvSpPr>
              <a:spLocks noChangeAspect="1"/>
            </p:cNvSpPr>
            <p:nvPr/>
          </p:nvSpPr>
          <p:spPr>
            <a:xfrm>
              <a:off x="5148064" y="1916832"/>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9" name="Oval 28">
              <a:extLst>
                <a:ext uri="{FF2B5EF4-FFF2-40B4-BE49-F238E27FC236}">
                  <a16:creationId xmlns:a16="http://schemas.microsoft.com/office/drawing/2014/main" id="{255AD1C1-9EC5-DD4C-9487-A3C9D8BD20A6}"/>
                </a:ext>
              </a:extLst>
            </p:cNvPr>
            <p:cNvSpPr>
              <a:spLocks noChangeAspect="1"/>
            </p:cNvSpPr>
            <p:nvPr/>
          </p:nvSpPr>
          <p:spPr>
            <a:xfrm>
              <a:off x="7470649" y="1412776"/>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0" name="Oval 29">
              <a:extLst>
                <a:ext uri="{FF2B5EF4-FFF2-40B4-BE49-F238E27FC236}">
                  <a16:creationId xmlns:a16="http://schemas.microsoft.com/office/drawing/2014/main" id="{3B549E16-3503-8848-BB09-F6D67FFD6D4B}"/>
                </a:ext>
              </a:extLst>
            </p:cNvPr>
            <p:cNvSpPr>
              <a:spLocks noChangeAspect="1"/>
            </p:cNvSpPr>
            <p:nvPr/>
          </p:nvSpPr>
          <p:spPr>
            <a:xfrm>
              <a:off x="8316416" y="2636912"/>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1" name="Oval 30">
              <a:extLst>
                <a:ext uri="{FF2B5EF4-FFF2-40B4-BE49-F238E27FC236}">
                  <a16:creationId xmlns:a16="http://schemas.microsoft.com/office/drawing/2014/main" id="{BBCF1F4F-9959-7345-9B02-8EA37ACE0950}"/>
                </a:ext>
              </a:extLst>
            </p:cNvPr>
            <p:cNvSpPr>
              <a:spLocks noChangeAspect="1"/>
            </p:cNvSpPr>
            <p:nvPr/>
          </p:nvSpPr>
          <p:spPr>
            <a:xfrm>
              <a:off x="7968317" y="1916832"/>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2" name="Oval 31">
              <a:extLst>
                <a:ext uri="{FF2B5EF4-FFF2-40B4-BE49-F238E27FC236}">
                  <a16:creationId xmlns:a16="http://schemas.microsoft.com/office/drawing/2014/main" id="{3F505B61-43BF-F149-828E-9FFE4B62825A}"/>
                </a:ext>
              </a:extLst>
            </p:cNvPr>
            <p:cNvSpPr>
              <a:spLocks noChangeAspect="1"/>
            </p:cNvSpPr>
            <p:nvPr/>
          </p:nvSpPr>
          <p:spPr>
            <a:xfrm>
              <a:off x="4788024" y="2636912"/>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3" name="Oval 32">
              <a:extLst>
                <a:ext uri="{FF2B5EF4-FFF2-40B4-BE49-F238E27FC236}">
                  <a16:creationId xmlns:a16="http://schemas.microsoft.com/office/drawing/2014/main" id="{80A00D3A-B540-AA47-BE36-E7C413F09B29}"/>
                </a:ext>
              </a:extLst>
            </p:cNvPr>
            <p:cNvSpPr>
              <a:spLocks noChangeAspect="1"/>
            </p:cNvSpPr>
            <p:nvPr/>
          </p:nvSpPr>
          <p:spPr>
            <a:xfrm>
              <a:off x="4860032" y="3429000"/>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4" name="Oval 33">
              <a:extLst>
                <a:ext uri="{FF2B5EF4-FFF2-40B4-BE49-F238E27FC236}">
                  <a16:creationId xmlns:a16="http://schemas.microsoft.com/office/drawing/2014/main" id="{011CF8DF-A195-834F-B555-D17473B8C1B4}"/>
                </a:ext>
              </a:extLst>
            </p:cNvPr>
            <p:cNvSpPr>
              <a:spLocks noChangeAspect="1"/>
            </p:cNvSpPr>
            <p:nvPr/>
          </p:nvSpPr>
          <p:spPr>
            <a:xfrm>
              <a:off x="5148064" y="4149080"/>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5" name="Oval 34">
              <a:extLst>
                <a:ext uri="{FF2B5EF4-FFF2-40B4-BE49-F238E27FC236}">
                  <a16:creationId xmlns:a16="http://schemas.microsoft.com/office/drawing/2014/main" id="{3553744E-B7BB-3D45-8EE5-D0CF4D8D2ACD}"/>
                </a:ext>
              </a:extLst>
            </p:cNvPr>
            <p:cNvSpPr>
              <a:spLocks noChangeAspect="1"/>
            </p:cNvSpPr>
            <p:nvPr/>
          </p:nvSpPr>
          <p:spPr>
            <a:xfrm>
              <a:off x="5796136" y="4725144"/>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6" name="Oval 35">
              <a:extLst>
                <a:ext uri="{FF2B5EF4-FFF2-40B4-BE49-F238E27FC236}">
                  <a16:creationId xmlns:a16="http://schemas.microsoft.com/office/drawing/2014/main" id="{BAE8B8D9-854C-6E4C-B270-6610AC963434}"/>
                </a:ext>
              </a:extLst>
            </p:cNvPr>
            <p:cNvSpPr>
              <a:spLocks noChangeAspect="1"/>
            </p:cNvSpPr>
            <p:nvPr/>
          </p:nvSpPr>
          <p:spPr>
            <a:xfrm>
              <a:off x="8028384" y="4149080"/>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7" name="Oval 36">
              <a:extLst>
                <a:ext uri="{FF2B5EF4-FFF2-40B4-BE49-F238E27FC236}">
                  <a16:creationId xmlns:a16="http://schemas.microsoft.com/office/drawing/2014/main" id="{507A410A-6D67-E04C-8F2D-4E1D7D902403}"/>
                </a:ext>
              </a:extLst>
            </p:cNvPr>
            <p:cNvSpPr>
              <a:spLocks noChangeAspect="1"/>
            </p:cNvSpPr>
            <p:nvPr/>
          </p:nvSpPr>
          <p:spPr>
            <a:xfrm>
              <a:off x="8316416" y="3429000"/>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8" name="Oval 37">
              <a:extLst>
                <a:ext uri="{FF2B5EF4-FFF2-40B4-BE49-F238E27FC236}">
                  <a16:creationId xmlns:a16="http://schemas.microsoft.com/office/drawing/2014/main" id="{6F58A465-F341-BB45-9D8E-801209E47C7B}"/>
                </a:ext>
              </a:extLst>
            </p:cNvPr>
            <p:cNvSpPr>
              <a:spLocks noChangeAspect="1"/>
            </p:cNvSpPr>
            <p:nvPr/>
          </p:nvSpPr>
          <p:spPr>
            <a:xfrm>
              <a:off x="7380312" y="4653136"/>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9" name="Oval 38">
              <a:extLst>
                <a:ext uri="{FF2B5EF4-FFF2-40B4-BE49-F238E27FC236}">
                  <a16:creationId xmlns:a16="http://schemas.microsoft.com/office/drawing/2014/main" id="{6E1D6B65-BEDB-1C49-A97A-E2BD444F79C7}"/>
                </a:ext>
              </a:extLst>
            </p:cNvPr>
            <p:cNvSpPr>
              <a:spLocks noChangeAspect="1"/>
            </p:cNvSpPr>
            <p:nvPr/>
          </p:nvSpPr>
          <p:spPr>
            <a:xfrm>
              <a:off x="6598441" y="4869160"/>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grpSp>
      <p:sp>
        <p:nvSpPr>
          <p:cNvPr id="44" name="Title 2">
            <a:extLst>
              <a:ext uri="{FF2B5EF4-FFF2-40B4-BE49-F238E27FC236}">
                <a16:creationId xmlns:a16="http://schemas.microsoft.com/office/drawing/2014/main" id="{1ACD8F19-7E05-4446-9EA2-5D1CBC4643B1}"/>
              </a:ext>
            </a:extLst>
          </p:cNvPr>
          <p:cNvSpPr txBox="1">
            <a:spLocks/>
          </p:cNvSpPr>
          <p:nvPr/>
        </p:nvSpPr>
        <p:spPr bwMode="auto">
          <a:xfrm>
            <a:off x="4589476" y="5514129"/>
            <a:ext cx="4608517" cy="927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eaLnBrk="0" hangingPunct="0">
              <a:defRPr sz="2800" b="1">
                <a:solidFill>
                  <a:schemeClr val="bg1"/>
                </a:solidFill>
                <a:effectLst>
                  <a:glow rad="63500">
                    <a:schemeClr val="accent4">
                      <a:satMod val="175000"/>
                      <a:alpha val="93479"/>
                    </a:schemeClr>
                  </a:glow>
                </a:effectLst>
                <a:latin typeface="Arial"/>
                <a:ea typeface="ＭＳ Ｐゴシック" pitchFamily="-112" charset="-128"/>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132" algn="ctr" fontAlgn="base">
              <a:spcBef>
                <a:spcPct val="0"/>
              </a:spcBef>
              <a:spcAft>
                <a:spcPct val="0"/>
              </a:spcAft>
              <a:defRPr sz="4400">
                <a:solidFill>
                  <a:schemeClr val="tx2"/>
                </a:solidFill>
                <a:latin typeface="Times New Roman" pitchFamily="-112" charset="0"/>
              </a:defRPr>
            </a:lvl6pPr>
            <a:lvl7pPr marL="914265" algn="ctr" fontAlgn="base">
              <a:spcBef>
                <a:spcPct val="0"/>
              </a:spcBef>
              <a:spcAft>
                <a:spcPct val="0"/>
              </a:spcAft>
              <a:defRPr sz="4400">
                <a:solidFill>
                  <a:schemeClr val="tx2"/>
                </a:solidFill>
                <a:latin typeface="Times New Roman" pitchFamily="-112" charset="0"/>
              </a:defRPr>
            </a:lvl7pPr>
            <a:lvl8pPr marL="1371396" algn="ctr" fontAlgn="base">
              <a:spcBef>
                <a:spcPct val="0"/>
              </a:spcBef>
              <a:spcAft>
                <a:spcPct val="0"/>
              </a:spcAft>
              <a:defRPr sz="4400">
                <a:solidFill>
                  <a:schemeClr val="tx2"/>
                </a:solidFill>
                <a:latin typeface="Times New Roman" pitchFamily="-112" charset="0"/>
              </a:defRPr>
            </a:lvl8pPr>
            <a:lvl9pPr marL="1828530" algn="ctr" fontAlgn="base">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أفسس 2: 19</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24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heckerboard(across)">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2"/>
            <a:ext cx="9144000" cy="2401711"/>
          </a:xfrm>
        </p:spPr>
        <p:txBody>
          <a:bodyPr/>
          <a:lstStyle/>
          <a:p>
            <a:r>
              <a:rPr lang="ar-JO" sz="8800" dirty="0">
                <a:solidFill>
                  <a:srgbClr val="FFFFFF"/>
                </a:solidFill>
                <a:ea typeface="Osaka" charset="0"/>
                <a:cs typeface="Arial" panose="020B0604020202020204" pitchFamily="34" charset="0"/>
              </a:rPr>
              <a:t>أفسس 3 </a:t>
            </a:r>
            <a:endParaRPr lang="en-US" sz="8800" dirty="0">
              <a:solidFill>
                <a:srgbClr val="FFFFFF"/>
              </a:solidFill>
              <a:ea typeface="Osaka" charset="0"/>
              <a:cs typeface="Arial" panose="020B0604020202020204" pitchFamily="34" charset="0"/>
            </a:endParaRPr>
          </a:p>
        </p:txBody>
      </p:sp>
    </p:spTree>
    <p:extLst>
      <p:ext uri="{BB962C8B-B14F-4D97-AF65-F5344CB8AC3E}">
        <p14:creationId xmlns:p14="http://schemas.microsoft.com/office/powerpoint/2010/main" val="435492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0"/>
            <a:ext cx="9144000" cy="1052736"/>
          </a:xfrm>
          <a:effectLst>
            <a:outerShdw blurRad="63500" dist="35921" dir="2700000" algn="ctr" rotWithShape="0">
              <a:schemeClr val="tx1">
                <a:alpha val="74998"/>
              </a:schemeClr>
            </a:outerShdw>
          </a:effectLst>
        </p:spPr>
        <p:txBody>
          <a:bodyPr/>
          <a:lstStyle/>
          <a:p>
            <a:pPr eaLnBrk="1" hangingPunct="1">
              <a:defRPr/>
            </a:pPr>
            <a:r>
              <a:rPr lang="ar-JO" sz="4800" dirty="0">
                <a:effectLst>
                  <a:glow rad="139700">
                    <a:schemeClr val="tx1">
                      <a:alpha val="90000"/>
                    </a:schemeClr>
                  </a:glow>
                </a:effectLst>
                <a:latin typeface="Copperplate Gothic Light" charset="0"/>
              </a:rPr>
              <a:t>التدابير (أف 3: 2)</a:t>
            </a:r>
            <a:endParaRPr lang="en-US" sz="2000" dirty="0">
              <a:effectLst>
                <a:glow rad="139700">
                  <a:schemeClr val="tx1">
                    <a:alpha val="90000"/>
                  </a:schemeClr>
                </a:glow>
              </a:effectLst>
              <a:latin typeface="Copperplate Gothic Light" charset="0"/>
            </a:endParaRPr>
          </a:p>
        </p:txBody>
      </p:sp>
      <p:grpSp>
        <p:nvGrpSpPr>
          <p:cNvPr id="7" name="Group 6"/>
          <p:cNvGrpSpPr>
            <a:grpSpLocks/>
          </p:cNvGrpSpPr>
          <p:nvPr/>
        </p:nvGrpSpPr>
        <p:grpSpPr bwMode="auto">
          <a:xfrm>
            <a:off x="34928" y="4581528"/>
            <a:ext cx="4321175" cy="2303463"/>
            <a:chOff x="35496" y="4581128"/>
            <a:chExt cx="4320480" cy="2304256"/>
          </a:xfrm>
        </p:grpSpPr>
        <p:sp>
          <p:nvSpPr>
            <p:cNvPr id="613386" name="Left Arrow 1"/>
            <p:cNvSpPr>
              <a:spLocks noChangeArrowheads="1"/>
            </p:cNvSpPr>
            <p:nvPr/>
          </p:nvSpPr>
          <p:spPr bwMode="auto">
            <a:xfrm>
              <a:off x="35496" y="4581128"/>
              <a:ext cx="4320480" cy="2304256"/>
            </a:xfrm>
            <a:prstGeom prst="leftArrow">
              <a:avLst>
                <a:gd name="adj1" fmla="val 79269"/>
                <a:gd name="adj2" fmla="val 50000"/>
              </a:avLst>
            </a:prstGeom>
            <a:solidFill>
              <a:srgbClr val="800000"/>
            </a:solidFill>
            <a:ln w="9525">
              <a:solidFill>
                <a:schemeClr val="tx1"/>
              </a:solidFill>
              <a:round/>
              <a:headEnd/>
              <a:tailEnd/>
            </a:ln>
          </p:spPr>
          <p:txBody>
            <a:bodyPr/>
            <a:lstStyle/>
            <a:p>
              <a:pPr eaLnBrk="0" hangingPunct="0"/>
              <a:endParaRPr lang="en-US" b="1" dirty="0">
                <a:latin typeface="Arial" panose="020B0604020202020204" pitchFamily="34" charset="0"/>
              </a:endParaRPr>
            </a:p>
          </p:txBody>
        </p:sp>
        <p:sp>
          <p:nvSpPr>
            <p:cNvPr id="8" name="Rectangle 4"/>
            <p:cNvSpPr>
              <a:spLocks noChangeArrowheads="1"/>
            </p:cNvSpPr>
            <p:nvPr/>
          </p:nvSpPr>
          <p:spPr bwMode="auto">
            <a:xfrm>
              <a:off x="395536" y="4941168"/>
              <a:ext cx="3672408" cy="1440160"/>
            </a:xfrm>
            <a:prstGeom prst="rect">
              <a:avLst/>
            </a:prstGeom>
            <a:noFill/>
            <a:ln w="9525">
              <a:noFill/>
              <a:miter lim="800000"/>
              <a:headEnd/>
              <a:tailEnd/>
            </a:ln>
            <a:effectLst/>
          </p:spPr>
          <p:txBody>
            <a:bodyPr/>
            <a:lstStyle/>
            <a:p>
              <a:pPr algn="ctr">
                <a:spcBef>
                  <a:spcPct val="20000"/>
                </a:spcBef>
                <a:buFont typeface="Wingdings" charset="0"/>
                <a:buNone/>
                <a:defRPr/>
              </a:pPr>
              <a:r>
                <a:rPr lang="ar-JO" b="1" dirty="0">
                  <a:solidFill>
                    <a:schemeClr val="bg1"/>
                  </a:solidFill>
                  <a:effectLst>
                    <a:glow rad="139700">
                      <a:schemeClr val="tx1">
                        <a:alpha val="90000"/>
                      </a:schemeClr>
                    </a:glow>
                  </a:effectLst>
                  <a:latin typeface="Arial" panose="020B0604020202020204" pitchFamily="34" charset="0"/>
                  <a:cs typeface="Arial" panose="020B0604020202020204" pitchFamily="34" charset="0"/>
                </a:rPr>
                <a:t>الزمن قبل تدبير بولس </a:t>
              </a:r>
            </a:p>
            <a:p>
              <a:pPr algn="ctr">
                <a:spcBef>
                  <a:spcPct val="20000"/>
                </a:spcBef>
                <a:buFont typeface="Wingdings" charset="0"/>
                <a:buNone/>
                <a:defRPr/>
              </a:pPr>
              <a:r>
                <a:rPr lang="ar-JO" b="1" dirty="0">
                  <a:solidFill>
                    <a:schemeClr val="bg1"/>
                  </a:solidFill>
                  <a:effectLst>
                    <a:glow rad="139700">
                      <a:schemeClr val="tx1">
                        <a:alpha val="90000"/>
                      </a:schemeClr>
                    </a:glow>
                  </a:effectLst>
                  <a:latin typeface="Arial" panose="020B0604020202020204" pitchFamily="34" charset="0"/>
                  <a:cs typeface="Arial" panose="020B0604020202020204" pitchFamily="34" charset="0"/>
                </a:rPr>
                <a:t>(يدخل الأمم من خلال إسرائيل تحت الناموس)</a:t>
              </a:r>
              <a:endParaRPr lang="en-US" b="1" dirty="0">
                <a:solidFill>
                  <a:schemeClr val="bg1"/>
                </a:solidFill>
                <a:effectLst>
                  <a:glow rad="139700">
                    <a:schemeClr val="tx1">
                      <a:alpha val="90000"/>
                    </a:schemeClr>
                  </a:glow>
                </a:effectLst>
                <a:latin typeface="Arial" panose="020B0604020202020204" pitchFamily="34" charset="0"/>
                <a:cs typeface="Arial" panose="020B0604020202020204" pitchFamily="34" charset="0"/>
              </a:endParaRPr>
            </a:p>
          </p:txBody>
        </p:sp>
      </p:grpSp>
      <p:grpSp>
        <p:nvGrpSpPr>
          <p:cNvPr id="11" name="Group 10"/>
          <p:cNvGrpSpPr>
            <a:grpSpLocks/>
          </p:cNvGrpSpPr>
          <p:nvPr/>
        </p:nvGrpSpPr>
        <p:grpSpPr bwMode="auto">
          <a:xfrm>
            <a:off x="4427538" y="4581528"/>
            <a:ext cx="4608512" cy="2303463"/>
            <a:chOff x="4427984" y="4581128"/>
            <a:chExt cx="4608512" cy="2304256"/>
          </a:xfrm>
        </p:grpSpPr>
        <p:sp>
          <p:nvSpPr>
            <p:cNvPr id="613384" name="Left Arrow 8"/>
            <p:cNvSpPr>
              <a:spLocks noChangeArrowheads="1"/>
            </p:cNvSpPr>
            <p:nvPr/>
          </p:nvSpPr>
          <p:spPr bwMode="auto">
            <a:xfrm rot="10800000">
              <a:off x="4427984" y="4581128"/>
              <a:ext cx="4608512" cy="2304256"/>
            </a:xfrm>
            <a:prstGeom prst="leftArrow">
              <a:avLst>
                <a:gd name="adj1" fmla="val 78231"/>
                <a:gd name="adj2" fmla="val 50000"/>
              </a:avLst>
            </a:prstGeom>
            <a:solidFill>
              <a:srgbClr val="000090"/>
            </a:solidFill>
            <a:ln w="9525">
              <a:solidFill>
                <a:schemeClr val="tx1"/>
              </a:solidFill>
              <a:round/>
              <a:headEnd/>
              <a:tailEnd/>
            </a:ln>
          </p:spPr>
          <p:txBody>
            <a:bodyPr/>
            <a:lstStyle/>
            <a:p>
              <a:pPr eaLnBrk="0" hangingPunct="0"/>
              <a:endParaRPr lang="en-US" b="1" dirty="0">
                <a:latin typeface="Arial" panose="020B0604020202020204" pitchFamily="34" charset="0"/>
              </a:endParaRPr>
            </a:p>
          </p:txBody>
        </p:sp>
        <p:sp>
          <p:nvSpPr>
            <p:cNvPr id="10" name="Rectangle 4"/>
            <p:cNvSpPr>
              <a:spLocks noChangeArrowheads="1"/>
            </p:cNvSpPr>
            <p:nvPr/>
          </p:nvSpPr>
          <p:spPr bwMode="auto">
            <a:xfrm>
              <a:off x="4427984" y="4941168"/>
              <a:ext cx="4104456" cy="1440160"/>
            </a:xfrm>
            <a:prstGeom prst="rect">
              <a:avLst/>
            </a:prstGeom>
            <a:noFill/>
            <a:ln w="9525">
              <a:noFill/>
              <a:miter lim="800000"/>
              <a:headEnd/>
              <a:tailEnd/>
            </a:ln>
            <a:effectLst/>
          </p:spPr>
          <p:txBody>
            <a:bodyPr/>
            <a:lstStyle/>
            <a:p>
              <a:pPr algn="ctr">
                <a:spcBef>
                  <a:spcPct val="20000"/>
                </a:spcBef>
                <a:buFont typeface="Wingdings" charset="0"/>
                <a:buNone/>
                <a:defRPr/>
              </a:pPr>
              <a:r>
                <a:rPr lang="ar-JO" b="1" dirty="0">
                  <a:solidFill>
                    <a:schemeClr val="bg1"/>
                  </a:solidFill>
                  <a:effectLst>
                    <a:glow rad="139700">
                      <a:schemeClr val="tx1">
                        <a:alpha val="90000"/>
                      </a:schemeClr>
                    </a:glow>
                  </a:effectLst>
                  <a:latin typeface="Arial" panose="020B0604020202020204" pitchFamily="34" charset="0"/>
                  <a:cs typeface="Arial" panose="020B0604020202020204" pitchFamily="34" charset="0"/>
                </a:rPr>
                <a:t>زمن تدبير بولس </a:t>
              </a:r>
            </a:p>
            <a:p>
              <a:pPr algn="ctr">
                <a:spcBef>
                  <a:spcPct val="20000"/>
                </a:spcBef>
                <a:buFont typeface="Wingdings" charset="0"/>
                <a:buNone/>
                <a:defRPr/>
              </a:pPr>
              <a:r>
                <a:rPr lang="ar-JO" b="1" dirty="0">
                  <a:solidFill>
                    <a:schemeClr val="bg1"/>
                  </a:solidFill>
                  <a:effectLst>
                    <a:glow rad="139700">
                      <a:schemeClr val="tx1">
                        <a:alpha val="90000"/>
                      </a:schemeClr>
                    </a:glow>
                  </a:effectLst>
                  <a:latin typeface="Arial" panose="020B0604020202020204" pitchFamily="34" charset="0"/>
                  <a:cs typeface="Arial" panose="020B0604020202020204" pitchFamily="34" charset="0"/>
                </a:rPr>
                <a:t>(الأمم متساوون مع اليهود تحت النعمة)</a:t>
              </a:r>
              <a:endParaRPr lang="en-US" b="1" dirty="0">
                <a:solidFill>
                  <a:schemeClr val="bg1"/>
                </a:solidFill>
                <a:effectLst>
                  <a:glow rad="139700">
                    <a:schemeClr val="tx1">
                      <a:alpha val="90000"/>
                    </a:schemeClr>
                  </a:glow>
                </a:effectLst>
                <a:latin typeface="Arial" panose="020B0604020202020204" pitchFamily="34" charset="0"/>
                <a:cs typeface="Arial" panose="020B0604020202020204" pitchFamily="34" charset="0"/>
              </a:endParaRPr>
            </a:p>
          </p:txBody>
        </p:sp>
      </p:grpSp>
      <p:sp>
        <p:nvSpPr>
          <p:cNvPr id="4" name="Rectangle 4"/>
          <p:cNvSpPr>
            <a:spLocks noChangeArrowheads="1"/>
          </p:cNvSpPr>
          <p:nvPr/>
        </p:nvSpPr>
        <p:spPr bwMode="auto">
          <a:xfrm>
            <a:off x="179512" y="1196752"/>
            <a:ext cx="2592288" cy="3240360"/>
          </a:xfrm>
          <a:prstGeom prst="rect">
            <a:avLst/>
          </a:prstGeom>
          <a:noFill/>
          <a:ln w="9525">
            <a:noFill/>
            <a:miter lim="800000"/>
            <a:headEnd/>
            <a:tailEnd/>
          </a:ln>
          <a:effectLst/>
        </p:spPr>
        <p:txBody>
          <a:bodyPr lIns="91427" tIns="45714" rIns="91427" bIns="45714"/>
          <a:lstStyle/>
          <a:p>
            <a:pPr algn="ctr">
              <a:spcBef>
                <a:spcPct val="20000"/>
              </a:spcBef>
              <a:buFont typeface="Wingdings" charset="0"/>
              <a:buNone/>
              <a:defRPr/>
            </a:pPr>
            <a:r>
              <a:rPr lang="ar-JO" sz="2800" b="1" dirty="0">
                <a:solidFill>
                  <a:srgbClr val="FFFFFF"/>
                </a:solidFill>
              </a:rPr>
              <a:t>أنتم تعلمون أن الله منحني </a:t>
            </a:r>
            <a:r>
              <a:rPr lang="ar-JO" sz="2800" b="1" dirty="0">
                <a:solidFill>
                  <a:srgbClr val="FFFF00"/>
                </a:solidFill>
              </a:rPr>
              <a:t>المسؤولية الخاصة</a:t>
            </a:r>
            <a:r>
              <a:rPr lang="ar-JO" sz="2800" b="1" dirty="0">
                <a:solidFill>
                  <a:srgbClr val="FFFFFF"/>
                </a:solidFill>
              </a:rPr>
              <a:t> لتقديم نعمته لكم أيها الأمم </a:t>
            </a:r>
            <a:br>
              <a:rPr lang="en-US" sz="2800" b="1" dirty="0">
                <a:solidFill>
                  <a:srgbClr val="FFFFFF"/>
                </a:solidFill>
                <a:effectLst>
                  <a:glow rad="139700">
                    <a:schemeClr val="tx1">
                      <a:alpha val="90000"/>
                    </a:schemeClr>
                  </a:glow>
                </a:effectLst>
                <a:latin typeface="Arial" panose="020B0604020202020204" pitchFamily="34" charset="0"/>
                <a:cs typeface="Arial" panose="020B0604020202020204" pitchFamily="34" charset="0"/>
              </a:rPr>
            </a:br>
            <a:r>
              <a:rPr lang="en-US" sz="2800" b="1" dirty="0">
                <a:solidFill>
                  <a:srgbClr val="FFFFFF"/>
                </a:solidFill>
                <a:effectLst>
                  <a:glow rad="139700">
                    <a:schemeClr val="tx1">
                      <a:alpha val="90000"/>
                    </a:schemeClr>
                  </a:glow>
                </a:effectLst>
                <a:latin typeface="Arial" panose="020B0604020202020204" pitchFamily="34" charset="0"/>
                <a:cs typeface="Arial" panose="020B0604020202020204" pitchFamily="34" charset="0"/>
              </a:rPr>
              <a:t>(NLT)</a:t>
            </a:r>
          </a:p>
        </p:txBody>
      </p:sp>
      <p:sp>
        <p:nvSpPr>
          <p:cNvPr id="5" name="Rectangle 4"/>
          <p:cNvSpPr>
            <a:spLocks noChangeArrowheads="1"/>
          </p:cNvSpPr>
          <p:nvPr/>
        </p:nvSpPr>
        <p:spPr bwMode="auto">
          <a:xfrm>
            <a:off x="2843808" y="1196752"/>
            <a:ext cx="2070484" cy="3240360"/>
          </a:xfrm>
          <a:prstGeom prst="rect">
            <a:avLst/>
          </a:prstGeom>
          <a:noFill/>
          <a:ln w="9525">
            <a:noFill/>
            <a:miter lim="800000"/>
            <a:headEnd/>
            <a:tailEnd/>
          </a:ln>
          <a:effectLst/>
        </p:spPr>
        <p:txBody>
          <a:bodyPr lIns="91427" tIns="45714" rIns="91427" bIns="45714"/>
          <a:lstStyle/>
          <a:p>
            <a:pPr algn="ctr">
              <a:spcBef>
                <a:spcPct val="20000"/>
              </a:spcBef>
              <a:buFont typeface="Wingdings" charset="0"/>
              <a:buNone/>
              <a:defRPr/>
            </a:pPr>
            <a:r>
              <a:rPr lang="ar-JO" sz="2800" b="1" dirty="0">
                <a:solidFill>
                  <a:schemeClr val="bg1"/>
                </a:solidFill>
              </a:rPr>
              <a:t>لقد سمعتم عن </a:t>
            </a:r>
            <a:r>
              <a:rPr lang="ar-JO" sz="2800" b="1" dirty="0">
                <a:solidFill>
                  <a:srgbClr val="FFFF00"/>
                </a:solidFill>
              </a:rPr>
              <a:t>وكالة</a:t>
            </a:r>
            <a:r>
              <a:rPr lang="ar-JO" sz="2800" b="1" dirty="0">
                <a:solidFill>
                  <a:schemeClr val="bg1"/>
                </a:solidFill>
              </a:rPr>
              <a:t> نعمة الله المعطاة لي من أجلكم </a:t>
            </a:r>
            <a:br>
              <a:rPr lang="en-US" sz="2800" b="1" dirty="0">
                <a:solidFill>
                  <a:schemeClr val="bg1"/>
                </a:solidFill>
                <a:effectLst>
                  <a:glow rad="139700">
                    <a:schemeClr val="tx1">
                      <a:alpha val="90000"/>
                    </a:schemeClr>
                  </a:glow>
                </a:effectLst>
                <a:latin typeface="Arial" panose="020B0604020202020204" pitchFamily="34" charset="0"/>
                <a:cs typeface="Arial" panose="020B0604020202020204" pitchFamily="34" charset="0"/>
              </a:rPr>
            </a:br>
            <a:r>
              <a:rPr lang="en-US" sz="2800" b="1" dirty="0">
                <a:solidFill>
                  <a:schemeClr val="bg1"/>
                </a:solidFill>
                <a:effectLst>
                  <a:glow rad="139700">
                    <a:schemeClr val="tx1">
                      <a:alpha val="90000"/>
                    </a:schemeClr>
                  </a:glow>
                </a:effectLst>
                <a:latin typeface="Arial" panose="020B0604020202020204" pitchFamily="34" charset="0"/>
                <a:cs typeface="Arial" panose="020B0604020202020204" pitchFamily="34" charset="0"/>
              </a:rPr>
              <a:t>(NAU)</a:t>
            </a:r>
          </a:p>
        </p:txBody>
      </p:sp>
      <p:sp>
        <p:nvSpPr>
          <p:cNvPr id="6" name="Rectangle 5"/>
          <p:cNvSpPr>
            <a:spLocks noChangeArrowheads="1"/>
          </p:cNvSpPr>
          <p:nvPr/>
        </p:nvSpPr>
        <p:spPr bwMode="auto">
          <a:xfrm>
            <a:off x="4860032" y="1196752"/>
            <a:ext cx="4283968" cy="3744416"/>
          </a:xfrm>
          <a:prstGeom prst="rect">
            <a:avLst/>
          </a:prstGeom>
          <a:noFill/>
          <a:ln w="9525">
            <a:noFill/>
            <a:miter lim="800000"/>
            <a:headEnd/>
            <a:tailEnd/>
          </a:ln>
          <a:effectLst/>
        </p:spPr>
        <p:txBody>
          <a:bodyPr lIns="91427" tIns="45714" rIns="91427" bIns="45714"/>
          <a:lstStyle/>
          <a:p>
            <a:pPr algn="ctr">
              <a:spcBef>
                <a:spcPct val="20000"/>
              </a:spcBef>
              <a:buFont typeface="Wingdings" charset="0"/>
              <a:buNone/>
              <a:defRPr/>
            </a:pPr>
            <a:r>
              <a:rPr lang="ru-RU" b="1" dirty="0">
                <a:solidFill>
                  <a:srgbClr val="FFFF00"/>
                </a:solidFill>
                <a:effectLst>
                  <a:glow rad="139700">
                    <a:schemeClr val="tx1">
                      <a:alpha val="90000"/>
                    </a:schemeClr>
                  </a:glow>
                </a:effectLst>
                <a:latin typeface="Arial" panose="020B0604020202020204" pitchFamily="34" charset="0"/>
                <a:cs typeface="Arial" panose="020B0604020202020204" pitchFamily="34" charset="0"/>
              </a:rPr>
              <a:t>”</a:t>
            </a:r>
            <a:r>
              <a:rPr lang="ar-JO" b="1" dirty="0">
                <a:solidFill>
                  <a:srgbClr val="FFFF00"/>
                </a:solidFill>
                <a:effectLst>
                  <a:glow rad="139700">
                    <a:schemeClr val="tx1">
                      <a:alpha val="90000"/>
                    </a:schemeClr>
                  </a:glow>
                </a:effectLst>
                <a:latin typeface="Arial" panose="020B0604020202020204" pitchFamily="34" charset="0"/>
                <a:cs typeface="Arial" panose="020B0604020202020204" pitchFamily="34" charset="0"/>
              </a:rPr>
              <a:t>إدارة</a:t>
            </a:r>
            <a:r>
              <a:rPr lang="ru-RU" b="1" dirty="0">
                <a:solidFill>
                  <a:srgbClr val="FFFF00"/>
                </a:solidFill>
                <a:effectLst>
                  <a:glow rad="139700">
                    <a:schemeClr val="tx1">
                      <a:alpha val="90000"/>
                    </a:schemeClr>
                  </a:glow>
                </a:effectLst>
                <a:latin typeface="Arial" panose="020B0604020202020204" pitchFamily="34" charset="0"/>
                <a:cs typeface="Arial" panose="020B0604020202020204" pitchFamily="34" charset="0"/>
              </a:rPr>
              <a:t>"</a:t>
            </a:r>
            <a:r>
              <a:rPr lang="en-US" b="1" dirty="0">
                <a:solidFill>
                  <a:srgbClr val="FFFF00"/>
                </a:solidFill>
                <a:effectLst>
                  <a:glow rad="139700">
                    <a:schemeClr val="tx1">
                      <a:alpha val="90000"/>
                    </a:schemeClr>
                  </a:glow>
                </a:effectLst>
                <a:latin typeface="Arial" panose="020B0604020202020204" pitchFamily="34" charset="0"/>
                <a:cs typeface="Arial" panose="020B0604020202020204" pitchFamily="34" charset="0"/>
              </a:rPr>
              <a:t> (NIV)</a:t>
            </a:r>
          </a:p>
          <a:p>
            <a:pPr algn="ctr">
              <a:spcBef>
                <a:spcPct val="20000"/>
              </a:spcBef>
              <a:buFont typeface="Wingdings" charset="0"/>
              <a:buNone/>
              <a:defRPr/>
            </a:pPr>
            <a:r>
              <a:rPr lang="ru-RU" b="1" dirty="0">
                <a:solidFill>
                  <a:srgbClr val="FFFF00"/>
                </a:solidFill>
                <a:effectLst>
                  <a:glow rad="139700">
                    <a:schemeClr val="tx1">
                      <a:alpha val="90000"/>
                    </a:schemeClr>
                  </a:glow>
                </a:effectLst>
                <a:latin typeface="Arial" panose="020B0604020202020204" pitchFamily="34" charset="0"/>
                <a:cs typeface="Arial" panose="020B0604020202020204" pitchFamily="34" charset="0"/>
              </a:rPr>
              <a:t>“</a:t>
            </a:r>
            <a:r>
              <a:rPr lang="ar-JO" b="1" dirty="0">
                <a:solidFill>
                  <a:srgbClr val="FFFF00"/>
                </a:solidFill>
                <a:effectLst>
                  <a:glow rad="139700">
                    <a:schemeClr val="tx1">
                      <a:alpha val="90000"/>
                    </a:schemeClr>
                  </a:glow>
                </a:effectLst>
                <a:latin typeface="Arial" panose="020B0604020202020204" pitchFamily="34" charset="0"/>
                <a:cs typeface="Arial" panose="020B0604020202020204" pitchFamily="34" charset="0"/>
              </a:rPr>
              <a:t>تدبير</a:t>
            </a:r>
            <a:r>
              <a:rPr lang="ru-RU" b="1" dirty="0">
                <a:solidFill>
                  <a:srgbClr val="FFFF00"/>
                </a:solidFill>
                <a:effectLst>
                  <a:glow rad="139700">
                    <a:schemeClr val="tx1">
                      <a:alpha val="90000"/>
                    </a:schemeClr>
                  </a:glow>
                </a:effectLst>
                <a:latin typeface="Arial" panose="020B0604020202020204" pitchFamily="34" charset="0"/>
                <a:cs typeface="Arial" panose="020B0604020202020204" pitchFamily="34" charset="0"/>
              </a:rPr>
              <a:t>"</a:t>
            </a:r>
            <a:r>
              <a:rPr lang="en-US" b="1" dirty="0">
                <a:solidFill>
                  <a:srgbClr val="FFFF00"/>
                </a:solidFill>
                <a:effectLst>
                  <a:glow rad="139700">
                    <a:schemeClr val="tx1">
                      <a:alpha val="90000"/>
                    </a:schemeClr>
                  </a:glow>
                </a:effectLst>
                <a:latin typeface="Arial" panose="020B0604020202020204" pitchFamily="34" charset="0"/>
                <a:cs typeface="Arial" panose="020B0604020202020204" pitchFamily="34" charset="0"/>
              </a:rPr>
              <a:t> (KJV)</a:t>
            </a:r>
          </a:p>
          <a:p>
            <a:pPr algn="ctr">
              <a:spcBef>
                <a:spcPct val="20000"/>
              </a:spcBef>
              <a:defRPr/>
            </a:pPr>
            <a:r>
              <a:rPr lang="en-US" b="1" dirty="0">
                <a:solidFill>
                  <a:srgbClr val="FFFF00"/>
                </a:solidFill>
                <a:latin typeface="Bwgrki"/>
                <a:cs typeface="Bwgrki"/>
              </a:rPr>
              <a:t>oivkonomi,a</a:t>
            </a:r>
            <a:r>
              <a:rPr lang="en-US" b="1" dirty="0">
                <a:solidFill>
                  <a:srgbClr val="FFFF00"/>
                </a:solidFill>
                <a:latin typeface="Arial" panose="020B0604020202020204" pitchFamily="34" charset="0"/>
                <a:cs typeface="Arial" panose="020B0604020202020204" pitchFamily="34" charset="0"/>
              </a:rPr>
              <a:t> (Greek)</a:t>
            </a:r>
          </a:p>
          <a:p>
            <a:pPr algn="ctr">
              <a:spcBef>
                <a:spcPct val="20000"/>
              </a:spcBef>
              <a:defRPr/>
            </a:pPr>
            <a:r>
              <a:rPr lang="en-US" b="1" dirty="0" err="1">
                <a:solidFill>
                  <a:srgbClr val="FFFF00"/>
                </a:solidFill>
                <a:latin typeface="Bwgrki"/>
                <a:cs typeface="Bwgrki"/>
              </a:rPr>
              <a:t>oi;koj</a:t>
            </a:r>
            <a:r>
              <a:rPr lang="en-US" b="1" dirty="0">
                <a:solidFill>
                  <a:srgbClr val="FFFF00"/>
                </a:solidFill>
                <a:latin typeface="Arial" panose="020B0604020202020204" pitchFamily="34" charset="0"/>
                <a:cs typeface="Arial" panose="020B0604020202020204" pitchFamily="34" charset="0"/>
              </a:rPr>
              <a:t> (house) + </a:t>
            </a:r>
            <a:r>
              <a:rPr lang="en-US" b="1" dirty="0" err="1">
                <a:solidFill>
                  <a:srgbClr val="FFFF00"/>
                </a:solidFill>
                <a:latin typeface="Bwgrki"/>
                <a:cs typeface="Bwgrki"/>
              </a:rPr>
              <a:t>no,moj</a:t>
            </a:r>
            <a:r>
              <a:rPr lang="en-US" b="1" dirty="0">
                <a:solidFill>
                  <a:srgbClr val="FFFF00"/>
                </a:solidFill>
                <a:latin typeface="Arial" panose="020B0604020202020204" pitchFamily="34" charset="0"/>
                <a:cs typeface="Arial" panose="020B0604020202020204" pitchFamily="34" charset="0"/>
              </a:rPr>
              <a:t> (law)</a:t>
            </a:r>
          </a:p>
          <a:p>
            <a:pPr algn="ctr">
              <a:spcBef>
                <a:spcPct val="20000"/>
              </a:spcBef>
              <a:defRPr/>
            </a:pPr>
            <a:r>
              <a:rPr lang="ru-RU" b="1" dirty="0">
                <a:solidFill>
                  <a:srgbClr val="FFFF00"/>
                </a:solidFill>
                <a:latin typeface="Arial" panose="020B0604020202020204" pitchFamily="34" charset="0"/>
                <a:cs typeface="Arial" panose="020B0604020202020204" pitchFamily="34" charset="0"/>
              </a:rPr>
              <a:t>"</a:t>
            </a:r>
            <a:r>
              <a:rPr lang="ar-JO" dirty="0">
                <a:solidFill>
                  <a:srgbClr val="FFFF00"/>
                </a:solidFill>
              </a:rPr>
              <a:t> </a:t>
            </a:r>
            <a:r>
              <a:rPr lang="ar-JO" b="1" dirty="0">
                <a:solidFill>
                  <a:srgbClr val="FFFF00"/>
                </a:solidFill>
              </a:rPr>
              <a:t>مسؤولية الإدارة ، وإدارة الأسرة ، والتوجيه ، والوظيفة </a:t>
            </a:r>
            <a:r>
              <a:rPr lang="ru-RU" b="1" dirty="0">
                <a:solidFill>
                  <a:srgbClr val="FFFF00"/>
                </a:solidFill>
                <a:latin typeface="Arial" panose="020B0604020202020204" pitchFamily="34" charset="0"/>
                <a:cs typeface="Arial" panose="020B0604020202020204" pitchFamily="34" charset="0"/>
              </a:rPr>
              <a:t>"</a:t>
            </a:r>
            <a:r>
              <a:rPr lang="en-US" b="1" dirty="0">
                <a:solidFill>
                  <a:srgbClr val="FFFF00"/>
                </a:solidFill>
                <a:latin typeface="Arial" panose="020B0604020202020204" pitchFamily="34" charset="0"/>
                <a:cs typeface="Arial" panose="020B0604020202020204" pitchFamily="34" charset="0"/>
              </a:rPr>
              <a:t> (BDAG)</a:t>
            </a:r>
            <a:endParaRPr lang="en-US" b="1" dirty="0">
              <a:solidFill>
                <a:srgbClr val="FFFF00"/>
              </a:solidFill>
              <a:effectLst>
                <a:glow rad="139700">
                  <a:schemeClr val="tx1">
                    <a:alpha val="90000"/>
                  </a:schemeClr>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0242" name="Picture 2" descr="https://pics.me.me/a-a-fletcher-and-the-church-unity-workshop-has-been-4691259.png">
            <a:extLst>
              <a:ext uri="{FF2B5EF4-FFF2-40B4-BE49-F238E27FC236}">
                <a16:creationId xmlns:a16="http://schemas.microsoft.com/office/drawing/2014/main" id="{78BFA008-882C-B049-8DA4-3DBBCA4148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802"/>
          <a:stretch/>
        </p:blipFill>
        <p:spPr bwMode="auto">
          <a:xfrm>
            <a:off x="1574800" y="0"/>
            <a:ext cx="5994400" cy="453983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887" y="4725144"/>
            <a:ext cx="9143999" cy="1440160"/>
          </a:xfrm>
          <a:effectLst/>
        </p:spPr>
        <p:txBody>
          <a:bodyPr/>
          <a:lstStyle/>
          <a:p>
            <a:pPr>
              <a:defRPr/>
            </a:pPr>
            <a:r>
              <a:rPr lang="ar-JO" sz="2800" dirty="0">
                <a:solidFill>
                  <a:schemeClr val="tx1"/>
                </a:solidFill>
              </a:rPr>
              <a:t>... وتم تأجيل ورشة عمل وحدة الكنيسة حتى يتمكن الشمامسة من الإتفاق على تاريخ ووقت ولون بطاقات أسماء المشاركين</a:t>
            </a:r>
            <a:endParaRPr lang="en-US" sz="2800" dirty="0">
              <a:solidFill>
                <a:schemeClr val="tx1"/>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17482688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1" name="Rectangle 252930"/>
          <p:cNvSpPr>
            <a:spLocks noChangeArrowheads="1"/>
          </p:cNvSpPr>
          <p:nvPr/>
        </p:nvSpPr>
        <p:spPr bwMode="auto">
          <a:xfrm>
            <a:off x="1258889" y="1341439"/>
            <a:ext cx="7921625" cy="647700"/>
          </a:xfrm>
          <a:prstGeom prst="rect">
            <a:avLst/>
          </a:prstGeom>
          <a:solidFill>
            <a:srgbClr val="660066"/>
          </a:solidFill>
          <a:ln w="9525">
            <a:solidFill>
              <a:schemeClr val="tx1"/>
            </a:solidFill>
            <a:round/>
            <a:headEnd/>
            <a:tailEnd/>
          </a:ln>
        </p:spPr>
        <p:txBody>
          <a:bodyPr lIns="91427" tIns="45714" rIns="91427" bIns="45714"/>
          <a:lstStyle/>
          <a:p>
            <a:pPr eaLnBrk="0" hangingPunct="0"/>
            <a:endParaRPr lang="en-US" b="1" dirty="0">
              <a:solidFill>
                <a:srgbClr val="000000"/>
              </a:solidFill>
              <a:latin typeface="Arial" panose="020B0604020202020204" pitchFamily="34" charset="0"/>
            </a:endParaRPr>
          </a:p>
        </p:txBody>
      </p:sp>
      <p:grpSp>
        <p:nvGrpSpPr>
          <p:cNvPr id="25" name="Group 24"/>
          <p:cNvGrpSpPr>
            <a:grpSpLocks/>
          </p:cNvGrpSpPr>
          <p:nvPr/>
        </p:nvGrpSpPr>
        <p:grpSpPr bwMode="auto">
          <a:xfrm rot="10800000">
            <a:off x="4986338" y="1773238"/>
            <a:ext cx="1655762" cy="2303462"/>
            <a:chOff x="539552" y="4581128"/>
            <a:chExt cx="1656184" cy="2304256"/>
          </a:xfrm>
        </p:grpSpPr>
        <p:sp>
          <p:nvSpPr>
            <p:cNvPr id="615457" name="Left Arrow 25"/>
            <p:cNvSpPr>
              <a:spLocks noChangeArrowheads="1"/>
            </p:cNvSpPr>
            <p:nvPr/>
          </p:nvSpPr>
          <p:spPr bwMode="auto">
            <a:xfrm>
              <a:off x="539552" y="4581128"/>
              <a:ext cx="1611178" cy="2304256"/>
            </a:xfrm>
            <a:prstGeom prst="leftArrow">
              <a:avLst>
                <a:gd name="adj1" fmla="val 79269"/>
                <a:gd name="adj2" fmla="val 50000"/>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dirty="0">
                <a:solidFill>
                  <a:srgbClr val="000000"/>
                </a:solidFill>
                <a:latin typeface="Arial" panose="020B0604020202020204" pitchFamily="34" charset="0"/>
              </a:endParaRPr>
            </a:p>
          </p:txBody>
        </p:sp>
        <p:sp>
          <p:nvSpPr>
            <p:cNvPr id="27" name="Rectangle 4"/>
            <p:cNvSpPr>
              <a:spLocks noChangeArrowheads="1"/>
            </p:cNvSpPr>
            <p:nvPr/>
          </p:nvSpPr>
          <p:spPr bwMode="auto">
            <a:xfrm rot="10800000">
              <a:off x="728575" y="5229200"/>
              <a:ext cx="1467161"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a:t>
              </a:r>
              <a:r>
                <a:rPr lang="ar-JO"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5</a:t>
              </a:r>
              <a:r>
                <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a:t>
              </a:r>
            </a:p>
            <a:p>
              <a:pPr algn="ctr">
                <a:spcBef>
                  <a:spcPct val="20000"/>
                </a:spcBef>
                <a:buFont typeface="Wingdings" charset="0"/>
                <a:buNone/>
                <a:defRPr/>
              </a:pPr>
              <a:r>
                <a:rPr lang="ar-JO"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الموسوي</a:t>
              </a:r>
              <a:br>
                <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br>
              <a:r>
                <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a:t>
              </a:r>
              <a:r>
                <a:rPr lang="ar-JO"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2: 15</a:t>
              </a:r>
              <a:r>
                <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a:t>
              </a:r>
            </a:p>
          </p:txBody>
        </p:sp>
      </p:grpSp>
      <p:grpSp>
        <p:nvGrpSpPr>
          <p:cNvPr id="7" name="Group 6"/>
          <p:cNvGrpSpPr>
            <a:grpSpLocks/>
          </p:cNvGrpSpPr>
          <p:nvPr/>
        </p:nvGrpSpPr>
        <p:grpSpPr bwMode="auto">
          <a:xfrm rot="10800000">
            <a:off x="-36513" y="1773238"/>
            <a:ext cx="1655763" cy="2303462"/>
            <a:chOff x="539552" y="4581128"/>
            <a:chExt cx="1656183" cy="2304256"/>
          </a:xfrm>
        </p:grpSpPr>
        <p:sp>
          <p:nvSpPr>
            <p:cNvPr id="615455" name="Left Arrow 1"/>
            <p:cNvSpPr>
              <a:spLocks noChangeArrowheads="1"/>
            </p:cNvSpPr>
            <p:nvPr/>
          </p:nvSpPr>
          <p:spPr bwMode="auto">
            <a:xfrm>
              <a:off x="539552" y="4581128"/>
              <a:ext cx="1611178" cy="2304256"/>
            </a:xfrm>
            <a:prstGeom prst="leftArrow">
              <a:avLst>
                <a:gd name="adj1" fmla="val 79269"/>
                <a:gd name="adj2" fmla="val 50000"/>
              </a:avLst>
            </a:prstGeom>
            <a:solidFill>
              <a:srgbClr val="CC3300"/>
            </a:solidFill>
            <a:ln w="9525">
              <a:solidFill>
                <a:srgbClr val="FFFFFF"/>
              </a:solidFill>
              <a:round/>
              <a:headEnd/>
              <a:tailEnd/>
            </a:ln>
          </p:spPr>
          <p:txBody>
            <a:bodyPr/>
            <a:lstStyle/>
            <a:p>
              <a:pPr eaLnBrk="0" hangingPunct="0"/>
              <a:endParaRPr lang="en-US" b="1" dirty="0">
                <a:solidFill>
                  <a:srgbClr val="000000"/>
                </a:solidFill>
                <a:latin typeface="Arial" panose="020B0604020202020204" pitchFamily="34" charset="0"/>
              </a:endParaRPr>
            </a:p>
          </p:txBody>
        </p:sp>
        <p:sp>
          <p:nvSpPr>
            <p:cNvPr id="8" name="Rectangle 4"/>
            <p:cNvSpPr>
              <a:spLocks noChangeArrowheads="1"/>
            </p:cNvSpPr>
            <p:nvPr/>
          </p:nvSpPr>
          <p:spPr bwMode="auto">
            <a:xfrm rot="10800000">
              <a:off x="1043608" y="5229200"/>
              <a:ext cx="1152127"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a:t>
              </a:r>
              <a:r>
                <a:rPr lang="ar-JO"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1</a:t>
              </a:r>
              <a:r>
                <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a:t>
              </a:r>
            </a:p>
            <a:p>
              <a:pPr algn="ctr">
                <a:spcBef>
                  <a:spcPct val="20000"/>
                </a:spcBef>
                <a:buFont typeface="Wingdings" charset="0"/>
                <a:buNone/>
                <a:defRPr/>
              </a:pPr>
              <a:r>
                <a:rPr lang="ar-JO"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قبل السقوط</a:t>
              </a:r>
              <a:endPar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endParaRPr>
            </a:p>
          </p:txBody>
        </p:sp>
      </p:grpSp>
      <p:sp>
        <p:nvSpPr>
          <p:cNvPr id="252930" name="Rectangle 2"/>
          <p:cNvSpPr>
            <a:spLocks noGrp="1" noChangeArrowheads="1"/>
          </p:cNvSpPr>
          <p:nvPr>
            <p:ph type="title"/>
          </p:nvPr>
        </p:nvSpPr>
        <p:spPr>
          <a:xfrm>
            <a:off x="0" y="0"/>
            <a:ext cx="9144000" cy="1052736"/>
          </a:xfrm>
          <a:effectLst>
            <a:outerShdw blurRad="63500" dist="35921" dir="2700000" algn="ctr" rotWithShape="0">
              <a:schemeClr val="tx1">
                <a:alpha val="74998"/>
              </a:schemeClr>
            </a:outerShdw>
          </a:effectLst>
        </p:spPr>
        <p:txBody>
          <a:bodyPr/>
          <a:lstStyle/>
          <a:p>
            <a:pPr eaLnBrk="1" hangingPunct="1">
              <a:defRPr/>
            </a:pPr>
            <a:r>
              <a:rPr lang="ar-JO" dirty="0">
                <a:effectLst>
                  <a:glow rad="139700">
                    <a:schemeClr val="tx1">
                      <a:alpha val="90000"/>
                    </a:schemeClr>
                  </a:glow>
                </a:effectLst>
                <a:latin typeface="Copperplate Gothic Light" charset="0"/>
              </a:rPr>
              <a:t>التدابير في أفسس</a:t>
            </a:r>
            <a:endParaRPr lang="en-US" sz="1600" dirty="0">
              <a:effectLst>
                <a:glow rad="139700">
                  <a:schemeClr val="tx1">
                    <a:alpha val="90000"/>
                  </a:schemeClr>
                </a:glow>
              </a:effectLst>
              <a:latin typeface="Copperplate Gothic Light" charset="0"/>
            </a:endParaRPr>
          </a:p>
        </p:txBody>
      </p:sp>
      <p:grpSp>
        <p:nvGrpSpPr>
          <p:cNvPr id="11" name="Group 10"/>
          <p:cNvGrpSpPr>
            <a:grpSpLocks/>
          </p:cNvGrpSpPr>
          <p:nvPr/>
        </p:nvGrpSpPr>
        <p:grpSpPr bwMode="auto">
          <a:xfrm>
            <a:off x="6242050" y="1773238"/>
            <a:ext cx="1827213" cy="2303462"/>
            <a:chOff x="4427982" y="4581128"/>
            <a:chExt cx="3727202" cy="2304256"/>
          </a:xfrm>
        </p:grpSpPr>
        <p:sp>
          <p:nvSpPr>
            <p:cNvPr id="615453" name="Left Arrow 8"/>
            <p:cNvSpPr>
              <a:spLocks noChangeArrowheads="1"/>
            </p:cNvSpPr>
            <p:nvPr/>
          </p:nvSpPr>
          <p:spPr bwMode="auto">
            <a:xfrm rot="10800000">
              <a:off x="4427982" y="4581128"/>
              <a:ext cx="3727202" cy="2304256"/>
            </a:xfrm>
            <a:prstGeom prst="leftArrow">
              <a:avLst>
                <a:gd name="adj1" fmla="val 78231"/>
                <a:gd name="adj2" fmla="val 50001"/>
              </a:avLst>
            </a:prstGeom>
            <a:solidFill>
              <a:srgbClr val="000090"/>
            </a:solidFill>
            <a:ln w="9525">
              <a:solidFill>
                <a:schemeClr val="tx1"/>
              </a:solidFill>
              <a:round/>
              <a:headEnd/>
              <a:tailEnd/>
            </a:ln>
          </p:spPr>
          <p:txBody>
            <a:bodyPr/>
            <a:lstStyle/>
            <a:p>
              <a:pPr eaLnBrk="0" hangingPunct="0"/>
              <a:endParaRPr lang="en-US" b="1" dirty="0">
                <a:solidFill>
                  <a:srgbClr val="000000"/>
                </a:solidFill>
                <a:latin typeface="Arial" panose="020B0604020202020204" pitchFamily="34" charset="0"/>
              </a:endParaRPr>
            </a:p>
          </p:txBody>
        </p:sp>
        <p:sp>
          <p:nvSpPr>
            <p:cNvPr id="10" name="Rectangle 4"/>
            <p:cNvSpPr>
              <a:spLocks noChangeArrowheads="1"/>
            </p:cNvSpPr>
            <p:nvPr/>
          </p:nvSpPr>
          <p:spPr bwMode="auto">
            <a:xfrm>
              <a:off x="4932900" y="5085184"/>
              <a:ext cx="2699007" cy="1440160"/>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a:t>
              </a:r>
              <a:r>
                <a:rPr lang="ar-JO"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6</a:t>
              </a:r>
              <a:r>
                <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a:t>
              </a:r>
            </a:p>
            <a:p>
              <a:pPr algn="ctr">
                <a:spcBef>
                  <a:spcPct val="20000"/>
                </a:spcBef>
                <a:buFont typeface="Wingdings" charset="0"/>
                <a:buNone/>
                <a:defRPr/>
              </a:pPr>
              <a:r>
                <a:rPr lang="ar-JO"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الكنيسة</a:t>
              </a:r>
              <a:endPar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endParaRP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a:t>
              </a:r>
              <a:r>
                <a:rPr lang="ar-JO"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3: 2، 9</a:t>
              </a:r>
              <a:r>
                <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a:t>
              </a:r>
            </a:p>
          </p:txBody>
        </p:sp>
      </p:grpSp>
      <p:sp>
        <p:nvSpPr>
          <p:cNvPr id="615431" name="Text Box 4"/>
          <p:cNvSpPr txBox="1">
            <a:spLocks noChangeArrowheads="1"/>
          </p:cNvSpPr>
          <p:nvPr/>
        </p:nvSpPr>
        <p:spPr bwMode="auto">
          <a:xfrm>
            <a:off x="8316913" y="44451"/>
            <a:ext cx="881946"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EAEAEA"/>
                </a:solidFill>
                <a:latin typeface="Arial" panose="020B0604020202020204" pitchFamily="34" charset="0"/>
                <a:cs typeface="Arial" panose="020B0604020202020204" pitchFamily="34" charset="0"/>
              </a:rPr>
              <a:t>180ح</a:t>
            </a:r>
            <a:endParaRPr lang="en-US" b="1" dirty="0">
              <a:solidFill>
                <a:srgbClr val="EAEAEA"/>
              </a:solidFill>
              <a:latin typeface="Arial" panose="020B0604020202020204" pitchFamily="34" charset="0"/>
              <a:cs typeface="Arial" panose="020B0604020202020204" pitchFamily="34" charset="0"/>
            </a:endParaRPr>
          </a:p>
        </p:txBody>
      </p:sp>
      <p:grpSp>
        <p:nvGrpSpPr>
          <p:cNvPr id="16" name="Group 15"/>
          <p:cNvGrpSpPr>
            <a:grpSpLocks/>
          </p:cNvGrpSpPr>
          <p:nvPr/>
        </p:nvGrpSpPr>
        <p:grpSpPr bwMode="auto">
          <a:xfrm rot="10800000">
            <a:off x="827088" y="1773238"/>
            <a:ext cx="2047875" cy="2303462"/>
            <a:chOff x="539552" y="4581128"/>
            <a:chExt cx="2047728" cy="2304256"/>
          </a:xfrm>
        </p:grpSpPr>
        <p:sp>
          <p:nvSpPr>
            <p:cNvPr id="615451" name="Left Arrow 16"/>
            <p:cNvSpPr>
              <a:spLocks noChangeArrowheads="1"/>
            </p:cNvSpPr>
            <p:nvPr/>
          </p:nvSpPr>
          <p:spPr bwMode="auto">
            <a:xfrm>
              <a:off x="539552" y="4581128"/>
              <a:ext cx="1611178" cy="2304256"/>
            </a:xfrm>
            <a:prstGeom prst="leftArrow">
              <a:avLst>
                <a:gd name="adj1" fmla="val 79269"/>
                <a:gd name="adj2" fmla="val 50000"/>
              </a:avLst>
            </a:prstGeom>
            <a:solidFill>
              <a:srgbClr val="CC3300"/>
            </a:solidFill>
            <a:ln w="9525">
              <a:solidFill>
                <a:srgbClr val="FFFFFF"/>
              </a:solidFill>
              <a:round/>
              <a:headEnd/>
              <a:tailEnd/>
            </a:ln>
          </p:spPr>
          <p:txBody>
            <a:bodyPr/>
            <a:lstStyle/>
            <a:p>
              <a:pPr eaLnBrk="0" hangingPunct="0"/>
              <a:endParaRPr lang="en-US" b="1" dirty="0">
                <a:solidFill>
                  <a:srgbClr val="000000"/>
                </a:solidFill>
                <a:latin typeface="Arial" panose="020B0604020202020204" pitchFamily="34" charset="0"/>
              </a:endParaRPr>
            </a:p>
          </p:txBody>
        </p:sp>
        <p:sp>
          <p:nvSpPr>
            <p:cNvPr id="18" name="Rectangle 4"/>
            <p:cNvSpPr>
              <a:spLocks noChangeArrowheads="1"/>
            </p:cNvSpPr>
            <p:nvPr/>
          </p:nvSpPr>
          <p:spPr bwMode="auto">
            <a:xfrm rot="10800000">
              <a:off x="859088" y="5229200"/>
              <a:ext cx="1728192"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a:t>
              </a:r>
              <a:r>
                <a:rPr lang="ar-JO"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2</a:t>
              </a:r>
              <a:r>
                <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a:t>
              </a:r>
            </a:p>
            <a:p>
              <a:pPr algn="ctr">
                <a:spcBef>
                  <a:spcPct val="20000"/>
                </a:spcBef>
                <a:buFont typeface="Wingdings" charset="0"/>
                <a:buNone/>
                <a:defRPr/>
              </a:pPr>
              <a:r>
                <a:rPr lang="ar-JO"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الضمير</a:t>
              </a:r>
              <a:endPar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endParaRPr>
            </a:p>
          </p:txBody>
        </p:sp>
      </p:grpSp>
      <p:grpSp>
        <p:nvGrpSpPr>
          <p:cNvPr id="19" name="Group 18"/>
          <p:cNvGrpSpPr>
            <a:grpSpLocks/>
          </p:cNvGrpSpPr>
          <p:nvPr/>
        </p:nvGrpSpPr>
        <p:grpSpPr bwMode="auto">
          <a:xfrm rot="10800000">
            <a:off x="2266951" y="1773238"/>
            <a:ext cx="1863725" cy="2303462"/>
            <a:chOff x="539552" y="4581128"/>
            <a:chExt cx="1863208" cy="2304256"/>
          </a:xfrm>
        </p:grpSpPr>
        <p:sp>
          <p:nvSpPr>
            <p:cNvPr id="563225" name="Left Arrow 19"/>
            <p:cNvSpPr>
              <a:spLocks noChangeArrowheads="1"/>
            </p:cNvSpPr>
            <p:nvPr/>
          </p:nvSpPr>
          <p:spPr bwMode="auto">
            <a:xfrm>
              <a:off x="596686" y="4609713"/>
              <a:ext cx="1610865" cy="2304256"/>
            </a:xfrm>
            <a:prstGeom prst="leftArrow">
              <a:avLst>
                <a:gd name="adj1" fmla="val 79269"/>
                <a:gd name="adj2" fmla="val 50000"/>
              </a:avLst>
            </a:prstGeom>
            <a:solidFill>
              <a:srgbClr val="CC3300"/>
            </a:solidFill>
            <a:ln w="9525">
              <a:solidFill>
                <a:srgbClr val="000000"/>
              </a:solidFill>
              <a:round/>
              <a:headEnd/>
              <a:tailEnd/>
            </a:ln>
          </p:spPr>
          <p:txBody>
            <a:bodyPr/>
            <a:lstStyle/>
            <a:p>
              <a:pPr eaLnBrk="0" hangingPunct="0">
                <a:defRPr/>
              </a:pPr>
              <a:endParaRPr lang="en-US" b="1" dirty="0">
                <a:ln>
                  <a:solidFill>
                    <a:srgbClr val="FFFFFF"/>
                  </a:solidFill>
                </a:ln>
                <a:solidFill>
                  <a:srgbClr val="000000"/>
                </a:solidFill>
                <a:latin typeface="Arial" panose="020B0604020202020204" pitchFamily="34" charset="0"/>
              </a:endParaRPr>
            </a:p>
          </p:txBody>
        </p:sp>
        <p:sp>
          <p:nvSpPr>
            <p:cNvPr id="21" name="Rectangle 4"/>
            <p:cNvSpPr>
              <a:spLocks noChangeArrowheads="1"/>
            </p:cNvSpPr>
            <p:nvPr/>
          </p:nvSpPr>
          <p:spPr bwMode="auto">
            <a:xfrm rot="10800000">
              <a:off x="746576" y="5229200"/>
              <a:ext cx="1656184"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a:t>
              </a:r>
              <a:r>
                <a:rPr lang="ar-JO"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3</a:t>
              </a:r>
              <a:r>
                <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a:t>
              </a:r>
            </a:p>
            <a:p>
              <a:pPr algn="ctr">
                <a:spcBef>
                  <a:spcPct val="20000"/>
                </a:spcBef>
                <a:buFont typeface="Wingdings" charset="0"/>
                <a:buNone/>
                <a:defRPr/>
              </a:pPr>
              <a:r>
                <a:rPr lang="ar-JO"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الحكومات</a:t>
              </a:r>
              <a:endPar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endParaRPr>
            </a:p>
          </p:txBody>
        </p:sp>
      </p:grpSp>
      <p:grpSp>
        <p:nvGrpSpPr>
          <p:cNvPr id="28" name="Group 27"/>
          <p:cNvGrpSpPr>
            <a:grpSpLocks/>
          </p:cNvGrpSpPr>
          <p:nvPr/>
        </p:nvGrpSpPr>
        <p:grpSpPr bwMode="auto">
          <a:xfrm rot="10800000">
            <a:off x="7667625" y="1773238"/>
            <a:ext cx="1657350" cy="2303462"/>
            <a:chOff x="539552" y="4581128"/>
            <a:chExt cx="1656184" cy="2304256"/>
          </a:xfrm>
        </p:grpSpPr>
        <p:sp>
          <p:nvSpPr>
            <p:cNvPr id="563223" name="Left Arrow 28"/>
            <p:cNvSpPr>
              <a:spLocks noChangeArrowheads="1"/>
            </p:cNvSpPr>
            <p:nvPr/>
          </p:nvSpPr>
          <p:spPr bwMode="auto">
            <a:xfrm>
              <a:off x="568107" y="4609713"/>
              <a:ext cx="1611765" cy="2304256"/>
            </a:xfrm>
            <a:prstGeom prst="leftArrow">
              <a:avLst>
                <a:gd name="adj1" fmla="val 79269"/>
                <a:gd name="adj2" fmla="val 50000"/>
              </a:avLst>
            </a:prstGeom>
            <a:solidFill>
              <a:schemeClr val="accent1">
                <a:lumMod val="5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dirty="0">
                <a:solidFill>
                  <a:srgbClr val="000000"/>
                </a:solidFill>
                <a:latin typeface="Arial" panose="020B0604020202020204" pitchFamily="34" charset="0"/>
              </a:endParaRPr>
            </a:p>
          </p:txBody>
        </p:sp>
        <p:sp>
          <p:nvSpPr>
            <p:cNvPr id="30" name="Rectangle 4"/>
            <p:cNvSpPr>
              <a:spLocks noChangeArrowheads="1"/>
            </p:cNvSpPr>
            <p:nvPr/>
          </p:nvSpPr>
          <p:spPr bwMode="auto">
            <a:xfrm rot="10800000">
              <a:off x="728575" y="5301208"/>
              <a:ext cx="1467161" cy="1152128"/>
            </a:xfrm>
            <a:prstGeom prst="rect">
              <a:avLst/>
            </a:prstGeom>
            <a:noFill/>
            <a:ln w="9525">
              <a:noFill/>
              <a:miter lim="800000"/>
              <a:headEnd/>
              <a:tailEnd/>
            </a:ln>
            <a:effectLst/>
          </p:spPr>
          <p:txBody>
            <a:bodyPr anchor="ct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a:t>
              </a:r>
              <a:r>
                <a:rPr lang="ar-JO"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7</a:t>
              </a:r>
              <a:r>
                <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a:t>
              </a:r>
            </a:p>
            <a:p>
              <a:pPr algn="ctr">
                <a:spcBef>
                  <a:spcPct val="20000"/>
                </a:spcBef>
                <a:buFont typeface="Wingdings" charset="0"/>
                <a:buNone/>
                <a:defRPr/>
              </a:pPr>
              <a:r>
                <a:rPr lang="ar-JO"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الألفية</a:t>
              </a:r>
              <a:br>
                <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br>
              <a:r>
                <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a:t>
              </a:r>
              <a:r>
                <a:rPr lang="ar-JO"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1: 9-10</a:t>
              </a:r>
              <a:r>
                <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a:t>
              </a:r>
            </a:p>
          </p:txBody>
        </p:sp>
      </p:grpSp>
      <p:grpSp>
        <p:nvGrpSpPr>
          <p:cNvPr id="22" name="Group 21"/>
          <p:cNvGrpSpPr>
            <a:grpSpLocks/>
          </p:cNvGrpSpPr>
          <p:nvPr/>
        </p:nvGrpSpPr>
        <p:grpSpPr bwMode="auto">
          <a:xfrm rot="10800000">
            <a:off x="3708400" y="1773238"/>
            <a:ext cx="1677988" cy="2303462"/>
            <a:chOff x="539552" y="4581128"/>
            <a:chExt cx="1678688" cy="2304256"/>
          </a:xfrm>
        </p:grpSpPr>
        <p:sp>
          <p:nvSpPr>
            <p:cNvPr id="563221" name="Left Arrow 22"/>
            <p:cNvSpPr>
              <a:spLocks noChangeArrowheads="1"/>
            </p:cNvSpPr>
            <p:nvPr/>
          </p:nvSpPr>
          <p:spPr bwMode="auto">
            <a:xfrm>
              <a:off x="539552" y="4609713"/>
              <a:ext cx="1610397" cy="2304256"/>
            </a:xfrm>
            <a:prstGeom prst="leftArrow">
              <a:avLst>
                <a:gd name="adj1" fmla="val 79269"/>
                <a:gd name="adj2" fmla="val 50000"/>
              </a:avLst>
            </a:prstGeom>
            <a:solidFill>
              <a:srgbClr val="CC33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dirty="0">
                <a:ln>
                  <a:solidFill>
                    <a:srgbClr val="FFFFFF"/>
                  </a:solidFill>
                </a:ln>
                <a:solidFill>
                  <a:srgbClr val="000000"/>
                </a:solidFill>
                <a:latin typeface="Arial" panose="020B0604020202020204" pitchFamily="34" charset="0"/>
              </a:endParaRPr>
            </a:p>
          </p:txBody>
        </p:sp>
        <p:sp>
          <p:nvSpPr>
            <p:cNvPr id="24" name="Rectangle 4"/>
            <p:cNvSpPr>
              <a:spLocks noChangeArrowheads="1"/>
            </p:cNvSpPr>
            <p:nvPr/>
          </p:nvSpPr>
          <p:spPr bwMode="auto">
            <a:xfrm rot="10800000">
              <a:off x="634064" y="5229200"/>
              <a:ext cx="1584176"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a:t>
              </a:r>
              <a:r>
                <a:rPr lang="ar-JO"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4</a:t>
              </a:r>
              <a:r>
                <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a:t>
              </a:r>
            </a:p>
            <a:p>
              <a:pPr algn="ctr">
                <a:spcBef>
                  <a:spcPct val="20000"/>
                </a:spcBef>
                <a:buFont typeface="Wingdings" charset="0"/>
                <a:buNone/>
                <a:defRPr/>
              </a:pPr>
              <a:r>
                <a:rPr lang="ar-JO"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الآبائي</a:t>
              </a:r>
              <a:endParaRPr lang="en-US" sz="18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endParaRPr>
            </a:p>
          </p:txBody>
        </p:sp>
      </p:grpSp>
      <p:sp>
        <p:nvSpPr>
          <p:cNvPr id="40" name="Rectangle 39"/>
          <p:cNvSpPr>
            <a:spLocks noChangeArrowheads="1"/>
          </p:cNvSpPr>
          <p:nvPr/>
        </p:nvSpPr>
        <p:spPr bwMode="auto">
          <a:xfrm>
            <a:off x="-34924" y="3573464"/>
            <a:ext cx="7775575" cy="647700"/>
          </a:xfrm>
          <a:prstGeom prst="rect">
            <a:avLst/>
          </a:prstGeom>
          <a:solidFill>
            <a:srgbClr val="004F00"/>
          </a:solidFill>
          <a:ln w="9525">
            <a:solidFill>
              <a:schemeClr val="tx1"/>
            </a:solidFill>
            <a:round/>
            <a:headEnd/>
            <a:tailEnd/>
          </a:ln>
        </p:spPr>
        <p:txBody>
          <a:bodyPr lIns="91427" tIns="45714" rIns="91427" bIns="45714"/>
          <a:lstStyle/>
          <a:p>
            <a:pPr eaLnBrk="0" hangingPunct="0"/>
            <a:endParaRPr lang="en-US" b="1" dirty="0">
              <a:solidFill>
                <a:srgbClr val="000000"/>
              </a:solidFill>
              <a:latin typeface="Arial" panose="020B0604020202020204" pitchFamily="34" charset="0"/>
            </a:endParaRPr>
          </a:p>
        </p:txBody>
      </p:sp>
      <p:sp>
        <p:nvSpPr>
          <p:cNvPr id="42" name="Rectangle 41"/>
          <p:cNvSpPr>
            <a:spLocks noChangeArrowheads="1"/>
          </p:cNvSpPr>
          <p:nvPr/>
        </p:nvSpPr>
        <p:spPr bwMode="auto">
          <a:xfrm>
            <a:off x="-34924" y="4221163"/>
            <a:ext cx="7775575" cy="647700"/>
          </a:xfrm>
          <a:prstGeom prst="rect">
            <a:avLst/>
          </a:prstGeom>
          <a:solidFill>
            <a:srgbClr val="FFFF00"/>
          </a:solidFill>
          <a:ln w="9525">
            <a:solidFill>
              <a:schemeClr val="tx1"/>
            </a:solidFill>
            <a:round/>
            <a:headEnd/>
            <a:tailEnd/>
          </a:ln>
        </p:spPr>
        <p:txBody>
          <a:bodyPr lIns="91427" tIns="45714" rIns="91427" bIns="45714"/>
          <a:lstStyle/>
          <a:p>
            <a:pPr eaLnBrk="0" hangingPunct="0"/>
            <a:endParaRPr lang="en-US" b="1" dirty="0">
              <a:solidFill>
                <a:srgbClr val="000000"/>
              </a:solidFill>
              <a:latin typeface="Arial" panose="020B0604020202020204" pitchFamily="34" charset="0"/>
            </a:endParaRPr>
          </a:p>
        </p:txBody>
      </p:sp>
      <p:sp>
        <p:nvSpPr>
          <p:cNvPr id="43" name="Rectangle 4"/>
          <p:cNvSpPr>
            <a:spLocks noChangeArrowheads="1"/>
          </p:cNvSpPr>
          <p:nvPr/>
        </p:nvSpPr>
        <p:spPr bwMode="auto">
          <a:xfrm>
            <a:off x="36881" y="4149081"/>
            <a:ext cx="7704856"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ar-JO"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الإعلان المتدرج</a:t>
            </a:r>
            <a:endParaRPr lang="en-US"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endParaRPr>
          </a:p>
        </p:txBody>
      </p:sp>
      <p:grpSp>
        <p:nvGrpSpPr>
          <p:cNvPr id="615439" name="Group 252928"/>
          <p:cNvGrpSpPr>
            <a:grpSpLocks/>
          </p:cNvGrpSpPr>
          <p:nvPr/>
        </p:nvGrpSpPr>
        <p:grpSpPr bwMode="auto">
          <a:xfrm>
            <a:off x="5724528" y="1268413"/>
            <a:ext cx="1368425" cy="2952750"/>
            <a:chOff x="5652120" y="1484784"/>
            <a:chExt cx="1224136" cy="2376264"/>
          </a:xfrm>
        </p:grpSpPr>
        <p:sp>
          <p:nvSpPr>
            <p:cNvPr id="615443" name="Rectangle 30"/>
            <p:cNvSpPr>
              <a:spLocks noChangeArrowheads="1"/>
            </p:cNvSpPr>
            <p:nvPr/>
          </p:nvSpPr>
          <p:spPr bwMode="auto">
            <a:xfrm>
              <a:off x="5652120" y="1988840"/>
              <a:ext cx="1224136" cy="330703"/>
            </a:xfrm>
            <a:prstGeom prst="rect">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dirty="0">
                <a:solidFill>
                  <a:srgbClr val="000000"/>
                </a:solidFill>
                <a:latin typeface="Arial" panose="020B0604020202020204" pitchFamily="34" charset="0"/>
              </a:endParaRPr>
            </a:p>
          </p:txBody>
        </p:sp>
        <p:sp>
          <p:nvSpPr>
            <p:cNvPr id="615444" name="Rectangle 32"/>
            <p:cNvSpPr>
              <a:spLocks noChangeArrowheads="1"/>
            </p:cNvSpPr>
            <p:nvPr/>
          </p:nvSpPr>
          <p:spPr bwMode="auto">
            <a:xfrm rot="-5400000">
              <a:off x="5076056" y="2509612"/>
              <a:ext cx="2376264" cy="326608"/>
            </a:xfrm>
            <a:prstGeom prst="rect">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dirty="0">
                <a:solidFill>
                  <a:srgbClr val="000000"/>
                </a:solidFill>
                <a:latin typeface="Arial" panose="020B0604020202020204" pitchFamily="34" charset="0"/>
              </a:endParaRPr>
            </a:p>
          </p:txBody>
        </p:sp>
      </p:grpSp>
      <p:sp>
        <p:nvSpPr>
          <p:cNvPr id="38" name="Rectangle 4"/>
          <p:cNvSpPr>
            <a:spLocks noChangeArrowheads="1"/>
          </p:cNvSpPr>
          <p:nvPr/>
        </p:nvSpPr>
        <p:spPr bwMode="auto">
          <a:xfrm>
            <a:off x="1331640" y="1268760"/>
            <a:ext cx="7704856"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ar-JO"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الخلاص بالنعمة بالإيمان</a:t>
            </a:r>
            <a:endParaRPr lang="en-US"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endParaRPr>
          </a:p>
        </p:txBody>
      </p:sp>
      <p:sp>
        <p:nvSpPr>
          <p:cNvPr id="41" name="Rectangle 4"/>
          <p:cNvSpPr>
            <a:spLocks noChangeArrowheads="1"/>
          </p:cNvSpPr>
          <p:nvPr/>
        </p:nvSpPr>
        <p:spPr bwMode="auto">
          <a:xfrm>
            <a:off x="5076056" y="3501008"/>
            <a:ext cx="2808312"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ar-JO" sz="20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إسرائيل     </a:t>
            </a:r>
            <a:r>
              <a:rPr lang="en-US" sz="20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  ≠   </a:t>
            </a:r>
            <a:r>
              <a:rPr lang="ar-JO" sz="20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الكنيسة      </a:t>
            </a:r>
            <a:endParaRPr lang="en-US" sz="20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endParaRPr>
          </a:p>
        </p:txBody>
      </p:sp>
      <p:sp>
        <p:nvSpPr>
          <p:cNvPr id="615442" name="Text Box 4"/>
          <p:cNvSpPr txBox="1">
            <a:spLocks noChangeArrowheads="1"/>
          </p:cNvSpPr>
          <p:nvPr/>
        </p:nvSpPr>
        <p:spPr bwMode="auto">
          <a:xfrm>
            <a:off x="-36513" y="6524625"/>
            <a:ext cx="9217026" cy="3077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400" b="1" dirty="0">
                <a:solidFill>
                  <a:srgbClr val="EAEAEA"/>
                </a:solidFill>
                <a:latin typeface="Arial" panose="020B0604020202020204" pitchFamily="34" charset="0"/>
                <a:cs typeface="Arial" panose="020B0604020202020204" pitchFamily="34" charset="0"/>
              </a:rPr>
              <a:t>مقتبسة من بول بين وير، فهم نبوات الأزمنة الأخيرة، الطبعة الثانية (شيكاغو: مودي، 2006)، 88</a:t>
            </a:r>
            <a:endParaRPr lang="en-US" sz="1400" b="1" dirty="0">
              <a:solidFill>
                <a:srgbClr val="EAEAEA"/>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52931"/>
                                        </p:tgtEl>
                                        <p:attrNameLst>
                                          <p:attrName>style.visibility</p:attrName>
                                        </p:attrNameLst>
                                      </p:cBhvr>
                                      <p:to>
                                        <p:strVal val="visible"/>
                                      </p:to>
                                    </p:set>
                                    <p:animEffect transition="in" filter="wipe(left)">
                                      <p:cBhvr>
                                        <p:cTn id="42" dur="500"/>
                                        <p:tgtEl>
                                          <p:spTgt spid="252931"/>
                                        </p:tgtEl>
                                      </p:cBhvr>
                                    </p:animEffect>
                                  </p:childTnLst>
                                </p:cTn>
                              </p:par>
                              <p:par>
                                <p:cTn id="43" presetID="22" presetClass="entr" presetSubtype="8"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par>
                                <p:cTn id="51" presetID="22" presetClass="entr" presetSubtype="8"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500"/>
                                        <p:tgtEl>
                                          <p:spTgt spid="4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left)">
                                      <p:cBhvr>
                                        <p:cTn id="58" dur="500"/>
                                        <p:tgtEl>
                                          <p:spTgt spid="42"/>
                                        </p:tgtEl>
                                      </p:cBhvr>
                                    </p:animEffect>
                                  </p:childTnLst>
                                </p:cTn>
                              </p:par>
                              <p:par>
                                <p:cTn id="59" presetID="22" presetClass="entr" presetSubtype="8"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left)">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animBg="1"/>
      <p:bldP spid="40" grpId="0" animBg="1"/>
      <p:bldP spid="4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3205795"/>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cs typeface="ＭＳ Ｐゴシック" charset="0"/>
              </a:rPr>
              <a:t>لكي يعرف الآن عند الرؤساء و السلاطين في السماويات بواسطة الكنيسة بحكمة الله المتنوعة</a:t>
            </a:r>
            <a:br>
              <a:rPr lang="ar-JO" sz="3600" dirty="0">
                <a:effectLst>
                  <a:glow rad="127000">
                    <a:schemeClr val="tx1"/>
                  </a:glow>
                </a:effectLst>
                <a:ea typeface="ＭＳ Ｐゴシック" charset="0"/>
                <a:cs typeface="ＭＳ Ｐゴシック" charset="0"/>
              </a:rPr>
            </a:br>
            <a:r>
              <a:rPr lang="ar-JO" sz="3600" dirty="0">
                <a:effectLst>
                  <a:glow rad="127000">
                    <a:schemeClr val="tx1"/>
                  </a:glow>
                </a:effectLst>
              </a:rPr>
              <a:t>(أفسس 3: 10)</a:t>
            </a:r>
            <a:endParaRPr lang="en-US" sz="3600" dirty="0">
              <a:effectLst>
                <a:glow rad="127000">
                  <a:schemeClr val="tx1"/>
                </a:glow>
              </a:effectLst>
              <a:ea typeface="ＭＳ Ｐゴシック" charset="0"/>
              <a:cs typeface="ＭＳ Ｐゴシック" charset="0"/>
            </a:endParaRPr>
          </a:p>
        </p:txBody>
      </p:sp>
      <p:sp>
        <p:nvSpPr>
          <p:cNvPr id="6" name="Rectangle 2">
            <a:extLst>
              <a:ext uri="{FF2B5EF4-FFF2-40B4-BE49-F238E27FC236}">
                <a16:creationId xmlns:a16="http://schemas.microsoft.com/office/drawing/2014/main" id="{ABF42E6A-F14D-534B-8BFB-188DEE9E56A3}"/>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a:defRPr/>
            </a:pPr>
            <a:r>
              <a:rPr lang="ar-JO" sz="3600" kern="0" dirty="0">
                <a:effectLst>
                  <a:glow rad="127000">
                    <a:schemeClr val="tx1"/>
                  </a:glow>
                </a:effectLst>
                <a:latin typeface="Arial" panose="020B0604020202020204" pitchFamily="34" charset="0"/>
              </a:rPr>
              <a:t>لماذا الكنيسة ؟</a:t>
            </a:r>
            <a:endParaRPr lang="en-US" sz="3600" kern="0" dirty="0">
              <a:effectLst>
                <a:glow rad="127000">
                  <a:schemeClr val="tx1"/>
                </a:glow>
              </a:effectLst>
              <a:latin typeface="Arial" panose="020B0604020202020204" pitchFamily="34" charset="0"/>
            </a:endParaRPr>
          </a:p>
        </p:txBody>
      </p:sp>
    </p:spTree>
    <p:extLst>
      <p:ext uri="{BB962C8B-B14F-4D97-AF65-F5344CB8AC3E}">
        <p14:creationId xmlns:p14="http://schemas.microsoft.com/office/powerpoint/2010/main" val="22372402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850" y="333375"/>
            <a:ext cx="8229600" cy="990600"/>
          </a:xfrm>
          <a:solidFill>
            <a:srgbClr val="000409"/>
          </a:solidFill>
        </p:spPr>
        <p:txBody>
          <a:bodyPr/>
          <a:lstStyle/>
          <a:p>
            <a:pPr eaLnBrk="1" hangingPunct="1">
              <a:defRPr/>
            </a:pPr>
            <a:r>
              <a:rPr lang="ar-JO" dirty="0">
                <a:cs typeface="+mj-cs"/>
              </a:rPr>
              <a:t>هل هناك رسل اليوم ؟</a:t>
            </a:r>
            <a:endParaRPr lang="en-US" dirty="0">
              <a:cs typeface="+mj-cs"/>
            </a:endParaRPr>
          </a:p>
        </p:txBody>
      </p:sp>
      <p:sp>
        <p:nvSpPr>
          <p:cNvPr id="626690" name="Text Box 4"/>
          <p:cNvSpPr txBox="1">
            <a:spLocks noChangeArrowheads="1"/>
          </p:cNvSpPr>
          <p:nvPr/>
        </p:nvSpPr>
        <p:spPr bwMode="auto">
          <a:xfrm>
            <a:off x="8543928" y="76200"/>
            <a:ext cx="505240" cy="4616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panose="020B0604020202020204" pitchFamily="34" charset="0"/>
              </a:rPr>
              <a:t>20</a:t>
            </a:r>
            <a:endParaRPr lang="en-US" b="1" dirty="0">
              <a:solidFill>
                <a:srgbClr val="FFFFFF"/>
              </a:solidFill>
              <a:latin typeface="Arial" panose="020B0604020202020204" pitchFamily="34" charset="0"/>
            </a:endParaRPr>
          </a:p>
        </p:txBody>
      </p:sp>
      <p:pic>
        <p:nvPicPr>
          <p:cNvPr id="626691" name="Picture 6" descr="12 apost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275" y="1628776"/>
            <a:ext cx="3378200" cy="5091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779838" y="1844678"/>
            <a:ext cx="5184775" cy="4608513"/>
          </a:xfrm>
          <a:prstGeom prst="rect">
            <a:avLst/>
          </a:prstGeom>
          <a:noFill/>
          <a:ln>
            <a:noFill/>
          </a:ln>
          <a:effectLst>
            <a:outerShdw blurRad="63500" dist="35921"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a:lstStyle>
          <a:p>
            <a:pPr marL="0" indent="0" algn="r" eaLnBrk="1" hangingPunct="1">
              <a:buClr>
                <a:srgbClr val="00CCFF"/>
              </a:buClr>
              <a:buNone/>
              <a:defRPr/>
            </a:pPr>
            <a:r>
              <a:rPr lang="ar-JO" b="1" dirty="0">
                <a:solidFill>
                  <a:srgbClr val="FFFFFF"/>
                </a:solidFill>
                <a:latin typeface="Arial" panose="020B0604020202020204" pitchFamily="34" charset="0"/>
                <a:ea typeface="ＭＳ Ｐゴシック"/>
              </a:rPr>
              <a:t>بيت الله (الكنيسة) هي :</a:t>
            </a:r>
            <a:endParaRPr lang="en-US" b="1" dirty="0">
              <a:solidFill>
                <a:srgbClr val="FFFFFF"/>
              </a:solidFill>
              <a:latin typeface="Arial" panose="020B0604020202020204" pitchFamily="34" charset="0"/>
              <a:ea typeface="ＭＳ Ｐゴシック"/>
            </a:endParaRPr>
          </a:p>
          <a:p>
            <a:pPr marL="0" indent="0" eaLnBrk="1" hangingPunct="1">
              <a:buClr>
                <a:srgbClr val="00CCFF"/>
              </a:buClr>
              <a:buNone/>
              <a:defRPr/>
            </a:pPr>
            <a:endParaRPr lang="en-US" sz="1400" b="1" dirty="0">
              <a:solidFill>
                <a:srgbClr val="FFFFFF"/>
              </a:solidFill>
              <a:latin typeface="Arial" panose="020B0604020202020204" pitchFamily="34" charset="0"/>
              <a:ea typeface="ＭＳ Ｐゴシック"/>
            </a:endParaRPr>
          </a:p>
          <a:p>
            <a:pPr marL="0" indent="0" algn="r" eaLnBrk="1" hangingPunct="1">
              <a:buClr>
                <a:srgbClr val="00CCFF"/>
              </a:buClr>
              <a:buNone/>
              <a:defRPr/>
            </a:pPr>
            <a:r>
              <a:rPr lang="ar-JO" b="1" dirty="0">
                <a:solidFill>
                  <a:srgbClr val="FFFF00"/>
                </a:solidFill>
                <a:latin typeface="Arial" panose="020B0604020202020204" pitchFamily="34" charset="0"/>
                <a:ea typeface="ＭＳ Ｐゴシック"/>
              </a:rPr>
              <a:t>مبنيين على أساس الرسل </a:t>
            </a:r>
            <a:r>
              <a:rPr lang="ar-JO" b="1" dirty="0">
                <a:solidFill>
                  <a:srgbClr val="FFFFFF"/>
                </a:solidFill>
                <a:latin typeface="Arial" panose="020B0604020202020204" pitchFamily="34" charset="0"/>
                <a:ea typeface="ＭＳ Ｐゴシック"/>
              </a:rPr>
              <a:t>و الأنبياء و يسوع المسيح نفسه حجر الزاوية</a:t>
            </a:r>
            <a:r>
              <a:rPr lang="en-US" b="1" dirty="0">
                <a:solidFill>
                  <a:srgbClr val="FFFFFF"/>
                </a:solidFill>
                <a:latin typeface="Arial" panose="020B0604020202020204" pitchFamily="34" charset="0"/>
                <a:ea typeface="ＭＳ Ｐゴシック"/>
              </a:rPr>
              <a:t> </a:t>
            </a:r>
          </a:p>
          <a:p>
            <a:pPr marL="0" indent="0" algn="r" eaLnBrk="1" hangingPunct="1">
              <a:buClr>
                <a:srgbClr val="00CCFF"/>
              </a:buClr>
              <a:buNone/>
              <a:defRPr/>
            </a:pPr>
            <a:r>
              <a:rPr lang="en-US" b="1" dirty="0">
                <a:solidFill>
                  <a:srgbClr val="FFFFFF"/>
                </a:solidFill>
                <a:latin typeface="Arial" panose="020B0604020202020204" pitchFamily="34" charset="0"/>
                <a:ea typeface="ＭＳ Ｐゴシック"/>
              </a:rPr>
              <a:t>(</a:t>
            </a:r>
            <a:r>
              <a:rPr lang="ar-JO" b="1" dirty="0">
                <a:solidFill>
                  <a:srgbClr val="FFFFFF"/>
                </a:solidFill>
                <a:latin typeface="Arial" panose="020B0604020202020204" pitchFamily="34" charset="0"/>
                <a:ea typeface="ＭＳ Ｐゴシック"/>
              </a:rPr>
              <a:t>أف 2: 20</a:t>
            </a:r>
            <a:r>
              <a:rPr lang="en-US" b="1" dirty="0">
                <a:solidFill>
                  <a:srgbClr val="FFFFFF"/>
                </a:solidFill>
                <a:latin typeface="Arial" panose="020B0604020202020204" pitchFamily="34" charset="0"/>
                <a:ea typeface="ＭＳ Ｐゴシック"/>
              </a:rPr>
              <a: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7010400" cy="838200"/>
          </a:xfrm>
        </p:spPr>
        <p:txBody>
          <a:bodyPr/>
          <a:lstStyle/>
          <a:p>
            <a:pPr algn="ctr" eaLnBrk="1" hangingPunct="1">
              <a:defRPr/>
            </a:pPr>
            <a:r>
              <a:rPr lang="ar-JO" sz="3600" dirty="0"/>
              <a:t>بيت الله (أف 2: 19-22)</a:t>
            </a:r>
            <a:endParaRPr lang="en-US" sz="3600" dirty="0"/>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ar-JO" b="1" i="0" dirty="0">
                <a:solidFill>
                  <a:schemeClr val="bg1"/>
                </a:solidFill>
              </a:rPr>
              <a:t>الأساس : الرب يسوع المسيح (1 كو 3: 11)</a:t>
            </a:r>
            <a:endParaRPr lang="en-US" b="1" i="0" dirty="0">
              <a:solidFill>
                <a:schemeClr val="bg1"/>
              </a:solidFill>
            </a:endParaRPr>
          </a:p>
        </p:txBody>
      </p:sp>
      <p:sp>
        <p:nvSpPr>
          <p:cNvPr id="632835" name="Text Box 4"/>
          <p:cNvSpPr txBox="1">
            <a:spLocks noChangeArrowheads="1"/>
          </p:cNvSpPr>
          <p:nvPr/>
        </p:nvSpPr>
        <p:spPr bwMode="auto">
          <a:xfrm>
            <a:off x="8543928" y="76200"/>
            <a:ext cx="505240" cy="4616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000000"/>
                </a:solidFill>
                <a:latin typeface="Arial" panose="020B0604020202020204" pitchFamily="34" charset="0"/>
              </a:rPr>
              <a:t>19</a:t>
            </a:r>
            <a:endParaRPr lang="en-US" b="1" dirty="0">
              <a:solidFill>
                <a:srgbClr val="000000"/>
              </a:solidFill>
              <a:latin typeface="Arial" panose="020B0604020202020204" pitchFamily="34"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ar-JO" sz="2800" b="1" dirty="0">
                <a:solidFill>
                  <a:srgbClr val="FFFFFF"/>
                </a:solidFill>
                <a:latin typeface="Tahoma" charset="0"/>
              </a:rPr>
              <a:t>الأساس : الرسل  و الأنبياء (أف 2: 20)</a:t>
            </a:r>
            <a:endParaRPr lang="en-US" sz="2800" b="1" dirty="0">
              <a:solidFill>
                <a:srgbClr val="FFFFFF"/>
              </a:solidFill>
              <a:latin typeface="Tahoma" charset="0"/>
            </a:endParaRPr>
          </a:p>
        </p:txBody>
      </p:sp>
      <p:sp>
        <p:nvSpPr>
          <p:cNvPr id="20486" name="Rectangle 6"/>
          <p:cNvSpPr>
            <a:spLocks noChangeArrowheads="1"/>
          </p:cNvSpPr>
          <p:nvPr/>
        </p:nvSpPr>
        <p:spPr bwMode="auto">
          <a:xfrm rot="-5400000">
            <a:off x="6858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ar-JO" sz="2800" b="1" dirty="0">
                <a:solidFill>
                  <a:srgbClr val="FFFFFF"/>
                </a:solidFill>
                <a:latin typeface="Tahoma" charset="0"/>
              </a:rPr>
              <a:t>مبشرين</a:t>
            </a:r>
            <a:endParaRPr lang="en-US" sz="2800" b="1" dirty="0">
              <a:solidFill>
                <a:srgbClr val="FFFFFF"/>
              </a:solidFill>
              <a:latin typeface="Tahoma" charset="0"/>
            </a:endParaRPr>
          </a:p>
        </p:txBody>
      </p:sp>
      <p:sp>
        <p:nvSpPr>
          <p:cNvPr id="20487" name="Rectangle 7"/>
          <p:cNvSpPr>
            <a:spLocks noChangeArrowheads="1"/>
          </p:cNvSpPr>
          <p:nvPr/>
        </p:nvSpPr>
        <p:spPr bwMode="auto">
          <a:xfrm rot="-5400000">
            <a:off x="46482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ar-JO" sz="2800" b="1" dirty="0">
                <a:solidFill>
                  <a:srgbClr val="FFFFFF"/>
                </a:solidFill>
                <a:latin typeface="Tahoma" charset="0"/>
              </a:rPr>
              <a:t>معلمين</a:t>
            </a:r>
            <a:endParaRPr lang="en-US" sz="2800" b="1" dirty="0">
              <a:solidFill>
                <a:srgbClr val="FFFFFF"/>
              </a:solidFill>
              <a:latin typeface="Tahoma" charset="0"/>
            </a:endParaRPr>
          </a:p>
        </p:txBody>
      </p:sp>
      <p:sp>
        <p:nvSpPr>
          <p:cNvPr id="20488" name="Rectangle 8"/>
          <p:cNvSpPr>
            <a:spLocks noChangeArrowheads="1"/>
          </p:cNvSpPr>
          <p:nvPr/>
        </p:nvSpPr>
        <p:spPr bwMode="auto">
          <a:xfrm rot="-5400000">
            <a:off x="2209800" y="2971801"/>
            <a:ext cx="39624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ar-JO" sz="2800" b="1" dirty="0">
                <a:solidFill>
                  <a:srgbClr val="FFFFFF"/>
                </a:solidFill>
                <a:latin typeface="Tahoma" charset="0"/>
              </a:rPr>
              <a:t>رعاة - معلمين</a:t>
            </a:r>
            <a:endParaRPr lang="en-US" sz="2800" b="1" dirty="0">
              <a:solidFill>
                <a:srgbClr val="FFFFFF"/>
              </a:solidFill>
              <a:latin typeface="Tahoma" charset="0"/>
            </a:endParaRPr>
          </a:p>
        </p:txBody>
      </p:sp>
      <p:grpSp>
        <p:nvGrpSpPr>
          <p:cNvPr id="20489" name="Group 9"/>
          <p:cNvGrpSpPr>
            <a:grpSpLocks/>
          </p:cNvGrpSpPr>
          <p:nvPr/>
        </p:nvGrpSpPr>
        <p:grpSpPr bwMode="auto">
          <a:xfrm>
            <a:off x="1143001"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lgn="ctr">
                <a:spcBef>
                  <a:spcPct val="20000"/>
                </a:spcBef>
                <a:buClr>
                  <a:srgbClr val="800040"/>
                </a:buClr>
                <a:buFont typeface="Wingdings" charset="0"/>
                <a:buNone/>
                <a:defRPr/>
              </a:pPr>
              <a:endParaRPr lang="en-US" sz="2800" b="1">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lgn="ctr">
                <a:spcBef>
                  <a:spcPct val="20000"/>
                </a:spcBef>
                <a:buClr>
                  <a:srgbClr val="800040"/>
                </a:buClr>
                <a:buFont typeface="Wingdings" charset="0"/>
                <a:buNone/>
                <a:defRPr/>
              </a:pPr>
              <a:endParaRPr lang="en-US" sz="2800" b="1">
                <a:solidFill>
                  <a:srgbClr val="FFFFFF"/>
                </a:solidFill>
                <a:latin typeface="Tahoma" charset="0"/>
              </a:endParaRPr>
            </a:p>
          </p:txBody>
        </p:sp>
      </p:grpSp>
      <p:sp>
        <p:nvSpPr>
          <p:cNvPr id="20492" name="Text Box 12"/>
          <p:cNvSpPr txBox="1">
            <a:spLocks noChangeArrowheads="1"/>
          </p:cNvSpPr>
          <p:nvPr/>
        </p:nvSpPr>
        <p:spPr bwMode="auto">
          <a:xfrm>
            <a:off x="6812797" y="3292477"/>
            <a:ext cx="1999239" cy="8309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i="1" dirty="0">
                <a:solidFill>
                  <a:srgbClr val="000000"/>
                </a:solidFill>
                <a:latin typeface="Tahoma" charset="0"/>
              </a:rPr>
              <a:t>المواهب التجهيزية</a:t>
            </a:r>
            <a:br>
              <a:rPr lang="en-US" i="1" dirty="0">
                <a:solidFill>
                  <a:srgbClr val="000000"/>
                </a:solidFill>
                <a:latin typeface="Tahoma" charset="0"/>
              </a:rPr>
            </a:br>
            <a:r>
              <a:rPr lang="en-US" i="1" dirty="0">
                <a:solidFill>
                  <a:srgbClr val="000000"/>
                </a:solidFill>
                <a:latin typeface="Tahoma" charset="0"/>
              </a:rPr>
              <a:t>(</a:t>
            </a:r>
            <a:r>
              <a:rPr lang="ar-JO" i="1" dirty="0">
                <a:solidFill>
                  <a:srgbClr val="000000"/>
                </a:solidFill>
                <a:latin typeface="Tahoma" charset="0"/>
              </a:rPr>
              <a:t>اف 4: 11-12أ</a:t>
            </a:r>
            <a:r>
              <a:rPr lang="en-US" i="1" dirty="0">
                <a:solidFill>
                  <a:srgbClr val="000000"/>
                </a:solidFill>
                <a:latin typeface="Tahoma" charset="0"/>
              </a:rPr>
              <a:t>)</a:t>
            </a:r>
          </a:p>
        </p:txBody>
      </p:sp>
      <p:sp>
        <p:nvSpPr>
          <p:cNvPr id="632842" name="Text Box 13"/>
          <p:cNvSpPr txBox="1">
            <a:spLocks noChangeArrowheads="1"/>
          </p:cNvSpPr>
          <p:nvPr/>
        </p:nvSpPr>
        <p:spPr bwMode="auto">
          <a:xfrm>
            <a:off x="1371600" y="6553201"/>
            <a:ext cx="5986482" cy="3047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400" dirty="0">
                <a:solidFill>
                  <a:srgbClr val="000000"/>
                </a:solidFill>
                <a:latin typeface="Tahoma" charset="0"/>
              </a:rPr>
              <a:t>مقتبسة من تشارلز ر. سويندول ” دليل دراسة المواهب الروحية“ (1983)، 7</a:t>
            </a:r>
            <a:endParaRPr lang="en-US" sz="1400" dirty="0">
              <a:solidFill>
                <a:srgbClr val="000000"/>
              </a:solidFill>
              <a:latin typeface="Tahoma" charset="0"/>
            </a:endParaRPr>
          </a:p>
        </p:txBody>
      </p:sp>
      <p:sp>
        <p:nvSpPr>
          <p:cNvPr id="20494" name="Text Box 14"/>
          <p:cNvSpPr txBox="1">
            <a:spLocks noChangeArrowheads="1"/>
          </p:cNvSpPr>
          <p:nvPr/>
        </p:nvSpPr>
        <p:spPr bwMode="auto">
          <a:xfrm>
            <a:off x="6575178" y="990602"/>
            <a:ext cx="2457698" cy="8309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i="1" dirty="0">
                <a:solidFill>
                  <a:srgbClr val="000000"/>
                </a:solidFill>
                <a:latin typeface="Tahoma" charset="0"/>
              </a:rPr>
              <a:t>المواهب غير التجهيزية</a:t>
            </a:r>
            <a:br>
              <a:rPr lang="en-US" i="1" dirty="0">
                <a:solidFill>
                  <a:srgbClr val="000000"/>
                </a:solidFill>
                <a:latin typeface="Tahoma" charset="0"/>
              </a:rPr>
            </a:br>
            <a:r>
              <a:rPr lang="en-US" i="1" dirty="0">
                <a:solidFill>
                  <a:srgbClr val="000000"/>
                </a:solidFill>
                <a:latin typeface="Tahoma" charset="0"/>
              </a:rPr>
              <a:t>(</a:t>
            </a:r>
            <a:r>
              <a:rPr lang="ar-JO" i="1" dirty="0">
                <a:solidFill>
                  <a:srgbClr val="000000"/>
                </a:solidFill>
                <a:latin typeface="Tahoma" charset="0"/>
              </a:rPr>
              <a:t>أف 4: 12ب</a:t>
            </a:r>
            <a:r>
              <a:rPr lang="en-US" i="1" dirty="0">
                <a:solidFill>
                  <a:srgbClr val="000000"/>
                </a:solidFill>
                <a:latin typeface="Tahoma"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0489"/>
                                        </p:tgtEl>
                                        <p:attrNameLst>
                                          <p:attrName>style.visibility</p:attrName>
                                        </p:attrNameLst>
                                      </p:cBhvr>
                                      <p:to>
                                        <p:strVal val="visible"/>
                                      </p:to>
                                    </p:set>
                                    <p:anim calcmode="lin" valueType="num">
                                      <p:cBhvr>
                                        <p:cTn id="42" dur="1000" fill="hold"/>
                                        <p:tgtEl>
                                          <p:spTgt spid="20489"/>
                                        </p:tgtEl>
                                        <p:attrNameLst>
                                          <p:attrName>ppt_w</p:attrName>
                                        </p:attrNameLst>
                                      </p:cBhvr>
                                      <p:tavLst>
                                        <p:tav tm="0">
                                          <p:val>
                                            <p:fltVal val="0"/>
                                          </p:val>
                                        </p:tav>
                                        <p:tav tm="100000">
                                          <p:val>
                                            <p:strVal val="#ppt_w"/>
                                          </p:val>
                                        </p:tav>
                                      </p:tavLst>
                                    </p:anim>
                                    <p:anim calcmode="lin" valueType="num">
                                      <p:cBhvr>
                                        <p:cTn id="43" dur="1000" fill="hold"/>
                                        <p:tgtEl>
                                          <p:spTgt spid="20489"/>
                                        </p:tgtEl>
                                        <p:attrNameLst>
                                          <p:attrName>ppt_h</p:attrName>
                                        </p:attrNameLst>
                                      </p:cBhvr>
                                      <p:tavLst>
                                        <p:tav tm="0">
                                          <p:val>
                                            <p:fltVal val="0"/>
                                          </p:val>
                                        </p:tav>
                                        <p:tav tm="100000">
                                          <p:val>
                                            <p:strVal val="#ppt_h"/>
                                          </p:val>
                                        </p:tav>
                                      </p:tavLst>
                                    </p:anim>
                                    <p:anim calcmode="lin" valueType="num">
                                      <p:cBhvr>
                                        <p:cTn id="44"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كيف يمكن أن تكون كنيستنا </a:t>
            </a:r>
            <a:r>
              <a:rPr lang="ar-JO" sz="6000" dirty="0">
                <a:solidFill>
                  <a:srgbClr val="FFFF00"/>
                </a:solidFill>
                <a:effectLst>
                  <a:glow rad="127000">
                    <a:schemeClr val="tx1"/>
                  </a:glow>
                </a:effectLst>
                <a:ea typeface="ＭＳ Ｐゴシック" charset="0"/>
                <a:cs typeface="ＭＳ Ｐゴシック" charset="0"/>
              </a:rPr>
              <a:t>متحدة</a:t>
            </a:r>
            <a:r>
              <a:rPr lang="ar-JO" sz="4800" dirty="0">
                <a:effectLst>
                  <a:glow rad="127000">
                    <a:schemeClr val="tx1"/>
                  </a:glow>
                </a:effectLst>
                <a:ea typeface="ＭＳ Ｐゴシック" charset="0"/>
                <a:cs typeface="ＭＳ Ｐゴシック" charset="0"/>
              </a:rPr>
              <a:t> </a:t>
            </a:r>
            <a:br>
              <a:rPr lang="ar-JO" sz="4800" dirty="0">
                <a:effectLst>
                  <a:glow rad="127000">
                    <a:schemeClr val="tx1"/>
                  </a:glow>
                </a:effectLst>
                <a:ea typeface="ＭＳ Ｐゴシック" charset="0"/>
                <a:cs typeface="ＭＳ Ｐゴシック" charset="0"/>
              </a:rPr>
            </a:br>
            <a:r>
              <a:rPr lang="ar-JO" sz="4800" dirty="0">
                <a:effectLst>
                  <a:glow rad="127000">
                    <a:schemeClr val="tx1"/>
                  </a:glow>
                </a:effectLst>
                <a:ea typeface="ＭＳ Ｐゴシック" charset="0"/>
                <a:cs typeface="ＭＳ Ｐゴシック" charset="0"/>
              </a:rPr>
              <a:t>على الرغم من الأنواع المختلفة من الناس ؟</a:t>
            </a:r>
            <a:endParaRPr lang="en-US" sz="4800" dirty="0">
              <a:effectLst>
                <a:glow rad="127000">
                  <a:schemeClr val="tx1"/>
                </a:glow>
              </a:effectLst>
              <a:ea typeface="ＭＳ Ｐゴシック" charset="0"/>
              <a:cs typeface="ＭＳ Ｐゴシック" charset="0"/>
            </a:endParaRP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825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ＭＳ Ｐゴシック" charset="0"/>
              </a:rPr>
              <a:t>كيف نكون متحدين ...</a:t>
            </a:r>
            <a:endParaRPr lang="en-US" dirty="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محبة       الله</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أفسس 1-3</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36755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ＭＳ Ｐゴシック" charset="0"/>
              </a:rPr>
              <a:t>كيف نكون متحدين ...</a:t>
            </a:r>
            <a:endParaRPr lang="en-US" dirty="0">
              <a:ea typeface="ＭＳ Ｐゴシック" charset="0"/>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محبة الكنيسة</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محبة      الله</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أفسس</a:t>
            </a:r>
            <a:r>
              <a:rPr kumimoji="0" lang="ar-JO" sz="4800" b="1" u="none" strike="noStrike" kern="1200" cap="none" spc="0" normalizeH="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4-6</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4771450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2"/>
            <a:ext cx="9144000" cy="2401711"/>
          </a:xfrm>
        </p:spPr>
        <p:txBody>
          <a:bodyPr/>
          <a:lstStyle/>
          <a:p>
            <a:r>
              <a:rPr lang="ar-JO" sz="8800" dirty="0">
                <a:ea typeface="Osaka" charset="0"/>
                <a:cs typeface="Arial" panose="020B0604020202020204" pitchFamily="34" charset="0"/>
              </a:rPr>
              <a:t>أفسس 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9396495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30114" name="Group 3"/>
          <p:cNvGrpSpPr>
            <a:grpSpLocks/>
          </p:cNvGrpSpPr>
          <p:nvPr/>
        </p:nvGrpSpPr>
        <p:grpSpPr bwMode="auto">
          <a:xfrm>
            <a:off x="0" y="0"/>
            <a:ext cx="9144000" cy="6553200"/>
            <a:chOff x="192" y="144"/>
            <a:chExt cx="5184" cy="3648"/>
          </a:xfrm>
        </p:grpSpPr>
        <p:pic>
          <p:nvPicPr>
            <p:cNvPr id="730117" name="Picture 4" descr="ephesians4_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 y="144"/>
              <a:ext cx="5184" cy="3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0118" name="Rectangle 5"/>
            <p:cNvSpPr>
              <a:spLocks noChangeArrowheads="1"/>
            </p:cNvSpPr>
            <p:nvPr/>
          </p:nvSpPr>
          <p:spPr bwMode="auto">
            <a:xfrm>
              <a:off x="3312" y="3552"/>
              <a:ext cx="2064" cy="24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2" name="Rectangle 2"/>
          <p:cNvSpPr>
            <a:spLocks noGrp="1" noChangeArrowheads="1"/>
          </p:cNvSpPr>
          <p:nvPr>
            <p:ph type="title"/>
          </p:nvPr>
        </p:nvSpPr>
        <p:spPr>
          <a:xfrm>
            <a:off x="5580063" y="1628775"/>
            <a:ext cx="2952750" cy="400050"/>
          </a:xfrm>
          <a:solidFill>
            <a:schemeClr val="tx1"/>
          </a:solidFill>
        </p:spPr>
        <p:txBody>
          <a:bodyPr>
            <a:spAutoFit/>
          </a:bodyPr>
          <a:lstStyle/>
          <a:p>
            <a:pPr eaLnBrk="1" hangingPunct="1">
              <a:defRPr/>
            </a:pPr>
            <a:r>
              <a:rPr lang="ar-JO" sz="2000" kern="1200" dirty="0">
                <a:solidFill>
                  <a:srgbClr val="FFFFFF"/>
                </a:solidFill>
                <a:ea typeface="ＭＳ Ｐゴシック" charset="0"/>
                <a:cs typeface="ＭＳ Ｐゴシック" charset="0"/>
              </a:rPr>
              <a:t>أفسس 4: 3</a:t>
            </a:r>
            <a:endParaRPr lang="en-US" sz="2000" kern="1200" dirty="0">
              <a:solidFill>
                <a:srgbClr val="FFFFFF"/>
              </a:solidFill>
              <a:ea typeface="ＭＳ Ｐゴシック" charset="0"/>
              <a:cs typeface="ＭＳ Ｐゴシック" charset="0"/>
            </a:endParaRPr>
          </a:p>
        </p:txBody>
      </p:sp>
      <p:sp>
        <p:nvSpPr>
          <p:cNvPr id="730116" name="TextBox 5"/>
          <p:cNvSpPr txBox="1">
            <a:spLocks noChangeArrowheads="1"/>
          </p:cNvSpPr>
          <p:nvPr/>
        </p:nvSpPr>
        <p:spPr bwMode="auto">
          <a:xfrm>
            <a:off x="0" y="992180"/>
            <a:ext cx="9144000" cy="40324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pPr>
            <a:r>
              <a:rPr lang="ar-JO" sz="2000" b="1" dirty="0">
                <a:solidFill>
                  <a:srgbClr val="FFFFFF"/>
                </a:solidFill>
                <a:latin typeface="Arial" panose="020B0604020202020204" pitchFamily="34" charset="0"/>
              </a:rPr>
              <a:t>مجتهدين أن تحفظوا وحدانية الروح برباط السلام</a:t>
            </a:r>
            <a:endParaRPr lang="en-US" sz="2000" dirty="0">
              <a:solidFill>
                <a:srgbClr val="FFFFFF"/>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7042"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b="1" dirty="0">
              <a:solidFill>
                <a:srgbClr val="FFCC00"/>
              </a:solidFill>
              <a:latin typeface="Arial" panose="020B0604020202020204" pitchFamily="34" charset="0"/>
            </a:endParaRPr>
          </a:p>
        </p:txBody>
      </p:sp>
      <p:sp>
        <p:nvSpPr>
          <p:cNvPr id="733187"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b="1" dirty="0">
              <a:latin typeface="Arial" panose="020B0604020202020204" pitchFamily="34" charset="0"/>
            </a:endParaRPr>
          </a:p>
        </p:txBody>
      </p:sp>
      <p:sp>
        <p:nvSpPr>
          <p:cNvPr id="733188" name="Text Box 4"/>
          <p:cNvSpPr txBox="1">
            <a:spLocks noChangeArrowheads="1"/>
          </p:cNvSpPr>
          <p:nvPr/>
        </p:nvSpPr>
        <p:spPr bwMode="auto">
          <a:xfrm>
            <a:off x="0" y="1460500"/>
            <a:ext cx="9144000" cy="3970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600" b="1" dirty="0">
                <a:solidFill>
                  <a:srgbClr val="CC3300"/>
                </a:solidFill>
                <a:latin typeface="Arial" panose="020B0604020202020204" pitchFamily="34" charset="0"/>
              </a:rPr>
              <a:t>جسد</a:t>
            </a:r>
            <a:r>
              <a:rPr lang="ar-JO" sz="3600" b="1" dirty="0">
                <a:solidFill>
                  <a:schemeClr val="accent2"/>
                </a:solidFill>
                <a:latin typeface="Arial" panose="020B0604020202020204" pitchFamily="34" charset="0"/>
              </a:rPr>
              <a:t> – شركة المؤمنين ( الكنيسة )</a:t>
            </a:r>
            <a:endParaRPr lang="en-US" sz="3600" b="1" dirty="0">
              <a:solidFill>
                <a:schemeClr val="accent2"/>
              </a:solidFill>
              <a:latin typeface="Arial" panose="020B0604020202020204" pitchFamily="34" charset="0"/>
            </a:endParaRPr>
          </a:p>
          <a:p>
            <a:pPr algn="r" eaLnBrk="1" hangingPunct="1"/>
            <a:r>
              <a:rPr lang="ar-JO" sz="3600" b="1" dirty="0">
                <a:solidFill>
                  <a:srgbClr val="CC3300"/>
                </a:solidFill>
                <a:latin typeface="Arial" panose="020B0604020202020204" pitchFamily="34" charset="0"/>
              </a:rPr>
              <a:t>روح</a:t>
            </a:r>
            <a:r>
              <a:rPr lang="ar-JO" sz="3600" b="1" dirty="0">
                <a:solidFill>
                  <a:schemeClr val="accent2"/>
                </a:solidFill>
                <a:latin typeface="Arial" panose="020B0604020202020204" pitchFamily="34" charset="0"/>
              </a:rPr>
              <a:t> – الروح القدس يفعل الشركة</a:t>
            </a:r>
            <a:endParaRPr lang="en-US" sz="3600" b="1" dirty="0">
              <a:solidFill>
                <a:schemeClr val="accent2"/>
              </a:solidFill>
              <a:latin typeface="Arial" panose="020B0604020202020204" pitchFamily="34" charset="0"/>
            </a:endParaRPr>
          </a:p>
          <a:p>
            <a:pPr algn="r" eaLnBrk="1" hangingPunct="1"/>
            <a:r>
              <a:rPr lang="ar-JO" sz="3600" b="1" dirty="0">
                <a:solidFill>
                  <a:srgbClr val="CC3300"/>
                </a:solidFill>
                <a:latin typeface="Arial" panose="020B0604020202020204" pitchFamily="34" charset="0"/>
              </a:rPr>
              <a:t>رجاء</a:t>
            </a:r>
            <a:r>
              <a:rPr lang="ar-JO" sz="3600" b="1" dirty="0">
                <a:solidFill>
                  <a:schemeClr val="accent2"/>
                </a:solidFill>
                <a:latin typeface="Arial" panose="020B0604020202020204" pitchFamily="34" charset="0"/>
              </a:rPr>
              <a:t> – عن المستقبل</a:t>
            </a:r>
            <a:endParaRPr lang="en-US" sz="3600" b="1" dirty="0">
              <a:solidFill>
                <a:schemeClr val="accent2"/>
              </a:solidFill>
              <a:latin typeface="Arial" panose="020B0604020202020204" pitchFamily="34" charset="0"/>
            </a:endParaRPr>
          </a:p>
          <a:p>
            <a:pPr algn="r" eaLnBrk="1" hangingPunct="1"/>
            <a:r>
              <a:rPr lang="ar-JO" sz="3600" b="1" dirty="0">
                <a:solidFill>
                  <a:srgbClr val="CC3300"/>
                </a:solidFill>
                <a:latin typeface="Arial" panose="020B0604020202020204" pitchFamily="34" charset="0"/>
              </a:rPr>
              <a:t>رب</a:t>
            </a:r>
            <a:r>
              <a:rPr lang="ar-JO" sz="3600" b="1" dirty="0">
                <a:solidFill>
                  <a:schemeClr val="accent2"/>
                </a:solidFill>
                <a:latin typeface="Arial" panose="020B0604020202020204" pitchFamily="34" charset="0"/>
              </a:rPr>
              <a:t> – الذي ننتمي له</a:t>
            </a:r>
            <a:endParaRPr lang="en-US" sz="3600" b="1" dirty="0">
              <a:solidFill>
                <a:schemeClr val="accent2"/>
              </a:solidFill>
              <a:latin typeface="Arial" panose="020B0604020202020204" pitchFamily="34" charset="0"/>
            </a:endParaRPr>
          </a:p>
          <a:p>
            <a:pPr algn="r" eaLnBrk="1" hangingPunct="1"/>
            <a:r>
              <a:rPr lang="ar-JO" sz="3600" b="1" dirty="0">
                <a:solidFill>
                  <a:srgbClr val="CC3300"/>
                </a:solidFill>
                <a:latin typeface="Arial" panose="020B0604020202020204" pitchFamily="34" charset="0"/>
              </a:rPr>
              <a:t>إيمان</a:t>
            </a:r>
            <a:r>
              <a:rPr lang="ar-JO" sz="3600" b="1" dirty="0">
                <a:solidFill>
                  <a:schemeClr val="accent2"/>
                </a:solidFill>
                <a:latin typeface="Arial" panose="020B0604020202020204" pitchFamily="34" charset="0"/>
              </a:rPr>
              <a:t> – التزام فردي</a:t>
            </a:r>
            <a:endParaRPr lang="en-US" sz="3600" b="1" dirty="0">
              <a:solidFill>
                <a:schemeClr val="accent2"/>
              </a:solidFill>
              <a:latin typeface="Arial" panose="020B0604020202020204" pitchFamily="34" charset="0"/>
            </a:endParaRPr>
          </a:p>
          <a:p>
            <a:pPr algn="r" eaLnBrk="1" hangingPunct="1"/>
            <a:r>
              <a:rPr lang="ar-JO" sz="3600" b="1" dirty="0">
                <a:solidFill>
                  <a:srgbClr val="CC3300"/>
                </a:solidFill>
                <a:latin typeface="Arial" panose="020B0604020202020204" pitchFamily="34" charset="0"/>
              </a:rPr>
              <a:t>معمودية</a:t>
            </a:r>
            <a:r>
              <a:rPr lang="ar-JO" sz="3600" b="1" dirty="0">
                <a:solidFill>
                  <a:schemeClr val="accent2"/>
                </a:solidFill>
                <a:latin typeface="Arial" panose="020B0604020202020204" pitchFamily="34" charset="0"/>
              </a:rPr>
              <a:t> – تسجيل الدخول إلى الكنيسة</a:t>
            </a:r>
            <a:endParaRPr lang="en-US" sz="3600" b="1" dirty="0">
              <a:solidFill>
                <a:schemeClr val="accent2"/>
              </a:solidFill>
              <a:latin typeface="Arial" panose="020B0604020202020204" pitchFamily="34" charset="0"/>
            </a:endParaRPr>
          </a:p>
          <a:p>
            <a:pPr algn="r" eaLnBrk="1" hangingPunct="1"/>
            <a:r>
              <a:rPr lang="ar-JO" sz="3600" b="1" dirty="0">
                <a:solidFill>
                  <a:srgbClr val="CC3300"/>
                </a:solidFill>
                <a:latin typeface="Arial" panose="020B0604020202020204" pitchFamily="34" charset="0"/>
              </a:rPr>
              <a:t>إله</a:t>
            </a:r>
            <a:r>
              <a:rPr lang="ar-JO" sz="3600" b="1" dirty="0">
                <a:solidFill>
                  <a:schemeClr val="accent2"/>
                </a:solidFill>
                <a:latin typeface="Arial" panose="020B0604020202020204" pitchFamily="34" charset="0"/>
              </a:rPr>
              <a:t> – أبونا يحفظنا للأبد</a:t>
            </a:r>
            <a:endParaRPr lang="en-US" sz="3600" b="1" dirty="0">
              <a:solidFill>
                <a:schemeClr val="accent2"/>
              </a:solidFill>
              <a:latin typeface="Arial" panose="020B0604020202020204" pitchFamily="34" charset="0"/>
            </a:endParaRPr>
          </a:p>
        </p:txBody>
      </p:sp>
      <p:sp>
        <p:nvSpPr>
          <p:cNvPr id="733189" name="Title 1"/>
          <p:cNvSpPr>
            <a:spLocks noGrp="1"/>
          </p:cNvSpPr>
          <p:nvPr>
            <p:ph type="title" idx="4294967295"/>
          </p:nvPr>
        </p:nvSpPr>
        <p:spPr/>
        <p:txBody>
          <a:bodyPr/>
          <a:lstStyle/>
          <a:p>
            <a:r>
              <a:rPr lang="ar-JO" dirty="0">
                <a:ea typeface="ＭＳ Ｐゴシック" charset="0"/>
                <a:cs typeface="ＭＳ Ｐゴシック" charset="0"/>
              </a:rPr>
              <a:t>ما الذي يوحدنا (أف 4: 4-6)</a:t>
            </a:r>
            <a:endParaRPr lang="en-US" dirty="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7042"/>
                                        </p:tgtEl>
                                        <p:attrNameLst>
                                          <p:attrName>style.visibility</p:attrName>
                                        </p:attrNameLst>
                                      </p:cBhvr>
                                      <p:to>
                                        <p:strVal val="visible"/>
                                      </p:to>
                                    </p:set>
                                    <p:anim calcmode="lin" valueType="num">
                                      <p:cBhvr>
                                        <p:cTn id="7" dur="2000" fill="hold"/>
                                        <p:tgtEl>
                                          <p:spTgt spid="87042"/>
                                        </p:tgtEl>
                                        <p:attrNameLst>
                                          <p:attrName>ppt_w</p:attrName>
                                        </p:attrNameLst>
                                      </p:cBhvr>
                                      <p:tavLst>
                                        <p:tav tm="0">
                                          <p:val>
                                            <p:strVal val="#ppt_w*0.70"/>
                                          </p:val>
                                        </p:tav>
                                        <p:tav tm="100000">
                                          <p:val>
                                            <p:strVal val="#ppt_w"/>
                                          </p:val>
                                        </p:tav>
                                      </p:tavLst>
                                    </p:anim>
                                    <p:anim calcmode="lin" valueType="num">
                                      <p:cBhvr>
                                        <p:cTn id="8" dur="2000" fill="hold"/>
                                        <p:tgtEl>
                                          <p:spTgt spid="87042"/>
                                        </p:tgtEl>
                                        <p:attrNameLst>
                                          <p:attrName>ppt_h</p:attrName>
                                        </p:attrNameLst>
                                      </p:cBhvr>
                                      <p:tavLst>
                                        <p:tav tm="0">
                                          <p:val>
                                            <p:strVal val="#ppt_h"/>
                                          </p:val>
                                        </p:tav>
                                        <p:tav tm="100000">
                                          <p:val>
                                            <p:strVal val="#ppt_h"/>
                                          </p:val>
                                        </p:tav>
                                      </p:tavLst>
                                    </p:anim>
                                    <p:animEffect transition="in" filter="fade">
                                      <p:cBhvr>
                                        <p:cTn id="9" dur="2000"/>
                                        <p:tgtEl>
                                          <p:spTgt spid="87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0244" name="Picture 4" descr="Related image">
            <a:extLst>
              <a:ext uri="{FF2B5EF4-FFF2-40B4-BE49-F238E27FC236}">
                <a16:creationId xmlns:a16="http://schemas.microsoft.com/office/drawing/2014/main" id="{83092F4A-9426-3443-8678-1B2862AC54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1131888" y="0"/>
            <a:ext cx="6880225" cy="57778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12" y="5417840"/>
            <a:ext cx="9145016" cy="1440160"/>
          </a:xfrm>
          <a:effectLst/>
        </p:spPr>
        <p:txBody>
          <a:bodyPr/>
          <a:lstStyle/>
          <a:p>
            <a:pPr>
              <a:defRPr/>
            </a:pPr>
            <a:r>
              <a:rPr lang="ar-JO" sz="2800" dirty="0">
                <a:solidFill>
                  <a:schemeClr val="tx1"/>
                </a:solidFill>
              </a:rPr>
              <a:t>أشعر بوحدة جديدة في كنيستي ... بعيدًا عن اللامبالاة ، وأتجه بثبات نحو المعارضة</a:t>
            </a:r>
            <a:endParaRPr lang="en-US" sz="2800" dirty="0">
              <a:solidFill>
                <a:schemeClr val="tx1"/>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32876744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15746" name="Oval 2"/>
          <p:cNvSpPr>
            <a:spLocks noChangeArrowheads="1"/>
          </p:cNvSpPr>
          <p:nvPr/>
        </p:nvSpPr>
        <p:spPr bwMode="auto">
          <a:xfrm>
            <a:off x="2743200" y="-1295400"/>
            <a:ext cx="8331200" cy="9448800"/>
          </a:xfrm>
          <a:prstGeom prst="ellipse">
            <a:avLst/>
          </a:prstGeom>
          <a:solidFill>
            <a:srgbClr val="FF3300">
              <a:alpha val="30000"/>
            </a:srgbClr>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1800" b="1" dirty="0">
              <a:solidFill>
                <a:srgbClr val="FFCC00"/>
              </a:solidFill>
              <a:latin typeface="Arial" panose="020B0604020202020204" pitchFamily="34" charset="0"/>
            </a:endParaRPr>
          </a:p>
        </p:txBody>
      </p:sp>
      <p:sp>
        <p:nvSpPr>
          <p:cNvPr id="415747" name="Rectangle 3"/>
          <p:cNvSpPr>
            <a:spLocks noChangeArrowheads="1"/>
          </p:cNvSpPr>
          <p:nvPr/>
        </p:nvSpPr>
        <p:spPr bwMode="auto">
          <a:xfrm>
            <a:off x="1" y="1485900"/>
            <a:ext cx="8907463" cy="4305300"/>
          </a:xfrm>
          <a:prstGeom prst="rect">
            <a:avLst/>
          </a:prstGeom>
          <a:solidFill>
            <a:srgbClr val="FFCC99">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1800" b="1" dirty="0">
              <a:solidFill>
                <a:srgbClr val="000000"/>
              </a:solidFill>
              <a:latin typeface="Arial" panose="020B0604020202020204" pitchFamily="34" charset="0"/>
            </a:endParaRPr>
          </a:p>
        </p:txBody>
      </p:sp>
      <p:pic>
        <p:nvPicPr>
          <p:cNvPr id="415748" name="Picture 4" descr="ephesus library skylight"/>
          <p:cNvPicPr>
            <a:picLocks noGrp="1" noChangeAspect="1" noChangeArrowheads="1"/>
          </p:cNvPicPr>
          <p:nvPr>
            <p:ph/>
          </p:nvPr>
        </p:nvPicPr>
        <p:blipFill>
          <a:blip r:embed="rId4" cstate="screen">
            <a:extLst>
              <a:ext uri="{28A0092B-C50C-407E-A947-70E740481C1C}">
                <a14:useLocalDpi xmlns:a14="http://schemas.microsoft.com/office/drawing/2010/main"/>
              </a:ext>
            </a:extLst>
          </a:blip>
          <a:srcRect/>
          <a:stretch>
            <a:fillRect/>
          </a:stretch>
        </p:blipFill>
        <p:spPr>
          <a:xfrm>
            <a:off x="4775201" y="250828"/>
            <a:ext cx="3700463" cy="635476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15749" name="Text Box 5"/>
          <p:cNvSpPr txBox="1">
            <a:spLocks noChangeArrowheads="1"/>
          </p:cNvSpPr>
          <p:nvPr/>
        </p:nvSpPr>
        <p:spPr bwMode="auto">
          <a:xfrm>
            <a:off x="877509" y="2209801"/>
            <a:ext cx="3837367" cy="39703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27" tIns="45714" rIns="91427" bIns="45714">
            <a:spAutoFit/>
          </a:bodyPr>
          <a:lstStyle>
            <a:lvl1pPr marL="374650" indent="-374650">
              <a:defRPr sz="2400">
                <a:solidFill>
                  <a:schemeClr val="tx1"/>
                </a:solidFill>
                <a:latin typeface="Arial" charset="0"/>
                <a:ea typeface="ＭＳ Ｐゴシック" charset="0"/>
                <a:cs typeface="ＭＳ Ｐゴシック" charset="0"/>
              </a:defRPr>
            </a:lvl1pPr>
            <a:lvl2pPr marL="5651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r" rtl="1">
              <a:buFontTx/>
              <a:buChar char="•"/>
              <a:defRPr/>
            </a:pPr>
            <a:r>
              <a:rPr lang="ar-JO" sz="3600" b="1" dirty="0">
                <a:solidFill>
                  <a:srgbClr val="333399"/>
                </a:solidFill>
                <a:latin typeface="Arial" panose="020B0604020202020204" pitchFamily="34" charset="0"/>
              </a:rPr>
              <a:t>دعوة للوحدة (1-6)</a:t>
            </a:r>
            <a:endParaRPr lang="en-US" sz="3600" b="1" dirty="0">
              <a:solidFill>
                <a:srgbClr val="333399"/>
              </a:solidFill>
              <a:latin typeface="Arial" panose="020B0604020202020204" pitchFamily="34" charset="0"/>
            </a:endParaRPr>
          </a:p>
          <a:p>
            <a:pPr algn="r" rtl="1">
              <a:buFontTx/>
              <a:buChar char="•"/>
              <a:defRPr/>
            </a:pPr>
            <a:r>
              <a:rPr lang="ar-JO" sz="3600" b="1" dirty="0">
                <a:solidFill>
                  <a:srgbClr val="333399"/>
                </a:solidFill>
                <a:latin typeface="Arial" panose="020B0604020202020204" pitchFamily="34" charset="0"/>
              </a:rPr>
              <a:t>طريق الوحدة (7-16)</a:t>
            </a:r>
            <a:endParaRPr lang="en-US" sz="3600" b="1" dirty="0">
              <a:solidFill>
                <a:srgbClr val="333399"/>
              </a:solidFill>
              <a:latin typeface="Arial" panose="020B0604020202020204" pitchFamily="34" charset="0"/>
            </a:endParaRPr>
          </a:p>
          <a:p>
            <a:pPr lvl="1" algn="r" rtl="1">
              <a:buFontTx/>
              <a:buChar char="•"/>
              <a:defRPr/>
            </a:pPr>
            <a:r>
              <a:rPr lang="en-US" sz="3600" b="1" dirty="0">
                <a:solidFill>
                  <a:srgbClr val="333399"/>
                </a:solidFill>
                <a:latin typeface="Arial" panose="020B0604020202020204" pitchFamily="34" charset="0"/>
              </a:rPr>
              <a:t> </a:t>
            </a:r>
            <a:r>
              <a:rPr lang="ar-JO" sz="3600" b="1" dirty="0">
                <a:solidFill>
                  <a:srgbClr val="333399"/>
                </a:solidFill>
                <a:latin typeface="Arial" panose="020B0604020202020204" pitchFamily="34" charset="0"/>
              </a:rPr>
              <a:t>الصعود (7-10)</a:t>
            </a:r>
            <a:endParaRPr lang="en-US" sz="3600" b="1" dirty="0">
              <a:solidFill>
                <a:srgbClr val="333399"/>
              </a:solidFill>
              <a:latin typeface="Arial" panose="020B0604020202020204" pitchFamily="34" charset="0"/>
            </a:endParaRPr>
          </a:p>
          <a:p>
            <a:pPr lvl="1" algn="r" rtl="1">
              <a:buFontTx/>
              <a:buChar char="•"/>
              <a:defRPr/>
            </a:pPr>
            <a:r>
              <a:rPr lang="en-US" sz="3600" b="1" dirty="0">
                <a:solidFill>
                  <a:srgbClr val="333399"/>
                </a:solidFill>
                <a:latin typeface="Arial" panose="020B0604020202020204" pitchFamily="34" charset="0"/>
              </a:rPr>
              <a:t> </a:t>
            </a:r>
            <a:r>
              <a:rPr lang="ar-JO" sz="3600" b="1" dirty="0">
                <a:solidFill>
                  <a:srgbClr val="333399"/>
                </a:solidFill>
                <a:latin typeface="Arial" panose="020B0604020202020204" pitchFamily="34" charset="0"/>
              </a:rPr>
              <a:t>الأدوار (11-12أ)</a:t>
            </a:r>
            <a:endParaRPr lang="en-US" sz="3600" b="1" dirty="0">
              <a:solidFill>
                <a:srgbClr val="333399"/>
              </a:solidFill>
              <a:latin typeface="Arial" panose="020B0604020202020204" pitchFamily="34" charset="0"/>
            </a:endParaRPr>
          </a:p>
          <a:p>
            <a:pPr lvl="1" algn="r" rtl="1">
              <a:buFontTx/>
              <a:buChar char="•"/>
              <a:defRPr/>
            </a:pPr>
            <a:r>
              <a:rPr lang="ar-JO" sz="3600" b="1" dirty="0">
                <a:solidFill>
                  <a:srgbClr val="333399"/>
                </a:solidFill>
                <a:latin typeface="Arial" panose="020B0604020202020204" pitchFamily="34" charset="0"/>
              </a:rPr>
              <a:t> الغاية (12ب-13)</a:t>
            </a:r>
            <a:endParaRPr lang="en-US" sz="3600" b="1" dirty="0">
              <a:solidFill>
                <a:srgbClr val="333399"/>
              </a:solidFill>
              <a:latin typeface="Arial" panose="020B0604020202020204" pitchFamily="34" charset="0"/>
            </a:endParaRPr>
          </a:p>
          <a:p>
            <a:pPr lvl="1" algn="r" rtl="1">
              <a:buFontTx/>
              <a:buChar char="•"/>
              <a:defRPr/>
            </a:pPr>
            <a:r>
              <a:rPr lang="ar-JO" sz="3600" b="1" dirty="0">
                <a:solidFill>
                  <a:srgbClr val="333399"/>
                </a:solidFill>
                <a:latin typeface="Arial" panose="020B0604020202020204" pitchFamily="34" charset="0"/>
              </a:rPr>
              <a:t> النتائج (14-16)</a:t>
            </a:r>
            <a:endParaRPr lang="en-US" sz="3600" b="1" dirty="0">
              <a:solidFill>
                <a:srgbClr val="333399"/>
              </a:solidFill>
              <a:latin typeface="Arial" panose="020B0604020202020204" pitchFamily="34" charset="0"/>
            </a:endParaRPr>
          </a:p>
        </p:txBody>
      </p:sp>
      <p:sp>
        <p:nvSpPr>
          <p:cNvPr id="415751" name="Rectangle 7"/>
          <p:cNvSpPr>
            <a:spLocks noGrp="1" noChangeArrowheads="1"/>
          </p:cNvSpPr>
          <p:nvPr>
            <p:ph type="title" idx="4294967295"/>
          </p:nvPr>
        </p:nvSpPr>
        <p:spPr>
          <a:xfrm>
            <a:off x="152400" y="1295400"/>
            <a:ext cx="4343400" cy="1066800"/>
          </a:xfrm>
        </p:spPr>
        <p:txBody>
          <a:bodyPr/>
          <a:lstStyle/>
          <a:p>
            <a:pPr eaLnBrk="1" hangingPunct="1">
              <a:defRPr/>
            </a:pPr>
            <a:r>
              <a:rPr lang="ar-JO" sz="3600" dirty="0">
                <a:solidFill>
                  <a:srgbClr val="000066"/>
                </a:solidFill>
              </a:rPr>
              <a:t>أفسس 4: 1-16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415747"/>
                                        </p:tgtEl>
                                        <p:attrNameLst>
                                          <p:attrName>style.visibility</p:attrName>
                                        </p:attrNameLst>
                                      </p:cBhvr>
                                      <p:to>
                                        <p:strVal val="visible"/>
                                      </p:to>
                                    </p:set>
                                    <p:anim calcmode="lin" valueType="num">
                                      <p:cBhvr additive="base">
                                        <p:cTn id="7" dur="3000" fill="hold"/>
                                        <p:tgtEl>
                                          <p:spTgt spid="415747"/>
                                        </p:tgtEl>
                                        <p:attrNameLst>
                                          <p:attrName>ppt_x</p:attrName>
                                        </p:attrNameLst>
                                      </p:cBhvr>
                                      <p:tavLst>
                                        <p:tav tm="0">
                                          <p:val>
                                            <p:strVal val="1+#ppt_w/2"/>
                                          </p:val>
                                        </p:tav>
                                        <p:tav tm="100000">
                                          <p:val>
                                            <p:strVal val="#ppt_x"/>
                                          </p:val>
                                        </p:tav>
                                      </p:tavLst>
                                    </p:anim>
                                    <p:anim calcmode="lin" valueType="num">
                                      <p:cBhvr additive="base">
                                        <p:cTn id="8" dur="3000" fill="hold"/>
                                        <p:tgtEl>
                                          <p:spTgt spid="415747"/>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415751"/>
                                        </p:tgtEl>
                                        <p:attrNameLst>
                                          <p:attrName>style.visibility</p:attrName>
                                        </p:attrNameLst>
                                      </p:cBhvr>
                                      <p:to>
                                        <p:strVal val="visible"/>
                                      </p:to>
                                    </p:set>
                                    <p:animEffect transition="in" filter="dissolve">
                                      <p:cBhvr>
                                        <p:cTn id="11" dur="500"/>
                                        <p:tgtEl>
                                          <p:spTgt spid="415751"/>
                                        </p:tgtEl>
                                      </p:cBhvr>
                                    </p:animEffect>
                                  </p:childTnLst>
                                </p:cTn>
                              </p:par>
                            </p:childTnLst>
                          </p:cTn>
                        </p:par>
                        <p:par>
                          <p:cTn id="12" fill="hold" nodeType="with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415749">
                                            <p:txEl>
                                              <p:pRg st="0" end="0"/>
                                            </p:txEl>
                                          </p:spTgt>
                                        </p:tgtEl>
                                        <p:attrNameLst>
                                          <p:attrName>style.visibility</p:attrName>
                                        </p:attrNameLst>
                                      </p:cBhvr>
                                      <p:to>
                                        <p:strVal val="visible"/>
                                      </p:to>
                                    </p:set>
                                    <p:animEffect transition="in" filter="dissolve">
                                      <p:cBhvr>
                                        <p:cTn id="15" dur="500"/>
                                        <p:tgtEl>
                                          <p:spTgt spid="41574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5749">
                                            <p:txEl>
                                              <p:pRg st="1" end="1"/>
                                            </p:txEl>
                                          </p:spTgt>
                                        </p:tgtEl>
                                        <p:attrNameLst>
                                          <p:attrName>style.visibility</p:attrName>
                                        </p:attrNameLst>
                                      </p:cBhvr>
                                      <p:to>
                                        <p:strVal val="visible"/>
                                      </p:to>
                                    </p:set>
                                    <p:animEffect transition="in" filter="dissolve">
                                      <p:cBhvr>
                                        <p:cTn id="20" dur="500"/>
                                        <p:tgtEl>
                                          <p:spTgt spid="415749">
                                            <p:txEl>
                                              <p:pRg st="1" end="1"/>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415749">
                                            <p:txEl>
                                              <p:pRg st="2" end="2"/>
                                            </p:txEl>
                                          </p:spTgt>
                                        </p:tgtEl>
                                        <p:attrNameLst>
                                          <p:attrName>style.visibility</p:attrName>
                                        </p:attrNameLst>
                                      </p:cBhvr>
                                      <p:to>
                                        <p:strVal val="visible"/>
                                      </p:to>
                                    </p:set>
                                    <p:animEffect transition="in" filter="dissolve">
                                      <p:cBhvr>
                                        <p:cTn id="23" dur="500"/>
                                        <p:tgtEl>
                                          <p:spTgt spid="415749">
                                            <p:txEl>
                                              <p:pRg st="2" end="2"/>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415749">
                                            <p:txEl>
                                              <p:pRg st="3" end="3"/>
                                            </p:txEl>
                                          </p:spTgt>
                                        </p:tgtEl>
                                        <p:attrNameLst>
                                          <p:attrName>style.visibility</p:attrName>
                                        </p:attrNameLst>
                                      </p:cBhvr>
                                      <p:to>
                                        <p:strVal val="visible"/>
                                      </p:to>
                                    </p:set>
                                    <p:animEffect transition="in" filter="dissolve">
                                      <p:cBhvr>
                                        <p:cTn id="26" dur="500"/>
                                        <p:tgtEl>
                                          <p:spTgt spid="415749">
                                            <p:txEl>
                                              <p:pRg st="3" end="3"/>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415749">
                                            <p:txEl>
                                              <p:pRg st="4" end="4"/>
                                            </p:txEl>
                                          </p:spTgt>
                                        </p:tgtEl>
                                        <p:attrNameLst>
                                          <p:attrName>style.visibility</p:attrName>
                                        </p:attrNameLst>
                                      </p:cBhvr>
                                      <p:to>
                                        <p:strVal val="visible"/>
                                      </p:to>
                                    </p:set>
                                    <p:animEffect transition="in" filter="dissolve">
                                      <p:cBhvr>
                                        <p:cTn id="29" dur="500"/>
                                        <p:tgtEl>
                                          <p:spTgt spid="415749">
                                            <p:txEl>
                                              <p:pRg st="4" end="4"/>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415749">
                                            <p:txEl>
                                              <p:pRg st="5" end="5"/>
                                            </p:txEl>
                                          </p:spTgt>
                                        </p:tgtEl>
                                        <p:attrNameLst>
                                          <p:attrName>style.visibility</p:attrName>
                                        </p:attrNameLst>
                                      </p:cBhvr>
                                      <p:to>
                                        <p:strVal val="visible"/>
                                      </p:to>
                                    </p:set>
                                    <p:animEffect transition="in" filter="dissolve">
                                      <p:cBhvr>
                                        <p:cTn id="32" dur="500"/>
                                        <p:tgtEl>
                                          <p:spTgt spid="41574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9" grpId="0" build="p"/>
      <p:bldP spid="41575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b="1" dirty="0">
              <a:solidFill>
                <a:srgbClr val="FFCC00"/>
              </a:solidFill>
              <a:latin typeface="Arial" panose="020B0604020202020204" pitchFamily="34" charset="0"/>
            </a:endParaRPr>
          </a:p>
        </p:txBody>
      </p:sp>
      <p:sp>
        <p:nvSpPr>
          <p:cNvPr id="735235" name="Rectangle 3"/>
          <p:cNvSpPr>
            <a:spLocks noChangeArrowheads="1"/>
          </p:cNvSpPr>
          <p:nvPr/>
        </p:nvSpPr>
        <p:spPr bwMode="auto">
          <a:xfrm>
            <a:off x="0" y="1219200"/>
            <a:ext cx="9144000" cy="5378450"/>
          </a:xfrm>
          <a:prstGeom prst="rect">
            <a:avLst/>
          </a:prstGeom>
          <a:solidFill>
            <a:srgbClr val="FFCC99">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b="1" dirty="0">
              <a:latin typeface="Arial" panose="020B0604020202020204" pitchFamily="34" charset="0"/>
            </a:endParaRPr>
          </a:p>
        </p:txBody>
      </p:sp>
      <p:sp>
        <p:nvSpPr>
          <p:cNvPr id="735236" name="Text Box 4"/>
          <p:cNvSpPr txBox="1">
            <a:spLocks noChangeArrowheads="1"/>
          </p:cNvSpPr>
          <p:nvPr/>
        </p:nvSpPr>
        <p:spPr bwMode="auto">
          <a:xfrm>
            <a:off x="990601" y="1111250"/>
            <a:ext cx="8045450" cy="5078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266700" indent="-2667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Tx/>
              <a:buChar char="•"/>
            </a:pPr>
            <a:r>
              <a:rPr lang="ar-JO" sz="3600" b="1" dirty="0">
                <a:solidFill>
                  <a:schemeClr val="accent2"/>
                </a:solidFill>
                <a:latin typeface="Arial" panose="020B0604020202020204" pitchFamily="34" charset="0"/>
              </a:rPr>
              <a:t>البس إنسانك الجديد (4: 17-22)</a:t>
            </a:r>
            <a:endParaRPr lang="en-US" sz="3600" b="1" dirty="0">
              <a:solidFill>
                <a:schemeClr val="accent2"/>
              </a:solidFill>
              <a:latin typeface="Arial" panose="020B0604020202020204" pitchFamily="34" charset="0"/>
            </a:endParaRPr>
          </a:p>
          <a:p>
            <a:pPr algn="r" rtl="1" eaLnBrk="1" hangingPunct="1">
              <a:buFontTx/>
              <a:buChar char="•"/>
            </a:pPr>
            <a:r>
              <a:rPr lang="ar-JO" sz="3600" b="1" dirty="0">
                <a:solidFill>
                  <a:schemeClr val="accent2"/>
                </a:solidFill>
                <a:latin typeface="Arial" panose="020B0604020202020204" pitchFamily="34" charset="0"/>
              </a:rPr>
              <a:t>تجدد (4: 23)</a:t>
            </a:r>
            <a:endParaRPr lang="en-US" sz="3600" b="1" dirty="0">
              <a:solidFill>
                <a:schemeClr val="accent2"/>
              </a:solidFill>
              <a:latin typeface="Arial" panose="020B0604020202020204" pitchFamily="34" charset="0"/>
            </a:endParaRPr>
          </a:p>
          <a:p>
            <a:pPr algn="r" rtl="1" eaLnBrk="1" hangingPunct="1">
              <a:buFontTx/>
              <a:buChar char="•"/>
            </a:pPr>
            <a:r>
              <a:rPr lang="ar-JO" sz="3600" b="1" dirty="0">
                <a:solidFill>
                  <a:schemeClr val="accent2"/>
                </a:solidFill>
                <a:latin typeface="Arial" panose="020B0604020202020204" pitchFamily="34" charset="0"/>
              </a:rPr>
              <a:t>تقدس (4: 24)</a:t>
            </a:r>
            <a:endParaRPr lang="en-US" sz="3600" b="1" dirty="0">
              <a:solidFill>
                <a:schemeClr val="accent2"/>
              </a:solidFill>
              <a:latin typeface="Arial" panose="020B0604020202020204" pitchFamily="34" charset="0"/>
            </a:endParaRPr>
          </a:p>
          <a:p>
            <a:pPr algn="r" rtl="1" eaLnBrk="1" hangingPunct="1">
              <a:buFontTx/>
              <a:buChar char="•"/>
            </a:pPr>
            <a:r>
              <a:rPr lang="ar-JO" sz="3600" b="1" dirty="0">
                <a:solidFill>
                  <a:schemeClr val="accent2"/>
                </a:solidFill>
                <a:latin typeface="Arial" panose="020B0604020202020204" pitchFamily="34" charset="0"/>
              </a:rPr>
              <a:t>تكلم بالصدق (4: 25)</a:t>
            </a:r>
            <a:endParaRPr lang="en-US" sz="3600" b="1" dirty="0">
              <a:solidFill>
                <a:schemeClr val="accent2"/>
              </a:solidFill>
              <a:latin typeface="Arial" panose="020B0604020202020204" pitchFamily="34" charset="0"/>
            </a:endParaRPr>
          </a:p>
          <a:p>
            <a:pPr algn="r" rtl="1" eaLnBrk="1" hangingPunct="1">
              <a:buFontTx/>
              <a:buChar char="•"/>
            </a:pPr>
            <a:r>
              <a:rPr lang="ar-JO" sz="3600" b="1" dirty="0">
                <a:solidFill>
                  <a:schemeClr val="accent2"/>
                </a:solidFill>
                <a:latin typeface="Arial" panose="020B0604020202020204" pitchFamily="34" charset="0"/>
              </a:rPr>
              <a:t>لا تخطئ عندما تغضب (4: 26-27)</a:t>
            </a:r>
            <a:endParaRPr lang="en-US" sz="3600" b="1" dirty="0">
              <a:solidFill>
                <a:schemeClr val="accent2"/>
              </a:solidFill>
              <a:latin typeface="Arial" panose="020B0604020202020204" pitchFamily="34" charset="0"/>
            </a:endParaRPr>
          </a:p>
          <a:p>
            <a:pPr algn="r" rtl="1" eaLnBrk="1" hangingPunct="1">
              <a:buFontTx/>
              <a:buChar char="•"/>
            </a:pPr>
            <a:r>
              <a:rPr lang="ar-JO" sz="3600" b="1" dirty="0">
                <a:solidFill>
                  <a:schemeClr val="accent2"/>
                </a:solidFill>
                <a:latin typeface="Arial" panose="020B0604020202020204" pitchFamily="34" charset="0"/>
              </a:rPr>
              <a:t>لا تسرق (4: 28)</a:t>
            </a:r>
            <a:endParaRPr lang="en-US" sz="3600" b="1" dirty="0">
              <a:solidFill>
                <a:schemeClr val="accent2"/>
              </a:solidFill>
              <a:latin typeface="Arial" panose="020B0604020202020204" pitchFamily="34" charset="0"/>
            </a:endParaRPr>
          </a:p>
          <a:p>
            <a:pPr algn="r" rtl="1" eaLnBrk="1" hangingPunct="1">
              <a:buFontTx/>
              <a:buChar char="•"/>
            </a:pPr>
            <a:r>
              <a:rPr lang="ar-JO" sz="3600" b="1" dirty="0">
                <a:solidFill>
                  <a:schemeClr val="accent2"/>
                </a:solidFill>
                <a:latin typeface="Arial" panose="020B0604020202020204" pitchFamily="34" charset="0"/>
              </a:rPr>
              <a:t>تكلم بنعمة (4: 29)</a:t>
            </a:r>
            <a:endParaRPr lang="en-US" sz="3600" b="1" dirty="0">
              <a:solidFill>
                <a:schemeClr val="accent2"/>
              </a:solidFill>
              <a:latin typeface="Arial" panose="020B0604020202020204" pitchFamily="34" charset="0"/>
            </a:endParaRPr>
          </a:p>
          <a:p>
            <a:pPr algn="r" rtl="1" eaLnBrk="1" hangingPunct="1">
              <a:buFontTx/>
              <a:buChar char="•"/>
            </a:pPr>
            <a:r>
              <a:rPr lang="ar-JO" sz="3600" b="1" dirty="0">
                <a:solidFill>
                  <a:schemeClr val="accent2"/>
                </a:solidFill>
                <a:latin typeface="Arial" panose="020B0604020202020204" pitchFamily="34" charset="0"/>
              </a:rPr>
              <a:t>كن لطيفاً، رحيماً و متسامحاً (4: 31-32)</a:t>
            </a:r>
            <a:endParaRPr lang="en-US" sz="3600" b="1" dirty="0">
              <a:solidFill>
                <a:schemeClr val="accent2"/>
              </a:solidFill>
              <a:latin typeface="Arial" panose="020B0604020202020204" pitchFamily="34" charset="0"/>
            </a:endParaRPr>
          </a:p>
          <a:p>
            <a:pPr algn="r" rtl="1" eaLnBrk="1" hangingPunct="1">
              <a:buFontTx/>
              <a:buChar char="•"/>
            </a:pPr>
            <a:r>
              <a:rPr lang="ar-JO" sz="3600" b="1" dirty="0">
                <a:solidFill>
                  <a:schemeClr val="accent2"/>
                </a:solidFill>
                <a:latin typeface="Arial" panose="020B0604020202020204" pitchFamily="34" charset="0"/>
              </a:rPr>
              <a:t>قلد محبة الله (5: 1-2)</a:t>
            </a:r>
            <a:endParaRPr lang="en-US" sz="3600" b="1" dirty="0">
              <a:solidFill>
                <a:schemeClr val="accent2"/>
              </a:solidFill>
              <a:latin typeface="Arial" panose="020B0604020202020204" pitchFamily="34" charset="0"/>
            </a:endParaRPr>
          </a:p>
        </p:txBody>
      </p:sp>
      <p:sp>
        <p:nvSpPr>
          <p:cNvPr id="735237" name="Title 1"/>
          <p:cNvSpPr>
            <a:spLocks noGrp="1"/>
          </p:cNvSpPr>
          <p:nvPr>
            <p:ph type="title" idx="4294967295"/>
          </p:nvPr>
        </p:nvSpPr>
        <p:spPr>
          <a:xfrm>
            <a:off x="457200" y="44450"/>
            <a:ext cx="8229600" cy="1143000"/>
          </a:xfrm>
        </p:spPr>
        <p:txBody>
          <a:bodyPr/>
          <a:lstStyle/>
          <a:p>
            <a:r>
              <a:rPr lang="ar-JO" dirty="0">
                <a:ea typeface="ＭＳ Ｐゴシック" charset="0"/>
                <a:cs typeface="ＭＳ Ｐゴシック" charset="0"/>
              </a:rPr>
              <a:t>ما يجب فعله (4: 17-5: 2)</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4683387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2"/>
            <a:ext cx="9144000" cy="2401711"/>
          </a:xfrm>
        </p:spPr>
        <p:txBody>
          <a:bodyPr/>
          <a:lstStyle/>
          <a:p>
            <a:r>
              <a:rPr lang="ar-JO" sz="8800" dirty="0">
                <a:ea typeface="Osaka" charset="0"/>
                <a:cs typeface="Arial" panose="020B0604020202020204" pitchFamily="34" charset="0"/>
              </a:rPr>
              <a:t>أفسس 5</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4690821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282"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b="1" dirty="0">
              <a:solidFill>
                <a:srgbClr val="FFCC00"/>
              </a:solidFill>
              <a:latin typeface="Arial" panose="020B0604020202020204" pitchFamily="34" charset="0"/>
            </a:endParaRPr>
          </a:p>
        </p:txBody>
      </p:sp>
      <p:sp>
        <p:nvSpPr>
          <p:cNvPr id="737283"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b="1" dirty="0">
              <a:latin typeface="Arial" panose="020B0604020202020204" pitchFamily="34" charset="0"/>
            </a:endParaRPr>
          </a:p>
        </p:txBody>
      </p:sp>
      <p:sp>
        <p:nvSpPr>
          <p:cNvPr id="737284" name="Text Box 4"/>
          <p:cNvSpPr txBox="1">
            <a:spLocks noChangeArrowheads="1"/>
          </p:cNvSpPr>
          <p:nvPr/>
        </p:nvSpPr>
        <p:spPr bwMode="auto">
          <a:xfrm>
            <a:off x="971551" y="1452563"/>
            <a:ext cx="8064500" cy="3416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444500" indent="-444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Tx/>
              <a:buChar char="•"/>
            </a:pPr>
            <a:r>
              <a:rPr lang="ar-JO" sz="3600" b="1" dirty="0">
                <a:solidFill>
                  <a:schemeClr val="accent2"/>
                </a:solidFill>
                <a:latin typeface="Arial" panose="020B0604020202020204" pitchFamily="34" charset="0"/>
              </a:rPr>
              <a:t>الفجور الجنسي (5: 3)</a:t>
            </a:r>
            <a:endParaRPr lang="en-US" sz="3600" b="1" dirty="0">
              <a:solidFill>
                <a:schemeClr val="accent2"/>
              </a:solidFill>
              <a:latin typeface="Arial" panose="020B0604020202020204" pitchFamily="34" charset="0"/>
            </a:endParaRPr>
          </a:p>
          <a:p>
            <a:pPr algn="r" rtl="1" eaLnBrk="1" hangingPunct="1">
              <a:buFontTx/>
              <a:buChar char="•"/>
            </a:pPr>
            <a:r>
              <a:rPr lang="ar-JO" sz="3600" b="1" dirty="0">
                <a:solidFill>
                  <a:schemeClr val="accent2"/>
                </a:solidFill>
                <a:latin typeface="Arial" panose="020B0604020202020204" pitchFamily="34" charset="0"/>
              </a:rPr>
              <a:t>الطمع (5: 3)</a:t>
            </a:r>
            <a:endParaRPr lang="en-US" sz="3600" b="1" dirty="0">
              <a:solidFill>
                <a:schemeClr val="accent2"/>
              </a:solidFill>
              <a:latin typeface="Arial" panose="020B0604020202020204" pitchFamily="34" charset="0"/>
            </a:endParaRPr>
          </a:p>
          <a:p>
            <a:pPr algn="r" rtl="1" eaLnBrk="1" hangingPunct="1">
              <a:buFontTx/>
              <a:buChar char="•"/>
            </a:pPr>
            <a:r>
              <a:rPr lang="ar-JO" sz="3600" b="1" dirty="0">
                <a:solidFill>
                  <a:schemeClr val="accent2"/>
                </a:solidFill>
                <a:latin typeface="Arial" panose="020B0604020202020204" pitchFamily="34" charset="0"/>
              </a:rPr>
              <a:t>النجاسة (5: 3)</a:t>
            </a:r>
            <a:endParaRPr lang="en-US" sz="3600" b="1" dirty="0">
              <a:solidFill>
                <a:schemeClr val="accent2"/>
              </a:solidFill>
              <a:latin typeface="Arial" panose="020B0604020202020204" pitchFamily="34" charset="0"/>
            </a:endParaRPr>
          </a:p>
          <a:p>
            <a:pPr algn="r" rtl="1" eaLnBrk="1" hangingPunct="1">
              <a:buFontTx/>
              <a:buChar char="•"/>
            </a:pPr>
            <a:r>
              <a:rPr lang="ar-JO" sz="3600" b="1" dirty="0">
                <a:solidFill>
                  <a:schemeClr val="accent2"/>
                </a:solidFill>
                <a:latin typeface="Arial" panose="020B0604020202020204" pitchFamily="34" charset="0"/>
              </a:rPr>
              <a:t>القباحة (5: 4)</a:t>
            </a:r>
            <a:endParaRPr lang="en-US" sz="3600" b="1" dirty="0">
              <a:solidFill>
                <a:schemeClr val="accent2"/>
              </a:solidFill>
              <a:latin typeface="Arial" panose="020B0604020202020204" pitchFamily="34" charset="0"/>
            </a:endParaRPr>
          </a:p>
          <a:p>
            <a:pPr algn="r" rtl="1" eaLnBrk="1" hangingPunct="1">
              <a:buFontTx/>
              <a:buChar char="•"/>
            </a:pPr>
            <a:r>
              <a:rPr lang="ar-JO" sz="3600" b="1" dirty="0">
                <a:solidFill>
                  <a:schemeClr val="accent2"/>
                </a:solidFill>
                <a:latin typeface="Arial" panose="020B0604020202020204" pitchFamily="34" charset="0"/>
              </a:rPr>
              <a:t>السفاهة و الهزل (5: 4-5)</a:t>
            </a:r>
            <a:endParaRPr lang="en-US" sz="3600" b="1" dirty="0">
              <a:solidFill>
                <a:schemeClr val="accent2"/>
              </a:solidFill>
              <a:latin typeface="Arial" panose="020B0604020202020204" pitchFamily="34" charset="0"/>
            </a:endParaRPr>
          </a:p>
          <a:p>
            <a:pPr algn="r" rtl="1" eaLnBrk="1" hangingPunct="1">
              <a:buFontTx/>
              <a:buChar char="•"/>
            </a:pPr>
            <a:r>
              <a:rPr lang="ar-JO" sz="3600" b="1" dirty="0">
                <a:solidFill>
                  <a:schemeClr val="accent2"/>
                </a:solidFill>
                <a:latin typeface="Arial" panose="020B0604020202020204" pitchFamily="34" charset="0"/>
              </a:rPr>
              <a:t>السكر (5: 18)</a:t>
            </a:r>
            <a:endParaRPr lang="en-US" sz="3600" b="1" dirty="0">
              <a:solidFill>
                <a:schemeClr val="accent2"/>
              </a:solidFill>
              <a:latin typeface="Arial" panose="020B0604020202020204" pitchFamily="34" charset="0"/>
            </a:endParaRPr>
          </a:p>
        </p:txBody>
      </p:sp>
      <p:sp>
        <p:nvSpPr>
          <p:cNvPr id="737285" name="Title 1"/>
          <p:cNvSpPr>
            <a:spLocks noGrp="1"/>
          </p:cNvSpPr>
          <p:nvPr>
            <p:ph type="title" idx="4294967295"/>
          </p:nvPr>
        </p:nvSpPr>
        <p:spPr/>
        <p:txBody>
          <a:bodyPr/>
          <a:lstStyle/>
          <a:p>
            <a:r>
              <a:rPr lang="ar-JO" dirty="0">
                <a:ea typeface="ＭＳ Ｐゴシック" charset="0"/>
                <a:cs typeface="ＭＳ Ｐゴシック" charset="0"/>
              </a:rPr>
              <a:t>ما لا يجب فعله (5: 3-18)</a:t>
            </a:r>
            <a:endParaRPr lang="en-US" dirty="0">
              <a:ea typeface="ＭＳ Ｐゴシック" charset="0"/>
              <a:cs typeface="ＭＳ Ｐゴシック"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make the most of your time">
            <a:extLst>
              <a:ext uri="{FF2B5EF4-FFF2-40B4-BE49-F238E27FC236}">
                <a16:creationId xmlns:a16="http://schemas.microsoft.com/office/drawing/2014/main" id="{CD3445E2-70E4-DC4D-8C56-83A6AF490C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7974" y="239329"/>
            <a:ext cx="6056026" cy="4034246"/>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4482059" cy="6489700"/>
          </a:xfrm>
          <a:effectLst>
            <a:outerShdw blurRad="63500" dist="35921" dir="2700000" algn="ctr" rotWithShape="0">
              <a:schemeClr val="tx2">
                <a:alpha val="74998"/>
              </a:schemeClr>
            </a:outerShdw>
          </a:effectLst>
        </p:spPr>
        <p:txBody>
          <a:bodyPr anchor="t"/>
          <a:lstStyle/>
          <a:p>
            <a:pPr>
              <a:defRPr/>
            </a:pPr>
            <a:r>
              <a:rPr lang="ar-JO" sz="3200" dirty="0">
                <a:solidFill>
                  <a:srgbClr val="FFFF00"/>
                </a:solidFill>
                <a:effectLst>
                  <a:glow rad="127000">
                    <a:schemeClr val="tx1"/>
                  </a:glow>
                </a:effectLst>
                <a:ea typeface="ＭＳ Ｐゴシック" charset="0"/>
                <a:cs typeface="ＭＳ Ｐゴシック" charset="0"/>
              </a:rPr>
              <a:t>فانتبهوا</a:t>
            </a:r>
            <a:r>
              <a:rPr lang="ar-JO" sz="3200" dirty="0">
                <a:effectLst>
                  <a:glow rad="127000">
                    <a:schemeClr val="tx1"/>
                  </a:glow>
                </a:effectLst>
                <a:ea typeface="ＭＳ Ｐゴシック" charset="0"/>
                <a:cs typeface="ＭＳ Ｐゴシック" charset="0"/>
              </a:rPr>
              <a:t> لسلوككم و لا تكونوا كالجهال بل كالحكماء الذين ينتهزون كل فرصة لعمل الخير عالمين أن الأيام مملوءة بالشر </a:t>
            </a:r>
            <a:r>
              <a:rPr lang="ar-JO" sz="3200" dirty="0">
                <a:solidFill>
                  <a:srgbClr val="FFFF00"/>
                </a:solidFill>
                <a:effectLst>
                  <a:glow rad="127000">
                    <a:schemeClr val="tx1"/>
                  </a:glow>
                </a:effectLst>
                <a:ea typeface="ＭＳ Ｐゴシック" charset="0"/>
                <a:cs typeface="ＭＳ Ｐゴシック" charset="0"/>
              </a:rPr>
              <a:t>فلا تكونوا حمقى </a:t>
            </a:r>
            <a:r>
              <a:rPr lang="ar-JO" sz="3200" dirty="0">
                <a:effectLst>
                  <a:glow rad="127000">
                    <a:schemeClr val="tx1"/>
                  </a:glow>
                </a:effectLst>
                <a:ea typeface="ＭＳ Ｐゴシック" charset="0"/>
                <a:cs typeface="ＭＳ Ｐゴシック" charset="0"/>
              </a:rPr>
              <a:t>بل افهموا ما هي مشيئة الرب</a:t>
            </a:r>
            <a:br>
              <a:rPr lang="en-US" sz="3200" dirty="0">
                <a:effectLst>
                  <a:glow rad="127000">
                    <a:schemeClr val="tx1"/>
                  </a:glow>
                </a:effectLst>
                <a:ea typeface="ＭＳ Ｐゴシック" charset="0"/>
                <a:cs typeface="ＭＳ Ｐゴシック" charset="0"/>
              </a:rPr>
            </a:br>
            <a:r>
              <a:rPr lang="en-US" sz="3200" dirty="0">
                <a:effectLst>
                  <a:glow rad="127000">
                    <a:schemeClr val="tx1"/>
                  </a:glow>
                </a:effectLst>
                <a:ea typeface="ＭＳ Ｐゴシック" charset="0"/>
                <a:cs typeface="ＭＳ Ｐゴシック" charset="0"/>
              </a:rPr>
              <a:t>(</a:t>
            </a:r>
            <a:r>
              <a:rPr lang="ar-JO" sz="3200" dirty="0">
                <a:effectLst>
                  <a:glow rad="127000">
                    <a:schemeClr val="tx1"/>
                  </a:glow>
                </a:effectLst>
                <a:ea typeface="ＭＳ Ｐゴシック" charset="0"/>
                <a:cs typeface="ＭＳ Ｐゴシック" charset="0"/>
              </a:rPr>
              <a:t>أف 5: 15-17 المبسطة</a:t>
            </a:r>
            <a:r>
              <a:rPr lang="en-US" sz="3200" dirty="0">
                <a:effectLst>
                  <a:glow rad="127000">
                    <a:schemeClr val="tx1"/>
                  </a:glow>
                </a:effectLst>
                <a:ea typeface="ＭＳ Ｐゴシック" charset="0"/>
                <a:cs typeface="ＭＳ Ｐゴシック" charset="0"/>
              </a:rPr>
              <a:t>).</a:t>
            </a:r>
          </a:p>
        </p:txBody>
      </p:sp>
      <p:sp>
        <p:nvSpPr>
          <p:cNvPr id="5" name="Rectangle 2">
            <a:extLst>
              <a:ext uri="{FF2B5EF4-FFF2-40B4-BE49-F238E27FC236}">
                <a16:creationId xmlns:a16="http://schemas.microsoft.com/office/drawing/2014/main" id="{DC2D10F6-B022-E145-B5AE-A418F8628102}"/>
              </a:ext>
            </a:extLst>
          </p:cNvPr>
          <p:cNvSpPr txBox="1">
            <a:spLocks noChangeArrowheads="1"/>
          </p:cNvSpPr>
          <p:nvPr/>
        </p:nvSpPr>
        <p:spPr bwMode="auto">
          <a:xfrm>
            <a:off x="4796852" y="368300"/>
            <a:ext cx="4287187" cy="6489700"/>
          </a:xfrm>
          <a:prstGeom prst="rect">
            <a:avLst/>
          </a:prstGeom>
          <a:gradFill>
            <a:gsLst>
              <a:gs pos="0">
                <a:schemeClr val="tx1"/>
              </a:gs>
              <a:gs pos="66000">
                <a:schemeClr val="accent2">
                  <a:lumMod val="50000"/>
                </a:schemeClr>
              </a:gs>
            </a:gsLst>
            <a:lin ang="5400000" scaled="1"/>
          </a:gra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فانتبهوا</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جيداً كيف تسيرون سيرة العقلاء لا سيرة الجهلاء و اغتنموا الفرصة السانحة لأن هذه الأيام شر كلها </a:t>
            </a:r>
            <a:r>
              <a:rPr kumimoji="0" lang="ar-JO" sz="32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فلا تكونوا حمقى</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بل افهموا ما هي مشيئة الرب</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(أف 5: 15-17 المشتركة)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31489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cs typeface="ＭＳ Ｐゴシック" charset="0"/>
              </a:rPr>
              <a:t>كيف يمكننا أن نفتدي الوقت ؟</a:t>
            </a:r>
            <a:endParaRPr lang="en-US" sz="3600" dirty="0">
              <a:effectLst>
                <a:glow rad="127000">
                  <a:schemeClr val="tx1"/>
                </a:glow>
              </a:effectLst>
              <a:ea typeface="ＭＳ Ｐゴシック" charset="0"/>
              <a:cs typeface="ＭＳ Ｐゴシック" charset="0"/>
            </a:endParaRPr>
          </a:p>
        </p:txBody>
      </p:sp>
      <p:pic>
        <p:nvPicPr>
          <p:cNvPr id="6146" name="Picture 2" descr="Image result for make the most of your time">
            <a:extLst>
              <a:ext uri="{FF2B5EF4-FFF2-40B4-BE49-F238E27FC236}">
                <a16:creationId xmlns:a16="http://schemas.microsoft.com/office/drawing/2014/main" id="{61D6BDC8-65D9-2B4E-BB94-209897B276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4500" y="968375"/>
            <a:ext cx="8255000" cy="549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3798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6" name="Picture 1030" descr="Dru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1"/>
            <a:ext cx="4572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7" name="Picture 1031" descr="annisa_looking_drun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
            <a:ext cx="4572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Rectangle 1026"/>
          <p:cNvSpPr>
            <a:spLocks noGrp="1" noChangeArrowheads="1"/>
          </p:cNvSpPr>
          <p:nvPr>
            <p:ph type="title" idx="4294967295"/>
          </p:nvPr>
        </p:nvSpPr>
        <p:spPr>
          <a:xfrm>
            <a:off x="1066801" y="381000"/>
            <a:ext cx="7772400" cy="533400"/>
          </a:xfrm>
          <a:effectLst>
            <a:outerShdw blurRad="63500" dist="35921" dir="2700000" algn="ctr" rotWithShape="0">
              <a:srgbClr val="000000">
                <a:alpha val="74998"/>
              </a:srgbClr>
            </a:outerShdw>
          </a:effectLst>
        </p:spPr>
        <p:txBody>
          <a:bodyPr/>
          <a:lstStyle/>
          <a:p>
            <a:pPr>
              <a:defRPr/>
            </a:pPr>
            <a:r>
              <a:rPr lang="ar-JO" dirty="0">
                <a:solidFill>
                  <a:schemeClr val="bg1"/>
                </a:solidFill>
                <a:effectLst>
                  <a:glow rad="152400">
                    <a:schemeClr val="tx1"/>
                  </a:glow>
                </a:effectLst>
                <a:ea typeface="ＭＳ Ｐゴシック" charset="0"/>
                <a:cs typeface="Arial" panose="020B0604020202020204" pitchFamily="34" charset="0"/>
              </a:rPr>
              <a:t>عندما يكون أحدهم سكراناً</a:t>
            </a:r>
            <a:endParaRPr lang="en-US" dirty="0">
              <a:effectLst>
                <a:glow rad="152400">
                  <a:schemeClr val="tx1"/>
                </a:glow>
              </a:effectLst>
              <a:ea typeface="ＭＳ Ｐゴシック" charset="0"/>
              <a:cs typeface="Arial" panose="020B0604020202020204" pitchFamily="34" charset="0"/>
            </a:endParaRPr>
          </a:p>
        </p:txBody>
      </p:sp>
      <p:pic>
        <p:nvPicPr>
          <p:cNvPr id="81928" name="Picture 1032" descr="drunk_squirre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0" y="3430588"/>
            <a:ext cx="4572000" cy="342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9" name="Picture 1033" descr="drunk at urina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 y="3425828"/>
            <a:ext cx="4572000" cy="343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81926"/>
                                        </p:tgtEl>
                                        <p:attrNameLst>
                                          <p:attrName>style.visibility</p:attrName>
                                        </p:attrNameLst>
                                      </p:cBhvr>
                                      <p:to>
                                        <p:strVal val="visible"/>
                                      </p:to>
                                    </p:set>
                                    <p:animEffect transition="in" filter="dissolve">
                                      <p:cBhvr>
                                        <p:cTn id="11" dur="500"/>
                                        <p:tgtEl>
                                          <p:spTgt spid="819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81929"/>
                                        </p:tgtEl>
                                        <p:attrNameLst>
                                          <p:attrName>style.visibility</p:attrName>
                                        </p:attrNameLst>
                                      </p:cBhvr>
                                      <p:to>
                                        <p:strVal val="visible"/>
                                      </p:to>
                                    </p:set>
                                    <p:animEffect transition="in" filter="dissolve">
                                      <p:cBhvr>
                                        <p:cTn id="16" dur="500"/>
                                        <p:tgtEl>
                                          <p:spTgt spid="819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81928"/>
                                        </p:tgtEl>
                                        <p:attrNameLst>
                                          <p:attrName>style.visibility</p:attrName>
                                        </p:attrNameLst>
                                      </p:cBhvr>
                                      <p:to>
                                        <p:strVal val="visible"/>
                                      </p:to>
                                    </p:set>
                                    <p:animEffect transition="in" filter="dissolve">
                                      <p:cBhvr>
                                        <p:cTn id="21"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1034"/>
          <p:cNvSpPr>
            <a:spLocks noChangeArrowheads="1"/>
          </p:cNvSpPr>
          <p:nvPr/>
        </p:nvSpPr>
        <p:spPr bwMode="auto">
          <a:xfrm>
            <a:off x="0" y="0"/>
            <a:ext cx="9144000" cy="6858000"/>
          </a:xfrm>
          <a:prstGeom prst="rect">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wrap="none" lIns="91427" tIns="45714" rIns="91427" bIns="45714" anchor="ctr"/>
          <a:lstStyle/>
          <a:p>
            <a:endParaRPr lang="en-US" b="1" dirty="0">
              <a:latin typeface="Arial" panose="020B0604020202020204" pitchFamily="34" charset="0"/>
              <a:cs typeface="Arial" panose="020B0604020202020204" pitchFamily="34" charset="0"/>
            </a:endParaRPr>
          </a:p>
        </p:txBody>
      </p:sp>
      <p:sp>
        <p:nvSpPr>
          <p:cNvPr id="82947" name="Text Box 1027"/>
          <p:cNvSpPr txBox="1">
            <a:spLocks noChangeArrowheads="1"/>
          </p:cNvSpPr>
          <p:nvPr/>
        </p:nvSpPr>
        <p:spPr bwMode="auto">
          <a:xfrm>
            <a:off x="228600" y="2055816"/>
            <a:ext cx="3657600" cy="954095"/>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27" tIns="45714" rIns="91427" bIns="45714">
            <a:spAutoFit/>
          </a:bodyPr>
          <a:lstStyle/>
          <a:p>
            <a:pPr algn="ctr">
              <a:defRPr/>
            </a:pPr>
            <a:r>
              <a:rPr lang="ar-JO" sz="2800" b="1" dirty="0">
                <a:solidFill>
                  <a:schemeClr val="bg1"/>
                </a:solidFill>
                <a:effectLst>
                  <a:outerShdw blurRad="50800" dist="76200" dir="2700000" algn="tl" rotWithShape="0">
                    <a:srgbClr val="000000"/>
                  </a:outerShdw>
                </a:effectLst>
                <a:latin typeface="Arial" panose="020B0604020202020204" pitchFamily="34" charset="0"/>
                <a:ea typeface="Times New Roman" pitchFamily="-112" charset="0"/>
                <a:cs typeface="Arial" panose="020B0604020202020204" pitchFamily="34" charset="0"/>
              </a:rPr>
              <a:t>18 و لا تسكروا بالخمر الذي فيه الخلاعة</a:t>
            </a:r>
            <a:endParaRPr lang="en-US" sz="2800" b="1" dirty="0">
              <a:solidFill>
                <a:schemeClr val="bg1"/>
              </a:solidFill>
              <a:effectLst>
                <a:outerShdw blurRad="50800" dist="76200" dir="2700000" algn="tl" rotWithShape="0">
                  <a:srgbClr val="000000"/>
                </a:outerShdw>
              </a:effectLst>
              <a:latin typeface="Arial" panose="020B0604020202020204" pitchFamily="34" charset="0"/>
              <a:ea typeface="Times New Roman" pitchFamily="-112" charset="0"/>
              <a:cs typeface="Arial" panose="020B0604020202020204" pitchFamily="34" charset="0"/>
            </a:endParaRPr>
          </a:p>
        </p:txBody>
      </p:sp>
      <p:grpSp>
        <p:nvGrpSpPr>
          <p:cNvPr id="2" name="Group 1038"/>
          <p:cNvGrpSpPr>
            <a:grpSpLocks/>
          </p:cNvGrpSpPr>
          <p:nvPr/>
        </p:nvGrpSpPr>
        <p:grpSpPr bwMode="auto">
          <a:xfrm>
            <a:off x="3962400" y="0"/>
            <a:ext cx="5181600" cy="4165600"/>
            <a:chOff x="2496" y="0"/>
            <a:chExt cx="3264" cy="2624"/>
          </a:xfrm>
        </p:grpSpPr>
        <p:pic>
          <p:nvPicPr>
            <p:cNvPr id="741384" name="Picture 1035" descr="spiritofpray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96" y="0"/>
              <a:ext cx="3264" cy="2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8" name="Text Box 1028"/>
            <p:cNvSpPr txBox="1">
              <a:spLocks noChangeArrowheads="1"/>
            </p:cNvSpPr>
            <p:nvPr/>
          </p:nvSpPr>
          <p:spPr bwMode="auto">
            <a:xfrm>
              <a:off x="3456" y="1296"/>
              <a:ext cx="2304" cy="33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ar-JO" sz="2800" b="1" dirty="0">
                  <a:solidFill>
                    <a:schemeClr val="bg1"/>
                  </a:solidFill>
                  <a:effectLst>
                    <a:outerShdw blurRad="50800" dist="76200" dir="2700000" algn="tl" rotWithShape="0">
                      <a:srgbClr val="000000"/>
                    </a:outerShdw>
                  </a:effectLst>
                  <a:latin typeface="Arial" panose="020B0604020202020204" pitchFamily="34" charset="0"/>
                  <a:ea typeface="Times New Roman" pitchFamily="-112" charset="0"/>
                  <a:cs typeface="Arial" panose="020B0604020202020204" pitchFamily="34" charset="0"/>
                </a:rPr>
                <a:t>بل امتلئوا بالروح</a:t>
              </a:r>
              <a:endParaRPr lang="en-US" sz="2800" b="1" dirty="0">
                <a:solidFill>
                  <a:schemeClr val="bg1"/>
                </a:solidFill>
                <a:effectLst>
                  <a:outerShdw blurRad="50800" dist="76200" dir="2700000" algn="tl" rotWithShape="0">
                    <a:srgbClr val="000000"/>
                  </a:outerShdw>
                </a:effectLst>
                <a:latin typeface="Arial" panose="020B0604020202020204" pitchFamily="34" charset="0"/>
                <a:ea typeface="Times New Roman" pitchFamily="-112" charset="0"/>
                <a:cs typeface="Arial" panose="020B0604020202020204" pitchFamily="34" charset="0"/>
              </a:endParaRPr>
            </a:p>
          </p:txBody>
        </p:sp>
      </p:grpSp>
      <p:grpSp>
        <p:nvGrpSpPr>
          <p:cNvPr id="3" name="Group 1037"/>
          <p:cNvGrpSpPr>
            <a:grpSpLocks/>
          </p:cNvGrpSpPr>
          <p:nvPr/>
        </p:nvGrpSpPr>
        <p:grpSpPr bwMode="auto">
          <a:xfrm>
            <a:off x="0" y="4114800"/>
            <a:ext cx="9144000" cy="2743200"/>
            <a:chOff x="0" y="2592"/>
            <a:chExt cx="5760" cy="1728"/>
          </a:xfrm>
        </p:grpSpPr>
        <p:sp>
          <p:nvSpPr>
            <p:cNvPr id="82949" name="Text Box 1029"/>
            <p:cNvSpPr txBox="1">
              <a:spLocks noChangeArrowheads="1"/>
            </p:cNvSpPr>
            <p:nvPr/>
          </p:nvSpPr>
          <p:spPr bwMode="auto">
            <a:xfrm>
              <a:off x="1248" y="2640"/>
              <a:ext cx="4512" cy="87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ar-JO" sz="2800" b="1" dirty="0">
                  <a:solidFill>
                    <a:schemeClr val="bg1"/>
                  </a:solidFill>
                  <a:effectLst>
                    <a:outerShdw blurRad="50800" dist="76200" dir="2700000" algn="tl" rotWithShape="0">
                      <a:srgbClr val="000000"/>
                    </a:outerShdw>
                  </a:effectLst>
                  <a:latin typeface="Arial" panose="020B0604020202020204" pitchFamily="34" charset="0"/>
                  <a:ea typeface="Times New Roman" pitchFamily="-112" charset="0"/>
                  <a:cs typeface="Arial" panose="020B0604020202020204" pitchFamily="34" charset="0"/>
                </a:rPr>
                <a:t>19 مكلمين بعضكم بعضاً بمزامير و تسابيح و أغاني روحية مترنمين و مرتلين في قلوبكم للرب 20 شاكرين كل حين على كل شيء في اسم ربنا يسوع المسيح لله و الآب</a:t>
              </a:r>
              <a:endParaRPr lang="en-US" sz="2800" b="1" dirty="0">
                <a:solidFill>
                  <a:schemeClr val="bg1"/>
                </a:solidFill>
                <a:effectLst>
                  <a:outerShdw blurRad="50800" dist="76200" dir="2700000" algn="tl" rotWithShape="0">
                    <a:srgbClr val="000000"/>
                  </a:outerShdw>
                </a:effectLst>
                <a:latin typeface="Arial" panose="020B0604020202020204" pitchFamily="34" charset="0"/>
                <a:ea typeface="Times New Roman" pitchFamily="-112" charset="0"/>
                <a:cs typeface="Arial" panose="020B0604020202020204" pitchFamily="34" charset="0"/>
              </a:endParaRPr>
            </a:p>
          </p:txBody>
        </p:sp>
        <p:pic>
          <p:nvPicPr>
            <p:cNvPr id="741383" name="Picture 1036" descr="fruit-of-the-holy-spirit-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92"/>
              <a:ext cx="1253"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2946" name="Rectangle 1026"/>
          <p:cNvSpPr>
            <a:spLocks noGrp="1" noChangeArrowheads="1"/>
          </p:cNvSpPr>
          <p:nvPr>
            <p:ph type="title" idx="4294967295"/>
          </p:nvPr>
        </p:nvSpPr>
        <p:spPr>
          <a:xfrm>
            <a:off x="204791" y="152400"/>
            <a:ext cx="5807075" cy="914400"/>
          </a:xfrm>
          <a:solidFill>
            <a:srgbClr val="000000"/>
          </a:solidFill>
          <a:effectLst>
            <a:outerShdw blurRad="63500" dist="35921" dir="2700000" algn="ctr" rotWithShape="0">
              <a:srgbClr val="000000">
                <a:alpha val="74998"/>
              </a:srgbClr>
            </a:outerShdw>
          </a:effectLst>
        </p:spPr>
        <p:txBody>
          <a:bodyPr/>
          <a:lstStyle/>
          <a:p>
            <a:pPr>
              <a:defRPr/>
            </a:pPr>
            <a:r>
              <a:rPr lang="ar-JO" sz="4000" dirty="0">
                <a:solidFill>
                  <a:schemeClr val="bg1"/>
                </a:solidFill>
                <a:ea typeface="ＭＳ Ｐゴシック" charset="0"/>
                <a:cs typeface="Arial" panose="020B0604020202020204" pitchFamily="34" charset="0"/>
              </a:rPr>
              <a:t>أفسس 5 : 18-20</a:t>
            </a:r>
            <a:endParaRPr lang="en-US" sz="4000" dirty="0">
              <a:solidFill>
                <a:schemeClr val="bg1"/>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3426"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b="1" dirty="0">
              <a:solidFill>
                <a:srgbClr val="FFCC00"/>
              </a:solidFill>
              <a:latin typeface="Arial" panose="020B0604020202020204" pitchFamily="34" charset="0"/>
            </a:endParaRPr>
          </a:p>
        </p:txBody>
      </p:sp>
      <p:sp>
        <p:nvSpPr>
          <p:cNvPr id="743427"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b="1" dirty="0">
              <a:latin typeface="Arial" panose="020B0604020202020204" pitchFamily="34" charset="0"/>
            </a:endParaRPr>
          </a:p>
        </p:txBody>
      </p:sp>
      <p:sp>
        <p:nvSpPr>
          <p:cNvPr id="743428" name="Text Box 4"/>
          <p:cNvSpPr txBox="1">
            <a:spLocks noChangeArrowheads="1"/>
          </p:cNvSpPr>
          <p:nvPr/>
        </p:nvSpPr>
        <p:spPr bwMode="auto">
          <a:xfrm>
            <a:off x="779463" y="1185864"/>
            <a:ext cx="7969250" cy="3046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444500" indent="-444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200" b="1" dirty="0">
              <a:solidFill>
                <a:srgbClr val="000066"/>
              </a:solidFill>
              <a:latin typeface="Arial" panose="020B0604020202020204" pitchFamily="34" charset="0"/>
            </a:endParaRPr>
          </a:p>
          <a:p>
            <a:pPr algn="r" rtl="1" eaLnBrk="1" hangingPunct="1">
              <a:buFontTx/>
              <a:buChar char="•"/>
            </a:pPr>
            <a:r>
              <a:rPr lang="ar-JO" sz="3200" b="1" dirty="0">
                <a:solidFill>
                  <a:schemeClr val="accent2"/>
                </a:solidFill>
                <a:latin typeface="Arial" panose="020B0604020202020204" pitchFamily="34" charset="0"/>
              </a:rPr>
              <a:t>كن ممتلئاً بالروح (5: 18)</a:t>
            </a:r>
            <a:endParaRPr lang="en-US" sz="3200" b="1" dirty="0">
              <a:solidFill>
                <a:schemeClr val="accent2"/>
              </a:solidFill>
              <a:latin typeface="Arial" panose="020B0604020202020204" pitchFamily="34" charset="0"/>
            </a:endParaRPr>
          </a:p>
          <a:p>
            <a:pPr algn="r" rtl="1" eaLnBrk="1" hangingPunct="1">
              <a:buFontTx/>
              <a:buChar char="•"/>
            </a:pPr>
            <a:r>
              <a:rPr lang="ar-JO" sz="3200" b="1" dirty="0">
                <a:solidFill>
                  <a:schemeClr val="accent2"/>
                </a:solidFill>
                <a:latin typeface="Arial" panose="020B0604020202020204" pitchFamily="34" charset="0"/>
              </a:rPr>
              <a:t>رنم مزامير و تسابيح و أغاني روحية (5: 19أ)</a:t>
            </a:r>
            <a:endParaRPr lang="en-US" sz="3200" b="1" dirty="0">
              <a:solidFill>
                <a:schemeClr val="accent2"/>
              </a:solidFill>
              <a:latin typeface="Arial" panose="020B0604020202020204" pitchFamily="34" charset="0"/>
            </a:endParaRPr>
          </a:p>
          <a:p>
            <a:pPr algn="r" rtl="1" eaLnBrk="1" hangingPunct="1">
              <a:buFontTx/>
              <a:buChar char="•"/>
            </a:pPr>
            <a:r>
              <a:rPr lang="ar-JO" sz="3200" b="1" dirty="0">
                <a:solidFill>
                  <a:schemeClr val="accent2"/>
                </a:solidFill>
                <a:latin typeface="Arial" panose="020B0604020202020204" pitchFamily="34" charset="0"/>
              </a:rPr>
              <a:t>أعزف موسيقى للرب (5: 19ب)</a:t>
            </a:r>
            <a:endParaRPr lang="en-US" sz="3200" b="1" dirty="0">
              <a:solidFill>
                <a:schemeClr val="accent2"/>
              </a:solidFill>
              <a:latin typeface="Arial" panose="020B0604020202020204" pitchFamily="34" charset="0"/>
            </a:endParaRPr>
          </a:p>
          <a:p>
            <a:pPr algn="r" rtl="1" eaLnBrk="1" hangingPunct="1">
              <a:buFontTx/>
              <a:buChar char="•"/>
            </a:pPr>
            <a:r>
              <a:rPr lang="ar-JO" sz="3200" b="1" dirty="0">
                <a:solidFill>
                  <a:schemeClr val="accent2"/>
                </a:solidFill>
                <a:latin typeface="Arial" panose="020B0604020202020204" pitchFamily="34" charset="0"/>
              </a:rPr>
              <a:t>كن شاكراً دائماً (5: 20)</a:t>
            </a:r>
            <a:endParaRPr lang="en-US" sz="3200" b="1" dirty="0">
              <a:solidFill>
                <a:schemeClr val="accent2"/>
              </a:solidFill>
              <a:latin typeface="Arial" panose="020B0604020202020204" pitchFamily="34" charset="0"/>
            </a:endParaRPr>
          </a:p>
          <a:p>
            <a:pPr algn="r" rtl="1" eaLnBrk="1" hangingPunct="1">
              <a:buFontTx/>
              <a:buChar char="•"/>
            </a:pPr>
            <a:r>
              <a:rPr lang="ar-JO" sz="3200" b="1" dirty="0">
                <a:solidFill>
                  <a:schemeClr val="accent2"/>
                </a:solidFill>
                <a:latin typeface="Arial" panose="020B0604020202020204" pitchFamily="34" charset="0"/>
              </a:rPr>
              <a:t>اخضعوا بعضكم لبعض توقيراً للمسيح (5: 21)</a:t>
            </a:r>
            <a:endParaRPr lang="en-US" sz="3200" b="1" dirty="0">
              <a:solidFill>
                <a:schemeClr val="accent2"/>
              </a:solidFill>
              <a:latin typeface="Arial" panose="020B0604020202020204" pitchFamily="34" charset="0"/>
            </a:endParaRPr>
          </a:p>
        </p:txBody>
      </p:sp>
      <p:sp>
        <p:nvSpPr>
          <p:cNvPr id="743429" name="Rectangle 5"/>
          <p:cNvSpPr>
            <a:spLocks noGrp="1" noChangeArrowheads="1"/>
          </p:cNvSpPr>
          <p:nvPr>
            <p:ph type="title" idx="4294967295"/>
          </p:nvPr>
        </p:nvSpPr>
        <p:spPr>
          <a:xfrm>
            <a:off x="0" y="274638"/>
            <a:ext cx="9144000" cy="1143000"/>
          </a:xfrm>
        </p:spPr>
        <p:txBody>
          <a:bodyPr/>
          <a:lstStyle/>
          <a:p>
            <a:pPr eaLnBrk="1" hangingPunct="1"/>
            <a:r>
              <a:rPr lang="ar-JO" sz="3600" dirty="0">
                <a:ea typeface="ＭＳ Ｐゴシック" charset="0"/>
                <a:cs typeface="ＭＳ Ｐゴシック" charset="0"/>
              </a:rPr>
              <a:t>نتائج الإمتلاء بالروح (أف 5: 18-21)</a:t>
            </a:r>
            <a:endParaRPr lang="en-US" sz="3600" dirty="0">
              <a:ea typeface="ＭＳ Ｐゴシック" charset="0"/>
              <a:cs typeface="ＭＳ Ｐゴシック"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745474" name="Oval 2"/>
          <p:cNvSpPr>
            <a:spLocks noChangeArrowheads="1"/>
          </p:cNvSpPr>
          <p:nvPr/>
        </p:nvSpPr>
        <p:spPr bwMode="auto">
          <a:xfrm>
            <a:off x="2743200" y="-1295400"/>
            <a:ext cx="8331200" cy="9448800"/>
          </a:xfrm>
          <a:prstGeom prst="ellipse">
            <a:avLst/>
          </a:prstGeom>
          <a:solidFill>
            <a:srgbClr val="00808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b="1" dirty="0">
              <a:solidFill>
                <a:srgbClr val="FFCC00"/>
              </a:solidFill>
              <a:latin typeface="Arial" panose="020B0604020202020204" pitchFamily="34" charset="0"/>
            </a:endParaRPr>
          </a:p>
        </p:txBody>
      </p:sp>
      <p:sp>
        <p:nvSpPr>
          <p:cNvPr id="95235" name="Rectangle 3"/>
          <p:cNvSpPr>
            <a:spLocks noChangeArrowheads="1"/>
          </p:cNvSpPr>
          <p:nvPr/>
        </p:nvSpPr>
        <p:spPr bwMode="auto">
          <a:xfrm>
            <a:off x="304803" y="1485900"/>
            <a:ext cx="8602663" cy="3886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b="1" dirty="0">
              <a:latin typeface="Arial" panose="020B0604020202020204" pitchFamily="34" charset="0"/>
            </a:endParaRPr>
          </a:p>
        </p:txBody>
      </p:sp>
      <p:sp>
        <p:nvSpPr>
          <p:cNvPr id="745476" name="Text Box 4"/>
          <p:cNvSpPr txBox="1">
            <a:spLocks noChangeArrowheads="1"/>
          </p:cNvSpPr>
          <p:nvPr/>
        </p:nvSpPr>
        <p:spPr bwMode="auto">
          <a:xfrm>
            <a:off x="642938" y="2284413"/>
            <a:ext cx="3929062" cy="1200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rgbClr val="000066"/>
                </a:solidFill>
                <a:latin typeface="Arial" panose="020B0604020202020204" pitchFamily="34" charset="0"/>
              </a:rPr>
              <a:t>الخضوع في          عائلة الله</a:t>
            </a:r>
            <a:endParaRPr lang="en-US" sz="3600" b="1" dirty="0">
              <a:solidFill>
                <a:schemeClr val="accent2"/>
              </a:solidFill>
              <a:latin typeface="Arial" panose="020B0604020202020204" pitchFamily="34" charset="0"/>
            </a:endParaRPr>
          </a:p>
        </p:txBody>
      </p:sp>
      <p:pic>
        <p:nvPicPr>
          <p:cNvPr id="745477" name="Picture 5" descr="ephesus 1"/>
          <p:cNvPicPr>
            <a:picLocks noGrp="1" noChangeAspect="1" noChangeArrowheads="1"/>
          </p:cNvPicPr>
          <p:nvPr>
            <p:ph/>
          </p:nvPr>
        </p:nvPicPr>
        <p:blipFill>
          <a:blip r:embed="rId6">
            <a:extLst>
              <a:ext uri="{28A0092B-C50C-407E-A947-70E740481C1C}">
                <a14:useLocalDpi xmlns:a14="http://schemas.microsoft.com/office/drawing/2010/main"/>
              </a:ext>
            </a:extLst>
          </a:blip>
          <a:srcRect/>
          <a:stretch>
            <a:fillRect/>
          </a:stretch>
        </p:blipFill>
        <p:spPr>
          <a:xfrm>
            <a:off x="4843463" y="350839"/>
            <a:ext cx="3662362" cy="6156325"/>
          </a:xfrm>
        </p:spPr>
      </p:pic>
      <p:pic>
        <p:nvPicPr>
          <p:cNvPr id="95238" name="Transition.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355600"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5479" name="Rectangle 7"/>
          <p:cNvSpPr>
            <a:spLocks noGrp="1" noChangeArrowheads="1"/>
          </p:cNvSpPr>
          <p:nvPr>
            <p:ph type="title" idx="4294967295"/>
          </p:nvPr>
        </p:nvSpPr>
        <p:spPr>
          <a:xfrm>
            <a:off x="271463" y="274638"/>
            <a:ext cx="3363912" cy="1096962"/>
          </a:xfrm>
        </p:spPr>
        <p:txBody>
          <a:bodyPr/>
          <a:lstStyle/>
          <a:p>
            <a:pPr eaLnBrk="1" hangingPunct="1"/>
            <a:br>
              <a:rPr lang="en-US" dirty="0">
                <a:ea typeface="ＭＳ Ｐゴシック" charset="0"/>
                <a:cs typeface="ＭＳ Ｐゴシック" charset="0"/>
              </a:rPr>
            </a:br>
            <a:r>
              <a:rPr lang="ar-JO" dirty="0">
                <a:ea typeface="ＭＳ Ｐゴシック" charset="0"/>
                <a:cs typeface="ＭＳ Ｐゴシック" charset="0"/>
              </a:rPr>
              <a:t>أفسس           5: 21-6: 9</a:t>
            </a:r>
            <a:endParaRPr lang="en-US" dirty="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additive="base">
                                        <p:cTn id="7" dur="3000" fill="hold"/>
                                        <p:tgtEl>
                                          <p:spTgt spid="95235"/>
                                        </p:tgtEl>
                                        <p:attrNameLst>
                                          <p:attrName>ppt_x</p:attrName>
                                        </p:attrNameLst>
                                      </p:cBhvr>
                                      <p:tavLst>
                                        <p:tav tm="0">
                                          <p:val>
                                            <p:strVal val="1+#ppt_w/2"/>
                                          </p:val>
                                        </p:tav>
                                        <p:tav tm="100000">
                                          <p:val>
                                            <p:strVal val="#ppt_x"/>
                                          </p:val>
                                        </p:tav>
                                      </p:tavLst>
                                    </p:anim>
                                    <p:anim calcmode="lin" valueType="num">
                                      <p:cBhvr additive="base">
                                        <p:cTn id="8" dur="3000" fill="hold"/>
                                        <p:tgtEl>
                                          <p:spTgt spid="952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6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9523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كيف يمكن لكنيستنا أن تكون </a:t>
            </a:r>
            <a:r>
              <a:rPr lang="ar-JO" sz="6600" dirty="0">
                <a:solidFill>
                  <a:srgbClr val="FFFF00"/>
                </a:solidFill>
                <a:effectLst>
                  <a:glow rad="127000">
                    <a:schemeClr val="tx1"/>
                  </a:glow>
                </a:effectLst>
                <a:ea typeface="ＭＳ Ｐゴシック" charset="0"/>
                <a:cs typeface="ＭＳ Ｐゴシック" charset="0"/>
              </a:rPr>
              <a:t>متحدة</a:t>
            </a:r>
            <a:r>
              <a:rPr lang="ar-JO" sz="4800" dirty="0">
                <a:effectLst>
                  <a:glow rad="127000">
                    <a:schemeClr val="tx1"/>
                  </a:glow>
                </a:effectLst>
                <a:ea typeface="ＭＳ Ｐゴシック" charset="0"/>
                <a:cs typeface="ＭＳ Ｐゴシック" charset="0"/>
              </a:rPr>
              <a:t> على الرغم من الأنواع المختلفة من الناس ؟</a:t>
            </a:r>
            <a:endParaRPr lang="en-US" sz="4800" dirty="0">
              <a:effectLst>
                <a:glow rad="127000">
                  <a:schemeClr val="tx1"/>
                </a:glow>
              </a:effectLst>
              <a:ea typeface="ＭＳ Ｐゴシック" charset="0"/>
              <a:cs typeface="ＭＳ Ｐゴシック" charset="0"/>
            </a:endParaRP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799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82" y="188640"/>
            <a:ext cx="9148086" cy="720080"/>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cs typeface="ＭＳ Ｐゴシック" charset="0"/>
              </a:rPr>
              <a:t>الخضوع المتبادل (أفسس 5: 21)</a:t>
            </a:r>
            <a:endParaRPr lang="en-US" sz="3600" dirty="0">
              <a:effectLst>
                <a:glow rad="127000">
                  <a:schemeClr val="tx1"/>
                </a:glow>
              </a:effectLst>
              <a:ea typeface="ＭＳ Ｐゴシック" charset="0"/>
              <a:cs typeface="ＭＳ Ｐゴシック" charset="0"/>
            </a:endParaRPr>
          </a:p>
        </p:txBody>
      </p:sp>
      <p:pic>
        <p:nvPicPr>
          <p:cNvPr id="6" name="Picture 5">
            <a:extLst>
              <a:ext uri="{FF2B5EF4-FFF2-40B4-BE49-F238E27FC236}">
                <a16:creationId xmlns:a16="http://schemas.microsoft.com/office/drawing/2014/main" id="{BC73FE30-CA55-D24B-ACEE-7E49E522756F}"/>
              </a:ext>
            </a:extLst>
          </p:cNvPr>
          <p:cNvPicPr>
            <a:picLocks noChangeAspect="1"/>
          </p:cNvPicPr>
          <p:nvPr/>
        </p:nvPicPr>
        <p:blipFill>
          <a:blip r:embed="rId3"/>
          <a:stretch>
            <a:fillRect/>
          </a:stretch>
        </p:blipFill>
        <p:spPr>
          <a:xfrm>
            <a:off x="-39582" y="980728"/>
            <a:ext cx="9223164" cy="5922093"/>
          </a:xfrm>
          <a:prstGeom prst="rect">
            <a:avLst/>
          </a:prstGeom>
        </p:spPr>
      </p:pic>
      <p:sp>
        <p:nvSpPr>
          <p:cNvPr id="4" name="Rectangle 2">
            <a:extLst>
              <a:ext uri="{FF2B5EF4-FFF2-40B4-BE49-F238E27FC236}">
                <a16:creationId xmlns:a16="http://schemas.microsoft.com/office/drawing/2014/main" id="{2718460C-737A-8748-AD19-09417BF5803B}"/>
              </a:ext>
            </a:extLst>
          </p:cNvPr>
          <p:cNvSpPr txBox="1">
            <a:spLocks noChangeArrowheads="1"/>
          </p:cNvSpPr>
          <p:nvPr/>
        </p:nvSpPr>
        <p:spPr bwMode="auto">
          <a:xfrm>
            <a:off x="-39582" y="980729"/>
            <a:ext cx="3992988" cy="316835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6000" b="1" dirty="0">
                <a:latin typeface="Arial" panose="020B0604020202020204" pitchFamily="34" charset="0"/>
                <a:cs typeface="Arial" panose="020B0604020202020204" pitchFamily="34" charset="0"/>
              </a:rPr>
              <a:t>خَاضِعِينَ بَعْضُكُمْ لِبَعْضٍ فِي خَوْفِ اللهِ.</a:t>
            </a:r>
            <a:endParaRPr lang="en-US" sz="6000" b="1"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091590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CE0D11A-0EFD-4743-8F04-DF31A2CEAFD7}"/>
              </a:ext>
            </a:extLst>
          </p:cNvPr>
          <p:cNvGrpSpPr/>
          <p:nvPr/>
        </p:nvGrpSpPr>
        <p:grpSpPr>
          <a:xfrm>
            <a:off x="0" y="271404"/>
            <a:ext cx="9144000" cy="6315191"/>
            <a:chOff x="0" y="271404"/>
            <a:chExt cx="9144000" cy="6315191"/>
          </a:xfrm>
        </p:grpSpPr>
        <p:pic>
          <p:nvPicPr>
            <p:cNvPr id="4" name="Picture 3">
              <a:extLst>
                <a:ext uri="{FF2B5EF4-FFF2-40B4-BE49-F238E27FC236}">
                  <a16:creationId xmlns:a16="http://schemas.microsoft.com/office/drawing/2014/main" id="{55C63F25-0573-DA46-BBB1-DFE62A53FA44}"/>
                </a:ext>
              </a:extLst>
            </p:cNvPr>
            <p:cNvPicPr>
              <a:picLocks noChangeAspect="1"/>
            </p:cNvPicPr>
            <p:nvPr/>
          </p:nvPicPr>
          <p:blipFill>
            <a:blip r:embed="rId3"/>
            <a:stretch>
              <a:fillRect/>
            </a:stretch>
          </p:blipFill>
          <p:spPr>
            <a:xfrm>
              <a:off x="0" y="271404"/>
              <a:ext cx="9144000" cy="6315191"/>
            </a:xfrm>
            <a:prstGeom prst="rect">
              <a:avLst/>
            </a:prstGeom>
          </p:spPr>
        </p:pic>
        <p:sp>
          <p:nvSpPr>
            <p:cNvPr id="2" name="Oval 1">
              <a:extLst>
                <a:ext uri="{FF2B5EF4-FFF2-40B4-BE49-F238E27FC236}">
                  <a16:creationId xmlns:a16="http://schemas.microsoft.com/office/drawing/2014/main" id="{B1F06655-F73D-D547-967B-F4A490792A63}"/>
                </a:ext>
              </a:extLst>
            </p:cNvPr>
            <p:cNvSpPr/>
            <p:nvPr/>
          </p:nvSpPr>
          <p:spPr bwMode="auto">
            <a:xfrm>
              <a:off x="2051720" y="1268760"/>
              <a:ext cx="648072" cy="1008112"/>
            </a:xfrm>
            <a:prstGeom prst="ellipse">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Oval 4">
              <a:extLst>
                <a:ext uri="{FF2B5EF4-FFF2-40B4-BE49-F238E27FC236}">
                  <a16:creationId xmlns:a16="http://schemas.microsoft.com/office/drawing/2014/main" id="{BD49E8DE-6359-AB41-A8DD-C178E4995BC1}"/>
                </a:ext>
              </a:extLst>
            </p:cNvPr>
            <p:cNvSpPr/>
            <p:nvPr/>
          </p:nvSpPr>
          <p:spPr bwMode="auto">
            <a:xfrm>
              <a:off x="1951708" y="4226273"/>
              <a:ext cx="648072" cy="1008112"/>
            </a:xfrm>
            <a:prstGeom prst="ellipse">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 name="Rectangle 2">
              <a:extLst>
                <a:ext uri="{FF2B5EF4-FFF2-40B4-BE49-F238E27FC236}">
                  <a16:creationId xmlns:a16="http://schemas.microsoft.com/office/drawing/2014/main" id="{89B33EAE-191D-F74F-A3E3-1D065C253ACD}"/>
                </a:ext>
              </a:extLst>
            </p:cNvPr>
            <p:cNvSpPr/>
            <p:nvPr/>
          </p:nvSpPr>
          <p:spPr bwMode="auto">
            <a:xfrm>
              <a:off x="2195736" y="541262"/>
              <a:ext cx="4752528" cy="5912073"/>
            </a:xfrm>
            <a:prstGeom prst="rect">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979712" y="404665"/>
            <a:ext cx="5040560" cy="6192687"/>
          </a:xfrm>
          <a:noFill/>
          <a:ln>
            <a:noFill/>
          </a:ln>
          <a:effectLst/>
        </p:spPr>
        <p:txBody>
          <a:bodyPr anchor="t"/>
          <a:lstStyle/>
          <a:p>
            <a:pPr rtl="1">
              <a:defRPr/>
            </a:pPr>
            <a:r>
              <a:rPr lang="ar-SA" sz="2800" dirty="0">
                <a:solidFill>
                  <a:srgbClr val="7B0001"/>
                </a:solidFill>
                <a:effectLst/>
                <a:ea typeface="ＭＳ Ｐゴシック" charset="0"/>
                <a:cs typeface="ＭＳ Ｐゴシック" charset="0"/>
              </a:rPr>
              <a:t>أَيُّهَا </a:t>
            </a:r>
            <a:r>
              <a:rPr lang="ar-SA" sz="4000" dirty="0">
                <a:solidFill>
                  <a:srgbClr val="0070C0"/>
                </a:solidFill>
                <a:effectLst/>
                <a:ea typeface="ＭＳ Ｐゴシック" charset="0"/>
                <a:cs typeface="ＭＳ Ｐゴシック" charset="0"/>
              </a:rPr>
              <a:t>النِّسَاءُ</a:t>
            </a:r>
            <a:r>
              <a:rPr lang="ar-SA" sz="2800" dirty="0">
                <a:solidFill>
                  <a:srgbClr val="7B0001"/>
                </a:solidFill>
                <a:effectLst/>
                <a:ea typeface="ＭＳ Ｐゴシック" charset="0"/>
                <a:cs typeface="ＭＳ Ｐゴシック" charset="0"/>
              </a:rPr>
              <a:t> اخْضَعْنَ لِرِجَالِكُنَّ كَمَا لِلرَّبِّ،  لأَنَّ الرَّجُلَ هُوَ رَأْسُ الْمَرْأَةِ كَمَا أَنَّ الْمَسِيحَ أَيْضاً رَأْسُ الْكَنِيسَةِ، وَهُوَ مُخَلِّصُ الْجَسَدِ.  وَلَكِنْ كَمَا تَخْضَعُ الْكَنِيسَةُ لِلْمَسِيحِ، كَذَلِكَ النِّسَاءُ لِرِجَالِهِنَّ فِي كُلِّ شَيْءٍ.</a:t>
            </a:r>
            <a:br>
              <a:rPr lang="en-US" sz="2800" dirty="0">
                <a:solidFill>
                  <a:srgbClr val="7B0001"/>
                </a:solidFill>
                <a:effectLst/>
                <a:ea typeface="ＭＳ Ｐゴシック" charset="0"/>
                <a:cs typeface="ＭＳ Ｐゴシック" charset="0"/>
              </a:rPr>
            </a:br>
            <a:r>
              <a:rPr lang="ar-SA" sz="2800" dirty="0">
                <a:solidFill>
                  <a:srgbClr val="7B0001"/>
                </a:solidFill>
                <a:effectLst/>
                <a:ea typeface="ＭＳ Ｐゴシック" charset="0"/>
                <a:cs typeface="ＭＳ Ｐゴシック" charset="0"/>
              </a:rPr>
              <a:t>  أَيُّهَا </a:t>
            </a:r>
            <a:r>
              <a:rPr lang="ar-SA" sz="4000" dirty="0">
                <a:solidFill>
                  <a:srgbClr val="0070C0"/>
                </a:solidFill>
                <a:effectLst/>
                <a:ea typeface="ＭＳ Ｐゴシック" charset="0"/>
                <a:cs typeface="ＭＳ Ｐゴシック" charset="0"/>
              </a:rPr>
              <a:t>الرِّجَالُ</a:t>
            </a:r>
            <a:r>
              <a:rPr lang="ar-SA" sz="2800" dirty="0">
                <a:solidFill>
                  <a:srgbClr val="7B0001"/>
                </a:solidFill>
                <a:effectLst/>
                <a:ea typeface="ＭＳ Ｐゴシック" charset="0"/>
                <a:cs typeface="ＭＳ Ｐゴシック" charset="0"/>
              </a:rPr>
              <a:t>، أَحِبُّوا نِسَاءَكُمْ كَمَا أَحَبَّ الْمَسِيحُ أَيْضاً الْكَنِيسَةَ وَأَسْلَمَ نَفْسَهُ لأَجْلِهَا،  لِكَيْ يُقَدِّسَهَا، مُطَهِّراً إِيَّاهَا بِغَسْلِ الْمَاءِ بِالْكَلِمَةِ،  لِكَيْ يُحْضِرَهَا لِنَفْسِهِ كَنِيسَةً مَجِيدَةً، لاَ دَنَسَ فِيهَا وَلاَ غَضْنَ أَوْ شَيْءٌ مِنْ مِثْلِ ذَلِكَ، بَلْ تَكُونُ مُقَدَّسَةً وَبِلاَ عَيْبٍ.</a:t>
            </a:r>
            <a:br>
              <a:rPr lang="en-US" sz="1800" dirty="0">
                <a:solidFill>
                  <a:srgbClr val="7B0001"/>
                </a:solidFill>
                <a:effectLst/>
                <a:ea typeface="ＭＳ Ｐゴシック" charset="0"/>
                <a:cs typeface="ＭＳ Ｐゴシック" charset="0"/>
              </a:rPr>
            </a:br>
            <a:br>
              <a:rPr lang="en-US" sz="1050" dirty="0">
                <a:solidFill>
                  <a:srgbClr val="7B0001"/>
                </a:solidFill>
                <a:effectLst/>
                <a:ea typeface="ＭＳ Ｐゴシック" charset="0"/>
                <a:cs typeface="ＭＳ Ｐゴシック" charset="0"/>
              </a:rPr>
            </a:br>
            <a:r>
              <a:rPr lang="ar-SA" sz="3200" dirty="0" err="1">
                <a:solidFill>
                  <a:srgbClr val="7B0001"/>
                </a:solidFill>
                <a:effectLst/>
                <a:ea typeface="ＭＳ Ｐゴシック" charset="0"/>
                <a:cs typeface="ＭＳ Ｐゴシック" charset="0"/>
              </a:rPr>
              <a:t>أفسس</a:t>
            </a:r>
            <a:r>
              <a:rPr lang="en-US" sz="3200" dirty="0">
                <a:solidFill>
                  <a:srgbClr val="7B0001"/>
                </a:solidFill>
                <a:effectLst/>
                <a:ea typeface="ＭＳ Ｐゴシック" charset="0"/>
                <a:cs typeface="ＭＳ Ｐゴシック" charset="0"/>
              </a:rPr>
              <a:t>27-22:5 </a:t>
            </a:r>
            <a:endParaRPr lang="en-US" sz="1800" dirty="0">
              <a:solidFill>
                <a:srgbClr val="7B0001"/>
              </a:solidFill>
              <a:effectLst/>
              <a:ea typeface="ＭＳ Ｐゴシック" charset="0"/>
              <a:cs typeface="ＭＳ Ｐゴシック" charset="0"/>
            </a:endParaRPr>
          </a:p>
        </p:txBody>
      </p:sp>
    </p:spTree>
    <p:extLst>
      <p:ext uri="{BB962C8B-B14F-4D97-AF65-F5344CB8AC3E}">
        <p14:creationId xmlns:p14="http://schemas.microsoft.com/office/powerpoint/2010/main" val="8135802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2"/>
            <a:ext cx="9144000" cy="2401711"/>
          </a:xfrm>
        </p:spPr>
        <p:txBody>
          <a:bodyPr/>
          <a:lstStyle/>
          <a:p>
            <a:r>
              <a:rPr lang="ar-JO" sz="8800" dirty="0">
                <a:ea typeface="Osaka" charset="0"/>
                <a:cs typeface="Arial" panose="020B0604020202020204" pitchFamily="34" charset="0"/>
              </a:rPr>
              <a:t>أفسس 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2703872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8" name="Picture 2" descr="https://images.slideplayer.com/13/3797780/slides/slide_1.jpg">
            <a:extLst>
              <a:ext uri="{FF2B5EF4-FFF2-40B4-BE49-F238E27FC236}">
                <a16:creationId xmlns:a16="http://schemas.microsoft.com/office/drawing/2014/main" id="{6BB00498-6204-6E4B-99C4-B597292353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46" t="9506" r="12046" b="14637"/>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297" y="-21379"/>
            <a:ext cx="9143999" cy="891480"/>
          </a:xfrm>
          <a:solidFill>
            <a:srgbClr val="DFE2E7"/>
          </a:solidFill>
          <a:effectLst/>
        </p:spPr>
        <p:txBody>
          <a:bodyPr anchor="ctr"/>
          <a:lstStyle/>
          <a:p>
            <a:pPr>
              <a:defRPr/>
            </a:pPr>
            <a:r>
              <a:rPr lang="ar-JO" sz="3600" dirty="0">
                <a:solidFill>
                  <a:schemeClr val="tx1"/>
                </a:solidFill>
                <a:ea typeface="ＭＳ Ｐゴシック" charset="0"/>
                <a:cs typeface="ＭＳ Ｐゴシック" charset="0"/>
              </a:rPr>
              <a:t>الأبوة و الأمومة هو أصعب عمل في العالم</a:t>
            </a:r>
            <a:endParaRPr lang="en-US" sz="3600" dirty="0">
              <a:solidFill>
                <a:schemeClr val="tx1"/>
              </a:solidFill>
              <a:effectLst/>
              <a:ea typeface="ＭＳ Ｐゴシック" charset="0"/>
              <a:cs typeface="ＭＳ Ｐゴシック" charset="0"/>
            </a:endParaRPr>
          </a:p>
        </p:txBody>
      </p:sp>
    </p:spTree>
    <p:extLst>
      <p:ext uri="{BB962C8B-B14F-4D97-AF65-F5344CB8AC3E}">
        <p14:creationId xmlns:p14="http://schemas.microsoft.com/office/powerpoint/2010/main" val="2611341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914" name="Picture 2" descr="https://images.knowing-jesus.com/w/900/49-EPHESIANS/Ephesians%206-1%20Children%20Obey%20Your%20Parents%20brown.jpg">
            <a:extLst>
              <a:ext uri="{FF2B5EF4-FFF2-40B4-BE49-F238E27FC236}">
                <a16:creationId xmlns:a16="http://schemas.microsoft.com/office/drawing/2014/main" id="{3854853D-FCE0-7A41-9874-045F98328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74" y="23182"/>
            <a:ext cx="9106983" cy="68348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0A574F5C-204B-E140-934A-857D087CBA84}"/>
              </a:ext>
            </a:extLst>
          </p:cNvPr>
          <p:cNvGrpSpPr/>
          <p:nvPr/>
        </p:nvGrpSpPr>
        <p:grpSpPr>
          <a:xfrm>
            <a:off x="107504" y="1988840"/>
            <a:ext cx="8967492" cy="3285307"/>
            <a:chOff x="107504" y="1988840"/>
            <a:chExt cx="8967492" cy="3285307"/>
          </a:xfrm>
        </p:grpSpPr>
        <p:sp>
          <p:nvSpPr>
            <p:cNvPr id="2" name="Rectangle 1">
              <a:extLst>
                <a:ext uri="{FF2B5EF4-FFF2-40B4-BE49-F238E27FC236}">
                  <a16:creationId xmlns:a16="http://schemas.microsoft.com/office/drawing/2014/main" id="{83A1ADD0-D303-0044-AADC-B94428374269}"/>
                </a:ext>
              </a:extLst>
            </p:cNvPr>
            <p:cNvSpPr/>
            <p:nvPr/>
          </p:nvSpPr>
          <p:spPr bwMode="auto">
            <a:xfrm>
              <a:off x="107504" y="3933056"/>
              <a:ext cx="8928992" cy="648072"/>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Rectangle 4">
              <a:extLst>
                <a:ext uri="{FF2B5EF4-FFF2-40B4-BE49-F238E27FC236}">
                  <a16:creationId xmlns:a16="http://schemas.microsoft.com/office/drawing/2014/main" id="{5D1841B5-EEEA-7C4A-A94A-90EEEF57A50C}"/>
                </a:ext>
              </a:extLst>
            </p:cNvPr>
            <p:cNvSpPr/>
            <p:nvPr/>
          </p:nvSpPr>
          <p:spPr bwMode="auto">
            <a:xfrm>
              <a:off x="3851919" y="4626075"/>
              <a:ext cx="5223077" cy="648072"/>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A78B8612-F3E9-284F-BB8B-98D7C059E9C2}"/>
                </a:ext>
              </a:extLst>
            </p:cNvPr>
            <p:cNvSpPr/>
            <p:nvPr/>
          </p:nvSpPr>
          <p:spPr bwMode="auto">
            <a:xfrm>
              <a:off x="107504" y="1988840"/>
              <a:ext cx="5367093" cy="1800200"/>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593812" y="-1755576"/>
            <a:ext cx="7956376" cy="1755576"/>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cs typeface="ＭＳ Ｐゴシック" charset="0"/>
              </a:rPr>
              <a:t>أيها الأولاد أطيعوا والديكم في الرب </a:t>
            </a:r>
            <a:br>
              <a:rPr lang="ar-JO"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cs typeface="ＭＳ Ｐゴシック" charset="0"/>
              </a:rPr>
              <a:t>لأن هذا حق</a:t>
            </a:r>
            <a:br>
              <a:rPr lang="ar-JO"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cs typeface="ＭＳ Ｐゴシック" charset="0"/>
              </a:rPr>
              <a:t>(أفسس 6: 1)</a:t>
            </a:r>
            <a:endParaRPr lang="en-US" sz="3600" dirty="0">
              <a:effectLst>
                <a:glow rad="127000">
                  <a:schemeClr val="tx1"/>
                </a:glow>
              </a:effectLst>
              <a:ea typeface="ＭＳ Ｐゴシック" charset="0"/>
              <a:cs typeface="ＭＳ Ｐゴシック" charset="0"/>
            </a:endParaRPr>
          </a:p>
        </p:txBody>
      </p:sp>
      <p:grpSp>
        <p:nvGrpSpPr>
          <p:cNvPr id="4" name="Group 3">
            <a:extLst>
              <a:ext uri="{FF2B5EF4-FFF2-40B4-BE49-F238E27FC236}">
                <a16:creationId xmlns:a16="http://schemas.microsoft.com/office/drawing/2014/main" id="{8A26CE71-7FF8-6F47-B434-5C86661FD825}"/>
              </a:ext>
            </a:extLst>
          </p:cNvPr>
          <p:cNvGrpSpPr/>
          <p:nvPr/>
        </p:nvGrpSpPr>
        <p:grpSpPr>
          <a:xfrm>
            <a:off x="35496" y="1988840"/>
            <a:ext cx="9169263" cy="3352846"/>
            <a:chOff x="-74065" y="1943893"/>
            <a:chExt cx="9169263" cy="3352846"/>
          </a:xfrm>
        </p:grpSpPr>
        <p:sp>
          <p:nvSpPr>
            <p:cNvPr id="8" name="Rectangle 2">
              <a:extLst>
                <a:ext uri="{FF2B5EF4-FFF2-40B4-BE49-F238E27FC236}">
                  <a16:creationId xmlns:a16="http://schemas.microsoft.com/office/drawing/2014/main" id="{351013AB-615C-9B41-B029-7B05A895E4BE}"/>
                </a:ext>
              </a:extLst>
            </p:cNvPr>
            <p:cNvSpPr txBox="1">
              <a:spLocks noChangeArrowheads="1"/>
            </p:cNvSpPr>
            <p:nvPr/>
          </p:nvSpPr>
          <p:spPr bwMode="auto">
            <a:xfrm>
              <a:off x="2915816" y="1943893"/>
              <a:ext cx="2558781" cy="4053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400" b="1" u="none" strike="noStrike" kern="0" cap="none" spc="0" normalizeH="0" baseline="0" noProof="0" dirty="0" err="1">
                  <a:ln>
                    <a:noFill/>
                  </a:ln>
                  <a:solidFill>
                    <a:srgbClr val="F3BA43"/>
                  </a:solidFill>
                  <a:effectLst>
                    <a:glow rad="127000">
                      <a:srgbClr val="000000"/>
                    </a:glow>
                  </a:effectLst>
                  <a:uLnTx/>
                  <a:uFillTx/>
                  <a:latin typeface="Arial" panose="020B0604020202020204" pitchFamily="34" charset="0"/>
                  <a:ea typeface="ＭＳ Ｐゴシック" charset="0"/>
                  <a:cs typeface="ＭＳ Ｐゴシック" charset="0"/>
                </a:rPr>
                <a:t>أفسس</a:t>
              </a:r>
              <a:r>
                <a:rPr kumimoji="0" lang="en-US" sz="2400" b="1" u="none" strike="noStrike" kern="0" cap="none" spc="0" normalizeH="0" baseline="0" noProof="0" dirty="0">
                  <a:ln>
                    <a:noFill/>
                  </a:ln>
                  <a:solidFill>
                    <a:srgbClr val="F3BA43"/>
                  </a:solidFill>
                  <a:effectLst>
                    <a:glow rad="127000">
                      <a:srgbClr val="000000"/>
                    </a:glow>
                  </a:effectLst>
                  <a:uLnTx/>
                  <a:uFillTx/>
                  <a:latin typeface="Arial" panose="020B0604020202020204" pitchFamily="34" charset="0"/>
                  <a:ea typeface="ＭＳ Ｐゴシック" charset="0"/>
                  <a:cs typeface="ＭＳ Ｐゴシック" charset="0"/>
                </a:rPr>
                <a:t>1:6 </a:t>
              </a:r>
            </a:p>
          </p:txBody>
        </p:sp>
        <p:sp>
          <p:nvSpPr>
            <p:cNvPr id="9" name="Rectangle 2">
              <a:extLst>
                <a:ext uri="{FF2B5EF4-FFF2-40B4-BE49-F238E27FC236}">
                  <a16:creationId xmlns:a16="http://schemas.microsoft.com/office/drawing/2014/main" id="{B73442DD-8EC8-9640-9B3D-C1C275DBBBFC}"/>
                </a:ext>
              </a:extLst>
            </p:cNvPr>
            <p:cNvSpPr txBox="1">
              <a:spLocks noChangeArrowheads="1"/>
            </p:cNvSpPr>
            <p:nvPr/>
          </p:nvSpPr>
          <p:spPr bwMode="auto">
            <a:xfrm>
              <a:off x="-74065" y="2276872"/>
              <a:ext cx="5438429" cy="1288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ar-SA" sz="11500" b="1" kern="0" dirty="0">
                  <a:solidFill>
                    <a:srgbClr val="F3BA43"/>
                  </a:solidFill>
                  <a:effectLst>
                    <a:glow rad="127000">
                      <a:srgbClr val="000000"/>
                    </a:glow>
                  </a:effectLst>
                  <a:latin typeface="Arial" panose="020B0604020202020204" pitchFamily="34" charset="0"/>
                  <a:ea typeface="ＭＳ Ｐゴシック" charset="0"/>
                  <a:cs typeface="ＭＳ Ｐゴシック" charset="0"/>
                </a:rPr>
                <a:t>أيها الأولاد</a:t>
              </a:r>
              <a:endParaRPr kumimoji="0" lang="en-US" sz="7200" b="1" u="none" strike="noStrike" kern="0" cap="none" spc="0" normalizeH="0" baseline="0" noProof="0" dirty="0">
                <a:ln>
                  <a:noFill/>
                </a:ln>
                <a:solidFill>
                  <a:srgbClr val="F3BA43"/>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E0E5B9AE-E67A-DA49-9AE8-67F98B113FE5}"/>
                </a:ext>
              </a:extLst>
            </p:cNvPr>
            <p:cNvSpPr txBox="1">
              <a:spLocks noChangeArrowheads="1"/>
            </p:cNvSpPr>
            <p:nvPr/>
          </p:nvSpPr>
          <p:spPr bwMode="auto">
            <a:xfrm>
              <a:off x="-74065" y="3909874"/>
              <a:ext cx="9068758" cy="5989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6000" b="1" kern="0" dirty="0">
                  <a:solidFill>
                    <a:srgbClr val="F3BA43"/>
                  </a:solidFill>
                  <a:effectLst>
                    <a:glow rad="127000">
                      <a:srgbClr val="000000"/>
                    </a:glow>
                  </a:effectLst>
                  <a:latin typeface="Arial" panose="020B0604020202020204" pitchFamily="34" charset="0"/>
                  <a:ea typeface="ＭＳ Ｐゴシック" charset="0"/>
                  <a:cs typeface="ＭＳ Ｐゴシック" charset="0"/>
                </a:rPr>
                <a:t>أطيعوا والديكم في الرب</a:t>
              </a:r>
              <a:endParaRPr kumimoji="0" lang="en-US" sz="6000" b="1" u="none" strike="noStrike" kern="0" cap="none" spc="0" normalizeH="0" baseline="0" noProof="0" dirty="0">
                <a:ln>
                  <a:noFill/>
                </a:ln>
                <a:solidFill>
                  <a:srgbClr val="F3BA43"/>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11" name="Rectangle 2">
              <a:extLst>
                <a:ext uri="{FF2B5EF4-FFF2-40B4-BE49-F238E27FC236}">
                  <a16:creationId xmlns:a16="http://schemas.microsoft.com/office/drawing/2014/main" id="{320813B0-7F3B-214E-B6AF-69C3F30B8C8B}"/>
                </a:ext>
              </a:extLst>
            </p:cNvPr>
            <p:cNvSpPr txBox="1">
              <a:spLocks noChangeArrowheads="1"/>
            </p:cNvSpPr>
            <p:nvPr/>
          </p:nvSpPr>
          <p:spPr bwMode="auto">
            <a:xfrm>
              <a:off x="3707904" y="4697815"/>
              <a:ext cx="5387294" cy="5989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4800" b="1" kern="0" dirty="0">
                  <a:solidFill>
                    <a:srgbClr val="F3BA43"/>
                  </a:solidFill>
                  <a:effectLst>
                    <a:glow rad="127000">
                      <a:srgbClr val="000000"/>
                    </a:glow>
                  </a:effectLst>
                  <a:latin typeface="Arial" panose="020B0604020202020204" pitchFamily="34" charset="0"/>
                  <a:ea typeface="ＭＳ Ｐゴシック" charset="0"/>
                  <a:cs typeface="ＭＳ Ｐゴシック" charset="0"/>
                </a:rPr>
                <a:t>لأن هذا حق</a:t>
              </a:r>
              <a:endParaRPr kumimoji="0" lang="en-US" sz="4800" b="1" u="none" strike="noStrike" kern="0" cap="none" spc="0" normalizeH="0" baseline="0" noProof="0" dirty="0">
                <a:ln>
                  <a:noFill/>
                </a:ln>
                <a:solidFill>
                  <a:srgbClr val="F3BA43"/>
                </a:solidFill>
                <a:effectLst>
                  <a:glow rad="127000">
                    <a:srgbClr val="000000"/>
                  </a:glow>
                </a:effectLst>
                <a:uLnTx/>
                <a:uFillTx/>
                <a:latin typeface="Arial" panose="020B0604020202020204" pitchFamily="34" charset="0"/>
                <a:ea typeface="ＭＳ Ｐゴシック" charset="0"/>
                <a:cs typeface="ＭＳ Ｐゴシック" charset="0"/>
              </a:endParaRPr>
            </a:p>
          </p:txBody>
        </p:sp>
      </p:grpSp>
    </p:spTree>
    <p:extLst>
      <p:ext uri="{BB962C8B-B14F-4D97-AF65-F5344CB8AC3E}">
        <p14:creationId xmlns:p14="http://schemas.microsoft.com/office/powerpoint/2010/main" val="20257886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محبة الأمم</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924944"/>
            <a:ext cx="9144000" cy="2917763"/>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cs typeface="ＭＳ Ｐゴシック" charset="0"/>
              </a:rPr>
              <a:t>أيها العبيد أطيعوا سادتكم حسب الجسد بخوف و رعدة في بساطة قلوبكم كما للمسيح</a:t>
            </a:r>
            <a:br>
              <a:rPr lang="ar-JO"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cs typeface="ＭＳ Ｐゴシック" charset="0"/>
              </a:rPr>
              <a:t>(أفسس 6: 5)</a:t>
            </a:r>
            <a:endParaRPr lang="en-US" sz="36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23323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محبة الأمم</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636912"/>
            <a:ext cx="9144000" cy="3655389"/>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cs typeface="ＭＳ Ｐゴシック" charset="0"/>
              </a:rPr>
              <a:t>6 لا بخدمة العين كمن يرضي الناس بل كعبيد المسيح عاملين مشيئة الله من القلب 7 خادمين بنية صالحة كما للرب ليس للناس</a:t>
            </a:r>
            <a:br>
              <a:rPr lang="ar-JO"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cs typeface="ＭＳ Ｐゴシック" charset="0"/>
              </a:rPr>
              <a:t>(أفسس 6: 6-7)</a:t>
            </a:r>
            <a:endParaRPr lang="en-US" sz="36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64862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749570" name="Rectangle 2"/>
          <p:cNvSpPr>
            <a:spLocks noGrp="1" noChangeArrowheads="1"/>
          </p:cNvSpPr>
          <p:nvPr>
            <p:ph type="title" idx="4294967295"/>
          </p:nvPr>
        </p:nvSpPr>
        <p:spPr>
          <a:xfrm>
            <a:off x="457200" y="274638"/>
            <a:ext cx="4894263" cy="2468562"/>
          </a:xfrm>
        </p:spPr>
        <p:txBody>
          <a:bodyPr/>
          <a:lstStyle/>
          <a:p>
            <a:pPr eaLnBrk="1" hangingPunct="1"/>
            <a:r>
              <a:rPr lang="en-US" dirty="0">
                <a:ea typeface="ＭＳ Ｐゴシック" charset="0"/>
                <a:cs typeface="ＭＳ Ｐゴシック" charset="0"/>
              </a:rPr>
              <a:t>6:10-20 Armor of God</a:t>
            </a:r>
          </a:p>
        </p:txBody>
      </p:sp>
      <p:sp>
        <p:nvSpPr>
          <p:cNvPr id="749571" name="Oval 3"/>
          <p:cNvSpPr>
            <a:spLocks noChangeArrowheads="1"/>
          </p:cNvSpPr>
          <p:nvPr/>
        </p:nvSpPr>
        <p:spPr bwMode="auto">
          <a:xfrm>
            <a:off x="-2133600" y="-1295400"/>
            <a:ext cx="8331200" cy="9448800"/>
          </a:xfrm>
          <a:prstGeom prst="ellipse">
            <a:avLst/>
          </a:prstGeom>
          <a:solidFill>
            <a:srgbClr val="00808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b="1" dirty="0">
              <a:solidFill>
                <a:srgbClr val="FFCC00"/>
              </a:solidFill>
              <a:latin typeface="Arial" panose="020B0604020202020204" pitchFamily="34" charset="0"/>
            </a:endParaRPr>
          </a:p>
        </p:txBody>
      </p:sp>
      <p:sp>
        <p:nvSpPr>
          <p:cNvPr id="99332" name="Rectangle 4"/>
          <p:cNvSpPr>
            <a:spLocks noChangeArrowheads="1"/>
          </p:cNvSpPr>
          <p:nvPr/>
        </p:nvSpPr>
        <p:spPr bwMode="auto">
          <a:xfrm>
            <a:off x="236538" y="1447800"/>
            <a:ext cx="8602662" cy="39624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endParaRPr lang="en-US"/>
          </a:p>
        </p:txBody>
      </p:sp>
      <p:sp>
        <p:nvSpPr>
          <p:cNvPr id="749573" name="Text Box 5"/>
          <p:cNvSpPr txBox="1">
            <a:spLocks noChangeArrowheads="1"/>
          </p:cNvSpPr>
          <p:nvPr/>
        </p:nvSpPr>
        <p:spPr bwMode="auto">
          <a:xfrm>
            <a:off x="5795963" y="1717678"/>
            <a:ext cx="2952750" cy="3416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rgbClr val="000066"/>
                </a:solidFill>
                <a:latin typeface="Arial" panose="020B0604020202020204" pitchFamily="34" charset="0"/>
              </a:rPr>
              <a:t>أفسس</a:t>
            </a:r>
          </a:p>
          <a:p>
            <a:pPr algn="ctr" eaLnBrk="1" hangingPunct="1"/>
            <a:r>
              <a:rPr lang="en-US" sz="3600" b="1" dirty="0">
                <a:solidFill>
                  <a:srgbClr val="000066"/>
                </a:solidFill>
                <a:latin typeface="Arial" panose="020B0604020202020204" pitchFamily="34" charset="0"/>
              </a:rPr>
              <a:t> </a:t>
            </a:r>
            <a:r>
              <a:rPr lang="ar-JO" sz="3600" b="1" dirty="0">
                <a:solidFill>
                  <a:srgbClr val="000066"/>
                </a:solidFill>
                <a:latin typeface="Arial" panose="020B0604020202020204" pitchFamily="34" charset="0"/>
              </a:rPr>
              <a:t>6: 10-20</a:t>
            </a:r>
            <a:endParaRPr lang="en-US" sz="3600" b="1" dirty="0">
              <a:solidFill>
                <a:srgbClr val="000066"/>
              </a:solidFill>
              <a:latin typeface="Arial" panose="020B0604020202020204" pitchFamily="34" charset="0"/>
            </a:endParaRPr>
          </a:p>
          <a:p>
            <a:pPr algn="ctr" eaLnBrk="1" hangingPunct="1"/>
            <a:endParaRPr lang="en-US" sz="3600" b="1" dirty="0">
              <a:solidFill>
                <a:srgbClr val="000066"/>
              </a:solidFill>
              <a:latin typeface="Arial" panose="020B0604020202020204" pitchFamily="34" charset="0"/>
            </a:endParaRPr>
          </a:p>
          <a:p>
            <a:pPr algn="ctr" eaLnBrk="1" hangingPunct="1"/>
            <a:r>
              <a:rPr lang="ar-JO" sz="5400" b="1" dirty="0">
                <a:solidFill>
                  <a:srgbClr val="660066"/>
                </a:solidFill>
                <a:latin typeface="Arial" panose="020B0604020202020204" pitchFamily="34" charset="0"/>
              </a:rPr>
              <a:t>سلاح</a:t>
            </a:r>
          </a:p>
          <a:p>
            <a:pPr algn="ctr" eaLnBrk="1" hangingPunct="1"/>
            <a:r>
              <a:rPr lang="ar-JO" sz="5400" b="1" dirty="0">
                <a:solidFill>
                  <a:srgbClr val="660066"/>
                </a:solidFill>
                <a:latin typeface="Arial" panose="020B0604020202020204" pitchFamily="34" charset="0"/>
              </a:rPr>
              <a:t>الله</a:t>
            </a:r>
            <a:endParaRPr lang="en-US" sz="5400" b="1" dirty="0">
              <a:solidFill>
                <a:srgbClr val="660066"/>
              </a:solidFill>
              <a:latin typeface="Arial" panose="020B0604020202020204" pitchFamily="34" charset="0"/>
            </a:endParaRPr>
          </a:p>
        </p:txBody>
      </p:sp>
      <p:pic>
        <p:nvPicPr>
          <p:cNvPr id="749574" name="Picture 6" descr="roman solder relief"/>
          <p:cNvPicPr>
            <a:picLocks noGrp="1" noChangeAspect="1" noChangeArrowheads="1"/>
          </p:cNvPicPr>
          <p:nvPr>
            <p:ph/>
          </p:nvPr>
        </p:nvPicPr>
        <p:blipFill>
          <a:blip r:embed="rId6">
            <a:extLst>
              <a:ext uri="{28A0092B-C50C-407E-A947-70E740481C1C}">
                <a14:useLocalDpi xmlns:a14="http://schemas.microsoft.com/office/drawing/2010/main"/>
              </a:ext>
            </a:extLst>
          </a:blip>
          <a:srcRect/>
          <a:stretch>
            <a:fillRect/>
          </a:stretch>
        </p:blipFill>
        <p:spPr>
          <a:xfrm>
            <a:off x="576263" y="304800"/>
            <a:ext cx="4997450" cy="6248400"/>
          </a:xfrm>
        </p:spPr>
      </p:pic>
      <p:pic>
        <p:nvPicPr>
          <p:cNvPr id="99335" name="Armor of God.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416925"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9335"/>
                                        </p:tgtEl>
                                      </p:cBhvr>
                                    </p:cmd>
                                  </p:childTnLst>
                                </p:cTn>
                              </p:par>
                              <p:par>
                                <p:cTn id="7" presetID="7" presetClass="entr" presetSubtype="8" fill="hold" grpId="0" nodeType="withEffect">
                                  <p:stCondLst>
                                    <p:cond delay="0"/>
                                  </p:stCondLst>
                                  <p:childTnLst>
                                    <p:set>
                                      <p:cBhvr>
                                        <p:cTn id="8" dur="1" fill="hold">
                                          <p:stCondLst>
                                            <p:cond delay="0"/>
                                          </p:stCondLst>
                                        </p:cTn>
                                        <p:tgtEl>
                                          <p:spTgt spid="99332"/>
                                        </p:tgtEl>
                                        <p:attrNameLst>
                                          <p:attrName>style.visibility</p:attrName>
                                        </p:attrNameLst>
                                      </p:cBhvr>
                                      <p:to>
                                        <p:strVal val="visible"/>
                                      </p:to>
                                    </p:set>
                                    <p:anim calcmode="lin" valueType="num">
                                      <p:cBhvr additive="base">
                                        <p:cTn id="9" dur="3000" fill="hold"/>
                                        <p:tgtEl>
                                          <p:spTgt spid="99332"/>
                                        </p:tgtEl>
                                        <p:attrNameLst>
                                          <p:attrName>ppt_x</p:attrName>
                                        </p:attrNameLst>
                                      </p:cBhvr>
                                      <p:tavLst>
                                        <p:tav tm="0">
                                          <p:val>
                                            <p:strVal val="0-#ppt_w/2"/>
                                          </p:val>
                                        </p:tav>
                                        <p:tav tm="100000">
                                          <p:val>
                                            <p:strVal val="#ppt_x"/>
                                          </p:val>
                                        </p:tav>
                                      </p:tavLst>
                                    </p:anim>
                                    <p:anim calcmode="lin" valueType="num">
                                      <p:cBhvr additive="base">
                                        <p:cTn id="10" dur="3000" fill="hold"/>
                                        <p:tgtEl>
                                          <p:spTgt spid="993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000" numSld="2">
                <p:cTn id="11" fill="remove" display="0">
                  <p:stCondLst>
                    <p:cond delay="indefinite"/>
                  </p:stCondLst>
                  <p:endCondLst>
                    <p:cond evt="onPrev" delay="0">
                      <p:tgtEl>
                        <p:sldTgt/>
                      </p:tgtEl>
                    </p:cond>
                    <p:cond evt="onStopAudio" delay="0">
                      <p:tgtEl>
                        <p:sldTgt/>
                      </p:tgtEl>
                    </p:cond>
                  </p:endCondLst>
                </p:cTn>
                <p:tgtEl>
                  <p:spTgt spid="99335"/>
                </p:tgtEl>
              </p:cMediaNode>
            </p:audio>
          </p:childTnLst>
        </p:cTn>
      </p:par>
    </p:tnLst>
    <p:bldLst>
      <p:bldP spid="9933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B517B4D3-5E06-5241-8AE3-3678A4C7F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781768">
            <a:off x="-4237712" y="1271653"/>
            <a:ext cx="7902644" cy="592722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D6AAC779-00D1-3A4A-A8E5-9C7322AC68C4}"/>
              </a:ext>
            </a:extLst>
          </p:cNvPr>
          <p:cNvSpPr/>
          <p:nvPr/>
        </p:nvSpPr>
        <p:spPr bwMode="auto">
          <a:xfrm>
            <a:off x="971600" y="0"/>
            <a:ext cx="8136904" cy="6858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1152128" y="188640"/>
            <a:ext cx="7956376" cy="6120680"/>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cs typeface="ＭＳ Ｐゴシック" charset="0"/>
              </a:rPr>
              <a:t>10 أخيراً يا إخوتي تقووا في الرب و في شدة قوته 11 البسوا سلاح الله الكامل لكي تقدروا أن تثبتوا ضد مكايد إبليس 12 فإن مصارعتنا ليست مع دم و لحم بل مع الرؤساء مع السلاطين مع ولاة العالم على ظلمة هذا الدهر مع أجناد الشر الروحية في السماويات</a:t>
            </a:r>
            <a:br>
              <a:rPr lang="en-US" sz="3600" dirty="0">
                <a:effectLst>
                  <a:glow rad="127000">
                    <a:schemeClr val="tx1"/>
                  </a:glow>
                </a:effectLst>
                <a:ea typeface="ＭＳ Ｐゴシック" charset="0"/>
                <a:cs typeface="ＭＳ Ｐゴシック" charset="0"/>
              </a:rPr>
            </a:br>
            <a:r>
              <a:rPr lang="en-US" sz="3600" dirty="0">
                <a:effectLst>
                  <a:glow rad="127000">
                    <a:schemeClr val="tx1"/>
                  </a:glow>
                </a:effectLst>
                <a:ea typeface="ＭＳ Ｐゴシック" charset="0"/>
                <a:cs typeface="ＭＳ Ｐゴシック" charset="0"/>
              </a:rPr>
              <a:t>(</a:t>
            </a:r>
            <a:r>
              <a:rPr lang="ar-JO" sz="3600" dirty="0">
                <a:effectLst>
                  <a:glow rad="127000">
                    <a:schemeClr val="tx1"/>
                  </a:glow>
                </a:effectLst>
                <a:ea typeface="ＭＳ Ｐゴシック" charset="0"/>
                <a:cs typeface="ＭＳ Ｐゴシック" charset="0"/>
              </a:rPr>
              <a:t>أفسس 6: 10-12</a:t>
            </a:r>
            <a:r>
              <a:rPr lang="en-US" sz="3600" dirty="0">
                <a:effectLst>
                  <a:glow rad="127000">
                    <a:schemeClr val="tx1"/>
                  </a:glow>
                </a:effectLst>
                <a:ea typeface="ＭＳ Ｐゴシック" charset="0"/>
                <a:cs typeface="ＭＳ Ｐゴシック" charset="0"/>
              </a:rPr>
              <a:t>).</a:t>
            </a:r>
          </a:p>
        </p:txBody>
      </p:sp>
    </p:spTree>
    <p:extLst>
      <p:ext uri="{BB962C8B-B14F-4D97-AF65-F5344CB8AC3E}">
        <p14:creationId xmlns:p14="http://schemas.microsoft.com/office/powerpoint/2010/main" val="41064990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509120"/>
            <a:ext cx="8928100" cy="830859"/>
          </a:xfrm>
          <a:prstGeom prst="rect">
            <a:avLst/>
          </a:prstGeom>
          <a:noFill/>
        </p:spPr>
        <p:txBody>
          <a:bodyPr wrap="square" lIns="91303" tIns="45652" rIns="91303" bIns="45652">
            <a:spAutoFit/>
          </a:bodyPr>
          <a:lstStyle/>
          <a:p>
            <a:pPr algn="ctr" eaLnBrk="0" hangingPunct="0">
              <a:defRPr/>
            </a:pPr>
            <a:r>
              <a:rPr lang="ar-JO" sz="4800" b="1" dirty="0">
                <a:solidFill>
                  <a:srgbClr val="6BCBF4"/>
                </a:solidFill>
                <a:effectLst>
                  <a:glow rad="228600">
                    <a:srgbClr val="000000">
                      <a:alpha val="75000"/>
                    </a:srgbClr>
                  </a:glow>
                  <a:outerShdw blurRad="50800" dist="38100" dir="2700000" algn="tl" rotWithShape="0">
                    <a:srgbClr val="000000"/>
                  </a:outerShdw>
                </a:effectLst>
                <a:latin typeface="Arial" panose="020B0604020202020204" pitchFamily="34" charset="0"/>
              </a:rPr>
              <a:t>درع المسيحي</a:t>
            </a:r>
            <a:endParaRPr lang="en-US" sz="4800" b="1" dirty="0">
              <a:solidFill>
                <a:srgbClr val="6BCBF4"/>
              </a:solidFill>
              <a:effectLst>
                <a:glow rad="228600">
                  <a:srgbClr val="000000">
                    <a:alpha val="75000"/>
                  </a:srgbClr>
                </a:glow>
                <a:outerShdw blurRad="50800" dist="38100" dir="2700000" algn="tl" rotWithShape="0">
                  <a:srgbClr val="000000"/>
                </a:outerShdw>
              </a:effectLst>
              <a:latin typeface="Arial" panose="020B0604020202020204" pitchFamily="34" charset="0"/>
            </a:endParaRPr>
          </a:p>
        </p:txBody>
      </p:sp>
      <p:sp>
        <p:nvSpPr>
          <p:cNvPr id="4" name="TextBox 3"/>
          <p:cNvSpPr txBox="1"/>
          <p:nvPr/>
        </p:nvSpPr>
        <p:spPr>
          <a:xfrm>
            <a:off x="179512" y="3933056"/>
            <a:ext cx="2704310" cy="584638"/>
          </a:xfrm>
          <a:prstGeom prst="rect">
            <a:avLst/>
          </a:prstGeom>
          <a:noFill/>
        </p:spPr>
        <p:txBody>
          <a:bodyPr wrap="none" lIns="91303" tIns="45652" rIns="91303" bIns="45652">
            <a:spAutoFit/>
          </a:bodyPr>
          <a:lstStyle/>
          <a:p>
            <a:pPr eaLnBrk="0" hangingPunct="0">
              <a:defRPr/>
            </a:pPr>
            <a:r>
              <a:rPr lang="ar-JO" sz="3200" b="1" dirty="0">
                <a:solidFill>
                  <a:srgbClr val="FFFFFF"/>
                </a:solidFill>
                <a:effectLst>
                  <a:glow rad="228600">
                    <a:srgbClr val="000000">
                      <a:alpha val="75000"/>
                    </a:srgbClr>
                  </a:glow>
                  <a:outerShdw blurRad="50800" dist="88900" dir="2700000" algn="tl" rotWithShape="0">
                    <a:srgbClr val="000000"/>
                  </a:outerShdw>
                </a:effectLst>
                <a:latin typeface="Arial" panose="020B0604020202020204" pitchFamily="34" charset="0"/>
              </a:rPr>
              <a:t>أفسس 6: 10-20</a:t>
            </a:r>
            <a:endParaRPr lang="en-US" sz="3200" b="1" dirty="0">
              <a:solidFill>
                <a:srgbClr val="FFFFFF"/>
              </a:solidFill>
              <a:effectLst>
                <a:glow rad="228600">
                  <a:srgbClr val="000000">
                    <a:alpha val="75000"/>
                  </a:srgbClr>
                </a:glow>
                <a:outerShdw blurRad="50800" dist="88900" dir="2700000" algn="tl" rotWithShape="0">
                  <a:srgbClr val="000000"/>
                </a:outerShdw>
              </a:effectLst>
              <a:latin typeface="Arial" panose="020B0604020202020204" pitchFamily="34"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12"/>
          <p:cNvGrpSpPr/>
          <p:nvPr/>
        </p:nvGrpSpPr>
        <p:grpSpPr>
          <a:xfrm>
            <a:off x="6371688" y="188640"/>
            <a:ext cx="3312880" cy="1335878"/>
            <a:chOff x="5508104" y="620690"/>
            <a:chExt cx="3312880" cy="1335878"/>
          </a:xfrm>
        </p:grpSpPr>
        <p:grpSp>
          <p:nvGrpSpPr>
            <p:cNvPr id="14" name="Group 13"/>
            <p:cNvGrpSpPr/>
            <p:nvPr/>
          </p:nvGrpSpPr>
          <p:grpSpPr>
            <a:xfrm>
              <a:off x="5508104" y="620690"/>
              <a:ext cx="2376264" cy="1245862"/>
              <a:chOff x="5508104" y="620690"/>
              <a:chExt cx="2376264" cy="1245862"/>
            </a:xfrm>
          </p:grpSpPr>
          <p:pic>
            <p:nvPicPr>
              <p:cNvPr id="16"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7" name="Rectangle 16"/>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b="1" dirty="0">
                  <a:solidFill>
                    <a:srgbClr val="FFFFFF"/>
                  </a:solidFill>
                  <a:latin typeface="Arial" panose="020B0604020202020204" pitchFamily="34" charset="0"/>
                  <a:ea typeface="Osaka"/>
                  <a:cs typeface="Osaka"/>
                </a:endParaRPr>
              </a:p>
            </p:txBody>
          </p:sp>
        </p:grpSp>
        <p:sp>
          <p:nvSpPr>
            <p:cNvPr id="15" name="TextBox 14"/>
            <p:cNvSpPr txBox="1"/>
            <p:nvPr/>
          </p:nvSpPr>
          <p:spPr>
            <a:xfrm>
              <a:off x="6660232" y="692696"/>
              <a:ext cx="2160752" cy="1263872"/>
            </a:xfrm>
            <a:prstGeom prst="rect">
              <a:avLst/>
            </a:prstGeom>
            <a:noFill/>
          </p:spPr>
          <p:txBody>
            <a:bodyPr wrap="square" rtlCol="0">
              <a:spAutoFit/>
            </a:bodyPr>
            <a:lstStyle/>
            <a:p>
              <a:pPr eaLnBrk="0" hangingPunct="0">
                <a:lnSpc>
                  <a:spcPct val="70000"/>
                </a:lnSpc>
              </a:pPr>
              <a:r>
                <a:rPr lang="ar-JO" altLang="zh-CN" sz="3600" spc="-250" dirty="0">
                  <a:solidFill>
                    <a:srgbClr val="002060"/>
                  </a:solidFill>
                  <a:latin typeface="Avenir Black"/>
                  <a:cs typeface="Avenir Black"/>
                </a:rPr>
                <a:t>صور </a:t>
              </a:r>
            </a:p>
            <a:p>
              <a:pPr eaLnBrk="0" hangingPunct="0">
                <a:lnSpc>
                  <a:spcPct val="70000"/>
                </a:lnSpc>
              </a:pPr>
              <a:r>
                <a:rPr lang="ar-JO" altLang="zh-CN" sz="3600" spc="-250" dirty="0">
                  <a:solidFill>
                    <a:srgbClr val="002060"/>
                  </a:solidFill>
                  <a:latin typeface="Avenir Black"/>
                  <a:cs typeface="Avenir Black"/>
                </a:rPr>
                <a:t>كتابية </a:t>
              </a:r>
            </a:p>
            <a:p>
              <a:pPr eaLnBrk="0" hangingPunct="0">
                <a:lnSpc>
                  <a:spcPct val="70000"/>
                </a:lnSpc>
              </a:pPr>
              <a:r>
                <a:rPr lang="ar-JO" altLang="zh-CN" sz="3600" spc="-250" dirty="0">
                  <a:solidFill>
                    <a:srgbClr val="002060"/>
                  </a:solidFill>
                  <a:latin typeface="Avenir Black"/>
                  <a:cs typeface="Avenir Black"/>
                </a:rPr>
                <a:t>مجانية</a:t>
              </a:r>
              <a:endParaRPr lang="en-GB" sz="4800" spc="-250" dirty="0">
                <a:solidFill>
                  <a:srgbClr val="002060"/>
                </a:solidFill>
                <a:latin typeface="Avenir Black"/>
                <a:cs typeface="Avenir Black"/>
              </a:endParaRPr>
            </a:p>
          </p:txBody>
        </p:sp>
      </p:grpSp>
      <p:sp>
        <p:nvSpPr>
          <p:cNvPr id="19" name="TextBox 18"/>
          <p:cNvSpPr txBox="1"/>
          <p:nvPr/>
        </p:nvSpPr>
        <p:spPr>
          <a:xfrm>
            <a:off x="6337596" y="1484784"/>
            <a:ext cx="3346972" cy="461528"/>
          </a:xfrm>
          <a:prstGeom prst="rect">
            <a:avLst/>
          </a:prstGeom>
          <a:noFill/>
        </p:spPr>
        <p:txBody>
          <a:bodyPr wrap="square" lIns="91303" tIns="45652" rIns="91303" bIns="45652">
            <a:spAutoFit/>
          </a:bodyPr>
          <a:lstStyle/>
          <a:p>
            <a:pPr algn="ctr" eaLnBrk="0" hangingPunct="0">
              <a:defRPr/>
            </a:pPr>
            <a:r>
              <a:rPr lang="ar-JO" b="1" dirty="0">
                <a:solidFill>
                  <a:srgbClr val="6BCBF4"/>
                </a:solidFill>
                <a:effectLst>
                  <a:glow rad="228600">
                    <a:srgbClr val="000000">
                      <a:alpha val="75000"/>
                    </a:srgbClr>
                  </a:glow>
                  <a:outerShdw blurRad="50800" dist="38100" dir="2700000" algn="tl" rotWithShape="0">
                    <a:srgbClr val="000000"/>
                  </a:outerShdw>
                </a:effectLst>
                <a:latin typeface="Arial" panose="020B0604020202020204" pitchFamily="34" charset="0"/>
              </a:rPr>
              <a:t>مساهمة</a:t>
            </a:r>
            <a:endParaRPr lang="en-US" b="1" dirty="0">
              <a:solidFill>
                <a:srgbClr val="6BCBF4"/>
              </a:solidFill>
              <a:effectLst>
                <a:glow rad="228600">
                  <a:srgbClr val="000000">
                    <a:alpha val="75000"/>
                  </a:srgbClr>
                </a:glow>
                <a:outerShdw blurRad="50800" dist="38100" dir="2700000" algn="tl" rotWithShape="0">
                  <a:srgbClr val="000000"/>
                </a:outerShdw>
              </a:effectLst>
              <a:latin typeface="Arial" panose="020B0604020202020204" pitchFamily="34" charset="0"/>
            </a:endParaRPr>
          </a:p>
        </p:txBody>
      </p:sp>
    </p:spTree>
    <p:extLst>
      <p:ext uri="{BB962C8B-B14F-4D97-AF65-F5344CB8AC3E}">
        <p14:creationId xmlns:p14="http://schemas.microsoft.com/office/powerpoint/2010/main" val="1358220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097" name="Text Box 9"/>
          <p:cNvSpPr txBox="1">
            <a:spLocks noChangeArrowheads="1"/>
          </p:cNvSpPr>
          <p:nvPr/>
        </p:nvSpPr>
        <p:spPr bwMode="auto">
          <a:xfrm>
            <a:off x="3743325" y="1904178"/>
            <a:ext cx="990600" cy="143116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286380" y="1811844"/>
            <a:ext cx="1038220" cy="1523494"/>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Pauline Categories</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grpSp>
        <p:nvGrpSpPr>
          <p:cNvPr id="54" name="Group 7"/>
          <p:cNvGrpSpPr>
            <a:grpSpLocks/>
          </p:cNvGrpSpPr>
          <p:nvPr/>
        </p:nvGrpSpPr>
        <p:grpSpPr bwMode="auto">
          <a:xfrm>
            <a:off x="838200" y="4038604"/>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imes New Roman"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57" name="Group 10"/>
          <p:cNvGrpSpPr>
            <a:grpSpLocks/>
          </p:cNvGrpSpPr>
          <p:nvPr/>
        </p:nvGrpSpPr>
        <p:grpSpPr bwMode="auto">
          <a:xfrm>
            <a:off x="5181600" y="4038600"/>
            <a:ext cx="1371600" cy="2401888"/>
            <a:chOff x="3024" y="2736"/>
            <a:chExt cx="724" cy="1392"/>
          </a:xfrm>
        </p:grpSpPr>
        <p:sp>
          <p:nvSpPr>
            <p:cNvPr id="58"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60" name="Group 13"/>
          <p:cNvGrpSpPr>
            <a:grpSpLocks/>
          </p:cNvGrpSpPr>
          <p:nvPr/>
        </p:nvGrpSpPr>
        <p:grpSpPr bwMode="auto">
          <a:xfrm>
            <a:off x="6553200" y="4038600"/>
            <a:ext cx="1981200" cy="1368425"/>
            <a:chOff x="3744" y="2736"/>
            <a:chExt cx="1248" cy="720"/>
          </a:xfrm>
        </p:grpSpPr>
        <p:sp>
          <p:nvSpPr>
            <p:cNvPr id="6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62" name="Text Box 15"/>
            <p:cNvSpPr txBox="1">
              <a:spLocks noChangeArrowheads="1"/>
            </p:cNvSpPr>
            <p:nvPr/>
          </p:nvSpPr>
          <p:spPr bwMode="auto">
            <a:xfrm>
              <a:off x="3888" y="3173"/>
              <a:ext cx="110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0D8E21A-67E5-484D-B6DC-2F417D3E0429}"/>
              </a:ext>
            </a:extLst>
          </p:cNvPr>
          <p:cNvSpPr txBox="1">
            <a:spLocks noChangeArrowheads="1"/>
          </p:cNvSpPr>
          <p:nvPr/>
        </p:nvSpPr>
        <p:spPr bwMode="auto">
          <a:xfrm>
            <a:off x="4716016" y="548680"/>
            <a:ext cx="4420570" cy="4247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5400" b="1" dirty="0">
                <a:latin typeface="Arial" panose="020B0604020202020204" pitchFamily="34" charset="0"/>
              </a:rPr>
              <a:t>يقارننا</a:t>
            </a:r>
          </a:p>
          <a:p>
            <a:pPr algn="ctr" eaLnBrk="1" hangingPunct="1"/>
            <a:r>
              <a:rPr lang="ar-JO" sz="5400" b="1" dirty="0">
                <a:latin typeface="Arial" panose="020B0604020202020204" pitchFamily="34" charset="0"/>
              </a:rPr>
              <a:t>بولس</a:t>
            </a:r>
          </a:p>
          <a:p>
            <a:pPr algn="ctr" eaLnBrk="1" hangingPunct="1"/>
            <a:r>
              <a:rPr lang="ar-JO" sz="5400" b="1" dirty="0">
                <a:latin typeface="Arial" panose="020B0604020202020204" pitchFamily="34" charset="0"/>
              </a:rPr>
              <a:t>مع</a:t>
            </a:r>
          </a:p>
          <a:p>
            <a:pPr algn="ctr" eaLnBrk="1" hangingPunct="1"/>
            <a:r>
              <a:rPr lang="ar-JO" sz="5400" b="1" dirty="0">
                <a:latin typeface="Arial" panose="020B0604020202020204" pitchFamily="34" charset="0"/>
              </a:rPr>
              <a:t>الجندي</a:t>
            </a:r>
          </a:p>
          <a:p>
            <a:pPr algn="ctr" eaLnBrk="1" hangingPunct="1"/>
            <a:r>
              <a:rPr lang="ar-JO" sz="5400" b="1" dirty="0">
                <a:latin typeface="Arial" panose="020B0604020202020204" pitchFamily="34" charset="0"/>
              </a:rPr>
              <a:t>الروماني</a:t>
            </a:r>
          </a:p>
        </p:txBody>
      </p:sp>
    </p:spTree>
    <p:extLst>
      <p:ext uri="{BB962C8B-B14F-4D97-AF65-F5344CB8AC3E}">
        <p14:creationId xmlns:p14="http://schemas.microsoft.com/office/powerpoint/2010/main" val="3964397353"/>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C526CAC1-F621-5B41-BB31-6264FFA0AA45}"/>
              </a:ext>
            </a:extLst>
          </p:cNvPr>
          <p:cNvSpPr txBox="1">
            <a:spLocks noChangeArrowheads="1"/>
          </p:cNvSpPr>
          <p:nvPr/>
        </p:nvSpPr>
        <p:spPr bwMode="auto">
          <a:xfrm>
            <a:off x="5796136" y="2132856"/>
            <a:ext cx="2952750" cy="17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5400" b="1" dirty="0">
                <a:latin typeface="Arial" panose="020B0604020202020204" pitchFamily="34" charset="0"/>
              </a:rPr>
              <a:t>ممنطقين </a:t>
            </a:r>
          </a:p>
          <a:p>
            <a:pPr algn="ctr" eaLnBrk="1" hangingPunct="1"/>
            <a:r>
              <a:rPr lang="ar-JO" sz="5400" b="1" dirty="0">
                <a:latin typeface="Arial" panose="020B0604020202020204" pitchFamily="34" charset="0"/>
              </a:rPr>
              <a:t>بالحق</a:t>
            </a:r>
            <a:endParaRPr lang="en-US" sz="5400" b="1" dirty="0">
              <a:latin typeface="Arial" panose="020B0604020202020204" pitchFamily="34" charset="0"/>
            </a:endParaRPr>
          </a:p>
        </p:txBody>
      </p:sp>
    </p:spTree>
    <p:extLst>
      <p:ext uri="{BB962C8B-B14F-4D97-AF65-F5344CB8AC3E}">
        <p14:creationId xmlns:p14="http://schemas.microsoft.com/office/powerpoint/2010/main" val="3388973047"/>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C1495847-E850-C447-9511-7FCDCCB2875E}"/>
              </a:ext>
            </a:extLst>
          </p:cNvPr>
          <p:cNvSpPr txBox="1">
            <a:spLocks noChangeArrowheads="1"/>
          </p:cNvSpPr>
          <p:nvPr/>
        </p:nvSpPr>
        <p:spPr bwMode="auto">
          <a:xfrm>
            <a:off x="0" y="1844824"/>
            <a:ext cx="3347864" cy="144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r>
              <a:rPr lang="ar-JO" sz="4400" b="1" dirty="0"/>
              <a:t>عقد الجلباب المتدفق والسيف</a:t>
            </a:r>
            <a:endParaRPr lang="en-SG" sz="4400" b="1" dirty="0">
              <a:latin typeface="Arial" panose="020B0604020202020204" pitchFamily="34" charset="0"/>
            </a:endParaRPr>
          </a:p>
        </p:txBody>
      </p:sp>
      <p:sp>
        <p:nvSpPr>
          <p:cNvPr id="4" name="Text Box 5">
            <a:extLst>
              <a:ext uri="{FF2B5EF4-FFF2-40B4-BE49-F238E27FC236}">
                <a16:creationId xmlns:a16="http://schemas.microsoft.com/office/drawing/2014/main" id="{78F09BAF-0AEE-A147-8B05-E295959E6DC2}"/>
              </a:ext>
            </a:extLst>
          </p:cNvPr>
          <p:cNvSpPr txBox="1">
            <a:spLocks noChangeArrowheads="1"/>
          </p:cNvSpPr>
          <p:nvPr/>
        </p:nvSpPr>
        <p:spPr bwMode="auto">
          <a:xfrm>
            <a:off x="0" y="5589240"/>
            <a:ext cx="3347864" cy="769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r>
              <a:rPr lang="ar-JO" sz="4400" b="1" dirty="0">
                <a:latin typeface="Arial" panose="020B0604020202020204" pitchFamily="34" charset="0"/>
              </a:rPr>
              <a:t>= النزاهة</a:t>
            </a:r>
            <a:endParaRPr lang="en-SG" sz="4400" b="1" dirty="0">
              <a:latin typeface="Arial" panose="020B0604020202020204" pitchFamily="34" charset="0"/>
            </a:endParaRPr>
          </a:p>
        </p:txBody>
      </p:sp>
    </p:spTree>
    <p:extLst>
      <p:ext uri="{BB962C8B-B14F-4D97-AF65-F5344CB8AC3E}">
        <p14:creationId xmlns:p14="http://schemas.microsoft.com/office/powerpoint/2010/main" val="136394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13A642EF-CEC1-7C40-A74A-E7701CD7937D}"/>
              </a:ext>
            </a:extLst>
          </p:cNvPr>
          <p:cNvSpPr txBox="1">
            <a:spLocks noChangeArrowheads="1"/>
          </p:cNvSpPr>
          <p:nvPr/>
        </p:nvSpPr>
        <p:spPr bwMode="auto">
          <a:xfrm>
            <a:off x="0" y="4005064"/>
            <a:ext cx="5004048" cy="830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r>
              <a:rPr lang="ar-JO" sz="4800" b="1" dirty="0">
                <a:latin typeface="Arial" panose="020B0604020202020204" pitchFamily="34" charset="0"/>
              </a:rPr>
              <a:t>درع البر</a:t>
            </a:r>
            <a:endParaRPr lang="en-US" sz="4800" b="1" dirty="0">
              <a:latin typeface="Arial" panose="020B0604020202020204" pitchFamily="34" charset="0"/>
            </a:endParaRPr>
          </a:p>
        </p:txBody>
      </p:sp>
    </p:spTree>
    <p:extLst>
      <p:ext uri="{BB962C8B-B14F-4D97-AF65-F5344CB8AC3E}">
        <p14:creationId xmlns:p14="http://schemas.microsoft.com/office/powerpoint/2010/main" val="801626297"/>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EB22FFF1-27BB-5A4B-9627-145FF23120C0}"/>
              </a:ext>
            </a:extLst>
          </p:cNvPr>
          <p:cNvSpPr txBox="1">
            <a:spLocks noChangeArrowheads="1"/>
          </p:cNvSpPr>
          <p:nvPr/>
        </p:nvSpPr>
        <p:spPr bwMode="auto">
          <a:xfrm>
            <a:off x="5634828" y="620688"/>
            <a:ext cx="3491880" cy="1323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latin typeface="Arial" panose="020B0604020202020204" pitchFamily="34" charset="0"/>
              </a:rPr>
              <a:t>الأعضاء الحيوية محمية</a:t>
            </a:r>
            <a:endParaRPr lang="en-US" sz="4000" b="1" dirty="0">
              <a:latin typeface="Arial" panose="020B0604020202020204" pitchFamily="34" charset="0"/>
            </a:endParaRPr>
          </a:p>
        </p:txBody>
      </p:sp>
      <p:sp>
        <p:nvSpPr>
          <p:cNvPr id="4" name="Text Box 5">
            <a:extLst>
              <a:ext uri="{FF2B5EF4-FFF2-40B4-BE49-F238E27FC236}">
                <a16:creationId xmlns:a16="http://schemas.microsoft.com/office/drawing/2014/main" id="{D8D4E309-8941-424F-9820-41666BD50338}"/>
              </a:ext>
            </a:extLst>
          </p:cNvPr>
          <p:cNvSpPr txBox="1">
            <a:spLocks noChangeArrowheads="1"/>
          </p:cNvSpPr>
          <p:nvPr/>
        </p:nvSpPr>
        <p:spPr bwMode="auto">
          <a:xfrm>
            <a:off x="5760640" y="2996952"/>
            <a:ext cx="3491880" cy="646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r>
              <a:rPr lang="ar-JO" sz="3600" b="1" dirty="0">
                <a:latin typeface="Arial" panose="020B0604020202020204" pitchFamily="34" charset="0"/>
              </a:rPr>
              <a:t>= البر المحسوب لنا</a:t>
            </a:r>
            <a:endParaRPr lang="en-SG" sz="3600" b="1" dirty="0">
              <a:latin typeface="Arial" panose="020B0604020202020204" pitchFamily="34" charset="0"/>
            </a:endParaRPr>
          </a:p>
        </p:txBody>
      </p:sp>
    </p:spTree>
    <p:extLst>
      <p:ext uri="{BB962C8B-B14F-4D97-AF65-F5344CB8AC3E}">
        <p14:creationId xmlns:p14="http://schemas.microsoft.com/office/powerpoint/2010/main" val="34811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04A36F42-A88C-5B46-A834-A88FD8125352}"/>
              </a:ext>
            </a:extLst>
          </p:cNvPr>
          <p:cNvSpPr txBox="1">
            <a:spLocks noChangeArrowheads="1"/>
          </p:cNvSpPr>
          <p:nvPr/>
        </p:nvSpPr>
        <p:spPr bwMode="auto">
          <a:xfrm>
            <a:off x="683568" y="1700808"/>
            <a:ext cx="3528814" cy="2585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2700" algn="ctr" eaLnBrk="1" hangingPunct="1"/>
            <a:r>
              <a:rPr lang="ar-JO" sz="5400" b="1" dirty="0">
                <a:latin typeface="Arial" panose="020B0604020202020204" pitchFamily="34" charset="0"/>
              </a:rPr>
              <a:t>الأحذية التي تقود إلى السلام</a:t>
            </a:r>
            <a:endParaRPr lang="en-US" sz="5400" b="1" dirty="0">
              <a:latin typeface="Arial" panose="020B0604020202020204" pitchFamily="34" charset="0"/>
            </a:endParaRPr>
          </a:p>
        </p:txBody>
      </p:sp>
    </p:spTree>
    <p:extLst>
      <p:ext uri="{BB962C8B-B14F-4D97-AF65-F5344CB8AC3E}">
        <p14:creationId xmlns:p14="http://schemas.microsoft.com/office/powerpoint/2010/main" val="159577387"/>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53DC6C19-1F98-EE40-ADEF-2F1F1C3DBA6F}"/>
              </a:ext>
            </a:extLst>
          </p:cNvPr>
          <p:cNvSpPr txBox="1">
            <a:spLocks noChangeArrowheads="1"/>
          </p:cNvSpPr>
          <p:nvPr/>
        </p:nvSpPr>
        <p:spPr bwMode="auto">
          <a:xfrm>
            <a:off x="4283968" y="0"/>
            <a:ext cx="4752950" cy="23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800" b="1" dirty="0"/>
              <a:t>تأكد من القدم والقدرة على الحركة للقتال في أي مكان</a:t>
            </a:r>
            <a:endParaRPr lang="en-US" sz="4800" b="1" dirty="0">
              <a:latin typeface="Arial" panose="020B0604020202020204" pitchFamily="34" charset="0"/>
            </a:endParaRPr>
          </a:p>
        </p:txBody>
      </p:sp>
      <p:sp>
        <p:nvSpPr>
          <p:cNvPr id="4" name="Text Box 5">
            <a:extLst>
              <a:ext uri="{FF2B5EF4-FFF2-40B4-BE49-F238E27FC236}">
                <a16:creationId xmlns:a16="http://schemas.microsoft.com/office/drawing/2014/main" id="{33702B91-61C3-EA4A-AFB9-4C2DF0936B20}"/>
              </a:ext>
            </a:extLst>
          </p:cNvPr>
          <p:cNvSpPr txBox="1">
            <a:spLocks noChangeArrowheads="1"/>
          </p:cNvSpPr>
          <p:nvPr/>
        </p:nvSpPr>
        <p:spPr bwMode="auto">
          <a:xfrm>
            <a:off x="4541971" y="5229200"/>
            <a:ext cx="3491880" cy="646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r>
              <a:rPr lang="ar-JO" sz="3600" b="1" dirty="0">
                <a:latin typeface="Arial" panose="020B0604020202020204" pitchFamily="34" charset="0"/>
              </a:rPr>
              <a:t>= التوافر في الكرازة</a:t>
            </a:r>
            <a:endParaRPr lang="en-SG" sz="3600" b="1" dirty="0">
              <a:latin typeface="Arial" panose="020B0604020202020204" pitchFamily="34" charset="0"/>
            </a:endParaRPr>
          </a:p>
        </p:txBody>
      </p:sp>
    </p:spTree>
    <p:extLst>
      <p:ext uri="{BB962C8B-B14F-4D97-AF65-F5344CB8AC3E}">
        <p14:creationId xmlns:p14="http://schemas.microsoft.com/office/powerpoint/2010/main" val="425167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4899275-FA1C-B448-9B76-2813F061AB5D}"/>
              </a:ext>
            </a:extLst>
          </p:cNvPr>
          <p:cNvSpPr txBox="1">
            <a:spLocks noChangeArrowheads="1"/>
          </p:cNvSpPr>
          <p:nvPr/>
        </p:nvSpPr>
        <p:spPr bwMode="auto">
          <a:xfrm>
            <a:off x="5796136" y="2132856"/>
            <a:ext cx="2952750" cy="17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5400" b="1" dirty="0">
                <a:latin typeface="Arial" panose="020B0604020202020204" pitchFamily="34" charset="0"/>
              </a:rPr>
              <a:t>ترس الإيمان</a:t>
            </a:r>
            <a:endParaRPr lang="en-US" sz="5400" b="1" dirty="0">
              <a:latin typeface="Arial" panose="020B0604020202020204" pitchFamily="34" charset="0"/>
            </a:endParaRPr>
          </a:p>
        </p:txBody>
      </p:sp>
    </p:spTree>
    <p:extLst>
      <p:ext uri="{BB962C8B-B14F-4D97-AF65-F5344CB8AC3E}">
        <p14:creationId xmlns:p14="http://schemas.microsoft.com/office/powerpoint/2010/main" val="3056231608"/>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6616E3FA-E8B5-4F41-85D8-C43D3DCAB290}"/>
              </a:ext>
            </a:extLst>
          </p:cNvPr>
          <p:cNvSpPr txBox="1">
            <a:spLocks noChangeArrowheads="1"/>
          </p:cNvSpPr>
          <p:nvPr/>
        </p:nvSpPr>
        <p:spPr bwMode="auto">
          <a:xfrm>
            <a:off x="0" y="1124744"/>
            <a:ext cx="5796136" cy="144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0" algn="ctr" eaLnBrk="1" hangingPunct="1"/>
            <a:r>
              <a:rPr lang="ar-JO" sz="4400" b="1" dirty="0">
                <a:latin typeface="Arial" panose="020B0604020202020204" pitchFamily="34" charset="0"/>
              </a:rPr>
              <a:t>إطفاء السهام الملتهبة و السيوف</a:t>
            </a:r>
            <a:endParaRPr lang="en-US" sz="4400" b="1" dirty="0">
              <a:latin typeface="Arial" panose="020B0604020202020204" pitchFamily="34" charset="0"/>
            </a:endParaRPr>
          </a:p>
        </p:txBody>
      </p:sp>
      <p:sp>
        <p:nvSpPr>
          <p:cNvPr id="4" name="Text Box 5">
            <a:extLst>
              <a:ext uri="{FF2B5EF4-FFF2-40B4-BE49-F238E27FC236}">
                <a16:creationId xmlns:a16="http://schemas.microsoft.com/office/drawing/2014/main" id="{882D28EF-7615-9E4B-9345-0C4127207B9B}"/>
              </a:ext>
            </a:extLst>
          </p:cNvPr>
          <p:cNvSpPr txBox="1">
            <a:spLocks noChangeArrowheads="1"/>
          </p:cNvSpPr>
          <p:nvPr/>
        </p:nvSpPr>
        <p:spPr bwMode="auto">
          <a:xfrm>
            <a:off x="971600" y="4725144"/>
            <a:ext cx="3491880" cy="1200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r>
              <a:rPr lang="ar-JO" sz="3600" b="1" dirty="0">
                <a:latin typeface="Arial" panose="020B0604020202020204" pitchFamily="34" charset="0"/>
              </a:rPr>
              <a:t>= الإيمان لمقاومة الإغراءات</a:t>
            </a:r>
            <a:endParaRPr lang="en-SG" sz="3600" b="1" dirty="0">
              <a:latin typeface="Arial" panose="020B0604020202020204" pitchFamily="34" charset="0"/>
            </a:endParaRPr>
          </a:p>
        </p:txBody>
      </p:sp>
    </p:spTree>
    <p:extLst>
      <p:ext uri="{BB962C8B-B14F-4D97-AF65-F5344CB8AC3E}">
        <p14:creationId xmlns:p14="http://schemas.microsoft.com/office/powerpoint/2010/main" val="123688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56406516-31A3-8F4D-8229-FFAA7587C50E}"/>
              </a:ext>
            </a:extLst>
          </p:cNvPr>
          <p:cNvSpPr txBox="1">
            <a:spLocks noChangeArrowheads="1"/>
          </p:cNvSpPr>
          <p:nvPr/>
        </p:nvSpPr>
        <p:spPr bwMode="auto">
          <a:xfrm>
            <a:off x="5183138" y="2132856"/>
            <a:ext cx="3960862" cy="923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5400" b="1" dirty="0">
                <a:latin typeface="Arial" panose="020B0604020202020204" pitchFamily="34" charset="0"/>
              </a:rPr>
              <a:t>خوذة الخلاص</a:t>
            </a:r>
            <a:endParaRPr lang="en-US" sz="5400" b="1" dirty="0">
              <a:latin typeface="Arial" panose="020B0604020202020204" pitchFamily="34" charset="0"/>
            </a:endParaRPr>
          </a:p>
        </p:txBody>
      </p:sp>
    </p:spTree>
    <p:extLst>
      <p:ext uri="{BB962C8B-B14F-4D97-AF65-F5344CB8AC3E}">
        <p14:creationId xmlns:p14="http://schemas.microsoft.com/office/powerpoint/2010/main" val="469728944"/>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18203</TotalTime>
  <Words>6147</Words>
  <Application>Microsoft Macintosh PowerPoint</Application>
  <PresentationFormat>On-screen Show (4:3)</PresentationFormat>
  <Paragraphs>687</Paragraphs>
  <Slides>116</Slides>
  <Notes>100</Notes>
  <HiddenSlides>0</HiddenSlides>
  <MMClips>2</MMClips>
  <ScaleCrop>false</ScaleCrop>
  <HeadingPairs>
    <vt:vector size="6" baseType="variant">
      <vt:variant>
        <vt:lpstr>Fonts Used</vt:lpstr>
      </vt:variant>
      <vt:variant>
        <vt:i4>20</vt:i4>
      </vt:variant>
      <vt:variant>
        <vt:lpstr>Theme</vt:lpstr>
      </vt:variant>
      <vt:variant>
        <vt:i4>28</vt:i4>
      </vt:variant>
      <vt:variant>
        <vt:lpstr>Slide Titles</vt:lpstr>
      </vt:variant>
      <vt:variant>
        <vt:i4>116</vt:i4>
      </vt:variant>
    </vt:vector>
  </HeadingPairs>
  <TitlesOfParts>
    <vt:vector size="164" baseType="lpstr">
      <vt:lpstr>26</vt:lpstr>
      <vt:lpstr>BONES</vt:lpstr>
      <vt:lpstr>Mac ttnorm</vt:lpstr>
      <vt:lpstr>ＭＳ Ｐゴシック</vt:lpstr>
      <vt:lpstr>Osaka</vt:lpstr>
      <vt:lpstr>Times</vt:lpstr>
      <vt:lpstr>Apple Chancery</vt:lpstr>
      <vt:lpstr>Arial</vt:lpstr>
      <vt:lpstr>Arial Narrow</vt:lpstr>
      <vt:lpstr>Avenir Black</vt:lpstr>
      <vt:lpstr>Bwgrki</vt:lpstr>
      <vt:lpstr>Calibri</vt:lpstr>
      <vt:lpstr>Comic Sans MS</vt:lpstr>
      <vt:lpstr>Copperplate Gothic Light</vt:lpstr>
      <vt:lpstr>Helvetica</vt:lpstr>
      <vt:lpstr>Impact</vt:lpstr>
      <vt:lpstr>Symbol</vt:lpstr>
      <vt:lpstr>Tahoma</vt:lpstr>
      <vt:lpstr>Times New Roman</vt:lpstr>
      <vt:lpstr>Wingdings</vt:lpstr>
      <vt:lpstr>Lock And Key</vt:lpstr>
      <vt:lpstr>1_Default Design</vt:lpstr>
      <vt:lpstr>Default Design</vt:lpstr>
      <vt:lpstr>1_Lock And Key</vt:lpstr>
      <vt:lpstr>13_Default Design</vt:lpstr>
      <vt:lpstr>17_Blank Presentation</vt:lpstr>
      <vt:lpstr>4_Office Theme</vt:lpstr>
      <vt:lpstr>Balance</vt:lpstr>
      <vt:lpstr>Textured</vt:lpstr>
      <vt:lpstr>Earth</vt:lpstr>
      <vt:lpstr>6_Default Design</vt:lpstr>
      <vt:lpstr>7_Default Design</vt:lpstr>
      <vt:lpstr>8_Default Design</vt:lpstr>
      <vt:lpstr>1_Blank Presentation</vt:lpstr>
      <vt:lpstr>Lyrics</vt:lpstr>
      <vt:lpstr>9_Default Design</vt:lpstr>
      <vt:lpstr>Office Theme</vt:lpstr>
      <vt:lpstr>49_Blank Presentation</vt:lpstr>
      <vt:lpstr>11_Default Design</vt:lpstr>
      <vt:lpstr>2_Blank Presentation</vt:lpstr>
      <vt:lpstr>3_Blank Presentation</vt:lpstr>
      <vt:lpstr>4_Blank Presentation</vt:lpstr>
      <vt:lpstr>2_Office Theme</vt:lpstr>
      <vt:lpstr>12_Blank Presentation</vt:lpstr>
      <vt:lpstr>50_Blank Presentation</vt:lpstr>
      <vt:lpstr>51_Blank Presentation</vt:lpstr>
      <vt:lpstr>14_Default Design</vt:lpstr>
      <vt:lpstr>30_Default Design</vt:lpstr>
      <vt:lpstr>كن متحداً</vt:lpstr>
      <vt:lpstr>القانون الثاني للديناميكا الحرارية</vt:lpstr>
      <vt:lpstr>القانون الثاني  للديناميكا الحرارية</vt:lpstr>
      <vt:lpstr>أنت محق  ليس لدينا أي خروف أسود.  لكن لديهم قطعانهم الخاصة.  إنه أفضل بكثير بهذه الطريقة</vt:lpstr>
      <vt:lpstr>انقسام طفيف</vt:lpstr>
      <vt:lpstr>... وتم تأجيل ورشة عمل وحدة الكنيسة حتى يتمكن الشمامسة من الإتفاق على تاريخ ووقت ولون بطاقات أسماء المشاركين</vt:lpstr>
      <vt:lpstr>أشعر بوحدة جديدة في كنيستي ... بعيدًا عن اللامبالاة ، وأتجه بثبات نحو المعارضة</vt:lpstr>
      <vt:lpstr>كيف يمكن لكنيستنا أن تكون متحدة على الرغم من الأنواع المختلفة من الناس ؟</vt:lpstr>
      <vt:lpstr>نظرة عامة على العهد الجديد (رسائل بولس)</vt:lpstr>
      <vt:lpstr>PowerPoint Presentation</vt:lpstr>
      <vt:lpstr>الكلمة المفتاحية</vt:lpstr>
      <vt:lpstr>أفسس كانت عاصمة آسيا</vt:lpstr>
      <vt:lpstr>مخطط مدينة أفسس</vt:lpstr>
      <vt:lpstr>أرطاميس، آلهة الخصوبة</vt:lpstr>
      <vt:lpstr>الطرق الرخامية</vt:lpstr>
      <vt:lpstr>عجائب العالم القديم السبعة</vt:lpstr>
      <vt:lpstr>هيكل أرطاميس  في أفسس</vt:lpstr>
      <vt:lpstr>هيكل ديانا (أرطاميس) اليوم</vt:lpstr>
      <vt:lpstr> مدرج أفسس  في أعمال 19: 29</vt:lpstr>
      <vt:lpstr>المكتبة</vt:lpstr>
      <vt:lpstr>اتجاهات للفجار و الجهلة</vt:lpstr>
      <vt:lpstr>المراحيض و القنوات</vt:lpstr>
      <vt:lpstr>انقسامات اليهود - الأمم</vt:lpstr>
      <vt:lpstr>الموضوع الرئيسي</vt:lpstr>
      <vt:lpstr>أحياناً يسيء المسيحيون معاملة الآخرين من مجموعات عرقية مختلفة</vt:lpstr>
      <vt:lpstr>الشرق يقابل الغرب</vt:lpstr>
      <vt:lpstr>الشرق يقابل الغرب</vt:lpstr>
      <vt:lpstr>الشرق يقابل الغرب</vt:lpstr>
      <vt:lpstr>الشرق يقابل الغرب</vt:lpstr>
      <vt:lpstr>الشرق يقابل الغرب</vt:lpstr>
      <vt:lpstr>الشرق يقابل الغرب</vt:lpstr>
      <vt:lpstr>الشرق يقابل الغرب</vt:lpstr>
      <vt:lpstr>الشرق يقابل الغرب</vt:lpstr>
      <vt:lpstr>كيف يمكن لكنيستنا أن تكون متحدة على الرغم من الأنواع المختلفة من الناس ؟</vt:lpstr>
      <vt:lpstr>كيف نكون متحدين ؟</vt:lpstr>
      <vt:lpstr>أفسس 1 </vt:lpstr>
      <vt:lpstr>PowerPoint Presentation</vt:lpstr>
      <vt:lpstr>أفسس 1: 3-14</vt:lpstr>
      <vt:lpstr>لنا / نحن / لدينا و نحن في أفسس 1: 3-14 (ترجمة بتصرف) </vt:lpstr>
      <vt:lpstr>لنا / نحن / لدينا و نحن في أفسس 1: 3-14 (ترجمة بتصرف) </vt:lpstr>
      <vt:lpstr> 13 الذي فيه أيضاَ أنتم إذ سمعتم كلمة الحق إنجيل خلاصكم الذي فيه أيضاً إذ آمنتم ختمتم بروح الموعد القدوس 14 الذي هو عربون ميراثنا لفداء المقتنى لمدح مجده (أف 1: 13-14)</vt:lpstr>
      <vt:lpstr> الختم يضمن الأمان و يقدم التأكيد</vt:lpstr>
      <vt:lpstr>تأكيد  الخلاص</vt:lpstr>
      <vt:lpstr>ماذا عن الإختلافات العرقية الآن ؟</vt:lpstr>
      <vt:lpstr>الصليب يجعل العرقية بلا قيمة</vt:lpstr>
      <vt:lpstr>الأفعى ذات الرأسين</vt:lpstr>
      <vt:lpstr>الكنيسة برأس واحد</vt:lpstr>
      <vt:lpstr>أفسس 2 </vt:lpstr>
      <vt:lpstr>لماذا خلصنا الله ؟</vt:lpstr>
      <vt:lpstr>كيف خلصنا الله ؟</vt:lpstr>
      <vt:lpstr>لماذا خلصنا الله ؟</vt:lpstr>
      <vt:lpstr>كيف يخلصنا الله ؟</vt:lpstr>
      <vt:lpstr>لماذا أيضاً خلصنا الله ؟</vt:lpstr>
      <vt:lpstr>أقسام هيكل هيرودس</vt:lpstr>
      <vt:lpstr>أقسام هيكل هيرودس</vt:lpstr>
      <vt:lpstr>تحذير من الجدار الفاصل للأمم</vt:lpstr>
      <vt:lpstr>PowerPoint Presentation</vt:lpstr>
      <vt:lpstr>أفسس 3 </vt:lpstr>
      <vt:lpstr>التدابير (أف 3: 2)</vt:lpstr>
      <vt:lpstr>التدابير في أفسس</vt:lpstr>
      <vt:lpstr>لكي يعرف الآن عند الرؤساء و السلاطين في السماويات بواسطة الكنيسة بحكمة الله المتنوعة (أفسس 3: 10)</vt:lpstr>
      <vt:lpstr>هل هناك رسل اليوم ؟</vt:lpstr>
      <vt:lpstr>بيت الله (أف 2: 19-22)</vt:lpstr>
      <vt:lpstr>كيف يمكن أن تكون كنيستنا متحدة  على الرغم من الأنواع المختلفة من الناس ؟</vt:lpstr>
      <vt:lpstr>كيف نكون متحدين ...</vt:lpstr>
      <vt:lpstr>كيف نكون متحدين ...</vt:lpstr>
      <vt:lpstr>أفسس 4 </vt:lpstr>
      <vt:lpstr>أفسس 4: 3</vt:lpstr>
      <vt:lpstr>ما الذي يوحدنا (أف 4: 4-6)</vt:lpstr>
      <vt:lpstr>أفسس 4: 1-16</vt:lpstr>
      <vt:lpstr>ما يجب فعله (4: 17-5: 2)</vt:lpstr>
      <vt:lpstr>أفسس 5</vt:lpstr>
      <vt:lpstr>ما لا يجب فعله (5: 3-18)</vt:lpstr>
      <vt:lpstr>فانتبهوا لسلوككم و لا تكونوا كالجهال بل كالحكماء الذين ينتهزون كل فرصة لعمل الخير عالمين أن الأيام مملوءة بالشر فلا تكونوا حمقى بل افهموا ما هي مشيئة الرب (أف 5: 15-17 المبسطة).</vt:lpstr>
      <vt:lpstr>كيف يمكننا أن نفتدي الوقت ؟</vt:lpstr>
      <vt:lpstr>عندما يكون أحدهم سكراناً</vt:lpstr>
      <vt:lpstr>أفسس 5 : 18-20</vt:lpstr>
      <vt:lpstr>نتائج الإمتلاء بالروح (أف 5: 18-21)</vt:lpstr>
      <vt:lpstr> أفسس           5: 21-6: 9</vt:lpstr>
      <vt:lpstr>الخضوع المتبادل (أفسس 5: 21)</vt:lpstr>
      <vt:lpstr>أَيُّهَا النِّسَاءُ اخْضَعْنَ لِرِجَالِكُنَّ كَمَا لِلرَّبِّ،  لأَنَّ الرَّجُلَ هُوَ رَأْسُ الْمَرْأَةِ كَمَا أَنَّ الْمَسِيحَ أَيْضاً رَأْسُ الْكَنِيسَةِ، وَهُوَ مُخَلِّصُ الْجَسَدِ.  وَلَكِنْ كَمَا تَخْضَعُ الْكَنِيسَةُ لِلْمَسِيحِ، كَذَلِكَ النِّسَاءُ لِرِجَالِهِنَّ فِي كُلِّ شَيْءٍ.   أَيُّهَا الرِّجَالُ، أَحِبُّوا نِسَاءَكُمْ كَمَا أَحَبَّ الْمَسِيحُ أَيْضاً الْكَنِيسَةَ وَأَسْلَمَ نَفْسَهُ لأَجْلِهَا،  لِكَيْ يُقَدِّسَهَا، مُطَهِّراً إِيَّاهَا بِغَسْلِ الْمَاءِ بِالْكَلِمَةِ،  لِكَيْ يُحْضِرَهَا لِنَفْسِهِ كَنِيسَةً مَجِيدَةً، لاَ دَنَسَ فِيهَا وَلاَ غَضْنَ أَوْ شَيْءٌ مِنْ مِثْلِ ذَلِكَ، بَلْ تَكُونُ مُقَدَّسَةً وَبِلاَ عَيْبٍ.  أفسس27-22:5 </vt:lpstr>
      <vt:lpstr>أفسس 6 </vt:lpstr>
      <vt:lpstr>الأبوة و الأمومة هو أصعب عمل في العالم</vt:lpstr>
      <vt:lpstr>أيها الأولاد أطيعوا والديكم في الرب  لأن هذا حق (أفسس 6: 1)</vt:lpstr>
      <vt:lpstr>أيها العبيد أطيعوا سادتكم حسب الجسد بخوف و رعدة في بساطة قلوبكم كما للمسيح (أفسس 6: 5)</vt:lpstr>
      <vt:lpstr>6 لا بخدمة العين كمن يرضي الناس بل كعبيد المسيح عاملين مشيئة الله من القلب 7 خادمين بنية صالحة كما للرب ليس للناس (أفسس 6: 6-7)</vt:lpstr>
      <vt:lpstr>6:10-20 Armor of God</vt:lpstr>
      <vt:lpstr>10 أخيراً يا إخوتي تقووا في الرب و في شدة قوته 11 البسوا سلاح الله الكامل لكي تقدروا أن تثبتوا ضد مكايد إبليس 12 فإن مصارعتنا ليست مع دم و لحم بل مع الرؤساء مع السلاطين مع ولاة العالم على ظلمة هذا الدهر مع أجناد الشر الروحية في السماويات (أفسس 6: 10-12).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 أسلحتك</vt:lpstr>
      <vt:lpstr>PowerPoint Presentation</vt:lpstr>
      <vt:lpstr>كيف يمكن أن تكون كنيستنا متحدة  على الرغم من الأنواع المختلفة من الناس ؟</vt:lpstr>
      <vt:lpstr>محبة الله، محبة الكنيسة بالتساوي، و محبة الأمم</vt:lpstr>
      <vt:lpstr>كيف نكون متحدين</vt:lpstr>
      <vt:lpstr>كيف نكون متحدين</vt:lpstr>
      <vt:lpstr>كيف نكون متحدين</vt:lpstr>
      <vt:lpstr>فكر بالموضوع</vt:lpstr>
      <vt:lpstr>Black</vt:lpstr>
      <vt:lpstr>   وعظ العهد الجديد• BibleStudyDownloads.org</vt:lpstr>
    </vt:vector>
  </TitlesOfParts>
  <Company>Dudie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Dude</dc:creator>
  <cp:lastModifiedBy>Rick Griffith</cp:lastModifiedBy>
  <cp:revision>431</cp:revision>
  <dcterms:created xsi:type="dcterms:W3CDTF">2003-03-04T16:42:02Z</dcterms:created>
  <dcterms:modified xsi:type="dcterms:W3CDTF">2024-07-16T19:01:11Z</dcterms:modified>
</cp:coreProperties>
</file>