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4.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15.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9.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0.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theme/theme21.xml" ContentType="application/vnd.openxmlformats-officedocument.theme+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theme/theme22.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4.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5.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6.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27.xml" ContentType="application/vnd.openxmlformats-officedocument.theme+xml"/>
  <Override PartName="/ppt/slideLayouts/slideLayout312.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theme/themeOverride3.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 id="2147483659" r:id="rId2"/>
    <p:sldMasterId id="2147483651" r:id="rId3"/>
    <p:sldMasterId id="2147484623" r:id="rId4"/>
    <p:sldMasterId id="2147484635" r:id="rId5"/>
    <p:sldMasterId id="2147484649" r:id="rId6"/>
    <p:sldMasterId id="2147484661" r:id="rId7"/>
    <p:sldMasterId id="2147484797" r:id="rId8"/>
    <p:sldMasterId id="2147485135" r:id="rId9"/>
    <p:sldMasterId id="2147485171" r:id="rId10"/>
    <p:sldMasterId id="2147485207" r:id="rId11"/>
    <p:sldMasterId id="2147485401" r:id="rId12"/>
    <p:sldMasterId id="2147485947" r:id="rId13"/>
    <p:sldMasterId id="2147492595" r:id="rId14"/>
    <p:sldMasterId id="2147492607" r:id="rId15"/>
    <p:sldMasterId id="2147493194" r:id="rId16"/>
    <p:sldMasterId id="2147494406" r:id="rId17"/>
    <p:sldMasterId id="2147496989" r:id="rId18"/>
    <p:sldMasterId id="2147497674" r:id="rId19"/>
    <p:sldMasterId id="2147497686" r:id="rId20"/>
    <p:sldMasterId id="2147497698" r:id="rId21"/>
    <p:sldMasterId id="2147497710" r:id="rId22"/>
    <p:sldMasterId id="2147497759" r:id="rId23"/>
    <p:sldMasterId id="2147497783" r:id="rId24"/>
    <p:sldMasterId id="2147497795" r:id="rId25"/>
    <p:sldMasterId id="2147497811" r:id="rId26"/>
    <p:sldMasterId id="2147497849" r:id="rId27"/>
    <p:sldMasterId id="2147497863" r:id="rId28"/>
  </p:sldMasterIdLst>
  <p:notesMasterIdLst>
    <p:notesMasterId r:id="rId145"/>
  </p:notesMasterIdLst>
  <p:handoutMasterIdLst>
    <p:handoutMasterId r:id="rId146"/>
  </p:handoutMasterIdLst>
  <p:sldIdLst>
    <p:sldId id="1161" r:id="rId29"/>
    <p:sldId id="561" r:id="rId30"/>
    <p:sldId id="562" r:id="rId31"/>
    <p:sldId id="1157" r:id="rId32"/>
    <p:sldId id="1143" r:id="rId33"/>
    <p:sldId id="1163" r:id="rId34"/>
    <p:sldId id="1162" r:id="rId35"/>
    <p:sldId id="525" r:id="rId36"/>
    <p:sldId id="420" r:id="rId37"/>
    <p:sldId id="469" r:id="rId38"/>
    <p:sldId id="1201" r:id="rId39"/>
    <p:sldId id="347" r:id="rId40"/>
    <p:sldId id="348" r:id="rId41"/>
    <p:sldId id="351" r:id="rId42"/>
    <p:sldId id="352" r:id="rId43"/>
    <p:sldId id="353" r:id="rId44"/>
    <p:sldId id="354" r:id="rId45"/>
    <p:sldId id="355" r:id="rId46"/>
    <p:sldId id="264" r:id="rId47"/>
    <p:sldId id="358" r:id="rId48"/>
    <p:sldId id="361" r:id="rId49"/>
    <p:sldId id="362" r:id="rId50"/>
    <p:sldId id="524" r:id="rId51"/>
    <p:sldId id="1141" r:id="rId52"/>
    <p:sldId id="369" r:id="rId53"/>
    <p:sldId id="370" r:id="rId54"/>
    <p:sldId id="371" r:id="rId55"/>
    <p:sldId id="372" r:id="rId56"/>
    <p:sldId id="373" r:id="rId57"/>
    <p:sldId id="374" r:id="rId58"/>
    <p:sldId id="375" r:id="rId59"/>
    <p:sldId id="376" r:id="rId60"/>
    <p:sldId id="377" r:id="rId61"/>
    <p:sldId id="1164" r:id="rId62"/>
    <p:sldId id="1155" r:id="rId63"/>
    <p:sldId id="479" r:id="rId64"/>
    <p:sldId id="1207" r:id="rId65"/>
    <p:sldId id="520" r:id="rId66"/>
    <p:sldId id="455" r:id="rId67"/>
    <p:sldId id="456" r:id="rId68"/>
    <p:sldId id="473" r:id="rId69"/>
    <p:sldId id="462" r:id="rId70"/>
    <p:sldId id="463" r:id="rId71"/>
    <p:sldId id="378" r:id="rId72"/>
    <p:sldId id="379" r:id="rId73"/>
    <p:sldId id="517" r:id="rId74"/>
    <p:sldId id="516" r:id="rId75"/>
    <p:sldId id="480" r:id="rId76"/>
    <p:sldId id="475" r:id="rId77"/>
    <p:sldId id="1159" r:id="rId78"/>
    <p:sldId id="1158" r:id="rId79"/>
    <p:sldId id="476" r:id="rId80"/>
    <p:sldId id="477" r:id="rId81"/>
    <p:sldId id="452" r:id="rId82"/>
    <p:sldId id="472" r:id="rId83"/>
    <p:sldId id="453" r:id="rId84"/>
    <p:sldId id="3354" r:id="rId85"/>
    <p:sldId id="481" r:id="rId86"/>
    <p:sldId id="458" r:id="rId87"/>
    <p:sldId id="460" r:id="rId88"/>
    <p:sldId id="1191" r:id="rId89"/>
    <p:sldId id="385" r:id="rId90"/>
    <p:sldId id="386" r:id="rId91"/>
    <p:sldId id="1179" r:id="rId92"/>
    <p:sldId id="1180" r:id="rId93"/>
    <p:sldId id="1184" r:id="rId94"/>
    <p:sldId id="482" r:id="rId95"/>
    <p:sldId id="329" r:id="rId96"/>
    <p:sldId id="301" r:id="rId97"/>
    <p:sldId id="393" r:id="rId98"/>
    <p:sldId id="3351" r:id="rId99"/>
    <p:sldId id="484" r:id="rId100"/>
    <p:sldId id="303" r:id="rId101"/>
    <p:sldId id="518" r:id="rId102"/>
    <p:sldId id="519" r:id="rId103"/>
    <p:sldId id="330" r:id="rId104"/>
    <p:sldId id="331" r:id="rId105"/>
    <p:sldId id="304" r:id="rId106"/>
    <p:sldId id="305" r:id="rId107"/>
    <p:sldId id="1205" r:id="rId108"/>
    <p:sldId id="1204" r:id="rId109"/>
    <p:sldId id="485" r:id="rId110"/>
    <p:sldId id="1206" r:id="rId111"/>
    <p:sldId id="3353" r:id="rId112"/>
    <p:sldId id="1196" r:id="rId113"/>
    <p:sldId id="1202" r:id="rId114"/>
    <p:sldId id="307" r:id="rId115"/>
    <p:sldId id="1197" r:id="rId116"/>
    <p:sldId id="515" r:id="rId117"/>
    <p:sldId id="497" r:id="rId118"/>
    <p:sldId id="498" r:id="rId119"/>
    <p:sldId id="499" r:id="rId120"/>
    <p:sldId id="500" r:id="rId121"/>
    <p:sldId id="501" r:id="rId122"/>
    <p:sldId id="502" r:id="rId123"/>
    <p:sldId id="503" r:id="rId124"/>
    <p:sldId id="504" r:id="rId125"/>
    <p:sldId id="505" r:id="rId126"/>
    <p:sldId id="506" r:id="rId127"/>
    <p:sldId id="507" r:id="rId128"/>
    <p:sldId id="508" r:id="rId129"/>
    <p:sldId id="509" r:id="rId130"/>
    <p:sldId id="510" r:id="rId131"/>
    <p:sldId id="511" r:id="rId132"/>
    <p:sldId id="512" r:id="rId133"/>
    <p:sldId id="513" r:id="rId134"/>
    <p:sldId id="322" r:id="rId135"/>
    <p:sldId id="3350" r:id="rId136"/>
    <p:sldId id="1181" r:id="rId137"/>
    <p:sldId id="523" r:id="rId138"/>
    <p:sldId id="1182" r:id="rId139"/>
    <p:sldId id="1183" r:id="rId140"/>
    <p:sldId id="1165" r:id="rId141"/>
    <p:sldId id="1144" r:id="rId142"/>
    <p:sldId id="314" r:id="rId143"/>
    <p:sldId id="521" r:id="rId144"/>
  </p:sldIdLst>
  <p:sldSz cx="9144000" cy="6858000" type="screen4x3"/>
  <p:notesSz cx="6858000" cy="9144000"/>
  <p:defaultTextStyle>
    <a:defPPr>
      <a:defRPr lang="en-GB"/>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132"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265"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396"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53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5659" algn="l" defTabSz="457132" rtl="0" eaLnBrk="1" latinLnBrk="0" hangingPunct="1">
      <a:defRPr sz="2400" kern="1200">
        <a:solidFill>
          <a:schemeClr val="tx1"/>
        </a:solidFill>
        <a:latin typeface="Times New Roman" charset="0"/>
        <a:ea typeface="ＭＳ Ｐゴシック" charset="0"/>
        <a:cs typeface="ＭＳ Ｐゴシック" charset="0"/>
      </a:defRPr>
    </a:lvl6pPr>
    <a:lvl7pPr marL="2742792" algn="l" defTabSz="457132" rtl="0" eaLnBrk="1" latinLnBrk="0" hangingPunct="1">
      <a:defRPr sz="2400" kern="1200">
        <a:solidFill>
          <a:schemeClr val="tx1"/>
        </a:solidFill>
        <a:latin typeface="Times New Roman" charset="0"/>
        <a:ea typeface="ＭＳ Ｐゴシック" charset="0"/>
        <a:cs typeface="ＭＳ Ｐゴシック" charset="0"/>
      </a:defRPr>
    </a:lvl7pPr>
    <a:lvl8pPr marL="3199924" algn="l" defTabSz="457132" rtl="0" eaLnBrk="1" latinLnBrk="0" hangingPunct="1">
      <a:defRPr sz="2400" kern="1200">
        <a:solidFill>
          <a:schemeClr val="tx1"/>
        </a:solidFill>
        <a:latin typeface="Times New Roman" charset="0"/>
        <a:ea typeface="ＭＳ Ｐゴシック" charset="0"/>
        <a:cs typeface="ＭＳ Ｐゴシック" charset="0"/>
      </a:defRPr>
    </a:lvl8pPr>
    <a:lvl9pPr marL="3657055" algn="l" defTabSz="457132"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Sermon" id="{94BC82C2-753F-0441-9ECD-69567C801F2A}">
          <p14:sldIdLst>
            <p14:sldId id="1161"/>
            <p14:sldId id="561"/>
            <p14:sldId id="562"/>
            <p14:sldId id="1157"/>
            <p14:sldId id="1143"/>
            <p14:sldId id="1163"/>
            <p14:sldId id="1162"/>
            <p14:sldId id="525"/>
            <p14:sldId id="420"/>
            <p14:sldId id="469"/>
            <p14:sldId id="1201"/>
            <p14:sldId id="347"/>
            <p14:sldId id="348"/>
            <p14:sldId id="351"/>
            <p14:sldId id="352"/>
            <p14:sldId id="353"/>
            <p14:sldId id="354"/>
            <p14:sldId id="355"/>
            <p14:sldId id="264"/>
            <p14:sldId id="358"/>
            <p14:sldId id="361"/>
            <p14:sldId id="362"/>
            <p14:sldId id="524"/>
            <p14:sldId id="1141"/>
            <p14:sldId id="369"/>
            <p14:sldId id="370"/>
            <p14:sldId id="371"/>
            <p14:sldId id="372"/>
            <p14:sldId id="373"/>
            <p14:sldId id="374"/>
            <p14:sldId id="375"/>
            <p14:sldId id="376"/>
            <p14:sldId id="377"/>
            <p14:sldId id="1164"/>
            <p14:sldId id="1155"/>
          </p14:sldIdLst>
        </p14:section>
        <p14:section name="Chapters" id="{CF8CC04F-25C7-4A45-9930-B8FCEB4D2FF1}">
          <p14:sldIdLst>
            <p14:sldId id="479"/>
            <p14:sldId id="1207"/>
            <p14:sldId id="520"/>
            <p14:sldId id="455"/>
            <p14:sldId id="456"/>
            <p14:sldId id="473"/>
            <p14:sldId id="462"/>
            <p14:sldId id="463"/>
            <p14:sldId id="378"/>
            <p14:sldId id="379"/>
            <p14:sldId id="517"/>
            <p14:sldId id="516"/>
            <p14:sldId id="480"/>
            <p14:sldId id="475"/>
            <p14:sldId id="1159"/>
            <p14:sldId id="1158"/>
            <p14:sldId id="476"/>
            <p14:sldId id="477"/>
            <p14:sldId id="452"/>
            <p14:sldId id="472"/>
            <p14:sldId id="453"/>
            <p14:sldId id="3354"/>
            <p14:sldId id="481"/>
            <p14:sldId id="458"/>
            <p14:sldId id="460"/>
            <p14:sldId id="1191"/>
            <p14:sldId id="385"/>
            <p14:sldId id="386"/>
            <p14:sldId id="1179"/>
            <p14:sldId id="1180"/>
            <p14:sldId id="1184"/>
            <p14:sldId id="482"/>
            <p14:sldId id="329"/>
            <p14:sldId id="301"/>
            <p14:sldId id="393"/>
            <p14:sldId id="3351"/>
            <p14:sldId id="484"/>
            <p14:sldId id="303"/>
            <p14:sldId id="518"/>
            <p14:sldId id="519"/>
            <p14:sldId id="330"/>
            <p14:sldId id="331"/>
            <p14:sldId id="304"/>
            <p14:sldId id="305"/>
            <p14:sldId id="1205"/>
            <p14:sldId id="1204"/>
            <p14:sldId id="485"/>
            <p14:sldId id="1206"/>
            <p14:sldId id="3353"/>
            <p14:sldId id="1196"/>
            <p14:sldId id="1202"/>
            <p14:sldId id="307"/>
            <p14:sldId id="1197"/>
            <p14:sldId id="515"/>
            <p14:sldId id="497"/>
            <p14:sldId id="498"/>
            <p14:sldId id="499"/>
            <p14:sldId id="500"/>
            <p14:sldId id="501"/>
            <p14:sldId id="502"/>
            <p14:sldId id="503"/>
            <p14:sldId id="504"/>
            <p14:sldId id="505"/>
            <p14:sldId id="506"/>
            <p14:sldId id="507"/>
            <p14:sldId id="508"/>
            <p14:sldId id="509"/>
            <p14:sldId id="510"/>
            <p14:sldId id="511"/>
            <p14:sldId id="512"/>
            <p14:sldId id="513"/>
            <p14:sldId id="322"/>
            <p14:sldId id="3350"/>
          </p14:sldIdLst>
        </p14:section>
        <p14:section name="Conclusion" id="{CD8E7077-C249-A049-8491-3BC548030F68}">
          <p14:sldIdLst>
            <p14:sldId id="1181"/>
            <p14:sldId id="523"/>
            <p14:sldId id="1182"/>
            <p14:sldId id="1183"/>
            <p14:sldId id="1165"/>
            <p14:sldId id="1144"/>
            <p14:sldId id="314"/>
            <p14:sldId id="5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B0001"/>
    <a:srgbClr val="E8E8E8"/>
    <a:srgbClr val="CC3300"/>
    <a:srgbClr val="FFFFFF"/>
    <a:srgbClr val="DFE2E7"/>
    <a:srgbClr val="B6A283"/>
    <a:srgbClr val="FFF8E1"/>
    <a:srgbClr val="004F00"/>
    <a:srgbClr val="00FFFF"/>
    <a:srgbClr val="07021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7216" autoAdjust="0"/>
    <p:restoredTop sz="81221" autoAdjust="0"/>
  </p:normalViewPr>
  <p:slideViewPr>
    <p:cSldViewPr>
      <p:cViewPr>
        <p:scale>
          <a:sx n="83" d="100"/>
          <a:sy n="83" d="100"/>
        </p:scale>
        <p:origin x="352" y="1072"/>
      </p:cViewPr>
      <p:guideLst>
        <p:guide orient="horz" pos="2160"/>
        <p:guide pos="2880"/>
      </p:guideLst>
    </p:cSldViewPr>
  </p:slideViewPr>
  <p:outlineViewPr>
    <p:cViewPr>
      <p:scale>
        <a:sx n="33" d="100"/>
        <a:sy n="33" d="100"/>
      </p:scale>
      <p:origin x="0" y="3104"/>
    </p:cViewPr>
  </p:outlineViewPr>
  <p:notesTextViewPr>
    <p:cViewPr>
      <p:scale>
        <a:sx n="100" d="100"/>
        <a:sy n="100" d="100"/>
      </p:scale>
      <p:origin x="0" y="0"/>
    </p:cViewPr>
  </p:notesTextViewPr>
  <p:sorterViewPr>
    <p:cViewPr varScale="1">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89.xml"/><Relationship Id="rId21" Type="http://schemas.openxmlformats.org/officeDocument/2006/relationships/slideMaster" Target="slideMasters/slideMaster21.xml"/><Relationship Id="rId42" Type="http://schemas.openxmlformats.org/officeDocument/2006/relationships/slide" Target="slides/slide14.xml"/><Relationship Id="rId63" Type="http://schemas.openxmlformats.org/officeDocument/2006/relationships/slide" Target="slides/slide35.xml"/><Relationship Id="rId84" Type="http://schemas.openxmlformats.org/officeDocument/2006/relationships/slide" Target="slides/slide56.xml"/><Relationship Id="rId138" Type="http://schemas.openxmlformats.org/officeDocument/2006/relationships/slide" Target="slides/slide110.xml"/><Relationship Id="rId107" Type="http://schemas.openxmlformats.org/officeDocument/2006/relationships/slide" Target="slides/slide79.xml"/><Relationship Id="rId11" Type="http://schemas.openxmlformats.org/officeDocument/2006/relationships/slideMaster" Target="slideMasters/slideMaster11.xml"/><Relationship Id="rId32" Type="http://schemas.openxmlformats.org/officeDocument/2006/relationships/slide" Target="slides/slide4.xml"/><Relationship Id="rId53" Type="http://schemas.openxmlformats.org/officeDocument/2006/relationships/slide" Target="slides/slide25.xml"/><Relationship Id="rId74" Type="http://schemas.openxmlformats.org/officeDocument/2006/relationships/slide" Target="slides/slide46.xml"/><Relationship Id="rId128" Type="http://schemas.openxmlformats.org/officeDocument/2006/relationships/slide" Target="slides/slide100.xml"/><Relationship Id="rId149" Type="http://schemas.openxmlformats.org/officeDocument/2006/relationships/theme" Target="theme/theme1.xml"/><Relationship Id="rId5" Type="http://schemas.openxmlformats.org/officeDocument/2006/relationships/slideMaster" Target="slideMasters/slideMaster5.xml"/><Relationship Id="rId95" Type="http://schemas.openxmlformats.org/officeDocument/2006/relationships/slide" Target="slides/slide67.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5.xml"/><Relationship Id="rId48" Type="http://schemas.openxmlformats.org/officeDocument/2006/relationships/slide" Target="slides/slide20.xml"/><Relationship Id="rId64" Type="http://schemas.openxmlformats.org/officeDocument/2006/relationships/slide" Target="slides/slide36.xml"/><Relationship Id="rId69" Type="http://schemas.openxmlformats.org/officeDocument/2006/relationships/slide" Target="slides/slide41.xml"/><Relationship Id="rId113" Type="http://schemas.openxmlformats.org/officeDocument/2006/relationships/slide" Target="slides/slide85.xml"/><Relationship Id="rId118" Type="http://schemas.openxmlformats.org/officeDocument/2006/relationships/slide" Target="slides/slide90.xml"/><Relationship Id="rId134" Type="http://schemas.openxmlformats.org/officeDocument/2006/relationships/slide" Target="slides/slide106.xml"/><Relationship Id="rId139" Type="http://schemas.openxmlformats.org/officeDocument/2006/relationships/slide" Target="slides/slide111.xml"/><Relationship Id="rId80" Type="http://schemas.openxmlformats.org/officeDocument/2006/relationships/slide" Target="slides/slide52.xml"/><Relationship Id="rId85" Type="http://schemas.openxmlformats.org/officeDocument/2006/relationships/slide" Target="slides/slide57.xml"/><Relationship Id="rId150"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5.xml"/><Relationship Id="rId38" Type="http://schemas.openxmlformats.org/officeDocument/2006/relationships/slide" Target="slides/slide10.xml"/><Relationship Id="rId59" Type="http://schemas.openxmlformats.org/officeDocument/2006/relationships/slide" Target="slides/slide31.xml"/><Relationship Id="rId103" Type="http://schemas.openxmlformats.org/officeDocument/2006/relationships/slide" Target="slides/slide75.xml"/><Relationship Id="rId108" Type="http://schemas.openxmlformats.org/officeDocument/2006/relationships/slide" Target="slides/slide80.xml"/><Relationship Id="rId124" Type="http://schemas.openxmlformats.org/officeDocument/2006/relationships/slide" Target="slides/slide96.xml"/><Relationship Id="rId129" Type="http://schemas.openxmlformats.org/officeDocument/2006/relationships/slide" Target="slides/slide101.xml"/><Relationship Id="rId54" Type="http://schemas.openxmlformats.org/officeDocument/2006/relationships/slide" Target="slides/slide26.xml"/><Relationship Id="rId70" Type="http://schemas.openxmlformats.org/officeDocument/2006/relationships/slide" Target="slides/slide42.xml"/><Relationship Id="rId75" Type="http://schemas.openxmlformats.org/officeDocument/2006/relationships/slide" Target="slides/slide47.xml"/><Relationship Id="rId91" Type="http://schemas.openxmlformats.org/officeDocument/2006/relationships/slide" Target="slides/slide63.xml"/><Relationship Id="rId96" Type="http://schemas.openxmlformats.org/officeDocument/2006/relationships/slide" Target="slides/slide68.xml"/><Relationship Id="rId140" Type="http://schemas.openxmlformats.org/officeDocument/2006/relationships/slide" Target="slides/slide112.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21.xml"/><Relationship Id="rId114" Type="http://schemas.openxmlformats.org/officeDocument/2006/relationships/slide" Target="slides/slide86.xml"/><Relationship Id="rId119" Type="http://schemas.openxmlformats.org/officeDocument/2006/relationships/slide" Target="slides/slide91.xml"/><Relationship Id="rId44" Type="http://schemas.openxmlformats.org/officeDocument/2006/relationships/slide" Target="slides/slide16.xml"/><Relationship Id="rId60" Type="http://schemas.openxmlformats.org/officeDocument/2006/relationships/slide" Target="slides/slide32.xml"/><Relationship Id="rId65" Type="http://schemas.openxmlformats.org/officeDocument/2006/relationships/slide" Target="slides/slide37.xml"/><Relationship Id="rId81" Type="http://schemas.openxmlformats.org/officeDocument/2006/relationships/slide" Target="slides/slide53.xml"/><Relationship Id="rId86" Type="http://schemas.openxmlformats.org/officeDocument/2006/relationships/slide" Target="slides/slide58.xml"/><Relationship Id="rId130" Type="http://schemas.openxmlformats.org/officeDocument/2006/relationships/slide" Target="slides/slide102.xml"/><Relationship Id="rId135" Type="http://schemas.openxmlformats.org/officeDocument/2006/relationships/slide" Target="slides/slide107.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1.xml"/><Relationship Id="rId109" Type="http://schemas.openxmlformats.org/officeDocument/2006/relationships/slide" Target="slides/slide81.xml"/><Relationship Id="rId34" Type="http://schemas.openxmlformats.org/officeDocument/2006/relationships/slide" Target="slides/slide6.xml"/><Relationship Id="rId50" Type="http://schemas.openxmlformats.org/officeDocument/2006/relationships/slide" Target="slides/slide22.xml"/><Relationship Id="rId55" Type="http://schemas.openxmlformats.org/officeDocument/2006/relationships/slide" Target="slides/slide27.xml"/><Relationship Id="rId76" Type="http://schemas.openxmlformats.org/officeDocument/2006/relationships/slide" Target="slides/slide48.xml"/><Relationship Id="rId97" Type="http://schemas.openxmlformats.org/officeDocument/2006/relationships/slide" Target="slides/slide69.xml"/><Relationship Id="rId104" Type="http://schemas.openxmlformats.org/officeDocument/2006/relationships/slide" Target="slides/slide76.xml"/><Relationship Id="rId120" Type="http://schemas.openxmlformats.org/officeDocument/2006/relationships/slide" Target="slides/slide92.xml"/><Relationship Id="rId125" Type="http://schemas.openxmlformats.org/officeDocument/2006/relationships/slide" Target="slides/slide97.xml"/><Relationship Id="rId141" Type="http://schemas.openxmlformats.org/officeDocument/2006/relationships/slide" Target="slides/slide113.xml"/><Relationship Id="rId14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43.xml"/><Relationship Id="rId92"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1.xml"/><Relationship Id="rId24" Type="http://schemas.openxmlformats.org/officeDocument/2006/relationships/slideMaster" Target="slideMasters/slideMaster24.xml"/><Relationship Id="rId40" Type="http://schemas.openxmlformats.org/officeDocument/2006/relationships/slide" Target="slides/slide12.xml"/><Relationship Id="rId45" Type="http://schemas.openxmlformats.org/officeDocument/2006/relationships/slide" Target="slides/slide17.xml"/><Relationship Id="rId66" Type="http://schemas.openxmlformats.org/officeDocument/2006/relationships/slide" Target="slides/slide38.xml"/><Relationship Id="rId87" Type="http://schemas.openxmlformats.org/officeDocument/2006/relationships/slide" Target="slides/slide59.xml"/><Relationship Id="rId110" Type="http://schemas.openxmlformats.org/officeDocument/2006/relationships/slide" Target="slides/slide82.xml"/><Relationship Id="rId115" Type="http://schemas.openxmlformats.org/officeDocument/2006/relationships/slide" Target="slides/slide87.xml"/><Relationship Id="rId131" Type="http://schemas.openxmlformats.org/officeDocument/2006/relationships/slide" Target="slides/slide103.xml"/><Relationship Id="rId136" Type="http://schemas.openxmlformats.org/officeDocument/2006/relationships/slide" Target="slides/slide108.xml"/><Relationship Id="rId61" Type="http://schemas.openxmlformats.org/officeDocument/2006/relationships/slide" Target="slides/slide33.xml"/><Relationship Id="rId82" Type="http://schemas.openxmlformats.org/officeDocument/2006/relationships/slide" Target="slides/slide54.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2.xml"/><Relationship Id="rId35" Type="http://schemas.openxmlformats.org/officeDocument/2006/relationships/slide" Target="slides/slide7.xml"/><Relationship Id="rId56" Type="http://schemas.openxmlformats.org/officeDocument/2006/relationships/slide" Target="slides/slide28.xml"/><Relationship Id="rId77" Type="http://schemas.openxmlformats.org/officeDocument/2006/relationships/slide" Target="slides/slide49.xml"/><Relationship Id="rId100" Type="http://schemas.openxmlformats.org/officeDocument/2006/relationships/slide" Target="slides/slide72.xml"/><Relationship Id="rId105" Type="http://schemas.openxmlformats.org/officeDocument/2006/relationships/slide" Target="slides/slide77.xml"/><Relationship Id="rId126" Type="http://schemas.openxmlformats.org/officeDocument/2006/relationships/slide" Target="slides/slide98.xml"/><Relationship Id="rId14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23.xml"/><Relationship Id="rId72" Type="http://schemas.openxmlformats.org/officeDocument/2006/relationships/slide" Target="slides/slide44.xml"/><Relationship Id="rId93" Type="http://schemas.openxmlformats.org/officeDocument/2006/relationships/slide" Target="slides/slide65.xml"/><Relationship Id="rId98" Type="http://schemas.openxmlformats.org/officeDocument/2006/relationships/slide" Target="slides/slide70.xml"/><Relationship Id="rId121" Type="http://schemas.openxmlformats.org/officeDocument/2006/relationships/slide" Target="slides/slide93.xml"/><Relationship Id="rId142" Type="http://schemas.openxmlformats.org/officeDocument/2006/relationships/slide" Target="slides/slide114.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8.xml"/><Relationship Id="rId67" Type="http://schemas.openxmlformats.org/officeDocument/2006/relationships/slide" Target="slides/slide39.xml"/><Relationship Id="rId116" Type="http://schemas.openxmlformats.org/officeDocument/2006/relationships/slide" Target="slides/slide88.xml"/><Relationship Id="rId137" Type="http://schemas.openxmlformats.org/officeDocument/2006/relationships/slide" Target="slides/slide109.xml"/><Relationship Id="rId20" Type="http://schemas.openxmlformats.org/officeDocument/2006/relationships/slideMaster" Target="slideMasters/slideMaster20.xml"/><Relationship Id="rId41" Type="http://schemas.openxmlformats.org/officeDocument/2006/relationships/slide" Target="slides/slide13.xml"/><Relationship Id="rId62" Type="http://schemas.openxmlformats.org/officeDocument/2006/relationships/slide" Target="slides/slide34.xml"/><Relationship Id="rId83" Type="http://schemas.openxmlformats.org/officeDocument/2006/relationships/slide" Target="slides/slide55.xml"/><Relationship Id="rId88" Type="http://schemas.openxmlformats.org/officeDocument/2006/relationships/slide" Target="slides/slide60.xml"/><Relationship Id="rId111" Type="http://schemas.openxmlformats.org/officeDocument/2006/relationships/slide" Target="slides/slide83.xml"/><Relationship Id="rId132" Type="http://schemas.openxmlformats.org/officeDocument/2006/relationships/slide" Target="slides/slide104.xml"/><Relationship Id="rId15" Type="http://schemas.openxmlformats.org/officeDocument/2006/relationships/slideMaster" Target="slideMasters/slideMaster15.xml"/><Relationship Id="rId36" Type="http://schemas.openxmlformats.org/officeDocument/2006/relationships/slide" Target="slides/slide8.xml"/><Relationship Id="rId57" Type="http://schemas.openxmlformats.org/officeDocument/2006/relationships/slide" Target="slides/slide29.xml"/><Relationship Id="rId106" Type="http://schemas.openxmlformats.org/officeDocument/2006/relationships/slide" Target="slides/slide78.xml"/><Relationship Id="rId127" Type="http://schemas.openxmlformats.org/officeDocument/2006/relationships/slide" Target="slides/slide99.xml"/><Relationship Id="rId10" Type="http://schemas.openxmlformats.org/officeDocument/2006/relationships/slideMaster" Target="slideMasters/slideMaster10.xml"/><Relationship Id="rId31" Type="http://schemas.openxmlformats.org/officeDocument/2006/relationships/slide" Target="slides/slide3.xml"/><Relationship Id="rId52" Type="http://schemas.openxmlformats.org/officeDocument/2006/relationships/slide" Target="slides/slide24.xml"/><Relationship Id="rId73" Type="http://schemas.openxmlformats.org/officeDocument/2006/relationships/slide" Target="slides/slide45.xml"/><Relationship Id="rId78" Type="http://schemas.openxmlformats.org/officeDocument/2006/relationships/slide" Target="slides/slide50.xml"/><Relationship Id="rId94" Type="http://schemas.openxmlformats.org/officeDocument/2006/relationships/slide" Target="slides/slide66.xml"/><Relationship Id="rId99" Type="http://schemas.openxmlformats.org/officeDocument/2006/relationships/slide" Target="slides/slide71.xml"/><Relationship Id="rId101" Type="http://schemas.openxmlformats.org/officeDocument/2006/relationships/slide" Target="slides/slide73.xml"/><Relationship Id="rId122" Type="http://schemas.openxmlformats.org/officeDocument/2006/relationships/slide" Target="slides/slide94.xml"/><Relationship Id="rId143" Type="http://schemas.openxmlformats.org/officeDocument/2006/relationships/slide" Target="slides/slide115.xml"/><Relationship Id="rId14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19.xml"/><Relationship Id="rId68" Type="http://schemas.openxmlformats.org/officeDocument/2006/relationships/slide" Target="slides/slide40.xml"/><Relationship Id="rId89" Type="http://schemas.openxmlformats.org/officeDocument/2006/relationships/slide" Target="slides/slide61.xml"/><Relationship Id="rId112" Type="http://schemas.openxmlformats.org/officeDocument/2006/relationships/slide" Target="slides/slide84.xml"/><Relationship Id="rId133" Type="http://schemas.openxmlformats.org/officeDocument/2006/relationships/slide" Target="slides/slide105.xml"/><Relationship Id="rId16" Type="http://schemas.openxmlformats.org/officeDocument/2006/relationships/slideMaster" Target="slideMasters/slideMaster16.xml"/><Relationship Id="rId37" Type="http://schemas.openxmlformats.org/officeDocument/2006/relationships/slide" Target="slides/slide9.xml"/><Relationship Id="rId58" Type="http://schemas.openxmlformats.org/officeDocument/2006/relationships/slide" Target="slides/slide30.xml"/><Relationship Id="rId79" Type="http://schemas.openxmlformats.org/officeDocument/2006/relationships/slide" Target="slides/slide51.xml"/><Relationship Id="rId102" Type="http://schemas.openxmlformats.org/officeDocument/2006/relationships/slide" Target="slides/slide74.xml"/><Relationship Id="rId123" Type="http://schemas.openxmlformats.org/officeDocument/2006/relationships/slide" Target="slides/slide95.xml"/><Relationship Id="rId144" Type="http://schemas.openxmlformats.org/officeDocument/2006/relationships/slide" Target="slides/slide116.xml"/><Relationship Id="rId90" Type="http://schemas.openxmlformats.org/officeDocument/2006/relationships/slide" Target="slides/slide6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1536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cs typeface="Times New Roman" charset="0"/>
              </a:defRPr>
            </a:lvl1pPr>
          </a:lstStyle>
          <a:p>
            <a:pPr>
              <a:defRPr/>
            </a:pPr>
            <a:fld id="{226B3887-3CAD-C64A-A122-55B5E4D99254}" type="slidenum">
              <a:rPr lang="en-US"/>
              <a:pPr>
                <a:defRPr/>
              </a:pPr>
              <a:t>‹#›</a:t>
            </a:fld>
            <a:endParaRPr lang="en-US"/>
          </a:p>
        </p:txBody>
      </p:sp>
    </p:spTree>
    <p:extLst>
      <p:ext uri="{BB962C8B-B14F-4D97-AF65-F5344CB8AC3E}">
        <p14:creationId xmlns:p14="http://schemas.microsoft.com/office/powerpoint/2010/main" val="39403486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1"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4546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7653"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12" charset="0"/>
                <a:ea typeface="Times New Roman" pitchFamily="-112" charset="0"/>
                <a:cs typeface="Times New Roman" pitchFamily="-112" charset="0"/>
              </a:defRPr>
            </a:lvl1pPr>
          </a:lstStyle>
          <a:p>
            <a:pPr>
              <a:defRPr/>
            </a:pPr>
            <a:endParaRPr lang="en-US"/>
          </a:p>
        </p:txBody>
      </p:sp>
      <p:sp>
        <p:nvSpPr>
          <p:cNvPr id="27655"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cs typeface="Times New Roman" charset="0"/>
              </a:defRPr>
            </a:lvl1pPr>
          </a:lstStyle>
          <a:p>
            <a:pPr>
              <a:defRPr/>
            </a:pPr>
            <a:fld id="{4169EB51-FF1D-544B-AEE6-D48C8068C73C}" type="slidenum">
              <a:rPr lang="en-US"/>
              <a:pPr>
                <a:defRPr/>
              </a:pPr>
              <a:t>‹#›</a:t>
            </a:fld>
            <a:endParaRPr lang="en-US"/>
          </a:p>
        </p:txBody>
      </p:sp>
    </p:spTree>
    <p:extLst>
      <p:ext uri="{BB962C8B-B14F-4D97-AF65-F5344CB8AC3E}">
        <p14:creationId xmlns:p14="http://schemas.microsoft.com/office/powerpoint/2010/main" val="10648909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charset="0"/>
        <a:cs typeface="Times New Roman" pitchFamily="-111" charset="0"/>
      </a:defRPr>
    </a:lvl1pPr>
    <a:lvl2pPr marL="457132"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2pPr>
    <a:lvl3pPr marL="914265"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3pPr>
    <a:lvl4pPr marL="1371396"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4pPr>
    <a:lvl5pPr marL="1828530" algn="l" rtl="0" eaLnBrk="0" fontAlgn="base" hangingPunct="0">
      <a:spcBef>
        <a:spcPct val="30000"/>
      </a:spcBef>
      <a:spcAft>
        <a:spcPct val="0"/>
      </a:spcAft>
      <a:defRPr sz="1200" kern="1200">
        <a:solidFill>
          <a:schemeClr val="tx1"/>
        </a:solidFill>
        <a:latin typeface="Times New Roman" pitchFamily="-111" charset="0"/>
        <a:ea typeface="Times New Roman" pitchFamily="-111" charset="0"/>
        <a:cs typeface="Times New Roman" pitchFamily="-111" charset="0"/>
      </a:defRPr>
    </a:lvl5pPr>
    <a:lvl6pPr marL="2285659" algn="l" defTabSz="457132" rtl="0" eaLnBrk="1" latinLnBrk="0" hangingPunct="1">
      <a:defRPr sz="1200" kern="1200">
        <a:solidFill>
          <a:schemeClr val="tx1"/>
        </a:solidFill>
        <a:latin typeface="+mn-lt"/>
        <a:ea typeface="+mn-ea"/>
        <a:cs typeface="+mn-cs"/>
      </a:defRPr>
    </a:lvl6pPr>
    <a:lvl7pPr marL="2742792" algn="l" defTabSz="457132" rtl="0" eaLnBrk="1" latinLnBrk="0" hangingPunct="1">
      <a:defRPr sz="1200" kern="1200">
        <a:solidFill>
          <a:schemeClr val="tx1"/>
        </a:solidFill>
        <a:latin typeface="+mn-lt"/>
        <a:ea typeface="+mn-ea"/>
        <a:cs typeface="+mn-cs"/>
      </a:defRPr>
    </a:lvl7pPr>
    <a:lvl8pPr marL="3199924" algn="l" defTabSz="457132" rtl="0" eaLnBrk="1" latinLnBrk="0" hangingPunct="1">
      <a:defRPr sz="1200" kern="1200">
        <a:solidFill>
          <a:schemeClr val="tx1"/>
        </a:solidFill>
        <a:latin typeface="+mn-lt"/>
        <a:ea typeface="+mn-ea"/>
        <a:cs typeface="+mn-cs"/>
      </a:defRPr>
    </a:lvl8pPr>
    <a:lvl9pPr marL="3657055" algn="l" defTabSz="45713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email.illustrationexchange.com/c/eJwVUMtuxCAM_JrkBuIdOOTQdru_sSLECWgTiIA07d-XyJZnRiOPZM8jXZxxpg8jI1RT0koTIzmmmH899PAkn0zpgWv23QkStu0sNdsaUoRf521cAbu0934EPjGYBqEmLrmV4LjlSksrudSgQPb7SJnkSuh-G32tR-n4R8eera_rwpctPsS1pnikUu_MZmzJ2a1hthlQvRLyYGeYkUvHAfkWqET7BrSkM84oRPQT8hpisG3pvqcBMTcXbYAyVBDn0LSAQJSCRoYQiSQlAoyiyjH6KjXlP-zrvnX8edb9VSHvHX9gC1QbGCa9WOjzuOawLKH69pQyOQzzicv6D66dZvg"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http://email.illustrationexchange.com/c/eJwVTkFuxCAQe024gSCQBA4ctt3uP2CAgEpCBKy2zy-RLduyRiM7zQIoUCjpmTLJ6ICkauGEEf79lNuLfs2r3LicfyZBU87v1qvpqZz-D6I5d0-gHChqZZkAxagICoKjFsDAQlem3LrwzUp0aDYvfBUSZR17v9rEH9P8GryqNxB9vUrOprr74WjvPcOourMY0qPHVy02-6PhErDB_VNw9MZ5h9tpfv04QlXvNYWQehx7mwXi3Zu0_R_F0Ea5" TargetMode="External"/><Relationship Id="rId4" Type="http://schemas.openxmlformats.org/officeDocument/2006/relationships/hyperlink" Target="http://preacherpollard.com/" TargetMode="Externa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218646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Our natural tendency is to move towards disunity. We want to be around people who look like us, talk like us, eat like us, smell like us, and act like us. </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God is much broader and more flexible than this. How many races are there? He did not create various races. He made only one race called the human race. He wants us to learn more about him and his open arms by being united with those who are different from us in minor ways and yet are united in the major way—the way of Jesus.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75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116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5492983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E82F74-F148-2649-A785-81A3CA7E6824}" type="slidenum">
              <a:rPr lang="en-US" sz="1200">
                <a:solidFill>
                  <a:srgbClr val="000000"/>
                </a:solidFill>
              </a:rPr>
              <a:pPr eaLnBrk="1" hangingPunct="1"/>
              <a:t>12</a:t>
            </a:fld>
            <a:endParaRPr lang="en-US" sz="1200">
              <a:solidFill>
                <a:srgbClr val="000000"/>
              </a:solidFill>
            </a:endParaRPr>
          </a:p>
        </p:txBody>
      </p:sp>
      <p:sp>
        <p:nvSpPr>
          <p:cNvPr id="525314" name="Rectangle 2"/>
          <p:cNvSpPr>
            <a:spLocks noGrp="1" noRot="1" noChangeAspect="1" noChangeArrowheads="1" noTextEdit="1"/>
          </p:cNvSpPr>
          <p:nvPr>
            <p:ph type="sldImg"/>
          </p:nvPr>
        </p:nvSpPr>
        <p:spPr>
          <a:ln/>
        </p:spPr>
      </p:sp>
      <p:sp>
        <p:nvSpPr>
          <p:cNvPr id="525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467A7CF-6E75-E145-9041-E3515BF667E4}" type="slidenum">
              <a:rPr lang="en-US" sz="1200">
                <a:solidFill>
                  <a:srgbClr val="000000"/>
                </a:solidFill>
              </a:rPr>
              <a:pPr eaLnBrk="1" hangingPunct="1"/>
              <a:t>13</a:t>
            </a:fld>
            <a:endParaRPr lang="en-US" sz="1200">
              <a:solidFill>
                <a:srgbClr val="000000"/>
              </a:solidFill>
            </a:endParaRPr>
          </a:p>
        </p:txBody>
      </p:sp>
      <p:sp>
        <p:nvSpPr>
          <p:cNvPr id="527362" name="Rectangle 2"/>
          <p:cNvSpPr>
            <a:spLocks noGrp="1" noRot="1" noChangeAspect="1" noChangeArrowheads="1"/>
          </p:cNvSpPr>
          <p:nvPr>
            <p:ph type="sldImg"/>
          </p:nvPr>
        </p:nvSpPr>
        <p:spPr>
          <a:solidFill>
            <a:srgbClr val="FFFFFF"/>
          </a:solidFill>
          <a:ln/>
        </p:spPr>
      </p:sp>
      <p:sp>
        <p:nvSpPr>
          <p:cNvPr id="527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AC47AAE-4B2A-924A-AD07-274D2ABD852E}" type="slidenum">
              <a:rPr lang="en-US" sz="1200">
                <a:solidFill>
                  <a:srgbClr val="000000"/>
                </a:solidFill>
              </a:rPr>
              <a:pPr eaLnBrk="1" hangingPunct="1"/>
              <a:t>14</a:t>
            </a:fld>
            <a:endParaRPr lang="en-US" sz="1200">
              <a:solidFill>
                <a:srgbClr val="000000"/>
              </a:solidFill>
            </a:endParaRPr>
          </a:p>
        </p:txBody>
      </p:sp>
      <p:sp>
        <p:nvSpPr>
          <p:cNvPr id="533506" name="Rectangle 2"/>
          <p:cNvSpPr>
            <a:spLocks noGrp="1" noRot="1" noChangeAspect="1" noChangeArrowheads="1"/>
          </p:cNvSpPr>
          <p:nvPr>
            <p:ph type="sldImg"/>
          </p:nvPr>
        </p:nvSpPr>
        <p:spPr>
          <a:solidFill>
            <a:srgbClr val="FFFFFF"/>
          </a:solidFill>
          <a:ln/>
        </p:spPr>
      </p:sp>
      <p:sp>
        <p:nvSpPr>
          <p:cNvPr id="5335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292877A-4453-9842-84FD-223BABB26330}" type="slidenum">
              <a:rPr lang="en-US" sz="1200">
                <a:solidFill>
                  <a:srgbClr val="000000"/>
                </a:solidFill>
              </a:rPr>
              <a:pPr eaLnBrk="1" hangingPunct="1"/>
              <a:t>15</a:t>
            </a:fld>
            <a:endParaRPr lang="en-US" sz="1200">
              <a:solidFill>
                <a:srgbClr val="000000"/>
              </a:solidFill>
            </a:endParaRPr>
          </a:p>
        </p:txBody>
      </p:sp>
      <p:sp>
        <p:nvSpPr>
          <p:cNvPr id="535554" name="Rectangle 2"/>
          <p:cNvSpPr>
            <a:spLocks noGrp="1" noRot="1" noChangeAspect="1" noChangeArrowheads="1"/>
          </p:cNvSpPr>
          <p:nvPr>
            <p:ph type="sldImg"/>
          </p:nvPr>
        </p:nvSpPr>
        <p:spPr>
          <a:solidFill>
            <a:srgbClr val="FFFFFF"/>
          </a:solidFill>
          <a:ln/>
        </p:spPr>
      </p:sp>
      <p:sp>
        <p:nvSpPr>
          <p:cNvPr id="5355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cs typeface="Times New Roman" charset="0"/>
              </a:rPr>
              <a:t>Marble city, chariot ruts, speed humps, after earthquake columns put back up again.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CE68B1-9CB9-0F4A-84E8-682717550E5B}" type="slidenum">
              <a:rPr lang="en-US" sz="1200">
                <a:solidFill>
                  <a:srgbClr val="000000"/>
                </a:solidFill>
              </a:rPr>
              <a:pPr eaLnBrk="1" hangingPunct="1"/>
              <a:t>16</a:t>
            </a:fld>
            <a:endParaRPr lang="en-US" sz="1200">
              <a:solidFill>
                <a:srgbClr val="000000"/>
              </a:solidFill>
            </a:endParaRPr>
          </a:p>
        </p:txBody>
      </p:sp>
      <p:sp>
        <p:nvSpPr>
          <p:cNvPr id="537602" name="Rectangle 2"/>
          <p:cNvSpPr>
            <a:spLocks noGrp="1" noRot="1" noChangeAspect="1" noChangeArrowheads="1"/>
          </p:cNvSpPr>
          <p:nvPr>
            <p:ph type="sldImg"/>
          </p:nvPr>
        </p:nvSpPr>
        <p:spPr>
          <a:solidFill>
            <a:srgbClr val="FFFFFF"/>
          </a:solidFill>
          <a:ln/>
        </p:spPr>
      </p:sp>
      <p:sp>
        <p:nvSpPr>
          <p:cNvPr id="537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14FFAF-256C-E647-AF92-6E85AD5F8CD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39650" name="Rectangle 2"/>
          <p:cNvSpPr>
            <a:spLocks noGrp="1" noRot="1" noChangeAspect="1" noChangeArrowheads="1"/>
          </p:cNvSpPr>
          <p:nvPr>
            <p:ph type="sldImg"/>
          </p:nvPr>
        </p:nvSpPr>
        <p:spPr>
          <a:solidFill>
            <a:srgbClr val="FFFFFF"/>
          </a:solidFill>
          <a:ln/>
        </p:spPr>
      </p:sp>
      <p:sp>
        <p:nvSpPr>
          <p:cNvPr id="5396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cs typeface="Times New Roman" charset="0"/>
              </a:rPr>
              <a:t>Diana—the goddess mother of Ephesus,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3412667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78999B-9589-6146-9AB5-A8A41D675C2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1698" name="Rectangle 2"/>
          <p:cNvSpPr>
            <a:spLocks noGrp="1" noRot="1" noChangeAspect="1" noChangeArrowheads="1"/>
          </p:cNvSpPr>
          <p:nvPr>
            <p:ph type="sldImg"/>
          </p:nvPr>
        </p:nvSpPr>
        <p:spPr>
          <a:solidFill>
            <a:srgbClr val="FFFFFF"/>
          </a:solidFill>
          <a:ln/>
        </p:spPr>
      </p:sp>
      <p:sp>
        <p:nvSpPr>
          <p:cNvPr id="541699" name="Rectangle 3"/>
          <p:cNvSpPr>
            <a:spLocks noGrp="1" noChangeArrowheads="1"/>
          </p:cNvSpPr>
          <p:nvPr>
            <p:ph type="body" idx="1"/>
          </p:nvPr>
        </p:nvSpPr>
        <p:spPr>
          <a:xfrm>
            <a:off x="914400" y="4343400"/>
            <a:ext cx="5029200" cy="1498600"/>
          </a:xfrm>
          <a:solidFill>
            <a:srgbClr val="FFFFFF"/>
          </a:solidFill>
          <a:ln>
            <a:solidFill>
              <a:srgbClr val="000000"/>
            </a:solidFill>
          </a:ln>
        </p:spPr>
        <p:txBody>
          <a:bodyPr/>
          <a:lstStyle/>
          <a:p>
            <a:pPr eaLnBrk="1" hangingPunct="1"/>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In Roman mythology, </a:t>
            </a:r>
            <a:r>
              <a:rPr lang="en-US" b="1" dirty="0">
                <a:solidFill>
                  <a:schemeClr val="tx2"/>
                </a:solidFill>
                <a:latin typeface="Times New Roman" charset="0"/>
                <a:cs typeface="Times New Roman" charset="0"/>
              </a:rPr>
              <a:t>Diana</a:t>
            </a:r>
            <a:r>
              <a:rPr lang="en-US" dirty="0">
                <a:solidFill>
                  <a:schemeClr val="tx2"/>
                </a:solidFill>
                <a:latin typeface="Times New Roman" charset="0"/>
                <a:cs typeface="Times New Roman" charset="0"/>
              </a:rPr>
              <a:t> (lt.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heavenly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or </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divine</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was the goddess of the hunt and moon and birthing, being associated with wild animals and woodland, and having the power to talk to and control animals. She was equated with the Greek goddess Artemis, though she had an independent origin in Italy.</a:t>
            </a:r>
            <a:r>
              <a:rPr lang="ru-RU" dirty="0">
                <a:solidFill>
                  <a:schemeClr val="tx2"/>
                </a:solidFill>
                <a:latin typeface="Times New Roman" charset="0"/>
                <a:cs typeface="Times New Roman" charset="0"/>
              </a:rPr>
              <a:t>"</a:t>
            </a:r>
            <a:r>
              <a:rPr lang="en-US" dirty="0">
                <a:solidFill>
                  <a:schemeClr val="tx2"/>
                </a:solidFill>
                <a:latin typeface="Times New Roman" charset="0"/>
                <a:cs typeface="Times New Roman" charset="0"/>
              </a:rPr>
              <a:t> (http://</a:t>
            </a:r>
            <a:r>
              <a:rPr lang="en-US" dirty="0" err="1">
                <a:solidFill>
                  <a:schemeClr val="tx2"/>
                </a:solidFill>
                <a:latin typeface="Times New Roman" charset="0"/>
                <a:cs typeface="Times New Roman" charset="0"/>
              </a:rPr>
              <a:t>en.wikipedia.org</a:t>
            </a:r>
            <a:r>
              <a:rPr lang="en-US" dirty="0">
                <a:solidFill>
                  <a:schemeClr val="tx2"/>
                </a:solidFill>
                <a:latin typeface="Times New Roman" charset="0"/>
                <a:cs typeface="Times New Roman" charset="0"/>
              </a:rPr>
              <a:t>/wiki/Diana_%28mythology%29)</a:t>
            </a:r>
          </a:p>
          <a:p>
            <a:pPr eaLnBrk="1" hangingPunct="1"/>
            <a:endParaRPr lang="en-US" dirty="0">
              <a:latin typeface="Times New Roman" charset="0"/>
              <a:cs typeface="Times New Roman" charset="0"/>
            </a:endParaRPr>
          </a:p>
          <a:p>
            <a:pPr eaLnBrk="1" hangingPunct="1"/>
            <a:r>
              <a:rPr lang="en-US" dirty="0">
                <a:latin typeface="Times New Roman" charset="0"/>
                <a:cs typeface="Times New Roman" charset="0"/>
              </a:rPr>
              <a:t>Temple had 127 Marble pillars, Artemis (</a:t>
            </a:r>
            <a:r>
              <a:rPr lang="en-US" dirty="0" err="1">
                <a:latin typeface="Times New Roman" charset="0"/>
                <a:cs typeface="Times New Roman" charset="0"/>
              </a:rPr>
              <a:t>Gk</a:t>
            </a:r>
            <a:r>
              <a:rPr lang="en-US" dirty="0">
                <a:latin typeface="Times New Roman" charset="0"/>
                <a:cs typeface="Times New Roman" charset="0"/>
              </a:rPr>
              <a:t>), Diana (Latin)</a:t>
            </a:r>
          </a:p>
        </p:txBody>
      </p:sp>
    </p:spTree>
    <p:extLst>
      <p:ext uri="{BB962C8B-B14F-4D97-AF65-F5344CB8AC3E}">
        <p14:creationId xmlns:p14="http://schemas.microsoft.com/office/powerpoint/2010/main" val="518915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820801-0D5E-9644-8B47-FEADC88A0C7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12944247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4AA94-9D5F-4C4E-B337-E343639CE277}" type="slidenum">
              <a:rPr lang="en-US" sz="1200">
                <a:solidFill>
                  <a:srgbClr val="000000"/>
                </a:solidFill>
              </a:rPr>
              <a:pPr eaLnBrk="1" hangingPunct="1"/>
              <a:t>20</a:t>
            </a:fld>
            <a:endParaRPr lang="en-US" sz="1200">
              <a:solidFill>
                <a:srgbClr val="000000"/>
              </a:solidFill>
            </a:endParaRPr>
          </a:p>
        </p:txBody>
      </p:sp>
      <p:sp>
        <p:nvSpPr>
          <p:cNvPr id="549890" name="Rectangle 2"/>
          <p:cNvSpPr>
            <a:spLocks noGrp="1" noRot="1" noChangeAspect="1" noChangeArrowheads="1"/>
          </p:cNvSpPr>
          <p:nvPr>
            <p:ph type="sldImg"/>
          </p:nvPr>
        </p:nvSpPr>
        <p:spPr>
          <a:solidFill>
            <a:srgbClr val="FFFFFF"/>
          </a:solidFill>
          <a:ln/>
        </p:spPr>
      </p:sp>
      <p:sp>
        <p:nvSpPr>
          <p:cNvPr id="549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The Second Law of Thermodynamics is a reality.</a:t>
            </a:r>
            <a:r>
              <a:rPr lang="en-SG" dirty="0">
                <a:effectLst/>
                <a:latin typeface="Arial" panose="020B0604020202020204" pitchFamily="34" charset="0"/>
                <a:cs typeface="Arial" panose="020B0604020202020204" pitchFamily="34" charset="0"/>
              </a:rPr>
              <a:t> </a:t>
            </a:r>
          </a:p>
          <a:p>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Everything runs down. Things get old.</a:t>
            </a:r>
            <a:r>
              <a:rPr lang="en-US" sz="1200" kern="1200" baseline="0" dirty="0">
                <a:solidFill>
                  <a:schemeClr val="tx1"/>
                </a:solidFill>
                <a:effectLst/>
                <a:latin typeface="Arial" panose="020B0604020202020204" pitchFamily="34" charset="0"/>
                <a:ea typeface="ＭＳ Ｐゴシック" pitchFamily="-111" charset="-128"/>
                <a:cs typeface="Arial" panose="020B0604020202020204" pitchFamily="34" charset="0"/>
              </a:rPr>
              <a:t> That's T</a:t>
            </a:r>
            <a:r>
              <a:rPr lang="en-US" sz="1200" kern="1200" dirty="0">
                <a:solidFill>
                  <a:schemeClr val="tx1"/>
                </a:solidFill>
                <a:effectLst/>
                <a:latin typeface="Arial" panose="020B0604020202020204" pitchFamily="34" charset="0"/>
                <a:ea typeface="ＭＳ Ｐゴシック" pitchFamily="-111" charset="-128"/>
                <a:cs typeface="Arial" panose="020B0604020202020204" pitchFamily="34" charset="0"/>
              </a:rPr>
              <a:t>he Second Law of Thermodynamics.</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17463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6D5CFC-86FB-6D4E-9AE9-003E5D8CF655}" type="slidenum">
              <a:rPr lang="en-US" sz="1200">
                <a:solidFill>
                  <a:srgbClr val="000000"/>
                </a:solidFill>
              </a:rPr>
              <a:pPr eaLnBrk="1" hangingPunct="1"/>
              <a:t>21</a:t>
            </a:fld>
            <a:endParaRPr lang="en-US" sz="1200">
              <a:solidFill>
                <a:srgbClr val="000000"/>
              </a:solidFill>
            </a:endParaRPr>
          </a:p>
        </p:txBody>
      </p:sp>
      <p:sp>
        <p:nvSpPr>
          <p:cNvPr id="556034" name="Rectangle 2"/>
          <p:cNvSpPr>
            <a:spLocks noGrp="1" noRot="1" noChangeAspect="1" noChangeArrowheads="1"/>
          </p:cNvSpPr>
          <p:nvPr>
            <p:ph type="sldImg"/>
          </p:nvPr>
        </p:nvSpPr>
        <p:spPr>
          <a:solidFill>
            <a:srgbClr val="FFFFFF"/>
          </a:solidFill>
          <a:ln/>
        </p:spPr>
      </p:sp>
      <p:sp>
        <p:nvSpPr>
          <p:cNvPr id="556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39652FB-08E9-9D4B-900D-916EF60EDCB1}" type="slidenum">
              <a:rPr lang="en-US" sz="1200">
                <a:solidFill>
                  <a:srgbClr val="000000"/>
                </a:solidFill>
              </a:rPr>
              <a:pPr eaLnBrk="1" hangingPunct="1"/>
              <a:t>22</a:t>
            </a:fld>
            <a:endParaRPr lang="en-US" sz="1200">
              <a:solidFill>
                <a:srgbClr val="000000"/>
              </a:solidFill>
            </a:endParaRPr>
          </a:p>
        </p:txBody>
      </p:sp>
      <p:sp>
        <p:nvSpPr>
          <p:cNvPr id="558082" name="Rectangle 2"/>
          <p:cNvSpPr>
            <a:spLocks noGrp="1" noRot="1" noChangeAspect="1" noChangeArrowheads="1"/>
          </p:cNvSpPr>
          <p:nvPr>
            <p:ph type="sldImg"/>
          </p:nvPr>
        </p:nvSpPr>
        <p:spPr>
          <a:solidFill>
            <a:srgbClr val="FFFFFF"/>
          </a:solidFill>
          <a:ln/>
        </p:spPr>
      </p:sp>
      <p:sp>
        <p:nvSpPr>
          <p:cNvPr id="558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60939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01EEF0-5357-BE4C-B939-C6B573749B43}"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4354" name="Rectangle 1026"/>
          <p:cNvSpPr>
            <a:spLocks noGrp="1" noRot="1" noChangeAspect="1" noChangeArrowheads="1" noTextEdit="1"/>
          </p:cNvSpPr>
          <p:nvPr>
            <p:ph type="sldImg"/>
          </p:nvPr>
        </p:nvSpPr>
        <p:spPr>
          <a:ln/>
        </p:spPr>
      </p:sp>
      <p:sp>
        <p:nvSpPr>
          <p:cNvPr id="484355"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60465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FD96F4-8D51-C948-9772-2047887853F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6402" name="Rectangle 1026"/>
          <p:cNvSpPr>
            <a:spLocks noGrp="1" noRot="1" noChangeAspect="1" noChangeArrowheads="1" noTextEdit="1"/>
          </p:cNvSpPr>
          <p:nvPr>
            <p:ph type="sldImg"/>
          </p:nvPr>
        </p:nvSpPr>
        <p:spPr>
          <a:ln/>
        </p:spPr>
      </p:sp>
      <p:sp>
        <p:nvSpPr>
          <p:cNvPr id="486403" name="Rectangle 1027"/>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Lst>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2090494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844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250CBE5-3FE5-E34A-9161-B2BC5DDFF32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88450" name="Rectangle 1026"/>
          <p:cNvSpPr>
            <a:spLocks noGrp="1" noRot="1" noChangeAspect="1" noChangeArrowheads="1"/>
          </p:cNvSpPr>
          <p:nvPr>
            <p:ph type="sldImg"/>
          </p:nvPr>
        </p:nvSpPr>
        <p:spPr>
          <a:solidFill>
            <a:srgbClr val="FFFFFF"/>
          </a:solidFill>
          <a:ln/>
        </p:spPr>
      </p:sp>
      <p:sp>
        <p:nvSpPr>
          <p:cNvPr id="488451"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747099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270F-4920-CB49-96F0-BB03CFFF617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0498" name="Rectangle 2"/>
          <p:cNvSpPr>
            <a:spLocks noGrp="1" noRot="1" noChangeAspect="1" noChangeArrowheads="1"/>
          </p:cNvSpPr>
          <p:nvPr>
            <p:ph type="sldImg"/>
          </p:nvPr>
        </p:nvSpPr>
        <p:spPr>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35291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082D77-2749-044D-A4C0-4A097B347AA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2546" name="Rectangle 2"/>
          <p:cNvSpPr>
            <a:spLocks noGrp="1" noRot="1" noChangeAspect="1" noChangeArrowheads="1"/>
          </p:cNvSpPr>
          <p:nvPr>
            <p:ph type="sldImg"/>
          </p:nvPr>
        </p:nvSpPr>
        <p:spPr>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251061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4B0A80-3555-234E-B352-08BEC07D866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4594" name="Rectangle 2"/>
          <p:cNvSpPr>
            <a:spLocks noGrp="1" noRot="1" noChangeAspect="1" noChangeArrowheads="1"/>
          </p:cNvSpPr>
          <p:nvPr>
            <p:ph type="sldImg"/>
          </p:nvPr>
        </p:nvSpPr>
        <p:spPr>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847930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C1E040-5BAF-F04C-B417-5B6C5C4766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6642" name="Rectangle 2"/>
          <p:cNvSpPr>
            <a:spLocks noGrp="1" noRot="1" noChangeAspect="1" noChangeArrowheads="1"/>
          </p:cNvSpPr>
          <p:nvPr>
            <p:ph type="sldImg"/>
          </p:nvPr>
        </p:nvSpPr>
        <p:spPr>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1771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xfrm>
            <a:off x="8865408" y="6581001"/>
            <a:ext cx="278592" cy="276999"/>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xfrm>
            <a:off x="1219200" y="3276600"/>
            <a:ext cx="184666" cy="27699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a:latin typeface="Arial"/>
                <a:cs typeface="Arial"/>
              </a:rPr>
              <a:t>Order naturally moves to disorder—unity to disunity.</a:t>
            </a:r>
            <a:endParaRPr lang="en-US" dirty="0">
              <a:latin typeface="Arial"/>
              <a:cs typeface="Arial"/>
            </a:endParaRPr>
          </a:p>
        </p:txBody>
      </p:sp>
    </p:spTree>
    <p:extLst>
      <p:ext uri="{BB962C8B-B14F-4D97-AF65-F5344CB8AC3E}">
        <p14:creationId xmlns:p14="http://schemas.microsoft.com/office/powerpoint/2010/main" val="1110903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F989D5-6BE7-6542-BA73-B7E8D60EAC5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98690" name="Rectangle 2"/>
          <p:cNvSpPr>
            <a:spLocks noGrp="1" noRot="1" noChangeAspect="1" noChangeArrowheads="1"/>
          </p:cNvSpPr>
          <p:nvPr>
            <p:ph type="sldImg"/>
          </p:nvPr>
        </p:nvSpPr>
        <p:spPr>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154369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FE3CB1-C111-3C4F-9529-AFC303274F4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00738" name="Rectangle 2"/>
          <p:cNvSpPr>
            <a:spLocks noGrp="1" noRot="1" noChangeAspect="1" noChangeArrowheads="1"/>
          </p:cNvSpPr>
          <p:nvPr>
            <p:ph type="sldImg"/>
          </p:nvPr>
        </p:nvSpPr>
        <p:spPr>
          <a:solidFill>
            <a:srgbClr val="FFFFFF"/>
          </a:solidFill>
          <a:ln/>
        </p:spPr>
      </p:sp>
      <p:sp>
        <p:nvSpPr>
          <p:cNvPr id="5007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cs typeface="ＭＳ Ｐゴシック" charset="0"/>
              </a:rPr>
              <a:t>Adapted from Lynne M. Thompson, </a:t>
            </a:r>
            <a:r>
              <a:rPr lang="ru-RU" altLang="ja-JP" dirty="0">
                <a:latin typeface="Arial" charset="0"/>
                <a:cs typeface="ＭＳ Ｐゴシック" charset="0"/>
              </a:rPr>
              <a:t>"</a:t>
            </a:r>
            <a:r>
              <a:rPr lang="en-US" altLang="ja-JP" dirty="0">
                <a:latin typeface="Arial" charset="0"/>
                <a:cs typeface="ＭＳ Ｐゴシック" charset="0"/>
              </a:rPr>
              <a:t>Christmas: The Real Deal,</a:t>
            </a:r>
            <a:r>
              <a:rPr lang="ru-RU" altLang="ja-JP" dirty="0">
                <a:latin typeface="Arial" charset="0"/>
                <a:cs typeface="ＭＳ Ｐゴシック" charset="0"/>
              </a:rPr>
              <a:t>"</a:t>
            </a:r>
            <a:r>
              <a:rPr lang="en-US" altLang="ja-JP" dirty="0">
                <a:latin typeface="Arial" charset="0"/>
                <a:cs typeface="ＭＳ Ｐゴシック" charset="0"/>
              </a:rPr>
              <a:t> interview with Ray Vander </a:t>
            </a:r>
            <a:r>
              <a:rPr lang="en-US" altLang="ja-JP" dirty="0" err="1">
                <a:latin typeface="Arial" charset="0"/>
                <a:cs typeface="ＭＳ Ｐゴシック" charset="0"/>
              </a:rPr>
              <a:t>Laan</a:t>
            </a:r>
            <a:r>
              <a:rPr lang="en-US" altLang="ja-JP" dirty="0">
                <a:latin typeface="Arial" charset="0"/>
                <a:cs typeface="ＭＳ Ｐゴシック" charset="0"/>
              </a:rPr>
              <a:t>, </a:t>
            </a:r>
            <a:r>
              <a:rPr lang="en-US" altLang="ja-JP" i="1" dirty="0">
                <a:latin typeface="Arial" charset="0"/>
                <a:cs typeface="ＭＳ Ｐゴシック" charset="0"/>
              </a:rPr>
              <a:t>Breakaway magazine (Dec 2003): 7-9.</a:t>
            </a:r>
            <a:endParaRPr lang="en-US" dirty="0">
              <a:latin typeface="Arial" charset="0"/>
              <a:cs typeface="ＭＳ Ｐゴシック" charset="0"/>
            </a:endParaRPr>
          </a:p>
        </p:txBody>
      </p:sp>
    </p:spTree>
    <p:extLst>
      <p:ext uri="{BB962C8B-B14F-4D97-AF65-F5344CB8AC3E}">
        <p14:creationId xmlns:p14="http://schemas.microsoft.com/office/powerpoint/2010/main" val="38297246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720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629630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 made each of us a “saint” in Christ (1:1-2).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37</a:t>
            </a:fld>
            <a:endParaRPr lang="en-US"/>
          </a:p>
        </p:txBody>
      </p:sp>
    </p:spTree>
    <p:extLst>
      <p:ext uri="{BB962C8B-B14F-4D97-AF65-F5344CB8AC3E}">
        <p14:creationId xmlns:p14="http://schemas.microsoft.com/office/powerpoint/2010/main" val="25280246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In the Greek text, 1:3-14 is one sentence, which is considered by some scholars to be the most cumbersome sentence in the Greek language! In fact, Ephesians has eight lengthy sentences (1:3-14, 15-23; 2:1-7; 3:1-13, 14-19; 4:1-7, 11-16; 6:14-20). However, it is common even today for prayers and doxologies to be lengthy” (Hoehner, BKC, 2:616).</a:t>
            </a: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38</a:t>
            </a:fld>
            <a:endParaRPr lang="en-US"/>
          </a:p>
        </p:txBody>
      </p:sp>
    </p:spTree>
    <p:extLst>
      <p:ext uri="{BB962C8B-B14F-4D97-AF65-F5344CB8AC3E}">
        <p14:creationId xmlns:p14="http://schemas.microsoft.com/office/powerpoint/2010/main" val="3246589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We all have every spiritual blessing in Christ (1:3-14).</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4169EB51-FF1D-544B-AEE6-D48C8068C73C}" type="slidenum">
              <a:rPr lang="en-US" smtClean="0"/>
              <a:pPr>
                <a:defRPr/>
              </a:pPr>
              <a:t>39</a:t>
            </a:fld>
            <a:endParaRPr lang="en-US"/>
          </a:p>
        </p:txBody>
      </p:sp>
    </p:spTree>
    <p:extLst>
      <p:ext uri="{BB962C8B-B14F-4D97-AF65-F5344CB8AC3E}">
        <p14:creationId xmlns:p14="http://schemas.microsoft.com/office/powerpoint/2010/main" val="35537529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40</a:t>
            </a:fld>
            <a:endParaRPr lang="en-US"/>
          </a:p>
        </p:txBody>
      </p:sp>
    </p:spTree>
    <p:extLst>
      <p:ext uri="{BB962C8B-B14F-4D97-AF65-F5344CB8AC3E}">
        <p14:creationId xmlns:p14="http://schemas.microsoft.com/office/powerpoint/2010/main" val="16404658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98E878-51A3-C34C-A787-BDBB3CE58239}" type="slidenum">
              <a:rPr lang="en-GB" sz="1200">
                <a:solidFill>
                  <a:srgbClr val="FFFFFF"/>
                </a:solidFill>
                <a:latin typeface="Comic Sans MS" charset="0"/>
              </a:rPr>
              <a:pPr eaLnBrk="1" hangingPunct="1"/>
              <a:t>41</a:t>
            </a:fld>
            <a:endParaRPr lang="en-GB" sz="1200">
              <a:solidFill>
                <a:srgbClr val="FFFFFF"/>
              </a:solidFill>
              <a:latin typeface="Comic Sans MS" charset="0"/>
            </a:endParaRPr>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Slide Image Placeholder 1"/>
          <p:cNvSpPr>
            <a:spLocks noGrp="1" noRot="1" noChangeAspect="1"/>
          </p:cNvSpPr>
          <p:nvPr>
            <p:ph type="sldImg"/>
          </p:nvPr>
        </p:nvSpPr>
        <p:spPr>
          <a:ln/>
        </p:spPr>
      </p:sp>
      <p:sp>
        <p:nvSpPr>
          <p:cNvPr id="6000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Times New Roman" charset="0"/>
                <a:cs typeface="ＭＳ Ｐゴシック" charset="0"/>
              </a:rPr>
              <a:t>In Paul</a:t>
            </a:r>
            <a:r>
              <a:rPr lang="uk-UA" dirty="0">
                <a:latin typeface="Times New Roman" charset="0"/>
                <a:cs typeface="ＭＳ Ｐゴシック" charset="0"/>
              </a:rPr>
              <a:t>'</a:t>
            </a:r>
            <a:r>
              <a:rPr lang="en-US" dirty="0">
                <a:latin typeface="Times New Roman" charset="0"/>
                <a:cs typeface="ＭＳ Ｐゴシック" charset="0"/>
              </a:rPr>
              <a:t>s day, a wax seal on a letter conveyed: (1) ownership in that the seal of the sender was stamped on it, and (2) security by guarding the contents.  The result was that the recipient could feel assurance that the contents were guaranteed and safe.  </a:t>
            </a:r>
          </a:p>
        </p:txBody>
      </p:sp>
      <p:sp>
        <p:nvSpPr>
          <p:cNvPr id="6000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F68C593-9CCF-214B-9DC5-034148223E7A}" type="slidenum">
              <a:rPr lang="en-US" sz="1200">
                <a:solidFill>
                  <a:srgbClr val="000000"/>
                </a:solidFill>
                <a:latin typeface="Arial" charset="0"/>
                <a:cs typeface="Arial" charset="0"/>
              </a:rPr>
              <a:pPr eaLnBrk="1" hangingPunct="1"/>
              <a:t>42</a:t>
            </a:fld>
            <a:endParaRPr lang="en-US" sz="1200">
              <a:solidFill>
                <a:srgbClr val="000000"/>
              </a:solidFill>
              <a:latin typeface="Arial" charset="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D</a:t>
            </a:r>
            <a:r>
              <a:rPr lang="en-SG" dirty="0" err="1">
                <a:latin typeface="Arial" panose="020B0604020202020204" pitchFamily="34" charset="0"/>
                <a:cs typeface="Arial" panose="020B0604020202020204" pitchFamily="34" charset="0"/>
              </a:rPr>
              <a:t>iversity</a:t>
            </a:r>
            <a:r>
              <a:rPr lang="en-SG" dirty="0">
                <a:latin typeface="Arial" panose="020B0604020202020204" pitchFamily="34" charset="0"/>
                <a:cs typeface="Arial" panose="020B0604020202020204" pitchFamily="34" charset="0"/>
              </a:rPr>
              <a:t> can divide since we try to be with others like us.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Birds of a feather flock together.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Friends look like each other.</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Married couples look more alike the longer they are married.</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We tend to do what we do because we think it is the best way to do it—this diversity can lead to disunity.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16868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Slide Image Placeholder 1"/>
          <p:cNvSpPr>
            <a:spLocks noGrp="1" noRot="1" noChangeAspect="1"/>
          </p:cNvSpPr>
          <p:nvPr>
            <p:ph type="sldImg"/>
          </p:nvPr>
        </p:nvSpPr>
        <p:spPr>
          <a:ln/>
        </p:spPr>
      </p:sp>
      <p:sp>
        <p:nvSpPr>
          <p:cNvPr id="6021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Times New Roman" charset="0"/>
                <a:cs typeface="ＭＳ Ｐゴシック" charset="0"/>
              </a:rPr>
              <a:t>Paul used this background to assure his readers their salvation by noting that the Holy Spirit HIMSELF was the seal of their salvation (Eph. 1:13-14).</a:t>
            </a:r>
          </a:p>
          <a:p>
            <a:r>
              <a:rPr lang="en-US">
                <a:latin typeface="Arial" charset="0"/>
                <a:cs typeface="Times New Roman" charset="0"/>
              </a:rPr>
              <a:t>Please translate the text at the left and then drag everything over this slide so no English shows.  Make sure the fonts remain.</a:t>
            </a:r>
          </a:p>
          <a:p>
            <a:endParaRPr lang="en-US">
              <a:latin typeface="Times New Roman" charset="0"/>
              <a:cs typeface="ＭＳ Ｐゴシック" charset="0"/>
            </a:endParaRPr>
          </a:p>
        </p:txBody>
      </p:sp>
      <p:sp>
        <p:nvSpPr>
          <p:cNvPr id="6021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DD0713-D377-0E4F-8AF0-C2F3B64EDE7C}" type="slidenum">
              <a:rPr lang="en-US" sz="1200">
                <a:solidFill>
                  <a:srgbClr val="000000"/>
                </a:solidFill>
                <a:latin typeface="Arial" charset="0"/>
                <a:cs typeface="Arial" charset="0"/>
              </a:rPr>
              <a:pPr eaLnBrk="1" hangingPunct="1"/>
              <a:t>43</a:t>
            </a:fld>
            <a:endParaRPr lang="en-US" sz="1200">
              <a:solidFill>
                <a:srgbClr val="000000"/>
              </a:solidFill>
              <a:latin typeface="Arial" charset="0"/>
              <a:cs typeface="Arial"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69F9C2D-C1FC-844D-83F5-40D7E78DF567}" type="slidenum">
              <a:rPr lang="en-US" sz="1200">
                <a:solidFill>
                  <a:srgbClr val="000000"/>
                </a:solidFill>
                <a:latin typeface="Arial" charset="0"/>
              </a:rPr>
              <a:pPr eaLnBrk="1" hangingPunct="1"/>
              <a:t>44</a:t>
            </a:fld>
            <a:endParaRPr lang="en-US" sz="1200">
              <a:solidFill>
                <a:srgbClr val="000000"/>
              </a:solidFill>
              <a:latin typeface="Arial" charset="0"/>
            </a:endParaRPr>
          </a:p>
        </p:txBody>
      </p:sp>
      <p:sp>
        <p:nvSpPr>
          <p:cNvPr id="502786" name="Rectangle 2"/>
          <p:cNvSpPr>
            <a:spLocks noGrp="1" noRot="1" noChangeAspect="1" noChangeArrowheads="1" noTextEdit="1"/>
          </p:cNvSpPr>
          <p:nvPr>
            <p:ph type="sldImg"/>
          </p:nvPr>
        </p:nvSpPr>
        <p:spPr>
          <a:ln/>
        </p:spPr>
      </p:sp>
      <p:sp>
        <p:nvSpPr>
          <p:cNvPr id="502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5E39C8F-C889-664F-9387-4DA6D233333E}" type="slidenum">
              <a:rPr lang="en-US" sz="1200">
                <a:solidFill>
                  <a:srgbClr val="000000"/>
                </a:solidFill>
                <a:latin typeface="Arial" charset="0"/>
              </a:rPr>
              <a:pPr eaLnBrk="1" hangingPunct="1"/>
              <a:t>45</a:t>
            </a:fld>
            <a:endParaRPr lang="en-US" sz="1200">
              <a:solidFill>
                <a:srgbClr val="000000"/>
              </a:solidFill>
              <a:latin typeface="Arial" charset="0"/>
            </a:endParaRPr>
          </a:p>
        </p:txBody>
      </p:sp>
      <p:sp>
        <p:nvSpPr>
          <p:cNvPr id="504834" name="Rectangle 2"/>
          <p:cNvSpPr>
            <a:spLocks noGrp="1" noRot="1" noChangeAspect="1" noChangeArrowheads="1" noTextEdit="1"/>
          </p:cNvSpPr>
          <p:nvPr>
            <p:ph type="sldImg"/>
          </p:nvPr>
        </p:nvSpPr>
        <p:spPr>
          <a:ln/>
        </p:spPr>
      </p:sp>
      <p:sp>
        <p:nvSpPr>
          <p:cNvPr id="5048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ILLUSTRATION</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 woman in Woodbridge, Virginia, saw a rarity in her front yard: a two-headed copperhead snake. The snake only has one heart and one set of lungs, but each head has its own brain. This leads to multiple problems.</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Both heads want to eat, but since eating takes time, the snake is vulnerable to predators for twice as long. Further, each head wants to go its own way. That means they can't respond as quickly when under attack. Even getting water can be precarious, as one head can drag the other down when drinking.</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 expert at the Wildlife </a:t>
            </a:r>
            <a:r>
              <a:rPr lang="en-SG" sz="1200" b="0" i="0" u="none" strike="noStrike" kern="1200" dirty="0" err="1">
                <a:solidFill>
                  <a:schemeClr val="tx1"/>
                </a:solidFill>
                <a:effectLst/>
                <a:latin typeface="Arial" panose="020B0604020202020204" pitchFamily="34" charset="0"/>
                <a:ea typeface="ＭＳ Ｐゴシック" charset="0"/>
                <a:cs typeface="Arial" panose="020B0604020202020204" pitchFamily="34" charset="0"/>
              </a:rPr>
              <a:t>Center</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of Virginia said, "Based on the anatomy, it would be better for the right head to eat, but it may be a challenge since the left head appears more dominant"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Dana Hedgpeth,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The Washington Post</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3"/>
              </a:rPr>
              <a:t>, 9/24/18</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Experts also say that these internal conflicts prevent these rare "dual-cephalic" creatures from living very long.</a:t>
            </a:r>
          </a:p>
          <a:p>
            <a:endParaRPr lang="en-US" dirty="0">
              <a:latin typeface="Arial" panose="020B0604020202020204" pitchFamily="34"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APPLICATION</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James tells us that the double-minded man is unstable in all his ways (1:7), and implies that double-mindedness reflects impurity of heart (4:8).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Jesus taught, "No one can serve two masters; for either he will hate the one and love the other, or he will be devoted to one and despise the other. You cannot serve God and wealth" (Matthew 6:24). We must choose to whom we will listen if we are to avoid spiritual peril (Joshua 24:15).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Paul wrote, "They that are after the flesh do mind the things of the flesh; but they that are after the Spirit the things of the Spirit. For to be carnally minded is death; but to be spiritually minded is life and peace" (Romans 8:5-6).</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We cannot live for the world </a:t>
            </a:r>
            <a:r>
              <a:rPr lang="en-SG" sz="1200" b="0" i="1"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and</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the Lord. It is an either/or proposition. Jesus says, "He who is not with Me is against Me; and he who does not gather with Me, scatters" (Luke 11:23). </a:t>
            </a:r>
          </a:p>
          <a:p>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Don't let double-mindedness leave you more vulnerable to spiritual attack, steer you the wrong way, or drag you down. Make the right choice to be single-minded in your dedication and devotion to the One true Head of the Church, Jesus Christ (Ephesians 1:22).</a:t>
            </a:r>
          </a:p>
          <a:p>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The Problems Of The Two-Headed Snake</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Information: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4"/>
              </a:rPr>
              <a:t>preacherpollard.com</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Publication Source: </a:t>
            </a:r>
            <a:r>
              <a:rPr lang="en-SG" sz="1200" b="0" i="0" u="sng" strike="noStrike" kern="1200" dirty="0">
                <a:solidFill>
                  <a:schemeClr val="tx1"/>
                </a:solidFill>
                <a:effectLst/>
                <a:latin typeface="Arial" panose="020B0604020202020204" pitchFamily="34" charset="0"/>
                <a:ea typeface="ＭＳ Ｐゴシック" charset="0"/>
                <a:cs typeface="Arial" panose="020B0604020202020204" pitchFamily="34" charset="0"/>
                <a:hlinkClick r:id="rId5"/>
              </a:rPr>
              <a:t>Click here to view source</a:t>
            </a:r>
            <a:endPar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endParaRP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Contributed By: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Author: </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Neal Pollard</a:t>
            </a:r>
          </a:p>
          <a:p>
            <a:r>
              <a:rPr lang="en-SG" sz="1200" b="1"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Date:</a:t>
            </a:r>
            <a:r>
              <a:rPr lang="en-SG" sz="1200" b="0" i="0" u="none" strike="noStrike" kern="1200" dirty="0">
                <a:solidFill>
                  <a:schemeClr val="tx1"/>
                </a:solidFill>
                <a:effectLst/>
                <a:latin typeface="Arial" panose="020B0604020202020204" pitchFamily="34" charset="0"/>
                <a:ea typeface="ＭＳ Ｐゴシック" charset="0"/>
                <a:cs typeface="Arial" panose="020B0604020202020204" pitchFamily="34" charset="0"/>
              </a:rPr>
              <a:t> 11 October 2018</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46</a:t>
            </a:fld>
            <a:endParaRPr lang="en-US"/>
          </a:p>
        </p:txBody>
      </p:sp>
    </p:spTree>
    <p:extLst>
      <p:ext uri="{BB962C8B-B14F-4D97-AF65-F5344CB8AC3E}">
        <p14:creationId xmlns:p14="http://schemas.microsoft.com/office/powerpoint/2010/main" val="28673606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Church has only one head—Jesus Christ himself. </a:t>
            </a:r>
          </a:p>
          <a:p>
            <a:r>
              <a:rPr lang="en-US" dirty="0">
                <a:latin typeface="Arial" panose="020B0604020202020204" pitchFamily="34" charset="0"/>
                <a:cs typeface="Arial" panose="020B0604020202020204" pitchFamily="34" charset="0"/>
              </a:rPr>
              <a:t>This leads to unity in the body amidst </a:t>
            </a:r>
            <a:r>
              <a:rPr lang="en-US">
                <a:latin typeface="Arial" panose="020B0604020202020204" pitchFamily="34" charset="0"/>
                <a:cs typeface="Arial" panose="020B0604020202020204" pitchFamily="34" charset="0"/>
              </a:rPr>
              <a:t>its diversity.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47</a:t>
            </a:fld>
            <a:endParaRPr lang="en-US"/>
          </a:p>
        </p:txBody>
      </p:sp>
    </p:spTree>
    <p:extLst>
      <p:ext uri="{BB962C8B-B14F-4D97-AF65-F5344CB8AC3E}">
        <p14:creationId xmlns:p14="http://schemas.microsoft.com/office/powerpoint/2010/main" val="22263434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God’s love removed our depravity and separation from Israel (Eph 2).</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48</a:t>
            </a:fld>
            <a:endParaRPr lang="en-US"/>
          </a:p>
        </p:txBody>
      </p:sp>
    </p:spTree>
    <p:extLst>
      <p:ext uri="{BB962C8B-B14F-4D97-AF65-F5344CB8AC3E}">
        <p14:creationId xmlns:p14="http://schemas.microsoft.com/office/powerpoint/2010/main" val="388846811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builder has his left foot in the Court of Gentiles</a:t>
            </a: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55</a:t>
            </a:fld>
            <a:endParaRPr lang="en-US"/>
          </a:p>
        </p:txBody>
      </p:sp>
    </p:spTree>
    <p:extLst>
      <p:ext uri="{BB962C8B-B14F-4D97-AF65-F5344CB8AC3E}">
        <p14:creationId xmlns:p14="http://schemas.microsoft.com/office/powerpoint/2010/main" val="42265818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Slide Image Placeholder 1"/>
          <p:cNvSpPr>
            <a:spLocks noGrp="1" noRot="1" noChangeAspect="1"/>
          </p:cNvSpPr>
          <p:nvPr>
            <p:ph type="sldImg"/>
          </p:nvPr>
        </p:nvSpPr>
        <p:spPr>
          <a:ln/>
        </p:spPr>
      </p:sp>
      <p:sp>
        <p:nvSpPr>
          <p:cNvPr id="6082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dirty="0">
                <a:latin typeface="Arial"/>
                <a:cs typeface="Arial"/>
              </a:rPr>
              <a:t>https://</a:t>
            </a:r>
            <a:r>
              <a:rPr lang="en-US" dirty="0" err="1">
                <a:latin typeface="Arial"/>
                <a:cs typeface="Arial"/>
              </a:rPr>
              <a:t>sjoelupton.wordpress.com</a:t>
            </a:r>
            <a:r>
              <a:rPr lang="en-US" dirty="0">
                <a:latin typeface="Arial"/>
                <a:cs typeface="Arial"/>
              </a:rPr>
              <a:t>/2013/01/06/no-intruders-allowed/</a:t>
            </a:r>
          </a:p>
          <a:p>
            <a:endParaRPr lang="en-US" dirty="0">
              <a:latin typeface="Arial"/>
              <a:cs typeface="Arial"/>
            </a:endParaRPr>
          </a:p>
          <a:p>
            <a:r>
              <a:rPr lang="ru-RU" dirty="0">
                <a:latin typeface="Arial"/>
                <a:cs typeface="Arial"/>
              </a:rPr>
              <a:t>"</a:t>
            </a:r>
            <a:r>
              <a:rPr lang="en-US" dirty="0">
                <a:latin typeface="Arial"/>
                <a:cs typeface="Arial"/>
              </a:rPr>
              <a:t>Just over a week ago I was standing in the Istanbul Museum of Archeology looking at something that can only be described as extraordinary. On the third floor, in a not too prominent location, there is a stone with an inscription in Greek. If I had not been with a friend who had pointed it out to me (let alone that got us into the exhibit even though it was technically closed) I would have probably missed its significance.</a:t>
            </a:r>
          </a:p>
          <a:p>
            <a:endParaRPr lang="en-US" dirty="0">
              <a:latin typeface="Arial"/>
              <a:cs typeface="Arial"/>
            </a:endParaRPr>
          </a:p>
          <a:p>
            <a:r>
              <a:rPr lang="en-US" dirty="0">
                <a:latin typeface="Arial"/>
                <a:cs typeface="Arial"/>
              </a:rPr>
              <a:t>The stone is from the dividing wall between the Court of Gentiles and the Court of Israel in Herod</a:t>
            </a:r>
            <a:r>
              <a:rPr lang="uk-UA" dirty="0">
                <a:latin typeface="Arial"/>
                <a:cs typeface="Arial"/>
              </a:rPr>
              <a:t>'</a:t>
            </a:r>
            <a:r>
              <a:rPr lang="en-US" dirty="0">
                <a:latin typeface="Arial"/>
                <a:cs typeface="Arial"/>
              </a:rPr>
              <a:t>s Temple. (1st century A.D.)</a:t>
            </a:r>
          </a:p>
          <a:p>
            <a:r>
              <a:rPr lang="en-US" dirty="0">
                <a:latin typeface="Arial"/>
                <a:cs typeface="Arial"/>
              </a:rPr>
              <a:t>The stone is an unassuming piece of limestone that is very common in Israel and throughout the Middle East. This piece of limestone, however, served a very specific purpose. Inscribed on the face of the stone is a warning to any presumptuous Gentiles that might want to invade the sanctity of Jewish holy places. The stone reads:</a:t>
            </a:r>
          </a:p>
          <a:p>
            <a:r>
              <a:rPr lang="ru-RU" dirty="0">
                <a:latin typeface="Arial"/>
                <a:cs typeface="Arial"/>
              </a:rPr>
              <a:t>"</a:t>
            </a:r>
            <a:r>
              <a:rPr lang="en-US" dirty="0">
                <a:latin typeface="Arial"/>
                <a:cs typeface="Arial"/>
              </a:rPr>
              <a:t>No intruder is allowed in the courtyard and within the wall surrounding the temple. Whoever enters will invite death for himself.</a:t>
            </a:r>
            <a:r>
              <a:rPr lang="ru-RU" dirty="0">
                <a:latin typeface="Arial"/>
                <a:cs typeface="Arial"/>
              </a:rPr>
              <a:t>"</a:t>
            </a:r>
            <a:endParaRPr lang="en-US" dirty="0">
              <a:latin typeface="Arial"/>
              <a:cs typeface="Arial"/>
            </a:endParaRPr>
          </a:p>
          <a:p>
            <a:endParaRPr lang="en-US" dirty="0">
              <a:latin typeface="Arial"/>
              <a:cs typeface="Arial"/>
            </a:endParaRPr>
          </a:p>
          <a:p>
            <a:r>
              <a:rPr lang="en-US" dirty="0">
                <a:latin typeface="Arial"/>
                <a:cs typeface="Arial"/>
              </a:rPr>
              <a:t>This stone sat in Herod</a:t>
            </a:r>
            <a:r>
              <a:rPr lang="uk-UA" dirty="0">
                <a:latin typeface="Arial"/>
                <a:cs typeface="Arial"/>
              </a:rPr>
              <a:t>'</a:t>
            </a:r>
            <a:r>
              <a:rPr lang="en-US" dirty="0">
                <a:latin typeface="Arial"/>
                <a:cs typeface="Arial"/>
              </a:rPr>
              <a:t>s temple in Jerusalem from the time of the temple expansion by Herod in 20-19 B.C. until the Romans sacked Jerusalem and destroyed the temple in 70 A.D. This marker was to serve as a barrier beyond which the unclean Gentiles were simply not permitted. This stone made a distinction between who could worship in the temple and who </a:t>
            </a:r>
            <a:r>
              <a:rPr lang="en-US" dirty="0" err="1">
                <a:latin typeface="Arial"/>
                <a:cs typeface="Arial"/>
              </a:rPr>
              <a:t>couldn</a:t>
            </a:r>
            <a:r>
              <a:rPr lang="uk-UA" dirty="0">
                <a:latin typeface="Arial"/>
                <a:cs typeface="Arial"/>
              </a:rPr>
              <a:t>'</a:t>
            </a:r>
            <a:r>
              <a:rPr lang="en-US" dirty="0">
                <a:latin typeface="Arial"/>
                <a:cs typeface="Arial"/>
              </a:rPr>
              <a:t>t.</a:t>
            </a:r>
          </a:p>
          <a:p>
            <a:r>
              <a:rPr lang="en-US" dirty="0">
                <a:latin typeface="Arial"/>
                <a:cs typeface="Arial"/>
              </a:rPr>
              <a:t>It is a distinction that God never intended.</a:t>
            </a:r>
          </a:p>
          <a:p>
            <a:endParaRPr lang="en-US" dirty="0">
              <a:latin typeface="Arial"/>
              <a:cs typeface="Arial"/>
            </a:endParaRPr>
          </a:p>
          <a:p>
            <a:r>
              <a:rPr lang="en-US" dirty="0">
                <a:latin typeface="Arial"/>
                <a:cs typeface="Arial"/>
              </a:rPr>
              <a:t>A quick comparison (which can be found in any halfway decent study Bible) between Solomon</a:t>
            </a:r>
            <a:r>
              <a:rPr lang="uk-UA" dirty="0">
                <a:latin typeface="Arial"/>
                <a:cs typeface="Arial"/>
              </a:rPr>
              <a:t>'</a:t>
            </a:r>
            <a:r>
              <a:rPr lang="en-US" dirty="0">
                <a:latin typeface="Arial"/>
                <a:cs typeface="Arial"/>
              </a:rPr>
              <a:t>s Temple and Herod</a:t>
            </a:r>
            <a:r>
              <a:rPr lang="uk-UA" dirty="0">
                <a:latin typeface="Arial"/>
                <a:cs typeface="Arial"/>
              </a:rPr>
              <a:t>'</a:t>
            </a:r>
            <a:r>
              <a:rPr lang="en-US" dirty="0">
                <a:latin typeface="Arial"/>
                <a:cs typeface="Arial"/>
              </a:rPr>
              <a:t>s Temple reveals that there was no such thing as a </a:t>
            </a:r>
            <a:r>
              <a:rPr lang="ru-RU" dirty="0">
                <a:latin typeface="Arial"/>
                <a:cs typeface="Arial"/>
              </a:rPr>
              <a:t>"</a:t>
            </a:r>
            <a:r>
              <a:rPr lang="en-US" dirty="0">
                <a:latin typeface="Arial"/>
                <a:cs typeface="Arial"/>
              </a:rPr>
              <a:t>Court of Gentiles</a:t>
            </a:r>
            <a:r>
              <a:rPr lang="ru-RU" dirty="0">
                <a:latin typeface="Arial"/>
                <a:cs typeface="Arial"/>
              </a:rPr>
              <a:t>"</a:t>
            </a:r>
            <a:r>
              <a:rPr lang="en-US" dirty="0">
                <a:latin typeface="Arial"/>
                <a:cs typeface="Arial"/>
              </a:rPr>
              <a:t> in the original design of God</a:t>
            </a:r>
            <a:r>
              <a:rPr lang="uk-UA" dirty="0">
                <a:latin typeface="Arial"/>
                <a:cs typeface="Arial"/>
              </a:rPr>
              <a:t>'</a:t>
            </a:r>
            <a:r>
              <a:rPr lang="en-US" dirty="0">
                <a:latin typeface="Arial"/>
                <a:cs typeface="Arial"/>
              </a:rPr>
              <a:t>s temple. It was never God</a:t>
            </a:r>
            <a:r>
              <a:rPr lang="uk-UA" dirty="0">
                <a:latin typeface="Arial"/>
                <a:cs typeface="Arial"/>
              </a:rPr>
              <a:t>'</a:t>
            </a:r>
            <a:r>
              <a:rPr lang="en-US" dirty="0">
                <a:latin typeface="Arial"/>
                <a:cs typeface="Arial"/>
              </a:rPr>
              <a:t>s original design that one group of people who fear and worship God should be separated from another group of people who fear and worship God. Regardless of the outward characteristics or inward inclinations toward sin, no man or woman should ever be separated from the flock when it comes time to worship Yahweh. As God said through the prophet Isaiah (Is. 56:7) and repeated by Jesus himself (Mt. 21:13) </a:t>
            </a:r>
            <a:r>
              <a:rPr lang="ru-RU" i="1" dirty="0">
                <a:latin typeface="Arial"/>
                <a:cs typeface="Arial"/>
              </a:rPr>
              <a:t>"</a:t>
            </a:r>
            <a:r>
              <a:rPr lang="en-US" i="1" dirty="0">
                <a:latin typeface="Arial"/>
                <a:cs typeface="Arial"/>
              </a:rPr>
              <a:t>My house shall be called a house of prayer for all peoples.</a:t>
            </a:r>
            <a:r>
              <a:rPr lang="ru-RU" i="1" dirty="0">
                <a:latin typeface="Arial"/>
                <a:cs typeface="Arial"/>
              </a:rPr>
              <a:t>"</a:t>
            </a:r>
            <a:endParaRPr lang="en-US" i="1" dirty="0">
              <a:latin typeface="Arial"/>
              <a:cs typeface="Arial"/>
            </a:endParaRPr>
          </a:p>
          <a:p>
            <a:endParaRPr lang="en-US" dirty="0">
              <a:latin typeface="Arial"/>
              <a:cs typeface="Arial"/>
            </a:endParaRPr>
          </a:p>
          <a:p>
            <a:r>
              <a:rPr lang="en-US" dirty="0">
                <a:latin typeface="Arial"/>
                <a:cs typeface="Arial"/>
              </a:rPr>
              <a:t>This attitude of making distinctions among equals and cutting people off from worshipping the King is part of what Jesus is addressing in Matthew 23 as he stands before the Pharisees and the Scribes and condemns them with some of the strongest words we have record of him saying. This chapter is a polemic in which Jesus pronounces seven woes to the religious leaders of the day. He calls out their hypocrisy and rightly accuses them of doing everything they do to be seen as holy by the people and not before Holy God. One of the most chilling statements is the first of the woes: </a:t>
            </a:r>
            <a:r>
              <a:rPr lang="ru-RU" i="1" dirty="0">
                <a:latin typeface="Arial"/>
                <a:cs typeface="Arial"/>
              </a:rPr>
              <a:t>"</a:t>
            </a:r>
            <a:r>
              <a:rPr lang="en-US" i="1" dirty="0">
                <a:latin typeface="Arial"/>
                <a:cs typeface="Arial"/>
              </a:rPr>
              <a:t>Woe to you, scribes and Pharisees, hypocrites! For you shut the kingdom of heaven in people</a:t>
            </a:r>
            <a:r>
              <a:rPr lang="uk-UA" i="1" dirty="0">
                <a:latin typeface="Arial"/>
                <a:cs typeface="Arial"/>
              </a:rPr>
              <a:t>'</a:t>
            </a:r>
            <a:r>
              <a:rPr lang="en-US" i="1" dirty="0">
                <a:latin typeface="Arial"/>
                <a:cs typeface="Arial"/>
              </a:rPr>
              <a:t>s faces. For you neither enter yourselves nor allow those who would enter to go in.</a:t>
            </a:r>
            <a:r>
              <a:rPr lang="ru-RU" i="1" dirty="0">
                <a:latin typeface="Arial"/>
                <a:cs typeface="Arial"/>
              </a:rPr>
              <a:t>"</a:t>
            </a:r>
            <a:r>
              <a:rPr lang="en-US" altLang="ja-JP" dirty="0">
                <a:latin typeface="Arial"/>
                <a:cs typeface="Arial"/>
              </a:rPr>
              <a:t> This condemnation strikes at the heart of conservative evangelicalism in America. The sad reality looming behind most of our churches glossy advertising and overbearing welcome committees is that the world perceives us welcoming only to those of our own ilk. Behind the </a:t>
            </a:r>
            <a:r>
              <a:rPr lang="ru-RU" dirty="0">
                <a:latin typeface="Arial"/>
                <a:cs typeface="Arial"/>
              </a:rPr>
              <a:t>"</a:t>
            </a:r>
            <a:r>
              <a:rPr lang="en-US" altLang="ja-JP" dirty="0">
                <a:latin typeface="Arial"/>
                <a:cs typeface="Arial"/>
              </a:rPr>
              <a:t>First Baptist Church of So and So Welcomes You</a:t>
            </a:r>
            <a:r>
              <a:rPr lang="ru-RU" dirty="0">
                <a:latin typeface="Arial"/>
                <a:cs typeface="Arial"/>
              </a:rPr>
              <a:t>"</a:t>
            </a:r>
            <a:r>
              <a:rPr lang="en-US" altLang="ja-JP" dirty="0">
                <a:latin typeface="Arial"/>
                <a:cs typeface="Arial"/>
              </a:rPr>
              <a:t> sign they see a church that welcomes those who dress like we do, talk like we do, work where we work, live where we live and sin like we sin. If we truly read the Bible the way it is written then we would see that our prejudiced attitudes (no matter how far we try to bury them) draw more wrath from the Son of God than the woman who has had five husbands and is shacking up with a man she isn</a:t>
            </a:r>
            <a:r>
              <a:rPr lang="uk-UA" dirty="0">
                <a:latin typeface="Arial"/>
                <a:cs typeface="Arial"/>
              </a:rPr>
              <a:t>'</a:t>
            </a:r>
            <a:r>
              <a:rPr lang="en-US" altLang="ja-JP" dirty="0">
                <a:latin typeface="Arial"/>
                <a:cs typeface="Arial"/>
              </a:rPr>
              <a:t>t married to at the moment (see John 4). Unfortunately most of us read the Bible just deeply enough to reinforce our preconceived biases. The reason the world sees Christianity as the religion of xenophobes, homophobes, </a:t>
            </a:r>
            <a:r>
              <a:rPr lang="en-US" altLang="ja-JP" dirty="0" err="1">
                <a:latin typeface="Arial"/>
                <a:cs typeface="Arial"/>
              </a:rPr>
              <a:t>Islamophobes</a:t>
            </a:r>
            <a:r>
              <a:rPr lang="en-US" altLang="ja-JP" dirty="0">
                <a:latin typeface="Arial"/>
                <a:cs typeface="Arial"/>
              </a:rPr>
              <a:t>, misogynists, racists, pro-death penalty, warmongering Republicans is because many of us are those things. Reputation is because of repetition. We must let the Gospel of Jesus Christ shatter our prefabricated, cookie-cutter notions about sin and grace and forgiveness. We must abandon our bumper-sticker Christianity. Let me be clear: the Bible never calls the Church to tolerate sin in any form whatsoever. What the Bible calls for is the unconditional love of the Church for those that find themselves tempted to and caught in sin.</a:t>
            </a:r>
          </a:p>
          <a:p>
            <a:endParaRPr lang="en-US" dirty="0">
              <a:latin typeface="Arial"/>
              <a:cs typeface="Arial"/>
            </a:endParaRPr>
          </a:p>
          <a:p>
            <a:r>
              <a:rPr lang="en-US" dirty="0">
                <a:latin typeface="Arial"/>
                <a:cs typeface="Arial"/>
              </a:rPr>
              <a:t>If we ever intend to love people without conditions then we can be assured of a few things: first, we</a:t>
            </a:r>
            <a:r>
              <a:rPr lang="uk-UA" dirty="0">
                <a:latin typeface="Arial"/>
                <a:cs typeface="Arial"/>
              </a:rPr>
              <a:t>'</a:t>
            </a:r>
            <a:r>
              <a:rPr lang="en-US" dirty="0">
                <a:latin typeface="Arial"/>
                <a:cs typeface="Arial"/>
              </a:rPr>
              <a:t>re going to get some on us. You can</a:t>
            </a:r>
            <a:r>
              <a:rPr lang="uk-UA" dirty="0">
                <a:latin typeface="Arial"/>
                <a:cs typeface="Arial"/>
              </a:rPr>
              <a:t>'</a:t>
            </a:r>
            <a:r>
              <a:rPr lang="en-US" dirty="0">
                <a:latin typeface="Arial"/>
                <a:cs typeface="Arial"/>
              </a:rPr>
              <a:t>t love someone without getting in their mess and you can</a:t>
            </a:r>
            <a:r>
              <a:rPr lang="uk-UA" dirty="0">
                <a:latin typeface="Arial"/>
                <a:cs typeface="Arial"/>
              </a:rPr>
              <a:t>'</a:t>
            </a:r>
            <a:r>
              <a:rPr lang="en-US" dirty="0">
                <a:latin typeface="Arial"/>
                <a:cs typeface="Arial"/>
              </a:rPr>
              <a:t>t get in their mess without getting dirty. Loving alcoholics may mean going and getting them from a bar. Loving prostitutes may mean going to some of the less-prestigious parts of town and rescuing them from that life. Second, loving people demands sacrifice. Loving people is not easy, it is not clean and it will cost us tremendously. On the other hand, judging people is easy, judging people is clean but judging people will cost us our souls. God has not called  his Church to be an instrument of judgement and wrath, instead he has called us to be gracious bearers of his holy image. If we make an error in this then let it be an error on the side of grace. Leave it to God to open and shut the kingdom of heaven, let us simply lay down our lives to proclaim his grace to all who will listen until the day he returns.</a:t>
            </a:r>
            <a:r>
              <a:rPr lang="ru-RU" dirty="0">
                <a:latin typeface="Arial"/>
                <a:cs typeface="Arial"/>
              </a:rPr>
              <a:t>"</a:t>
            </a:r>
            <a:endParaRPr lang="en-US" altLang="ja-JP" dirty="0">
              <a:latin typeface="Arial"/>
              <a:cs typeface="Arial"/>
            </a:endParaRPr>
          </a:p>
          <a:p>
            <a:endParaRPr lang="en-US" dirty="0">
              <a:latin typeface="Arial"/>
              <a:cs typeface="Arial"/>
            </a:endParaRPr>
          </a:p>
          <a:p>
            <a:r>
              <a:rPr lang="en-US" dirty="0">
                <a:latin typeface="Arial"/>
                <a:cs typeface="Arial"/>
              </a:rPr>
              <a:t>(cf. Elwell &amp; Yarborough, </a:t>
            </a:r>
            <a:r>
              <a:rPr lang="en-US" i="1" dirty="0">
                <a:latin typeface="Arial"/>
                <a:cs typeface="Arial"/>
              </a:rPr>
              <a:t>Readings from the First-Century World</a:t>
            </a:r>
            <a:r>
              <a:rPr lang="en-US" dirty="0">
                <a:latin typeface="Arial"/>
                <a:cs typeface="Arial"/>
              </a:rPr>
              <a:t>, 83)</a:t>
            </a:r>
          </a:p>
        </p:txBody>
      </p:sp>
      <p:sp>
        <p:nvSpPr>
          <p:cNvPr id="6082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8C4CA3-C898-7948-BD9F-686F39D74497}" type="slidenum">
              <a:rPr lang="en-US" sz="1200">
                <a:cs typeface="Times New Roman" charset="0"/>
              </a:rPr>
              <a:pPr eaLnBrk="1" hangingPunct="1"/>
              <a:t>56</a:t>
            </a:fld>
            <a:endParaRPr lang="en-US" sz="1200">
              <a:cs typeface="Times New Roman"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B26C448-537B-204E-824D-F790579A4156}" type="slidenum">
              <a:rPr lang="en-US" sz="1200">
                <a:solidFill>
                  <a:srgbClr val="000000"/>
                </a:solidFill>
                <a:latin typeface="Arial" charset="0"/>
              </a:rPr>
              <a:pPr eaLnBrk="1" hangingPunct="1"/>
              <a:t>59</a:t>
            </a:fld>
            <a:endParaRPr lang="en-US" sz="1200">
              <a:solidFill>
                <a:srgbClr val="000000"/>
              </a:solidFill>
              <a:latin typeface="Arial" charset="0"/>
            </a:endParaRPr>
          </a:p>
        </p:txBody>
      </p:sp>
      <p:sp>
        <p:nvSpPr>
          <p:cNvPr id="614402" name="Rectangle 2"/>
          <p:cNvSpPr>
            <a:spLocks noGrp="1" noRot="1" noChangeAspect="1" noChangeArrowheads="1"/>
          </p:cNvSpPr>
          <p:nvPr>
            <p:ph type="sldImg"/>
          </p:nvPr>
        </p:nvSpPr>
        <p:spPr>
          <a:solidFill>
            <a:srgbClr val="FFFFFF"/>
          </a:solidFill>
          <a:ln/>
        </p:spPr>
      </p:sp>
      <p:sp>
        <p:nvSpPr>
          <p:cNvPr id="614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9005FBF-2A7F-144C-AB30-F7DFE93149B1}" type="slidenum">
              <a:rPr lang="en-US" sz="1200">
                <a:solidFill>
                  <a:srgbClr val="000000"/>
                </a:solidFill>
                <a:latin typeface="Arial" charset="0"/>
              </a:rPr>
              <a:pPr eaLnBrk="1" hangingPunct="1"/>
              <a:t>60</a:t>
            </a:fld>
            <a:endParaRPr lang="en-US" sz="1200">
              <a:solidFill>
                <a:srgbClr val="000000"/>
              </a:solidFill>
              <a:latin typeface="Arial" charset="0"/>
            </a:endParaRPr>
          </a:p>
        </p:txBody>
      </p:sp>
      <p:sp>
        <p:nvSpPr>
          <p:cNvPr id="616450" name="Rectangle 2"/>
          <p:cNvSpPr>
            <a:spLocks noGrp="1" noRot="1" noChangeAspect="1" noChangeArrowheads="1"/>
          </p:cNvSpPr>
          <p:nvPr>
            <p:ph type="sldImg"/>
          </p:nvPr>
        </p:nvSpPr>
        <p:spPr>
          <a:solidFill>
            <a:srgbClr val="FFFFFF"/>
          </a:solidFill>
          <a:ln/>
        </p:spPr>
      </p:sp>
      <p:sp>
        <p:nvSpPr>
          <p:cNvPr id="616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latin typeface="Arial" panose="020B0604020202020204" pitchFamily="34" charset="0"/>
                <a:cs typeface="Arial" panose="020B0604020202020204" pitchFamily="34" charset="0"/>
              </a:rPr>
              <a:t>Have you ever been in a divided church?</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78362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1049294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B431E1-7A17-1648-B600-926AF88C8A15}" type="slidenum">
              <a:rPr lang="en-US" sz="1200">
                <a:solidFill>
                  <a:srgbClr val="000000"/>
                </a:solidFill>
                <a:latin typeface="Arial" charset="0"/>
              </a:rPr>
              <a:pPr eaLnBrk="1" hangingPunct="1"/>
              <a:t>62</a:t>
            </a:fld>
            <a:endParaRPr lang="en-US" sz="1200">
              <a:solidFill>
                <a:srgbClr val="000000"/>
              </a:solidFill>
              <a:latin typeface="Arial" charset="0"/>
            </a:endParaRPr>
          </a:p>
        </p:txBody>
      </p:sp>
      <p:sp>
        <p:nvSpPr>
          <p:cNvPr id="627714" name="Rectangle 2"/>
          <p:cNvSpPr>
            <a:spLocks noGrp="1" noRot="1" noChangeAspect="1" noChangeArrowheads="1"/>
          </p:cNvSpPr>
          <p:nvPr>
            <p:ph type="sldImg"/>
          </p:nvPr>
        </p:nvSpPr>
        <p:spPr>
          <a:solidFill>
            <a:srgbClr val="FFFFFF"/>
          </a:solidFill>
          <a:ln/>
        </p:spPr>
      </p:sp>
      <p:sp>
        <p:nvSpPr>
          <p:cNvPr id="627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1B0AA16-6F4A-1846-B8DD-37F59D0AE7F6}" type="slidenum">
              <a:rPr lang="en-US" sz="1200">
                <a:solidFill>
                  <a:srgbClr val="000000"/>
                </a:solidFill>
                <a:latin typeface="Arial" charset="0"/>
              </a:rPr>
              <a:pPr eaLnBrk="1" hangingPunct="1"/>
              <a:t>63</a:t>
            </a:fld>
            <a:endParaRPr lang="en-US" sz="1200">
              <a:solidFill>
                <a:srgbClr val="000000"/>
              </a:solidFill>
              <a:latin typeface="Arial" charset="0"/>
            </a:endParaRPr>
          </a:p>
        </p:txBody>
      </p:sp>
      <p:sp>
        <p:nvSpPr>
          <p:cNvPr id="633858" name="Rectangle 2"/>
          <p:cNvSpPr>
            <a:spLocks noGrp="1" noRot="1" noChangeAspect="1" noChangeArrowheads="1"/>
          </p:cNvSpPr>
          <p:nvPr>
            <p:ph type="sldImg"/>
          </p:nvPr>
        </p:nvSpPr>
        <p:spPr>
          <a:solidFill>
            <a:srgbClr val="FFFFFF"/>
          </a:solidFill>
          <a:ln/>
        </p:spPr>
      </p:sp>
      <p:sp>
        <p:nvSpPr>
          <p:cNvPr id="633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3550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25652014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445858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a:solidFill>
                  <a:schemeClr val="tx1"/>
                </a:solidFill>
                <a:effectLst/>
                <a:latin typeface="Arial" panose="020B0604020202020204" pitchFamily="34" charset="0"/>
                <a:ea typeface="ＭＳ Ｐゴシック" charset="0"/>
                <a:cs typeface="Arial" panose="020B0604020202020204" pitchFamily="34" charset="0"/>
              </a:rPr>
              <a:t>Serve</a:t>
            </a:r>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 one another under God’s gifted servants to reach Christ-likeness (4:1-16).</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4169EB51-FF1D-544B-AEE6-D48C8068C73C}" type="slidenum">
              <a:rPr lang="en-US" smtClean="0"/>
              <a:pPr>
                <a:defRPr/>
              </a:pPr>
              <a:t>67</a:t>
            </a:fld>
            <a:endParaRPr lang="en-US"/>
          </a:p>
        </p:txBody>
      </p:sp>
    </p:spTree>
    <p:extLst>
      <p:ext uri="{BB962C8B-B14F-4D97-AF65-F5344CB8AC3E}">
        <p14:creationId xmlns:p14="http://schemas.microsoft.com/office/powerpoint/2010/main" val="2805207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C32E95-DEC1-D942-90CA-6F144B87F03A}" type="slidenum">
              <a:rPr lang="en-US" sz="1200"/>
              <a:pPr eaLnBrk="1" hangingPunct="1"/>
              <a:t>69</a:t>
            </a:fld>
            <a:endParaRPr lang="en-US" sz="1200"/>
          </a:p>
        </p:txBody>
      </p:sp>
      <p:sp>
        <p:nvSpPr>
          <p:cNvPr id="734210" name="Rectangle 2"/>
          <p:cNvSpPr>
            <a:spLocks noGrp="1" noRot="1" noChangeAspect="1" noChangeArrowheads="1"/>
          </p:cNvSpPr>
          <p:nvPr>
            <p:ph type="sldImg"/>
          </p:nvPr>
        </p:nvSpPr>
        <p:spPr>
          <a:solidFill>
            <a:srgbClr val="FFFFFF"/>
          </a:solidFill>
          <a:ln/>
        </p:spPr>
      </p:sp>
      <p:sp>
        <p:nvSpPr>
          <p:cNvPr id="734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6719A3-FD74-354A-A6A2-428FF3F10B67}" type="slidenum">
              <a:rPr lang="en-US" sz="1200">
                <a:solidFill>
                  <a:srgbClr val="000000"/>
                </a:solidFill>
                <a:cs typeface="Times New Roman" charset="0"/>
              </a:rPr>
              <a:pPr eaLnBrk="1" hangingPunct="1"/>
              <a:t>70</a:t>
            </a:fld>
            <a:endParaRPr lang="en-US" sz="1200">
              <a:solidFill>
                <a:srgbClr val="000000"/>
              </a:solidFill>
              <a:cs typeface="Times New Roman" charset="0"/>
            </a:endParaRPr>
          </a:p>
        </p:txBody>
      </p:sp>
      <p:sp>
        <p:nvSpPr>
          <p:cNvPr id="644098" name="Rectangle 2"/>
          <p:cNvSpPr>
            <a:spLocks noGrp="1" noRot="1" noChangeAspect="1" noChangeArrowheads="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257"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A943CE0-C1A3-5647-9EC7-A899B8958C2C}" type="slidenum">
              <a:rPr lang="en-US" sz="1200"/>
              <a:pPr eaLnBrk="1" hangingPunct="1"/>
              <a:t>71</a:t>
            </a:fld>
            <a:endParaRPr lang="en-US" sz="1200"/>
          </a:p>
        </p:txBody>
      </p:sp>
      <p:sp>
        <p:nvSpPr>
          <p:cNvPr id="736258" name="Rectangle 2"/>
          <p:cNvSpPr>
            <a:spLocks noGrp="1" noRot="1" noChangeAspect="1" noChangeArrowheads="1"/>
          </p:cNvSpPr>
          <p:nvPr>
            <p:ph type="sldImg"/>
          </p:nvPr>
        </p:nvSpPr>
        <p:spPr>
          <a:solidFill>
            <a:srgbClr val="FFFFFF"/>
          </a:solidFill>
          <a:ln/>
        </p:spPr>
      </p:sp>
      <p:sp>
        <p:nvSpPr>
          <p:cNvPr id="736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Times New Roman" charset="0"/>
            </a:endParaRPr>
          </a:p>
        </p:txBody>
      </p:sp>
    </p:spTree>
    <p:extLst>
      <p:ext uri="{BB962C8B-B14F-4D97-AF65-F5344CB8AC3E}">
        <p14:creationId xmlns:p14="http://schemas.microsoft.com/office/powerpoint/2010/main" val="5504002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Christians sometimes see their differences as a liability instead of a strength</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133309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3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31FDEA-BF3C-2240-AFD3-7D0AFD3B2271}" type="slidenum">
              <a:rPr lang="en-US" sz="1200"/>
              <a:pPr eaLnBrk="1" hangingPunct="1"/>
              <a:t>73</a:t>
            </a:fld>
            <a:endParaRPr lang="en-US" sz="1200"/>
          </a:p>
        </p:txBody>
      </p:sp>
      <p:sp>
        <p:nvSpPr>
          <p:cNvPr id="738306" name="Rectangle 2"/>
          <p:cNvSpPr>
            <a:spLocks noGrp="1" noRot="1" noChangeAspect="1" noChangeArrowheads="1"/>
          </p:cNvSpPr>
          <p:nvPr>
            <p:ph type="sldImg"/>
          </p:nvPr>
        </p:nvSpPr>
        <p:spPr>
          <a:solidFill>
            <a:srgbClr val="FFFFFF"/>
          </a:solidFill>
          <a:ln/>
        </p:spPr>
      </p:sp>
      <p:sp>
        <p:nvSpPr>
          <p:cNvPr id="738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The New American Standard Updated (1995) gives the more literal sense.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How do you </a:t>
            </a:r>
            <a:r>
              <a:rPr lang="en-SG" sz="1200" kern="1200" dirty="0">
                <a:solidFill>
                  <a:schemeClr val="tx1"/>
                </a:solidFill>
                <a:effectLst/>
                <a:latin typeface="Arial" panose="020B0604020202020204" pitchFamily="34" charset="0"/>
                <a:ea typeface="+mn-ea"/>
                <a:cs typeface="Arial" panose="020B0604020202020204" pitchFamily="34" charset="0"/>
              </a:rPr>
              <a:t>“walk carefully” (cf. KJV)?</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The two commands here are “be careful” and “do not be foolish.” </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You show care and wisdom by making the most of your time.</a:t>
            </a:r>
          </a:p>
          <a:p>
            <a:pPr marL="0" marR="0" lvl="0" indent="0" algn="l" defTabSz="457200" rtl="0" eaLnBrk="1" fontAlgn="auto" latinLnBrk="0" hangingPunct="1">
              <a:lnSpc>
                <a:spcPct val="100000"/>
              </a:lnSpc>
              <a:spcBef>
                <a:spcPts val="0"/>
              </a:spcBef>
              <a:spcAft>
                <a:spcPts val="0"/>
              </a:spcAft>
              <a:buClrTx/>
              <a:buSzTx/>
              <a:buFontTx/>
              <a:buNone/>
              <a:tabLst/>
              <a:defRPr/>
            </a:pPr>
            <a:r>
              <a:rPr lang="en-SG" sz="1200" kern="1200" dirty="0">
                <a:solidFill>
                  <a:schemeClr val="tx1"/>
                </a:solidFill>
                <a:effectLst/>
                <a:latin typeface="Arial" panose="020B0604020202020204" pitchFamily="34" charset="0"/>
                <a:ea typeface="+mn-ea"/>
                <a:cs typeface="Arial" panose="020B0604020202020204" pitchFamily="34" charset="0"/>
              </a:rPr>
              <a:t>And you use your time wisely because many live in sin! These truly are evil days.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095385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23408548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0353" name="Rectangle 1026"/>
          <p:cNvSpPr>
            <a:spLocks noGrp="1" noRot="1" noChangeAspect="1" noChangeArrowheads="1" noTextEdit="1"/>
          </p:cNvSpPr>
          <p:nvPr>
            <p:ph type="sldImg"/>
          </p:nvPr>
        </p:nvSpPr>
        <p:spPr>
          <a:ln/>
        </p:spPr>
      </p:sp>
      <p:sp>
        <p:nvSpPr>
          <p:cNvPr id="740354"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1" name="Rectangle 1026"/>
          <p:cNvSpPr>
            <a:spLocks noGrp="1" noRot="1" noChangeAspect="1" noChangeArrowheads="1" noTextEdit="1"/>
          </p:cNvSpPr>
          <p:nvPr>
            <p:ph type="sldImg"/>
          </p:nvPr>
        </p:nvSpPr>
        <p:spPr>
          <a:ln/>
        </p:spPr>
      </p:sp>
      <p:sp>
        <p:nvSpPr>
          <p:cNvPr id="742402"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cs typeface="Times New Roman"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817B5B-C972-FB4E-A0CE-6DA5B311F159}" type="slidenum">
              <a:rPr lang="en-US" sz="1200"/>
              <a:pPr eaLnBrk="1" hangingPunct="1"/>
              <a:t>78</a:t>
            </a:fld>
            <a:endParaRPr lang="en-US" sz="1200"/>
          </a:p>
        </p:txBody>
      </p:sp>
      <p:sp>
        <p:nvSpPr>
          <p:cNvPr id="744450" name="Rectangle 2"/>
          <p:cNvSpPr>
            <a:spLocks noGrp="1" noRot="1" noChangeAspect="1" noChangeArrowheads="1"/>
          </p:cNvSpPr>
          <p:nvPr>
            <p:ph type="sldImg"/>
          </p:nvPr>
        </p:nvSpPr>
        <p:spPr>
          <a:solidFill>
            <a:srgbClr val="FFFFFF"/>
          </a:solidFill>
          <a:ln/>
        </p:spPr>
      </p:sp>
      <p:sp>
        <p:nvSpPr>
          <p:cNvPr id="744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B8F1B1B-4172-FA43-B8F8-95FE394BC8B6}" type="slidenum">
              <a:rPr lang="en-US" sz="1200"/>
              <a:pPr eaLnBrk="1" hangingPunct="1"/>
              <a:t>79</a:t>
            </a:fld>
            <a:endParaRPr lang="en-US" sz="1200"/>
          </a:p>
        </p:txBody>
      </p:sp>
      <p:sp>
        <p:nvSpPr>
          <p:cNvPr id="746498" name="Rectangle 2"/>
          <p:cNvSpPr>
            <a:spLocks noGrp="1" noRot="1" noChangeAspect="1" noChangeArrowheads="1"/>
          </p:cNvSpPr>
          <p:nvPr>
            <p:ph type="sldImg"/>
          </p:nvPr>
        </p:nvSpPr>
        <p:spPr>
          <a:solidFill>
            <a:srgbClr val="FFFFFF"/>
          </a:solidFill>
          <a:ln/>
        </p:spPr>
      </p:sp>
      <p:sp>
        <p:nvSpPr>
          <p:cNvPr id="746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71597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Each has responsibilities in perhaps the area most difficult to perform:</a:t>
            </a:r>
          </a:p>
          <a:p>
            <a:r>
              <a:rPr lang="en-US" dirty="0"/>
              <a:t>• For many wives, submission is their most difficult task</a:t>
            </a:r>
          </a:p>
          <a:p>
            <a:r>
              <a:rPr lang="en-US" dirty="0"/>
              <a:t>• For many husbands, love is most difficult—especially to love like Jesus</a:t>
            </a:r>
          </a:p>
        </p:txBody>
      </p:sp>
    </p:spTree>
    <p:extLst>
      <p:ext uri="{BB962C8B-B14F-4D97-AF65-F5344CB8AC3E}">
        <p14:creationId xmlns:p14="http://schemas.microsoft.com/office/powerpoint/2010/main" val="41854766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764887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Even people in church can fight for their own way</a:t>
            </a:r>
            <a:r>
              <a:rPr lang="en-SG" sz="1200" kern="1200" dirty="0">
                <a:solidFill>
                  <a:schemeClr val="tx1"/>
                </a:solidFill>
                <a:effectLst/>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19447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90966729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97448067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75083784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2C793AE-5A47-9545-B33E-E93DB1B0A085}" type="slidenum">
              <a:rPr lang="en-US" sz="1200"/>
              <a:pPr eaLnBrk="1" hangingPunct="1"/>
              <a:t>87</a:t>
            </a:fld>
            <a:endParaRPr lang="en-US" sz="1200"/>
          </a:p>
        </p:txBody>
      </p:sp>
      <p:sp>
        <p:nvSpPr>
          <p:cNvPr id="750594" name="Rectangle 2"/>
          <p:cNvSpPr>
            <a:spLocks noGrp="1" noRot="1" noChangeAspect="1" noChangeArrowheads="1"/>
          </p:cNvSpPr>
          <p:nvPr>
            <p:ph type="sldImg"/>
          </p:nvPr>
        </p:nvSpPr>
        <p:spPr>
          <a:solidFill>
            <a:srgbClr val="FFFFFF"/>
          </a:solidFill>
          <a:ln/>
        </p:spPr>
      </p:sp>
      <p:sp>
        <p:nvSpPr>
          <p:cNvPr id="750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20270290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sz="1200" kern="1200" dirty="0">
                <a:solidFill>
                  <a:schemeClr val="tx1"/>
                </a:solidFill>
                <a:effectLst/>
                <a:latin typeface="Times New Roman" pitchFamily="-111" charset="0"/>
                <a:ea typeface="ＭＳ Ｐゴシック" charset="0"/>
                <a:cs typeface="Times New Roman" pitchFamily="-111" charset="0"/>
              </a:rPr>
              <a:t>Paul wrote to the Ephesian church while in bondage in Rome, seen in two direct references (3:1; 4:1) and mention of his chains (6:20).</a:t>
            </a:r>
            <a:r>
              <a:rPr lang="en-SG" dirty="0">
                <a:effectLst/>
              </a:rPr>
              <a:t> </a:t>
            </a:r>
            <a:r>
              <a:rPr lang="en-US" dirty="0"/>
              <a:t>While under house arrest when he penned this letter to the Ephesians (Act 28:30-31), he may have been chained to a soldier since he mentions his chains. Perhaps he simply looked at each part of the soldier’s armor and drew parallels to the more significant spiritual battles that we all fight. </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Paul first mentions this belt that protected the private parts of the soldier. </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must “put on” or apply the integrity of Jesus where our actions match our words to protect us from hypocrisy.</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We need to discover their position in Christ where the righteousness of Christ is applied to them. It is not our own righteousness that protects us but only the righteousness of Jesus that we receive since we cannot earn it.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29154218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We must “put on” an availability in evangelism where we share the gospel anywhere.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Our faith in God enables us to fight temptations from Satan.</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can both attack enemy strongholds and also defend from Satan’s attacks.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latin typeface="Arial" panose="020B0604020202020204" pitchFamily="34" charset="0"/>
                <a:cs typeface="Arial" panose="020B0604020202020204" pitchFamily="34" charset="0"/>
              </a:rPr>
              <a:t>Believers who are united in direction can advance the gospel where they otherwise would be unprotected.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0" dirty="0">
                <a:latin typeface="Times" charset="0"/>
                <a:ea typeface="ＭＳ Ｐゴシック" charset="0"/>
                <a:cs typeface="ＭＳ Ｐゴシック" charset="0"/>
              </a:rPr>
              <a:t>_________</a:t>
            </a:r>
          </a:p>
          <a:p>
            <a:pPr eaLnBrk="1" hangingPunct="1">
              <a:spcBef>
                <a:spcPct val="0"/>
              </a:spcBef>
            </a:pPr>
            <a:r>
              <a:rPr lang="en-US" b="0" dirty="0">
                <a:latin typeface="Arial" charset="0"/>
                <a:ea typeface="ＭＳ Ｐゴシック" charset="0"/>
                <a:cs typeface="ＭＳ Ｐゴシック" charset="0"/>
              </a:rPr>
              <a:t>NS-00-NT Introduction-96</a:t>
            </a:r>
          </a:p>
          <a:p>
            <a:pPr eaLnBrk="1" hangingPunct="1">
              <a:spcBef>
                <a:spcPct val="0"/>
              </a:spcBef>
            </a:pPr>
            <a:r>
              <a:rPr lang="en-US" b="0" dirty="0">
                <a:latin typeface="Arial" charset="0"/>
                <a:ea typeface="ＭＳ Ｐゴシック" charset="0"/>
                <a:cs typeface="ＭＳ Ｐゴシック" charset="0"/>
              </a:rPr>
              <a:t>NS-03-Luke1-12-slide 65</a:t>
            </a:r>
            <a:endParaRPr lang="en-US" dirty="0">
              <a:latin typeface="Arial" charset="0"/>
              <a:ea typeface="ＭＳ Ｐゴシック" charset="0"/>
              <a:cs typeface="ＭＳ Ｐゴシック"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438EF88-ABA3-6A43-BE94-61C1FB6BF3E3}"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579087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dirty="0"/>
              <a:t>When we all wear the armor, we defend not only ourselves from attack—we defend one another.</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BEAB68-E77A-7140-8D0C-F9DEBE5E9AF2}" type="slidenum">
              <a:rPr lang="en-US" sz="1200"/>
              <a:pPr eaLnBrk="1" hangingPunct="1"/>
              <a:t>107</a:t>
            </a:fld>
            <a:endParaRPr lang="en-US" sz="1200"/>
          </a:p>
        </p:txBody>
      </p:sp>
      <p:sp>
        <p:nvSpPr>
          <p:cNvPr id="758786" name="Rectangle 2"/>
          <p:cNvSpPr>
            <a:spLocks noGrp="1" noRot="1" noChangeAspect="1" noChangeArrowheads="1" noTextEdit="1"/>
          </p:cNvSpPr>
          <p:nvPr>
            <p:ph type="sldImg"/>
          </p:nvPr>
        </p:nvSpPr>
        <p:spPr>
          <a:ln/>
        </p:spPr>
      </p:sp>
      <p:sp>
        <p:nvSpPr>
          <p:cNvPr id="7587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cs typeface="Arial" panose="020B0604020202020204" pitchFamily="34" charset="0"/>
              </a:rPr>
              <a:t>It does little good to have weapons at our service but they lie somewhere in a corner! This is why Paul commanded that we “take up” or put to use these weapons.</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0"/>
                <a:cs typeface="Arial" panose="020B0604020202020204" pitchFamily="34" charset="0"/>
              </a:rPr>
              <a:t>What do we need to do so we don’t end up divided due to our diversity?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188669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35436464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God for our equality in Christ (Eph 1–3).</a:t>
            </a:r>
          </a:p>
          <a:p>
            <a:pPr eaLnBrk="1" hangingPunct="1"/>
            <a:r>
              <a:rPr lang="en-SG" dirty="0">
                <a:latin typeface="Arial" charset="0"/>
                <a:ea typeface="ＭＳ Ｐゴシック" charset="0"/>
                <a:cs typeface="ＭＳ Ｐゴシック" charset="0"/>
              </a:rPr>
              <a:t>[Praise God that none of us is better than any other due to salvation or ethnic origin or class.]</a:t>
            </a:r>
          </a:p>
        </p:txBody>
      </p:sp>
    </p:spTree>
    <p:extLst>
      <p:ext uri="{BB962C8B-B14F-4D97-AF65-F5344CB8AC3E}">
        <p14:creationId xmlns:p14="http://schemas.microsoft.com/office/powerpoint/2010/main" val="405156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SG" dirty="0">
                <a:latin typeface="Arial" charset="0"/>
                <a:ea typeface="ＭＳ Ｐゴシック" charset="0"/>
                <a:cs typeface="ＭＳ Ｐゴシック" charset="0"/>
              </a:rPr>
              <a:t>Love the church to witness to the world (Eph 4–6).</a:t>
            </a:r>
          </a:p>
          <a:p>
            <a:pPr eaLnBrk="1" hangingPunct="1"/>
            <a:r>
              <a:rPr lang="en-SG" dirty="0">
                <a:latin typeface="Arial" charset="0"/>
                <a:ea typeface="ＭＳ Ｐゴシック" charset="0"/>
                <a:cs typeface="ＭＳ Ｐゴシック" charset="0"/>
              </a:rPr>
              <a:t>[Unity leads to care for each other in a way that attracts unbelievers.]</a:t>
            </a:r>
          </a:p>
        </p:txBody>
      </p:sp>
    </p:spTree>
    <p:extLst>
      <p:ext uri="{BB962C8B-B14F-4D97-AF65-F5344CB8AC3E}">
        <p14:creationId xmlns:p14="http://schemas.microsoft.com/office/powerpoint/2010/main" val="1233811598"/>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A8B0E3E-4C19-1E4E-BB60-77CA92537176}"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Love God, love the church as equals, and love the nations (Main Idea).</a:t>
            </a:r>
          </a:p>
          <a:p>
            <a:pPr marL="0" marR="0" lvl="2" indent="0" algn="l" defTabSz="914400" rtl="0" eaLnBrk="1" fontAlgn="base" latinLnBrk="0" hangingPunct="1">
              <a:lnSpc>
                <a:spcPct val="100000"/>
              </a:lnSpc>
              <a:spcBef>
                <a:spcPct val="30000"/>
              </a:spcBef>
              <a:spcAft>
                <a:spcPct val="0"/>
              </a:spcAft>
              <a:buClrTx/>
              <a:buSzTx/>
              <a:buFontTx/>
              <a:buNone/>
              <a:tabLst/>
              <a:defRPr/>
            </a:pPr>
            <a:r>
              <a:rPr lang="en-SG" dirty="0">
                <a:latin typeface="Arial" charset="0"/>
                <a:ea typeface="ＭＳ Ｐゴシック" charset="0"/>
                <a:cs typeface="ＭＳ Ｐゴシック" charset="0"/>
              </a:rPr>
              <a:t>The way to unity for believing Jews and Gentiles is to see their equality and love one another as a witness to the world.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427522527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7693751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2F4A9F0-5CA7-974B-9C4B-CBE2B02A8723}" type="slidenum">
              <a:rPr lang="en-US" sz="1200"/>
              <a:pPr eaLnBrk="1" hangingPunct="1"/>
              <a:t>115</a:t>
            </a:fld>
            <a:endParaRPr lang="en-US" sz="1200"/>
          </a:p>
        </p:txBody>
      </p:sp>
      <p:sp>
        <p:nvSpPr>
          <p:cNvPr id="764930" name="Rectangle 2"/>
          <p:cNvSpPr>
            <a:spLocks noGrp="1" noRot="1" noChangeAspect="1" noChangeArrowheads="1"/>
          </p:cNvSpPr>
          <p:nvPr>
            <p:ph type="sldImg"/>
          </p:nvPr>
        </p:nvSpPr>
        <p:spPr>
          <a:solidFill>
            <a:srgbClr val="FFFFFF"/>
          </a:solidFill>
          <a:ln/>
        </p:spPr>
      </p:sp>
      <p:sp>
        <p:nvSpPr>
          <p:cNvPr id="76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cs typeface="Times New Roman"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sp>
        <p:nvSpPr>
          <p:cNvPr id="4" name="Rectangle 3"/>
          <p:cNvSpPr/>
          <p:nvPr/>
        </p:nvSpPr>
        <p:spPr bwMode="auto">
          <a:xfrm>
            <a:off x="1116014" y="0"/>
            <a:ext cx="8027987"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5" name="Group 2"/>
          <p:cNvGrpSpPr>
            <a:grpSpLocks/>
          </p:cNvGrpSpPr>
          <p:nvPr/>
        </p:nvGrpSpPr>
        <p:grpSpPr bwMode="auto">
          <a:xfrm>
            <a:off x="0" y="1"/>
            <a:ext cx="1828800" cy="6856413"/>
            <a:chOff x="0" y="0"/>
            <a:chExt cx="1152" cy="4319"/>
          </a:xfrm>
        </p:grpSpPr>
        <p:sp>
          <p:nvSpPr>
            <p:cNvPr id="6"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7"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8"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9"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10"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1" name="Rectangle 10"/>
          <p:cNvSpPr>
            <a:spLocks noGrp="1" noChangeArrowheads="1"/>
          </p:cNvSpPr>
          <p:nvPr>
            <p:ph type="sldNum" sz="quarter" idx="12"/>
          </p:nvPr>
        </p:nvSpPr>
        <p:spPr/>
        <p:txBody>
          <a:bodyPr/>
          <a:lstStyle>
            <a:lvl1pPr>
              <a:defRPr/>
            </a:lvl1pPr>
          </a:lstStyle>
          <a:p>
            <a:pPr>
              <a:defRPr/>
            </a:pPr>
            <a:fld id="{0587DEEF-5164-2649-B215-FC4E9E4B3DB2}" type="slidenum">
              <a:rPr lang="en-US"/>
              <a:pPr>
                <a:defRPr/>
              </a:pPr>
              <a:t>‹#›</a:t>
            </a:fld>
            <a:endParaRPr lang="en-US"/>
          </a:p>
        </p:txBody>
      </p:sp>
    </p:spTree>
    <p:extLst>
      <p:ext uri="{BB962C8B-B14F-4D97-AF65-F5344CB8AC3E}">
        <p14:creationId xmlns:p14="http://schemas.microsoft.com/office/powerpoint/2010/main" val="392102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4EB053C3-05A6-D547-96A6-6E89FDEAB160}" type="slidenum">
              <a:rPr lang="en-US"/>
              <a:pPr>
                <a:defRPr/>
              </a:pPr>
              <a:t>‹#›</a:t>
            </a:fld>
            <a:endParaRPr lang="en-US"/>
          </a:p>
        </p:txBody>
      </p:sp>
    </p:spTree>
    <p:extLst>
      <p:ext uri="{BB962C8B-B14F-4D97-AF65-F5344CB8AC3E}">
        <p14:creationId xmlns:p14="http://schemas.microsoft.com/office/powerpoint/2010/main" val="314519650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136A9F0B-E09A-8344-8D86-FA545049E712}" type="slidenum">
              <a:rPr lang="en-US"/>
              <a:pPr>
                <a:defRPr/>
              </a:pPr>
              <a:t>‹#›</a:t>
            </a:fld>
            <a:endParaRPr lang="en-US"/>
          </a:p>
        </p:txBody>
      </p:sp>
    </p:spTree>
    <p:extLst>
      <p:ext uri="{BB962C8B-B14F-4D97-AF65-F5344CB8AC3E}">
        <p14:creationId xmlns:p14="http://schemas.microsoft.com/office/powerpoint/2010/main" val="414704980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2305E400-94AB-4240-B242-4380F231F0BD}" type="slidenum">
              <a:rPr lang="en-US"/>
              <a:pPr>
                <a:defRPr/>
              </a:pPr>
              <a:t>‹#›</a:t>
            </a:fld>
            <a:endParaRPr lang="en-US"/>
          </a:p>
        </p:txBody>
      </p:sp>
    </p:spTree>
    <p:extLst>
      <p:ext uri="{BB962C8B-B14F-4D97-AF65-F5344CB8AC3E}">
        <p14:creationId xmlns:p14="http://schemas.microsoft.com/office/powerpoint/2010/main" val="145082707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E3A4230-F862-B642-A165-62E5F12ECB2C}" type="slidenum">
              <a:rPr lang="en-US"/>
              <a:pPr>
                <a:defRPr/>
              </a:pPr>
              <a:t>‹#›</a:t>
            </a:fld>
            <a:endParaRPr lang="en-US"/>
          </a:p>
        </p:txBody>
      </p:sp>
    </p:spTree>
    <p:extLst>
      <p:ext uri="{BB962C8B-B14F-4D97-AF65-F5344CB8AC3E}">
        <p14:creationId xmlns:p14="http://schemas.microsoft.com/office/powerpoint/2010/main" val="145823236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D67877FC-FE4E-A743-8062-C01C59993798}" type="slidenum">
              <a:rPr lang="en-US"/>
              <a:pPr>
                <a:defRPr/>
              </a:pPr>
              <a:t>‹#›</a:t>
            </a:fld>
            <a:endParaRPr lang="en-US"/>
          </a:p>
        </p:txBody>
      </p:sp>
    </p:spTree>
    <p:extLst>
      <p:ext uri="{BB962C8B-B14F-4D97-AF65-F5344CB8AC3E}">
        <p14:creationId xmlns:p14="http://schemas.microsoft.com/office/powerpoint/2010/main" val="374279874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1"/>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1"/>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D47B470-21BA-B341-911A-8D2E202A0BA6}" type="slidenum">
              <a:rPr lang="en-US"/>
              <a:pPr>
                <a:defRPr/>
              </a:pPr>
              <a:t>‹#›</a:t>
            </a:fld>
            <a:endParaRPr lang="en-US"/>
          </a:p>
        </p:txBody>
      </p:sp>
    </p:spTree>
    <p:extLst>
      <p:ext uri="{BB962C8B-B14F-4D97-AF65-F5344CB8AC3E}">
        <p14:creationId xmlns:p14="http://schemas.microsoft.com/office/powerpoint/2010/main" val="265129882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FB78C98-8C87-2D41-A4C5-6D7AE8B27F68}" type="slidenum">
              <a:rPr lang="en-US"/>
              <a:pPr>
                <a:defRPr/>
              </a:pPr>
              <a:t>‹#›</a:t>
            </a:fld>
            <a:endParaRPr lang="en-US"/>
          </a:p>
        </p:txBody>
      </p:sp>
    </p:spTree>
    <p:extLst>
      <p:ext uri="{BB962C8B-B14F-4D97-AF65-F5344CB8AC3E}">
        <p14:creationId xmlns:p14="http://schemas.microsoft.com/office/powerpoint/2010/main" val="36001800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F526DED-0C71-FB41-96AC-FDBD976CE2C1}" type="slidenum">
              <a:rPr lang="en-US"/>
              <a:pPr>
                <a:defRPr/>
              </a:pPr>
              <a:t>‹#›</a:t>
            </a:fld>
            <a:endParaRPr lang="en-US"/>
          </a:p>
        </p:txBody>
      </p:sp>
    </p:spTree>
    <p:extLst>
      <p:ext uri="{BB962C8B-B14F-4D97-AF65-F5344CB8AC3E}">
        <p14:creationId xmlns:p14="http://schemas.microsoft.com/office/powerpoint/2010/main" val="20051865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7CB0EE0-3DEA-CA4B-BF57-5AD0A72B0702}" type="slidenum">
              <a:rPr lang="en-US"/>
              <a:pPr>
                <a:defRPr/>
              </a:pPr>
              <a:t>‹#›</a:t>
            </a:fld>
            <a:endParaRPr lang="en-US"/>
          </a:p>
        </p:txBody>
      </p:sp>
    </p:spTree>
    <p:extLst>
      <p:ext uri="{BB962C8B-B14F-4D97-AF65-F5344CB8AC3E}">
        <p14:creationId xmlns:p14="http://schemas.microsoft.com/office/powerpoint/2010/main" val="6264141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6EF831-84B4-244E-A2C1-7F2E36B846FA}" type="slidenum">
              <a:rPr lang="en-US"/>
              <a:pPr>
                <a:defRPr/>
              </a:pPr>
              <a:t>‹#›</a:t>
            </a:fld>
            <a:endParaRPr lang="en-US"/>
          </a:p>
        </p:txBody>
      </p:sp>
    </p:spTree>
    <p:extLst>
      <p:ext uri="{BB962C8B-B14F-4D97-AF65-F5344CB8AC3E}">
        <p14:creationId xmlns:p14="http://schemas.microsoft.com/office/powerpoint/2010/main" val="293191338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767BA054-4C5B-E845-8F49-371F828C42A2}" type="slidenum">
              <a:rPr lang="en-US"/>
              <a:pPr>
                <a:defRPr/>
              </a:pPr>
              <a:t>‹#›</a:t>
            </a:fld>
            <a:endParaRPr lang="en-US"/>
          </a:p>
        </p:txBody>
      </p:sp>
    </p:spTree>
    <p:extLst>
      <p:ext uri="{BB962C8B-B14F-4D97-AF65-F5344CB8AC3E}">
        <p14:creationId xmlns:p14="http://schemas.microsoft.com/office/powerpoint/2010/main" val="4012276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55538FF-0AF0-A048-A326-E8DC6B5FD80B}" type="slidenum">
              <a:rPr lang="en-US"/>
              <a:pPr>
                <a:defRPr/>
              </a:pPr>
              <a:t>‹#›</a:t>
            </a:fld>
            <a:endParaRPr lang="en-US"/>
          </a:p>
        </p:txBody>
      </p:sp>
    </p:spTree>
    <p:extLst>
      <p:ext uri="{BB962C8B-B14F-4D97-AF65-F5344CB8AC3E}">
        <p14:creationId xmlns:p14="http://schemas.microsoft.com/office/powerpoint/2010/main" val="415767388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706313C-BC0C-2045-9C07-A421148CEE16}" type="slidenum">
              <a:rPr lang="en-US"/>
              <a:pPr>
                <a:defRPr/>
              </a:pPr>
              <a:t>‹#›</a:t>
            </a:fld>
            <a:endParaRPr lang="en-US"/>
          </a:p>
        </p:txBody>
      </p:sp>
    </p:spTree>
    <p:extLst>
      <p:ext uri="{BB962C8B-B14F-4D97-AF65-F5344CB8AC3E}">
        <p14:creationId xmlns:p14="http://schemas.microsoft.com/office/powerpoint/2010/main" val="29036315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ABB7CBB-9DED-8442-A7B6-E3F406648175}" type="slidenum">
              <a:rPr lang="en-US"/>
              <a:pPr>
                <a:defRPr/>
              </a:pPr>
              <a:t>‹#›</a:t>
            </a:fld>
            <a:endParaRPr lang="en-US"/>
          </a:p>
        </p:txBody>
      </p:sp>
    </p:spTree>
    <p:extLst>
      <p:ext uri="{BB962C8B-B14F-4D97-AF65-F5344CB8AC3E}">
        <p14:creationId xmlns:p14="http://schemas.microsoft.com/office/powerpoint/2010/main" val="16271229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C9AFABE-2E57-3B44-88EB-2D73CED9604E}" type="slidenum">
              <a:rPr lang="en-US"/>
              <a:pPr>
                <a:defRPr/>
              </a:pPr>
              <a:t>‹#›</a:t>
            </a:fld>
            <a:endParaRPr lang="en-US"/>
          </a:p>
        </p:txBody>
      </p:sp>
    </p:spTree>
    <p:extLst>
      <p:ext uri="{BB962C8B-B14F-4D97-AF65-F5344CB8AC3E}">
        <p14:creationId xmlns:p14="http://schemas.microsoft.com/office/powerpoint/2010/main" val="19428545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E8F22C9-5437-0449-8A08-38ED10147E49}" type="slidenum">
              <a:rPr lang="en-US"/>
              <a:pPr>
                <a:defRPr/>
              </a:pPr>
              <a:t>‹#›</a:t>
            </a:fld>
            <a:endParaRPr lang="en-US"/>
          </a:p>
        </p:txBody>
      </p:sp>
    </p:spTree>
    <p:extLst>
      <p:ext uri="{BB962C8B-B14F-4D97-AF65-F5344CB8AC3E}">
        <p14:creationId xmlns:p14="http://schemas.microsoft.com/office/powerpoint/2010/main" val="29624887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082F6BB7-4027-2E44-A90A-3C17A9922BDD}" type="slidenum">
              <a:rPr lang="en-US"/>
              <a:pPr>
                <a:defRPr/>
              </a:pPr>
              <a:t>‹#›</a:t>
            </a:fld>
            <a:endParaRPr lang="en-US"/>
          </a:p>
        </p:txBody>
      </p:sp>
    </p:spTree>
    <p:extLst>
      <p:ext uri="{BB962C8B-B14F-4D97-AF65-F5344CB8AC3E}">
        <p14:creationId xmlns:p14="http://schemas.microsoft.com/office/powerpoint/2010/main" val="29284594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294364D6-7863-5449-A97A-D8F4A9FD9A19}" type="slidenum">
              <a:rPr lang="en-GB"/>
              <a:pPr>
                <a:defRPr/>
              </a:pPr>
              <a:t>‹#›</a:t>
            </a:fld>
            <a:endParaRPr lang="en-GB"/>
          </a:p>
        </p:txBody>
      </p:sp>
    </p:spTree>
    <p:extLst>
      <p:ext uri="{BB962C8B-B14F-4D97-AF65-F5344CB8AC3E}">
        <p14:creationId xmlns:p14="http://schemas.microsoft.com/office/powerpoint/2010/main" val="127147402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0352A7C2-7100-1D40-A040-D7E6517C6B35}" type="slidenum">
              <a:rPr lang="en-GB"/>
              <a:pPr>
                <a:defRPr/>
              </a:pPr>
              <a:t>‹#›</a:t>
            </a:fld>
            <a:endParaRPr lang="en-GB"/>
          </a:p>
        </p:txBody>
      </p:sp>
    </p:spTree>
    <p:extLst>
      <p:ext uri="{BB962C8B-B14F-4D97-AF65-F5344CB8AC3E}">
        <p14:creationId xmlns:p14="http://schemas.microsoft.com/office/powerpoint/2010/main" val="13729730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7D87F98B-5E5D-EA41-8B39-02346646EF32}" type="slidenum">
              <a:rPr lang="en-GB"/>
              <a:pPr>
                <a:defRPr/>
              </a:pPr>
              <a:t>‹#›</a:t>
            </a:fld>
            <a:endParaRPr lang="en-GB"/>
          </a:p>
        </p:txBody>
      </p:sp>
    </p:spTree>
    <p:extLst>
      <p:ext uri="{BB962C8B-B14F-4D97-AF65-F5344CB8AC3E}">
        <p14:creationId xmlns:p14="http://schemas.microsoft.com/office/powerpoint/2010/main" val="4064684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DF37C741-1024-A948-B604-5A6FD91839F4}" type="slidenum">
              <a:rPr lang="en-GB"/>
              <a:pPr>
                <a:defRPr/>
              </a:pPr>
              <a:t>‹#›</a:t>
            </a:fld>
            <a:endParaRPr lang="en-GB"/>
          </a:p>
        </p:txBody>
      </p:sp>
    </p:spTree>
    <p:extLst>
      <p:ext uri="{BB962C8B-B14F-4D97-AF65-F5344CB8AC3E}">
        <p14:creationId xmlns:p14="http://schemas.microsoft.com/office/powerpoint/2010/main" val="6517297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Times New Roman" charset="0"/>
              </a:defRPr>
            </a:lvl1pPr>
          </a:lstStyle>
          <a:p>
            <a:pPr>
              <a:defRPr/>
            </a:pPr>
            <a:endParaRPr lang="en-GB"/>
          </a:p>
        </p:txBody>
      </p:sp>
      <p:sp>
        <p:nvSpPr>
          <p:cNvPr id="8" name="Footer Placeholder 7"/>
          <p:cNvSpPr>
            <a:spLocks noGrp="1"/>
          </p:cNvSpPr>
          <p:nvPr>
            <p:ph type="ftr" sz="quarter" idx="11"/>
          </p:nvPr>
        </p:nvSpPr>
        <p:spPr/>
        <p:txBody>
          <a:bodyPr/>
          <a:lstStyle>
            <a:lvl1pPr>
              <a:defRPr>
                <a:latin typeface="Times New Roman" charset="0"/>
              </a:defRPr>
            </a:lvl1pPr>
          </a:lstStyle>
          <a:p>
            <a:pPr>
              <a:defRPr/>
            </a:pPr>
            <a:endParaRPr lang="en-GB"/>
          </a:p>
        </p:txBody>
      </p:sp>
      <p:sp>
        <p:nvSpPr>
          <p:cNvPr id="9" name="Slide Number Placeholder 8"/>
          <p:cNvSpPr>
            <a:spLocks noGrp="1"/>
          </p:cNvSpPr>
          <p:nvPr>
            <p:ph type="sldNum" sz="quarter" idx="12"/>
          </p:nvPr>
        </p:nvSpPr>
        <p:spPr/>
        <p:txBody>
          <a:bodyPr/>
          <a:lstStyle>
            <a:lvl1pPr>
              <a:defRPr>
                <a:latin typeface="Times New Roman" charset="0"/>
              </a:defRPr>
            </a:lvl1pPr>
          </a:lstStyle>
          <a:p>
            <a:pPr>
              <a:defRPr/>
            </a:pPr>
            <a:fld id="{D07E84EE-0FF0-4948-AFE6-911371858678}" type="slidenum">
              <a:rPr lang="en-GB"/>
              <a:pPr>
                <a:defRPr/>
              </a:pPr>
              <a:t>‹#›</a:t>
            </a:fld>
            <a:endParaRPr lang="en-GB"/>
          </a:p>
        </p:txBody>
      </p:sp>
    </p:spTree>
    <p:extLst>
      <p:ext uri="{BB962C8B-B14F-4D97-AF65-F5344CB8AC3E}">
        <p14:creationId xmlns:p14="http://schemas.microsoft.com/office/powerpoint/2010/main" val="16459227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A3C17-870C-514C-B9C9-FE6602A0D8B5}" type="slidenum">
              <a:rPr lang="en-US"/>
              <a:pPr>
                <a:defRPr/>
              </a:pPr>
              <a:t>‹#›</a:t>
            </a:fld>
            <a:endParaRPr lang="en-US"/>
          </a:p>
        </p:txBody>
      </p:sp>
    </p:spTree>
    <p:extLst>
      <p:ext uri="{BB962C8B-B14F-4D97-AF65-F5344CB8AC3E}">
        <p14:creationId xmlns:p14="http://schemas.microsoft.com/office/powerpoint/2010/main" val="9276358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B81EB205-6521-1645-8CC2-904E2CC88624}" type="slidenum">
              <a:rPr lang="en-GB"/>
              <a:pPr>
                <a:defRPr/>
              </a:pPr>
              <a:t>‹#›</a:t>
            </a:fld>
            <a:endParaRPr lang="en-GB"/>
          </a:p>
        </p:txBody>
      </p:sp>
    </p:spTree>
    <p:extLst>
      <p:ext uri="{BB962C8B-B14F-4D97-AF65-F5344CB8AC3E}">
        <p14:creationId xmlns:p14="http://schemas.microsoft.com/office/powerpoint/2010/main" val="5941138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charset="0"/>
              </a:defRPr>
            </a:lvl1pPr>
          </a:lstStyle>
          <a:p>
            <a:pPr>
              <a:defRPr/>
            </a:pPr>
            <a:endParaRPr lang="en-GB"/>
          </a:p>
        </p:txBody>
      </p:sp>
      <p:sp>
        <p:nvSpPr>
          <p:cNvPr id="3" name="Footer Placeholder 2"/>
          <p:cNvSpPr>
            <a:spLocks noGrp="1"/>
          </p:cNvSpPr>
          <p:nvPr>
            <p:ph type="ftr" sz="quarter" idx="11"/>
          </p:nvPr>
        </p:nvSpPr>
        <p:spPr/>
        <p:txBody>
          <a:bodyPr/>
          <a:lstStyle>
            <a:lvl1pPr>
              <a:defRPr>
                <a:latin typeface="Times New Roman" charset="0"/>
              </a:defRPr>
            </a:lvl1pPr>
          </a:lstStyle>
          <a:p>
            <a:pPr>
              <a:defRPr/>
            </a:pPr>
            <a:endParaRPr lang="en-GB"/>
          </a:p>
        </p:txBody>
      </p:sp>
      <p:sp>
        <p:nvSpPr>
          <p:cNvPr id="4" name="Slide Number Placeholder 3"/>
          <p:cNvSpPr>
            <a:spLocks noGrp="1"/>
          </p:cNvSpPr>
          <p:nvPr>
            <p:ph type="sldNum" sz="quarter" idx="12"/>
          </p:nvPr>
        </p:nvSpPr>
        <p:spPr/>
        <p:txBody>
          <a:bodyPr/>
          <a:lstStyle>
            <a:lvl1pPr>
              <a:defRPr>
                <a:latin typeface="Times New Roman" charset="0"/>
              </a:defRPr>
            </a:lvl1pPr>
          </a:lstStyle>
          <a:p>
            <a:pPr>
              <a:defRPr/>
            </a:pPr>
            <a:fld id="{6CBE7AA9-1C74-2148-8ABD-348B19A5EDED}" type="slidenum">
              <a:rPr lang="en-GB"/>
              <a:pPr>
                <a:defRPr/>
              </a:pPr>
              <a:t>‹#›</a:t>
            </a:fld>
            <a:endParaRPr lang="en-GB"/>
          </a:p>
        </p:txBody>
      </p:sp>
    </p:spTree>
    <p:extLst>
      <p:ext uri="{BB962C8B-B14F-4D97-AF65-F5344CB8AC3E}">
        <p14:creationId xmlns:p14="http://schemas.microsoft.com/office/powerpoint/2010/main" val="232560477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EF607C89-7833-AD43-9205-ABFF09C77121}" type="slidenum">
              <a:rPr lang="en-GB"/>
              <a:pPr>
                <a:defRPr/>
              </a:pPr>
              <a:t>‹#›</a:t>
            </a:fld>
            <a:endParaRPr lang="en-GB"/>
          </a:p>
        </p:txBody>
      </p:sp>
    </p:spTree>
    <p:extLst>
      <p:ext uri="{BB962C8B-B14F-4D97-AF65-F5344CB8AC3E}">
        <p14:creationId xmlns:p14="http://schemas.microsoft.com/office/powerpoint/2010/main" val="190800802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Times New Roman" charset="0"/>
              </a:defRPr>
            </a:lvl1pPr>
          </a:lstStyle>
          <a:p>
            <a:pPr>
              <a:defRPr/>
            </a:pPr>
            <a:endParaRPr lang="en-GB"/>
          </a:p>
        </p:txBody>
      </p:sp>
      <p:sp>
        <p:nvSpPr>
          <p:cNvPr id="6" name="Footer Placeholder 5"/>
          <p:cNvSpPr>
            <a:spLocks noGrp="1"/>
          </p:cNvSpPr>
          <p:nvPr>
            <p:ph type="ftr" sz="quarter" idx="11"/>
          </p:nvPr>
        </p:nvSpPr>
        <p:spPr/>
        <p:txBody>
          <a:bodyPr/>
          <a:lstStyle>
            <a:lvl1pPr>
              <a:defRPr>
                <a:latin typeface="Times New Roman" charset="0"/>
              </a:defRPr>
            </a:lvl1pPr>
          </a:lstStyle>
          <a:p>
            <a:pPr>
              <a:defRPr/>
            </a:pPr>
            <a:endParaRPr lang="en-GB"/>
          </a:p>
        </p:txBody>
      </p:sp>
      <p:sp>
        <p:nvSpPr>
          <p:cNvPr id="7" name="Slide Number Placeholder 6"/>
          <p:cNvSpPr>
            <a:spLocks noGrp="1"/>
          </p:cNvSpPr>
          <p:nvPr>
            <p:ph type="sldNum" sz="quarter" idx="12"/>
          </p:nvPr>
        </p:nvSpPr>
        <p:spPr/>
        <p:txBody>
          <a:bodyPr/>
          <a:lstStyle>
            <a:lvl1pPr>
              <a:defRPr>
                <a:latin typeface="Times New Roman" charset="0"/>
              </a:defRPr>
            </a:lvl1pPr>
          </a:lstStyle>
          <a:p>
            <a:pPr>
              <a:defRPr/>
            </a:pPr>
            <a:fld id="{88272622-58BA-6B40-9073-684B47ED417A}" type="slidenum">
              <a:rPr lang="en-GB"/>
              <a:pPr>
                <a:defRPr/>
              </a:pPr>
              <a:t>‹#›</a:t>
            </a:fld>
            <a:endParaRPr lang="en-GB"/>
          </a:p>
        </p:txBody>
      </p:sp>
    </p:spTree>
    <p:extLst>
      <p:ext uri="{BB962C8B-B14F-4D97-AF65-F5344CB8AC3E}">
        <p14:creationId xmlns:p14="http://schemas.microsoft.com/office/powerpoint/2010/main" val="170438388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3B49C036-F974-5049-840C-F1B4CA1F2CBC}" type="slidenum">
              <a:rPr lang="en-GB"/>
              <a:pPr>
                <a:defRPr/>
              </a:pPr>
              <a:t>‹#›</a:t>
            </a:fld>
            <a:endParaRPr lang="en-GB"/>
          </a:p>
        </p:txBody>
      </p:sp>
    </p:spTree>
    <p:extLst>
      <p:ext uri="{BB962C8B-B14F-4D97-AF65-F5344CB8AC3E}">
        <p14:creationId xmlns:p14="http://schemas.microsoft.com/office/powerpoint/2010/main" val="171637419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Times New Roman" charset="0"/>
              </a:defRPr>
            </a:lvl1pPr>
          </a:lstStyle>
          <a:p>
            <a:pPr>
              <a:defRPr/>
            </a:pPr>
            <a:endParaRPr lang="en-GB"/>
          </a:p>
        </p:txBody>
      </p:sp>
      <p:sp>
        <p:nvSpPr>
          <p:cNvPr id="5" name="Footer Placeholder 4"/>
          <p:cNvSpPr>
            <a:spLocks noGrp="1"/>
          </p:cNvSpPr>
          <p:nvPr>
            <p:ph type="ftr" sz="quarter" idx="11"/>
          </p:nvPr>
        </p:nvSpPr>
        <p:spPr/>
        <p:txBody>
          <a:bodyPr/>
          <a:lstStyle>
            <a:lvl1pPr>
              <a:defRPr>
                <a:latin typeface="Times New Roman"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atin typeface="Times New Roman" charset="0"/>
              </a:defRPr>
            </a:lvl1pPr>
          </a:lstStyle>
          <a:p>
            <a:pPr>
              <a:defRPr/>
            </a:pPr>
            <a:fld id="{A7FBE17F-F86A-FB41-9175-CA99CB04BF46}" type="slidenum">
              <a:rPr lang="en-GB"/>
              <a:pPr>
                <a:defRPr/>
              </a:pPr>
              <a:t>‹#›</a:t>
            </a:fld>
            <a:endParaRPr lang="en-GB"/>
          </a:p>
        </p:txBody>
      </p:sp>
    </p:spTree>
    <p:extLst>
      <p:ext uri="{BB962C8B-B14F-4D97-AF65-F5344CB8AC3E}">
        <p14:creationId xmlns:p14="http://schemas.microsoft.com/office/powerpoint/2010/main" val="15860021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Times New Roman" charset="0"/>
              </a:defRPr>
            </a:lvl1pPr>
          </a:lstStyle>
          <a:p>
            <a:pPr>
              <a:defRPr/>
            </a:pPr>
            <a:endParaRPr lang="en-GB"/>
          </a:p>
        </p:txBody>
      </p:sp>
      <p:sp>
        <p:nvSpPr>
          <p:cNvPr id="4" name="Footer Placeholder 3"/>
          <p:cNvSpPr>
            <a:spLocks noGrp="1"/>
          </p:cNvSpPr>
          <p:nvPr>
            <p:ph type="ftr" sz="quarter" idx="11"/>
          </p:nvPr>
        </p:nvSpPr>
        <p:spPr/>
        <p:txBody>
          <a:bodyPr/>
          <a:lstStyle>
            <a:lvl1pPr>
              <a:defRPr>
                <a:latin typeface="Times New Roman" charset="0"/>
              </a:defRPr>
            </a:lvl1pPr>
          </a:lstStyle>
          <a:p>
            <a:pPr>
              <a:defRPr/>
            </a:pPr>
            <a:endParaRPr lang="en-GB"/>
          </a:p>
        </p:txBody>
      </p:sp>
      <p:sp>
        <p:nvSpPr>
          <p:cNvPr id="5" name="Slide Number Placeholder 4"/>
          <p:cNvSpPr>
            <a:spLocks noGrp="1"/>
          </p:cNvSpPr>
          <p:nvPr>
            <p:ph type="sldNum" sz="quarter" idx="12"/>
          </p:nvPr>
        </p:nvSpPr>
        <p:spPr/>
        <p:txBody>
          <a:bodyPr/>
          <a:lstStyle>
            <a:lvl1pPr>
              <a:defRPr>
                <a:latin typeface="Times New Roman" charset="0"/>
              </a:defRPr>
            </a:lvl1pPr>
          </a:lstStyle>
          <a:p>
            <a:pPr>
              <a:defRPr/>
            </a:pPr>
            <a:fld id="{5A073771-FF42-B248-8CE2-830F7F90FCFE}" type="slidenum">
              <a:rPr lang="en-GB"/>
              <a:pPr>
                <a:defRPr/>
              </a:pPr>
              <a:t>‹#›</a:t>
            </a:fld>
            <a:endParaRPr lang="en-GB"/>
          </a:p>
        </p:txBody>
      </p:sp>
    </p:spTree>
    <p:extLst>
      <p:ext uri="{BB962C8B-B14F-4D97-AF65-F5344CB8AC3E}">
        <p14:creationId xmlns:p14="http://schemas.microsoft.com/office/powerpoint/2010/main" val="300386432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B7F5B5-7394-D24D-BAF3-4FEE247F16A5}" type="slidenum">
              <a:rPr lang="en-US"/>
              <a:pPr>
                <a:defRPr/>
              </a:pPr>
              <a:t>‹#›</a:t>
            </a:fld>
            <a:endParaRPr lang="en-US"/>
          </a:p>
        </p:txBody>
      </p:sp>
    </p:spTree>
    <p:extLst>
      <p:ext uri="{BB962C8B-B14F-4D97-AF65-F5344CB8AC3E}">
        <p14:creationId xmlns:p14="http://schemas.microsoft.com/office/powerpoint/2010/main" val="2941654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6068E2-A484-B648-BD13-21D01E1215D5}" type="slidenum">
              <a:rPr lang="en-US"/>
              <a:pPr>
                <a:defRPr/>
              </a:pPr>
              <a:t>‹#›</a:t>
            </a:fld>
            <a:endParaRPr lang="en-US"/>
          </a:p>
        </p:txBody>
      </p:sp>
    </p:spTree>
    <p:extLst>
      <p:ext uri="{BB962C8B-B14F-4D97-AF65-F5344CB8AC3E}">
        <p14:creationId xmlns:p14="http://schemas.microsoft.com/office/powerpoint/2010/main" val="109137444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FA0DD6-4549-6D43-B833-AFD078E10D69}" type="slidenum">
              <a:rPr lang="en-US"/>
              <a:pPr>
                <a:defRPr/>
              </a:pPr>
              <a:t>‹#›</a:t>
            </a:fld>
            <a:endParaRPr lang="en-US"/>
          </a:p>
        </p:txBody>
      </p:sp>
    </p:spTree>
    <p:extLst>
      <p:ext uri="{BB962C8B-B14F-4D97-AF65-F5344CB8AC3E}">
        <p14:creationId xmlns:p14="http://schemas.microsoft.com/office/powerpoint/2010/main" val="1526780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509D22-AAEB-864E-A839-302D7C21BF12}" type="slidenum">
              <a:rPr lang="en-US"/>
              <a:pPr>
                <a:defRPr/>
              </a:pPr>
              <a:t>‹#›</a:t>
            </a:fld>
            <a:endParaRPr lang="en-US"/>
          </a:p>
        </p:txBody>
      </p:sp>
    </p:spTree>
    <p:extLst>
      <p:ext uri="{BB962C8B-B14F-4D97-AF65-F5344CB8AC3E}">
        <p14:creationId xmlns:p14="http://schemas.microsoft.com/office/powerpoint/2010/main" val="305528914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8580430-38E2-6040-A995-ABA35A6AB6B4}" type="slidenum">
              <a:rPr lang="en-US"/>
              <a:pPr>
                <a:defRPr/>
              </a:pPr>
              <a:t>‹#›</a:t>
            </a:fld>
            <a:endParaRPr lang="en-US"/>
          </a:p>
        </p:txBody>
      </p:sp>
    </p:spTree>
    <p:extLst>
      <p:ext uri="{BB962C8B-B14F-4D97-AF65-F5344CB8AC3E}">
        <p14:creationId xmlns:p14="http://schemas.microsoft.com/office/powerpoint/2010/main" val="17479144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A1BA382-FE39-7247-B26D-5651F53E7D06}" type="slidenum">
              <a:rPr lang="en-US"/>
              <a:pPr>
                <a:defRPr/>
              </a:pPr>
              <a:t>‹#›</a:t>
            </a:fld>
            <a:endParaRPr lang="en-US"/>
          </a:p>
        </p:txBody>
      </p:sp>
    </p:spTree>
    <p:extLst>
      <p:ext uri="{BB962C8B-B14F-4D97-AF65-F5344CB8AC3E}">
        <p14:creationId xmlns:p14="http://schemas.microsoft.com/office/powerpoint/2010/main" val="25096565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9514AFF-C36E-5249-9425-EA3D95750567}" type="slidenum">
              <a:rPr lang="en-US"/>
              <a:pPr>
                <a:defRPr/>
              </a:pPr>
              <a:t>‹#›</a:t>
            </a:fld>
            <a:endParaRPr lang="en-US"/>
          </a:p>
        </p:txBody>
      </p:sp>
    </p:spTree>
    <p:extLst>
      <p:ext uri="{BB962C8B-B14F-4D97-AF65-F5344CB8AC3E}">
        <p14:creationId xmlns:p14="http://schemas.microsoft.com/office/powerpoint/2010/main" val="817523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8C49064-3CE6-C249-940C-76A8F87F0574}" type="slidenum">
              <a:rPr lang="en-US"/>
              <a:pPr>
                <a:defRPr/>
              </a:pPr>
              <a:t>‹#›</a:t>
            </a:fld>
            <a:endParaRPr lang="en-US"/>
          </a:p>
        </p:txBody>
      </p:sp>
    </p:spTree>
    <p:extLst>
      <p:ext uri="{BB962C8B-B14F-4D97-AF65-F5344CB8AC3E}">
        <p14:creationId xmlns:p14="http://schemas.microsoft.com/office/powerpoint/2010/main" val="23091392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F9F8A7-DF70-BF42-87C4-678538C3A1F0}" type="slidenum">
              <a:rPr lang="en-US"/>
              <a:pPr>
                <a:defRPr/>
              </a:pPr>
              <a:t>‹#›</a:t>
            </a:fld>
            <a:endParaRPr lang="en-US"/>
          </a:p>
        </p:txBody>
      </p:sp>
    </p:spTree>
    <p:extLst>
      <p:ext uri="{BB962C8B-B14F-4D97-AF65-F5344CB8AC3E}">
        <p14:creationId xmlns:p14="http://schemas.microsoft.com/office/powerpoint/2010/main" val="27457023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00951A-1984-2241-BAD5-289D0776AAC1}" type="slidenum">
              <a:rPr lang="en-US"/>
              <a:pPr>
                <a:defRPr/>
              </a:pPr>
              <a:t>‹#›</a:t>
            </a:fld>
            <a:endParaRPr lang="en-US"/>
          </a:p>
        </p:txBody>
      </p:sp>
    </p:spTree>
    <p:extLst>
      <p:ext uri="{BB962C8B-B14F-4D97-AF65-F5344CB8AC3E}">
        <p14:creationId xmlns:p14="http://schemas.microsoft.com/office/powerpoint/2010/main" val="5316810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C6F0E-1E42-8249-91B1-E9D8CDA6C2F4}" type="slidenum">
              <a:rPr lang="en-US"/>
              <a:pPr>
                <a:defRPr/>
              </a:pPr>
              <a:t>‹#›</a:t>
            </a:fld>
            <a:endParaRPr lang="en-US"/>
          </a:p>
        </p:txBody>
      </p:sp>
    </p:spTree>
    <p:extLst>
      <p:ext uri="{BB962C8B-B14F-4D97-AF65-F5344CB8AC3E}">
        <p14:creationId xmlns:p14="http://schemas.microsoft.com/office/powerpoint/2010/main" val="966512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461D2D-674C-FC44-BABD-0AA5C6C44C5C}" type="slidenum">
              <a:rPr lang="en-US"/>
              <a:pPr>
                <a:defRPr/>
              </a:pPr>
              <a:t>‹#›</a:t>
            </a:fld>
            <a:endParaRPr lang="en-US"/>
          </a:p>
        </p:txBody>
      </p:sp>
    </p:spTree>
    <p:extLst>
      <p:ext uri="{BB962C8B-B14F-4D97-AF65-F5344CB8AC3E}">
        <p14:creationId xmlns:p14="http://schemas.microsoft.com/office/powerpoint/2010/main" val="199712504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60BABD-98CE-CD4A-875B-B24D08BE97B0}" type="slidenum">
              <a:rPr lang="en-US"/>
              <a:pPr>
                <a:defRPr/>
              </a:pPr>
              <a:t>‹#›</a:t>
            </a:fld>
            <a:endParaRPr lang="en-US"/>
          </a:p>
        </p:txBody>
      </p:sp>
    </p:spTree>
    <p:extLst>
      <p:ext uri="{BB962C8B-B14F-4D97-AF65-F5344CB8AC3E}">
        <p14:creationId xmlns:p14="http://schemas.microsoft.com/office/powerpoint/2010/main" val="159155769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E25E486-9A43-524C-8C84-CD6491CF80B1}" type="slidenum">
              <a:rPr lang="en-US"/>
              <a:pPr>
                <a:defRPr/>
              </a:pPr>
              <a:t>‹#›</a:t>
            </a:fld>
            <a:endParaRPr lang="en-US"/>
          </a:p>
        </p:txBody>
      </p:sp>
    </p:spTree>
    <p:extLst>
      <p:ext uri="{BB962C8B-B14F-4D97-AF65-F5344CB8AC3E}">
        <p14:creationId xmlns:p14="http://schemas.microsoft.com/office/powerpoint/2010/main" val="38701361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7DBF4E-B8A4-8848-8A88-AA18C4C58D2A}" type="slidenum">
              <a:rPr lang="en-US"/>
              <a:pPr>
                <a:defRPr/>
              </a:pPr>
              <a:t>‹#›</a:t>
            </a:fld>
            <a:endParaRPr lang="en-US"/>
          </a:p>
        </p:txBody>
      </p:sp>
    </p:spTree>
    <p:extLst>
      <p:ext uri="{BB962C8B-B14F-4D97-AF65-F5344CB8AC3E}">
        <p14:creationId xmlns:p14="http://schemas.microsoft.com/office/powerpoint/2010/main" val="2511188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18499387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7085811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59568974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131680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42977479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13350272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85466760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379385151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127029224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2215004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86082-417E-DB4B-A34A-5B68DDEFF9D4}" type="slidenum">
              <a:rPr lang="en-US"/>
              <a:pPr>
                <a:defRPr/>
              </a:pPr>
              <a:t>‹#›</a:t>
            </a:fld>
            <a:endParaRPr lang="en-US"/>
          </a:p>
        </p:txBody>
      </p:sp>
    </p:spTree>
    <p:extLst>
      <p:ext uri="{BB962C8B-B14F-4D97-AF65-F5344CB8AC3E}">
        <p14:creationId xmlns:p14="http://schemas.microsoft.com/office/powerpoint/2010/main" val="33687372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pPr>
              <a:defRPr/>
            </a:pPr>
            <a:r>
              <a:rPr lang="en-US"/>
              <a:t>Source</a:t>
            </a:r>
            <a:endParaRPr lang="en-US" sz="1400"/>
          </a:p>
        </p:txBody>
      </p:sp>
    </p:spTree>
    <p:extLst>
      <p:ext uri="{BB962C8B-B14F-4D97-AF65-F5344CB8AC3E}">
        <p14:creationId xmlns:p14="http://schemas.microsoft.com/office/powerpoint/2010/main" val="40558678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E44915C6-B03C-2548-BAD4-AB49353CD2D0}" type="slidenum">
              <a:rPr lang="en-US"/>
              <a:pPr>
                <a:defRPr/>
              </a:pPr>
              <a:t>‹#›</a:t>
            </a:fld>
            <a:endParaRPr lang="en-US"/>
          </a:p>
        </p:txBody>
      </p:sp>
    </p:spTree>
    <p:extLst>
      <p:ext uri="{BB962C8B-B14F-4D97-AF65-F5344CB8AC3E}">
        <p14:creationId xmlns:p14="http://schemas.microsoft.com/office/powerpoint/2010/main" val="3123790773"/>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55472108-A3DC-9C40-B7C4-399EB1AEFA47}" type="slidenum">
              <a:rPr lang="en-US"/>
              <a:pPr>
                <a:defRPr/>
              </a:pPr>
              <a:t>‹#›</a:t>
            </a:fld>
            <a:endParaRPr lang="en-US"/>
          </a:p>
        </p:txBody>
      </p:sp>
    </p:spTree>
    <p:extLst>
      <p:ext uri="{BB962C8B-B14F-4D97-AF65-F5344CB8AC3E}">
        <p14:creationId xmlns:p14="http://schemas.microsoft.com/office/powerpoint/2010/main" val="705596663"/>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8F19729B-06D0-0143-9502-B7C38D94F8E9}" type="slidenum">
              <a:rPr lang="en-US"/>
              <a:pPr>
                <a:defRPr/>
              </a:pPr>
              <a:t>‹#›</a:t>
            </a:fld>
            <a:endParaRPr lang="en-US"/>
          </a:p>
        </p:txBody>
      </p:sp>
    </p:spTree>
    <p:extLst>
      <p:ext uri="{BB962C8B-B14F-4D97-AF65-F5344CB8AC3E}">
        <p14:creationId xmlns:p14="http://schemas.microsoft.com/office/powerpoint/2010/main" val="2462743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B863F195-2333-3D4D-B804-7F399CFFAD57}" type="slidenum">
              <a:rPr lang="en-US"/>
              <a:pPr>
                <a:defRPr/>
              </a:pPr>
              <a:t>‹#›</a:t>
            </a:fld>
            <a:endParaRPr lang="en-US"/>
          </a:p>
        </p:txBody>
      </p:sp>
    </p:spTree>
    <p:extLst>
      <p:ext uri="{BB962C8B-B14F-4D97-AF65-F5344CB8AC3E}">
        <p14:creationId xmlns:p14="http://schemas.microsoft.com/office/powerpoint/2010/main" val="3080583591"/>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265">
              <a:defRPr/>
            </a:lvl1pPr>
          </a:lstStyle>
          <a:p>
            <a:pPr>
              <a:defRPr/>
            </a:pPr>
            <a:endParaRPr lang="en-US"/>
          </a:p>
        </p:txBody>
      </p:sp>
      <p:sp>
        <p:nvSpPr>
          <p:cNvPr id="8"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265">
              <a:defRPr/>
            </a:lvl1pPr>
          </a:lstStyle>
          <a:p>
            <a:pPr>
              <a:defRPr/>
            </a:pPr>
            <a:fld id="{941A4BE3-F4B1-AF48-AD14-823774A1CAE4}" type="slidenum">
              <a:rPr lang="en-US"/>
              <a:pPr>
                <a:defRPr/>
              </a:pPr>
              <a:t>‹#›</a:t>
            </a:fld>
            <a:endParaRPr lang="en-US"/>
          </a:p>
        </p:txBody>
      </p:sp>
    </p:spTree>
    <p:extLst>
      <p:ext uri="{BB962C8B-B14F-4D97-AF65-F5344CB8AC3E}">
        <p14:creationId xmlns:p14="http://schemas.microsoft.com/office/powerpoint/2010/main" val="1495241404"/>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265">
              <a:defRPr/>
            </a:lvl1pPr>
          </a:lstStyle>
          <a:p>
            <a:pPr>
              <a:defRPr/>
            </a:pPr>
            <a:endParaRPr lang="en-US"/>
          </a:p>
        </p:txBody>
      </p:sp>
      <p:sp>
        <p:nvSpPr>
          <p:cNvPr id="4"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265">
              <a:defRPr/>
            </a:lvl1pPr>
          </a:lstStyle>
          <a:p>
            <a:pPr>
              <a:defRPr/>
            </a:pPr>
            <a:fld id="{F1B5356F-CA55-0E45-8217-BD981BDAC23B}" type="slidenum">
              <a:rPr lang="en-US"/>
              <a:pPr>
                <a:defRPr/>
              </a:pPr>
              <a:t>‹#›</a:t>
            </a:fld>
            <a:endParaRPr lang="en-US"/>
          </a:p>
        </p:txBody>
      </p:sp>
    </p:spTree>
    <p:extLst>
      <p:ext uri="{BB962C8B-B14F-4D97-AF65-F5344CB8AC3E}">
        <p14:creationId xmlns:p14="http://schemas.microsoft.com/office/powerpoint/2010/main" val="2156286631"/>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265">
              <a:defRPr/>
            </a:lvl1pPr>
          </a:lstStyle>
          <a:p>
            <a:pPr>
              <a:defRPr/>
            </a:pPr>
            <a:endParaRPr lang="en-US"/>
          </a:p>
        </p:txBody>
      </p:sp>
      <p:sp>
        <p:nvSpPr>
          <p:cNvPr id="3"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265">
              <a:defRPr/>
            </a:lvl1pPr>
          </a:lstStyle>
          <a:p>
            <a:pPr>
              <a:defRPr/>
            </a:pPr>
            <a:fld id="{D5535FCD-FE2A-8B43-87F5-5F4087B6FF41}" type="slidenum">
              <a:rPr lang="en-US"/>
              <a:pPr>
                <a:defRPr/>
              </a:pPr>
              <a:t>‹#›</a:t>
            </a:fld>
            <a:endParaRPr lang="en-US"/>
          </a:p>
        </p:txBody>
      </p:sp>
    </p:spTree>
    <p:extLst>
      <p:ext uri="{BB962C8B-B14F-4D97-AF65-F5344CB8AC3E}">
        <p14:creationId xmlns:p14="http://schemas.microsoft.com/office/powerpoint/2010/main" val="1696444112"/>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CD8D0D58-5A6A-FE44-9989-C4AEBD83A4A3}" type="slidenum">
              <a:rPr lang="en-US"/>
              <a:pPr>
                <a:defRPr/>
              </a:pPr>
              <a:t>‹#›</a:t>
            </a:fld>
            <a:endParaRPr lang="en-US"/>
          </a:p>
        </p:txBody>
      </p:sp>
    </p:spTree>
    <p:extLst>
      <p:ext uri="{BB962C8B-B14F-4D97-AF65-F5344CB8AC3E}">
        <p14:creationId xmlns:p14="http://schemas.microsoft.com/office/powerpoint/2010/main" val="2646933411"/>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265">
              <a:defRPr/>
            </a:lvl1pPr>
          </a:lstStyle>
          <a:p>
            <a:pPr>
              <a:defRPr/>
            </a:pPr>
            <a:endParaRPr lang="en-US"/>
          </a:p>
        </p:txBody>
      </p:sp>
      <p:sp>
        <p:nvSpPr>
          <p:cNvPr id="6"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265">
              <a:defRPr/>
            </a:lvl1pPr>
          </a:lstStyle>
          <a:p>
            <a:pPr>
              <a:defRPr/>
            </a:pPr>
            <a:fld id="{1AC75B8B-F033-3649-981F-9566F7A37C30}" type="slidenum">
              <a:rPr lang="en-US"/>
              <a:pPr>
                <a:defRPr/>
              </a:pPr>
              <a:t>‹#›</a:t>
            </a:fld>
            <a:endParaRPr lang="en-US"/>
          </a:p>
        </p:txBody>
      </p:sp>
    </p:spTree>
    <p:extLst>
      <p:ext uri="{BB962C8B-B14F-4D97-AF65-F5344CB8AC3E}">
        <p14:creationId xmlns:p14="http://schemas.microsoft.com/office/powerpoint/2010/main" val="46598934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4150A3A-2CEA-BA4C-BFBB-DAC9EC3E9812}" type="slidenum">
              <a:rPr lang="en-US"/>
              <a:pPr>
                <a:defRPr/>
              </a:pPr>
              <a:t>‹#›</a:t>
            </a:fld>
            <a:endParaRPr lang="en-US"/>
          </a:p>
        </p:txBody>
      </p:sp>
    </p:spTree>
    <p:extLst>
      <p:ext uri="{BB962C8B-B14F-4D97-AF65-F5344CB8AC3E}">
        <p14:creationId xmlns:p14="http://schemas.microsoft.com/office/powerpoint/2010/main" val="8521345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FA0475E6-4989-8040-8F28-EFE4195CC919}" type="slidenum">
              <a:rPr lang="en-US"/>
              <a:pPr>
                <a:defRPr/>
              </a:pPr>
              <a:t>‹#›</a:t>
            </a:fld>
            <a:endParaRPr lang="en-US"/>
          </a:p>
        </p:txBody>
      </p:sp>
    </p:spTree>
    <p:extLst>
      <p:ext uri="{BB962C8B-B14F-4D97-AF65-F5344CB8AC3E}">
        <p14:creationId xmlns:p14="http://schemas.microsoft.com/office/powerpoint/2010/main" val="3811441170"/>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265">
              <a:defRPr/>
            </a:lvl1pPr>
          </a:lstStyle>
          <a:p>
            <a:pPr>
              <a:defRPr/>
            </a:pPr>
            <a:endParaRPr lang="en-US"/>
          </a:p>
        </p:txBody>
      </p:sp>
      <p:sp>
        <p:nvSpPr>
          <p:cNvPr id="5" name="Rectangle 5"/>
          <p:cNvSpPr>
            <a:spLocks noGrp="1" noChangeArrowheads="1"/>
          </p:cNvSpPr>
          <p:nvPr>
            <p:ph type="ftr" sz="quarter" idx="11"/>
          </p:nvPr>
        </p:nvSpPr>
        <p:spPr/>
        <p:txBody>
          <a:bodyPr/>
          <a:lstStyle>
            <a:lvl1pPr defTabSz="914265">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265">
              <a:defRPr/>
            </a:lvl1pPr>
          </a:lstStyle>
          <a:p>
            <a:pPr>
              <a:defRPr/>
            </a:pPr>
            <a:fld id="{47AD6A4B-A809-384A-BB41-F4017E016763}" type="slidenum">
              <a:rPr lang="en-US"/>
              <a:pPr>
                <a:defRPr/>
              </a:pPr>
              <a:t>‹#›</a:t>
            </a:fld>
            <a:endParaRPr lang="en-US"/>
          </a:p>
        </p:txBody>
      </p:sp>
    </p:spTree>
    <p:extLst>
      <p:ext uri="{BB962C8B-B14F-4D97-AF65-F5344CB8AC3E}">
        <p14:creationId xmlns:p14="http://schemas.microsoft.com/office/powerpoint/2010/main" val="1076376826"/>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10" indent="0" algn="ctr">
              <a:buNone/>
              <a:defRPr/>
            </a:lvl2pPr>
            <a:lvl3pPr marL="914218" indent="0" algn="ctr">
              <a:buNone/>
              <a:defRPr/>
            </a:lvl3pPr>
            <a:lvl4pPr marL="1371326" indent="0" algn="ctr">
              <a:buNone/>
              <a:defRPr/>
            </a:lvl4pPr>
            <a:lvl5pPr marL="1828435" indent="0" algn="ctr">
              <a:buNone/>
              <a:defRPr/>
            </a:lvl5pPr>
            <a:lvl6pPr marL="2285543" indent="0" algn="ctr">
              <a:buNone/>
              <a:defRPr/>
            </a:lvl6pPr>
            <a:lvl7pPr marL="2742652" indent="0" algn="ctr">
              <a:buNone/>
              <a:defRPr/>
            </a:lvl7pPr>
            <a:lvl8pPr marL="3199760" indent="0" algn="ctr">
              <a:buNone/>
              <a:defRPr/>
            </a:lvl8pPr>
            <a:lvl9pPr marL="3656868" indent="0" algn="ctr">
              <a:buNone/>
              <a:defRPr/>
            </a:lvl9pPr>
          </a:lstStyle>
          <a:p>
            <a:r>
              <a:rPr lang="en-US"/>
              <a:t>Click to edit Master subtitle style</a:t>
            </a:r>
          </a:p>
        </p:txBody>
      </p:sp>
    </p:spTree>
    <p:extLst>
      <p:ext uri="{BB962C8B-B14F-4D97-AF65-F5344CB8AC3E}">
        <p14:creationId xmlns:p14="http://schemas.microsoft.com/office/powerpoint/2010/main" val="1458922208"/>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7834398"/>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10" indent="0">
              <a:buNone/>
              <a:defRPr sz="1800"/>
            </a:lvl2pPr>
            <a:lvl3pPr marL="914218" indent="0">
              <a:buNone/>
              <a:defRPr sz="1600"/>
            </a:lvl3pPr>
            <a:lvl4pPr marL="1371326" indent="0">
              <a:buNone/>
              <a:defRPr sz="1400"/>
            </a:lvl4pPr>
            <a:lvl5pPr marL="1828435" indent="0">
              <a:buNone/>
              <a:defRPr sz="1400"/>
            </a:lvl5pPr>
            <a:lvl6pPr marL="2285543" indent="0">
              <a:buNone/>
              <a:defRPr sz="1400"/>
            </a:lvl6pPr>
            <a:lvl7pPr marL="2742652" indent="0">
              <a:buNone/>
              <a:defRPr sz="1400"/>
            </a:lvl7pPr>
            <a:lvl8pPr marL="3199760" indent="0">
              <a:buNone/>
              <a:defRPr sz="1400"/>
            </a:lvl8pPr>
            <a:lvl9pPr marL="3656868" indent="0">
              <a:buNone/>
              <a:defRPr sz="1400"/>
            </a:lvl9pPr>
          </a:lstStyle>
          <a:p>
            <a:pPr lvl="0"/>
            <a:r>
              <a:rPr lang="en-US"/>
              <a:t>Click to edit Master text styles</a:t>
            </a:r>
          </a:p>
        </p:txBody>
      </p:sp>
    </p:spTree>
    <p:extLst>
      <p:ext uri="{BB962C8B-B14F-4D97-AF65-F5344CB8AC3E}">
        <p14:creationId xmlns:p14="http://schemas.microsoft.com/office/powerpoint/2010/main" val="613993394"/>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668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9605992"/>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110" indent="0">
              <a:buNone/>
              <a:defRPr sz="2000" b="1"/>
            </a:lvl2pPr>
            <a:lvl3pPr marL="914218" indent="0">
              <a:buNone/>
              <a:defRPr sz="1800" b="1"/>
            </a:lvl3pPr>
            <a:lvl4pPr marL="1371326" indent="0">
              <a:buNone/>
              <a:defRPr sz="1600" b="1"/>
            </a:lvl4pPr>
            <a:lvl5pPr marL="1828435" indent="0">
              <a:buNone/>
              <a:defRPr sz="1600" b="1"/>
            </a:lvl5pPr>
            <a:lvl6pPr marL="2285543" indent="0">
              <a:buNone/>
              <a:defRPr sz="1600" b="1"/>
            </a:lvl6pPr>
            <a:lvl7pPr marL="2742652" indent="0">
              <a:buNone/>
              <a:defRPr sz="1600" b="1"/>
            </a:lvl7pPr>
            <a:lvl8pPr marL="3199760" indent="0">
              <a:buNone/>
              <a:defRPr sz="1600" b="1"/>
            </a:lvl8pPr>
            <a:lvl9pPr marL="365686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8101163"/>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53380736"/>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72607973"/>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1"/>
            <a:ext cx="3008313" cy="4691063"/>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1976191049"/>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4C34A14-C66A-9740-97AE-BB1FB7808606}" type="slidenum">
              <a:rPr lang="en-US"/>
              <a:pPr>
                <a:defRPr/>
              </a:pPr>
              <a:t>‹#›</a:t>
            </a:fld>
            <a:endParaRPr lang="en-US"/>
          </a:p>
        </p:txBody>
      </p:sp>
    </p:spTree>
    <p:extLst>
      <p:ext uri="{BB962C8B-B14F-4D97-AF65-F5344CB8AC3E}">
        <p14:creationId xmlns:p14="http://schemas.microsoft.com/office/powerpoint/2010/main" val="214621510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10" indent="0">
              <a:buNone/>
              <a:defRPr sz="2800"/>
            </a:lvl2pPr>
            <a:lvl3pPr marL="914218" indent="0">
              <a:buNone/>
              <a:defRPr sz="2400"/>
            </a:lvl3pPr>
            <a:lvl4pPr marL="1371326" indent="0">
              <a:buNone/>
              <a:defRPr sz="2000"/>
            </a:lvl4pPr>
            <a:lvl5pPr marL="1828435" indent="0">
              <a:buNone/>
              <a:defRPr sz="2000"/>
            </a:lvl5pPr>
            <a:lvl6pPr marL="2285543" indent="0">
              <a:buNone/>
              <a:defRPr sz="2000"/>
            </a:lvl6pPr>
            <a:lvl7pPr marL="2742652" indent="0">
              <a:buNone/>
              <a:defRPr sz="2000"/>
            </a:lvl7pPr>
            <a:lvl8pPr marL="3199760" indent="0">
              <a:buNone/>
              <a:defRPr sz="2000"/>
            </a:lvl8pPr>
            <a:lvl9pPr marL="365686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10" indent="0">
              <a:buNone/>
              <a:defRPr sz="1200"/>
            </a:lvl2pPr>
            <a:lvl3pPr marL="914218" indent="0">
              <a:buNone/>
              <a:defRPr sz="1000"/>
            </a:lvl3pPr>
            <a:lvl4pPr marL="1371326" indent="0">
              <a:buNone/>
              <a:defRPr sz="900"/>
            </a:lvl4pPr>
            <a:lvl5pPr marL="1828435" indent="0">
              <a:buNone/>
              <a:defRPr sz="900"/>
            </a:lvl5pPr>
            <a:lvl6pPr marL="2285543" indent="0">
              <a:buNone/>
              <a:defRPr sz="900"/>
            </a:lvl6pPr>
            <a:lvl7pPr marL="2742652" indent="0">
              <a:buNone/>
              <a:defRPr sz="900"/>
            </a:lvl7pPr>
            <a:lvl8pPr marL="3199760" indent="0">
              <a:buNone/>
              <a:defRPr sz="900"/>
            </a:lvl8pPr>
            <a:lvl9pPr marL="3656868" indent="0">
              <a:buNone/>
              <a:defRPr sz="900"/>
            </a:lvl9pPr>
          </a:lstStyle>
          <a:p>
            <a:pPr lvl="0"/>
            <a:r>
              <a:rPr lang="en-US"/>
              <a:t>Click to edit Master text styles</a:t>
            </a:r>
          </a:p>
        </p:txBody>
      </p:sp>
    </p:spTree>
    <p:extLst>
      <p:ext uri="{BB962C8B-B14F-4D97-AF65-F5344CB8AC3E}">
        <p14:creationId xmlns:p14="http://schemas.microsoft.com/office/powerpoint/2010/main" val="3694068343"/>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1858637"/>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66801"/>
            <a:ext cx="2057400" cy="5181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066801"/>
            <a:ext cx="6019800" cy="5181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77205122"/>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656F2BE9-7EAB-A04C-A336-00611761E1C0}" type="slidenum">
              <a:rPr lang="en-US"/>
              <a:pPr>
                <a:defRPr/>
              </a:pPr>
              <a:t>‹#›</a:t>
            </a:fld>
            <a:endParaRPr lang="en-US"/>
          </a:p>
        </p:txBody>
      </p:sp>
    </p:spTree>
    <p:extLst>
      <p:ext uri="{BB962C8B-B14F-4D97-AF65-F5344CB8AC3E}">
        <p14:creationId xmlns:p14="http://schemas.microsoft.com/office/powerpoint/2010/main" val="28886470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39FE6FC2-B99E-F84C-9BFF-EBD3483A40BC}" type="slidenum">
              <a:rPr lang="en-US"/>
              <a:pPr>
                <a:defRPr/>
              </a:pPr>
              <a:t>‹#›</a:t>
            </a:fld>
            <a:endParaRPr lang="en-US"/>
          </a:p>
        </p:txBody>
      </p:sp>
    </p:spTree>
    <p:extLst>
      <p:ext uri="{BB962C8B-B14F-4D97-AF65-F5344CB8AC3E}">
        <p14:creationId xmlns:p14="http://schemas.microsoft.com/office/powerpoint/2010/main" val="15982338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47A2DA83-DA3A-C648-99F6-772A6BA0D715}" type="slidenum">
              <a:rPr lang="en-US"/>
              <a:pPr>
                <a:defRPr/>
              </a:pPr>
              <a:t>‹#›</a:t>
            </a:fld>
            <a:endParaRPr lang="en-US"/>
          </a:p>
        </p:txBody>
      </p:sp>
    </p:spTree>
    <p:extLst>
      <p:ext uri="{BB962C8B-B14F-4D97-AF65-F5344CB8AC3E}">
        <p14:creationId xmlns:p14="http://schemas.microsoft.com/office/powerpoint/2010/main" val="338329710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A4A89E88-36BE-D844-A9A8-04AFF6C27F26}" type="slidenum">
              <a:rPr lang="en-US"/>
              <a:pPr>
                <a:defRPr/>
              </a:pPr>
              <a:t>‹#›</a:t>
            </a:fld>
            <a:endParaRPr lang="en-US"/>
          </a:p>
        </p:txBody>
      </p:sp>
    </p:spTree>
    <p:extLst>
      <p:ext uri="{BB962C8B-B14F-4D97-AF65-F5344CB8AC3E}">
        <p14:creationId xmlns:p14="http://schemas.microsoft.com/office/powerpoint/2010/main" val="11498476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a:defRPr>
            </a:lvl1pPr>
          </a:lstStyle>
          <a:p>
            <a:pPr>
              <a:defRPr/>
            </a:pPr>
            <a:fld id="{52D93B16-E237-5945-ABEE-63F936BC6CE1}" type="slidenum">
              <a:rPr lang="en-US"/>
              <a:pPr>
                <a:defRPr/>
              </a:pPr>
              <a:t>‹#›</a:t>
            </a:fld>
            <a:endParaRPr lang="en-US"/>
          </a:p>
        </p:txBody>
      </p:sp>
    </p:spTree>
    <p:extLst>
      <p:ext uri="{BB962C8B-B14F-4D97-AF65-F5344CB8AC3E}">
        <p14:creationId xmlns:p14="http://schemas.microsoft.com/office/powerpoint/2010/main" val="388090087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a:defRPr>
            </a:lvl1pPr>
          </a:lstStyle>
          <a:p>
            <a:pPr>
              <a:defRPr/>
            </a:pPr>
            <a:fld id="{AB257A16-C7D3-3D4E-AC56-33AF3EC2BDCD}" type="slidenum">
              <a:rPr lang="en-US"/>
              <a:pPr>
                <a:defRPr/>
              </a:pPr>
              <a:t>‹#›</a:t>
            </a:fld>
            <a:endParaRPr lang="en-US"/>
          </a:p>
        </p:txBody>
      </p:sp>
    </p:spTree>
    <p:extLst>
      <p:ext uri="{BB962C8B-B14F-4D97-AF65-F5344CB8AC3E}">
        <p14:creationId xmlns:p14="http://schemas.microsoft.com/office/powerpoint/2010/main" val="407951150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a:defRPr>
            </a:lvl1pPr>
          </a:lstStyle>
          <a:p>
            <a:pPr>
              <a:defRPr/>
            </a:pPr>
            <a:fld id="{9DEE8023-20B7-1349-AFA6-F05967DB518F}" type="slidenum">
              <a:rPr lang="en-US"/>
              <a:pPr>
                <a:defRPr/>
              </a:pPr>
              <a:t>‹#›</a:t>
            </a:fld>
            <a:endParaRPr lang="en-US"/>
          </a:p>
        </p:txBody>
      </p:sp>
    </p:spTree>
    <p:extLst>
      <p:ext uri="{BB962C8B-B14F-4D97-AF65-F5344CB8AC3E}">
        <p14:creationId xmlns:p14="http://schemas.microsoft.com/office/powerpoint/2010/main" val="3554536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628698E-88C8-EF43-9477-71BA66A7F297}" type="slidenum">
              <a:rPr lang="en-US"/>
              <a:pPr>
                <a:defRPr/>
              </a:pPr>
              <a:t>‹#›</a:t>
            </a:fld>
            <a:endParaRPr lang="en-US"/>
          </a:p>
        </p:txBody>
      </p:sp>
    </p:spTree>
    <p:extLst>
      <p:ext uri="{BB962C8B-B14F-4D97-AF65-F5344CB8AC3E}">
        <p14:creationId xmlns:p14="http://schemas.microsoft.com/office/powerpoint/2010/main" val="326214140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D2D3D5B1-D590-0846-A239-066E028FAE69}" type="slidenum">
              <a:rPr lang="en-US"/>
              <a:pPr>
                <a:defRPr/>
              </a:pPr>
              <a:t>‹#›</a:t>
            </a:fld>
            <a:endParaRPr lang="en-US"/>
          </a:p>
        </p:txBody>
      </p:sp>
    </p:spTree>
    <p:extLst>
      <p:ext uri="{BB962C8B-B14F-4D97-AF65-F5344CB8AC3E}">
        <p14:creationId xmlns:p14="http://schemas.microsoft.com/office/powerpoint/2010/main" val="3279974312"/>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a:defRPr>
            </a:lvl1pPr>
          </a:lstStyle>
          <a:p>
            <a:pPr>
              <a:defRPr/>
            </a:pPr>
            <a:fld id="{C39C8959-F15A-5245-9FF5-917A8604C5F7}" type="slidenum">
              <a:rPr lang="en-US"/>
              <a:pPr>
                <a:defRPr/>
              </a:pPr>
              <a:t>‹#›</a:t>
            </a:fld>
            <a:endParaRPr lang="en-US"/>
          </a:p>
        </p:txBody>
      </p:sp>
    </p:spTree>
    <p:extLst>
      <p:ext uri="{BB962C8B-B14F-4D97-AF65-F5344CB8AC3E}">
        <p14:creationId xmlns:p14="http://schemas.microsoft.com/office/powerpoint/2010/main" val="363895505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C5D92E55-198E-3942-A016-8C665E3B75A4}" type="slidenum">
              <a:rPr lang="en-US"/>
              <a:pPr>
                <a:defRPr/>
              </a:pPr>
              <a:t>‹#›</a:t>
            </a:fld>
            <a:endParaRPr lang="en-US"/>
          </a:p>
        </p:txBody>
      </p:sp>
    </p:spTree>
    <p:extLst>
      <p:ext uri="{BB962C8B-B14F-4D97-AF65-F5344CB8AC3E}">
        <p14:creationId xmlns:p14="http://schemas.microsoft.com/office/powerpoint/2010/main" val="13850622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a:defRPr>
            </a:lvl1pPr>
          </a:lstStyle>
          <a:p>
            <a:pPr>
              <a:defRPr/>
            </a:pPr>
            <a:fld id="{EA91BB53-ADC4-A14B-9130-389F406D2440}" type="slidenum">
              <a:rPr lang="en-US"/>
              <a:pPr>
                <a:defRPr/>
              </a:pPr>
              <a:t>‹#›</a:t>
            </a:fld>
            <a:endParaRPr lang="en-US"/>
          </a:p>
        </p:txBody>
      </p:sp>
    </p:spTree>
    <p:extLst>
      <p:ext uri="{BB962C8B-B14F-4D97-AF65-F5344CB8AC3E}">
        <p14:creationId xmlns:p14="http://schemas.microsoft.com/office/powerpoint/2010/main" val="45908420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1173FB7-E4BE-E041-A45B-567D2A80C396}" type="datetimeFigureOut">
              <a:rPr lang="en-US"/>
              <a:pPr>
                <a:defRPr/>
              </a:pPr>
              <a:t>1/17/22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E4AACBC-8DA8-8240-AA7D-2E8918DB7233}" type="slidenum">
              <a:rPr lang="en-US"/>
              <a:pPr>
                <a:defRPr/>
              </a:pPr>
              <a:t>‹#›</a:t>
            </a:fld>
            <a:endParaRPr lang="en-US"/>
          </a:p>
        </p:txBody>
      </p:sp>
    </p:spTree>
    <p:extLst>
      <p:ext uri="{BB962C8B-B14F-4D97-AF65-F5344CB8AC3E}">
        <p14:creationId xmlns:p14="http://schemas.microsoft.com/office/powerpoint/2010/main" val="205672896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369A430-5A1A-524C-B4F9-CA9AC09AA819}" type="datetimeFigureOut">
              <a:rPr lang="en-US"/>
              <a:pPr>
                <a:defRPr/>
              </a:pPr>
              <a:t>1/17/22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BC0D2E9-A2BF-C14E-90B0-D43CE7EC804A}" type="slidenum">
              <a:rPr lang="en-US"/>
              <a:pPr>
                <a:defRPr/>
              </a:pPr>
              <a:t>‹#›</a:t>
            </a:fld>
            <a:endParaRPr lang="en-US"/>
          </a:p>
        </p:txBody>
      </p:sp>
    </p:spTree>
    <p:extLst>
      <p:ext uri="{BB962C8B-B14F-4D97-AF65-F5344CB8AC3E}">
        <p14:creationId xmlns:p14="http://schemas.microsoft.com/office/powerpoint/2010/main" val="288091565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E17A0876-DD28-5D4A-9A61-A4CA259E6D5A}" type="datetimeFigureOut">
              <a:rPr lang="en-US"/>
              <a:pPr>
                <a:defRPr/>
              </a:pPr>
              <a:t>1/17/22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5BDF1B2-BC22-BE4B-9FA6-6A210B8CDE81}" type="slidenum">
              <a:rPr lang="en-US"/>
              <a:pPr>
                <a:defRPr/>
              </a:pPr>
              <a:t>‹#›</a:t>
            </a:fld>
            <a:endParaRPr lang="en-US"/>
          </a:p>
        </p:txBody>
      </p:sp>
    </p:spTree>
    <p:extLst>
      <p:ext uri="{BB962C8B-B14F-4D97-AF65-F5344CB8AC3E}">
        <p14:creationId xmlns:p14="http://schemas.microsoft.com/office/powerpoint/2010/main" val="327168018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97B4C7B-939D-B04E-9F29-20C7966FE953}" type="datetimeFigureOut">
              <a:rPr lang="en-US"/>
              <a:pPr>
                <a:defRPr/>
              </a:pPr>
              <a:t>1/17/22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2BF388C-04BB-9E4B-A9D1-3C10945E6101}" type="slidenum">
              <a:rPr lang="en-US"/>
              <a:pPr>
                <a:defRPr/>
              </a:pPr>
              <a:t>‹#›</a:t>
            </a:fld>
            <a:endParaRPr lang="en-US"/>
          </a:p>
        </p:txBody>
      </p:sp>
    </p:spTree>
    <p:extLst>
      <p:ext uri="{BB962C8B-B14F-4D97-AF65-F5344CB8AC3E}">
        <p14:creationId xmlns:p14="http://schemas.microsoft.com/office/powerpoint/2010/main" val="71579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84C0ED-21C2-8A4E-8EEA-F6D7C76490BF}" type="datetimeFigureOut">
              <a:rPr lang="en-US"/>
              <a:pPr>
                <a:defRPr/>
              </a:pPr>
              <a:t>1/17/22</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59BCC53-1733-8F41-A491-FC2924DE4D76}" type="slidenum">
              <a:rPr lang="en-US"/>
              <a:pPr>
                <a:defRPr/>
              </a:pPr>
              <a:t>‹#›</a:t>
            </a:fld>
            <a:endParaRPr lang="en-US"/>
          </a:p>
        </p:txBody>
      </p:sp>
    </p:spTree>
    <p:extLst>
      <p:ext uri="{BB962C8B-B14F-4D97-AF65-F5344CB8AC3E}">
        <p14:creationId xmlns:p14="http://schemas.microsoft.com/office/powerpoint/2010/main" val="22717209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7877EF5-FF8B-2544-9F46-8BDA83BF11A6}" type="datetimeFigureOut">
              <a:rPr lang="en-US"/>
              <a:pPr>
                <a:defRPr/>
              </a:pPr>
              <a:t>1/17/22</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514BB05-87ED-004C-876C-34CD726DBF6D}" type="slidenum">
              <a:rPr lang="en-US"/>
              <a:pPr>
                <a:defRPr/>
              </a:pPr>
              <a:t>‹#›</a:t>
            </a:fld>
            <a:endParaRPr lang="en-US"/>
          </a:p>
        </p:txBody>
      </p:sp>
    </p:spTree>
    <p:extLst>
      <p:ext uri="{BB962C8B-B14F-4D97-AF65-F5344CB8AC3E}">
        <p14:creationId xmlns:p14="http://schemas.microsoft.com/office/powerpoint/2010/main" val="14746230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5BA1CAD-06F7-E34F-96C3-79227C2BF3CA}" type="slidenum">
              <a:rPr lang="en-US"/>
              <a:pPr>
                <a:defRPr/>
              </a:pPr>
              <a:t>‹#›</a:t>
            </a:fld>
            <a:endParaRPr lang="en-US"/>
          </a:p>
        </p:txBody>
      </p:sp>
    </p:spTree>
    <p:extLst>
      <p:ext uri="{BB962C8B-B14F-4D97-AF65-F5344CB8AC3E}">
        <p14:creationId xmlns:p14="http://schemas.microsoft.com/office/powerpoint/2010/main" val="20348346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434A2DFD-F488-1049-915A-E32CE4AD98AE}" type="datetimeFigureOut">
              <a:rPr lang="en-US"/>
              <a:pPr>
                <a:defRPr/>
              </a:pPr>
              <a:t>1/17/22</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2A285270-0625-3C4E-B7B6-C51C80B7D455}" type="slidenum">
              <a:rPr lang="en-US"/>
              <a:pPr>
                <a:defRPr/>
              </a:pPr>
              <a:t>‹#›</a:t>
            </a:fld>
            <a:endParaRPr lang="en-US"/>
          </a:p>
        </p:txBody>
      </p:sp>
    </p:spTree>
    <p:extLst>
      <p:ext uri="{BB962C8B-B14F-4D97-AF65-F5344CB8AC3E}">
        <p14:creationId xmlns:p14="http://schemas.microsoft.com/office/powerpoint/2010/main" val="41072860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3A4B0F5A-A0E3-4040-BC99-682676AFCA38}" type="datetimeFigureOut">
              <a:rPr lang="en-US"/>
              <a:pPr>
                <a:defRPr/>
              </a:pPr>
              <a:t>1/17/22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F2F1A739-0772-8148-B4E6-D0746B2240EE}" type="slidenum">
              <a:rPr lang="en-US"/>
              <a:pPr>
                <a:defRPr/>
              </a:pPr>
              <a:t>‹#›</a:t>
            </a:fld>
            <a:endParaRPr lang="en-US"/>
          </a:p>
        </p:txBody>
      </p:sp>
    </p:spTree>
    <p:extLst>
      <p:ext uri="{BB962C8B-B14F-4D97-AF65-F5344CB8AC3E}">
        <p14:creationId xmlns:p14="http://schemas.microsoft.com/office/powerpoint/2010/main" val="419550081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4F5BEC6-9CE9-5E45-B24A-074D197E82AF}" type="datetimeFigureOut">
              <a:rPr lang="en-US"/>
              <a:pPr>
                <a:defRPr/>
              </a:pPr>
              <a:t>1/17/22</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9A8B088C-38B1-274F-8D5F-225083B0E9B9}" type="slidenum">
              <a:rPr lang="en-US"/>
              <a:pPr>
                <a:defRPr/>
              </a:pPr>
              <a:t>‹#›</a:t>
            </a:fld>
            <a:endParaRPr lang="en-US"/>
          </a:p>
        </p:txBody>
      </p:sp>
    </p:spTree>
    <p:extLst>
      <p:ext uri="{BB962C8B-B14F-4D97-AF65-F5344CB8AC3E}">
        <p14:creationId xmlns:p14="http://schemas.microsoft.com/office/powerpoint/2010/main" val="15023882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A141E0FA-61ED-6F4C-98BF-41F2B98AD3C4}" type="datetimeFigureOut">
              <a:rPr lang="en-US"/>
              <a:pPr>
                <a:defRPr/>
              </a:pPr>
              <a:t>1/17/22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56EA5AD5-F326-0D4D-A3F6-B5CF2A6671CD}" type="slidenum">
              <a:rPr lang="en-US"/>
              <a:pPr>
                <a:defRPr/>
              </a:pPr>
              <a:t>‹#›</a:t>
            </a:fld>
            <a:endParaRPr lang="en-US"/>
          </a:p>
        </p:txBody>
      </p:sp>
    </p:spTree>
    <p:extLst>
      <p:ext uri="{BB962C8B-B14F-4D97-AF65-F5344CB8AC3E}">
        <p14:creationId xmlns:p14="http://schemas.microsoft.com/office/powerpoint/2010/main" val="413928765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7C337AC6-81B1-0C4A-8589-FB5C22AD25F1}" type="datetimeFigureOut">
              <a:rPr lang="en-US"/>
              <a:pPr>
                <a:defRPr/>
              </a:pPr>
              <a:t>1/17/22</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8D5B333C-0D4B-3C47-82BC-E487376897B2}" type="slidenum">
              <a:rPr lang="en-US"/>
              <a:pPr>
                <a:defRPr/>
              </a:pPr>
              <a:t>‹#›</a:t>
            </a:fld>
            <a:endParaRPr lang="en-US"/>
          </a:p>
        </p:txBody>
      </p:sp>
    </p:spTree>
    <p:extLst>
      <p:ext uri="{BB962C8B-B14F-4D97-AF65-F5344CB8AC3E}">
        <p14:creationId xmlns:p14="http://schemas.microsoft.com/office/powerpoint/2010/main" val="338445134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endParaRPr lang="en-US"/>
          </a:p>
        </p:txBody>
      </p:sp>
      <p:sp>
        <p:nvSpPr>
          <p:cNvPr id="4" name="Rectangle 5"/>
          <p:cNvSpPr>
            <a:spLocks noGrp="1" noChangeArrowheads="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Rectangle 6"/>
          <p:cNvSpPr>
            <a:spLocks noGrp="1" noChangeArrowheads="1"/>
          </p:cNvSpPr>
          <p:nvPr>
            <p:ph type="sldNum" sz="quarter" idx="12"/>
          </p:nvPr>
        </p:nvSpPr>
        <p:spPr/>
        <p:txBody>
          <a:bodyPr rtlCol="0"/>
          <a:lstStyle>
            <a:lvl1pPr fontAlgn="base">
              <a:spcBef>
                <a:spcPct val="0"/>
              </a:spcBef>
              <a:spcAft>
                <a:spcPct val="0"/>
              </a:spcAft>
              <a:defRPr>
                <a:solidFill>
                  <a:prstClr val="black">
                    <a:tint val="75000"/>
                  </a:prstClr>
                </a:solidFill>
                <a:latin typeface="Calibri"/>
                <a:ea typeface="ＭＳ Ｐゴシック" charset="0"/>
                <a:cs typeface="ＭＳ Ｐゴシック" charset="0"/>
              </a:defRPr>
            </a:lvl1pPr>
          </a:lstStyle>
          <a:p>
            <a:pPr>
              <a:defRPr/>
            </a:pPr>
            <a:fld id="{C59B99CC-2CA4-4744-A824-B003D0F50E91}" type="slidenum">
              <a:rPr lang="en-US"/>
              <a:pPr>
                <a:defRPr/>
              </a:pPr>
              <a:t>‹#›</a:t>
            </a:fld>
            <a:endParaRPr lang="en-US"/>
          </a:p>
        </p:txBody>
      </p:sp>
    </p:spTree>
    <p:extLst>
      <p:ext uri="{BB962C8B-B14F-4D97-AF65-F5344CB8AC3E}">
        <p14:creationId xmlns:p14="http://schemas.microsoft.com/office/powerpoint/2010/main" val="25554579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8B8B22-B8E7-3943-A6B3-6502993FAFD9}" type="slidenum">
              <a:rPr lang="en-US"/>
              <a:pPr>
                <a:defRPr/>
              </a:pPr>
              <a:t>‹#›</a:t>
            </a:fld>
            <a:endParaRPr lang="en-US"/>
          </a:p>
        </p:txBody>
      </p:sp>
    </p:spTree>
    <p:extLst>
      <p:ext uri="{BB962C8B-B14F-4D97-AF65-F5344CB8AC3E}">
        <p14:creationId xmlns:p14="http://schemas.microsoft.com/office/powerpoint/2010/main" val="138074448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50ED43-631A-0142-ADF8-190EF909B838}" type="slidenum">
              <a:rPr lang="en-US"/>
              <a:pPr>
                <a:defRPr/>
              </a:pPr>
              <a:t>‹#›</a:t>
            </a:fld>
            <a:endParaRPr lang="en-US"/>
          </a:p>
        </p:txBody>
      </p:sp>
    </p:spTree>
    <p:extLst>
      <p:ext uri="{BB962C8B-B14F-4D97-AF65-F5344CB8AC3E}">
        <p14:creationId xmlns:p14="http://schemas.microsoft.com/office/powerpoint/2010/main" val="204961933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59E8B1C-43CF-0740-A2EE-4C977010FC0A}" type="slidenum">
              <a:rPr lang="en-US"/>
              <a:pPr>
                <a:defRPr/>
              </a:pPr>
              <a:t>‹#›</a:t>
            </a:fld>
            <a:endParaRPr lang="en-US"/>
          </a:p>
        </p:txBody>
      </p:sp>
    </p:spTree>
    <p:extLst>
      <p:ext uri="{BB962C8B-B14F-4D97-AF65-F5344CB8AC3E}">
        <p14:creationId xmlns:p14="http://schemas.microsoft.com/office/powerpoint/2010/main" val="2187832997"/>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81490E6-D5D6-3244-B90B-375979457785}" type="slidenum">
              <a:rPr lang="en-US"/>
              <a:pPr>
                <a:defRPr/>
              </a:pPr>
              <a:t>‹#›</a:t>
            </a:fld>
            <a:endParaRPr lang="en-US"/>
          </a:p>
        </p:txBody>
      </p:sp>
    </p:spTree>
    <p:extLst>
      <p:ext uri="{BB962C8B-B14F-4D97-AF65-F5344CB8AC3E}">
        <p14:creationId xmlns:p14="http://schemas.microsoft.com/office/powerpoint/2010/main" val="831552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665BD85-7901-4C4A-B161-7AFAC97B0EDA}" type="slidenum">
              <a:rPr lang="en-US"/>
              <a:pPr>
                <a:defRPr/>
              </a:pPr>
              <a:t>‹#›</a:t>
            </a:fld>
            <a:endParaRPr lang="en-US"/>
          </a:p>
        </p:txBody>
      </p:sp>
    </p:spTree>
    <p:extLst>
      <p:ext uri="{BB962C8B-B14F-4D97-AF65-F5344CB8AC3E}">
        <p14:creationId xmlns:p14="http://schemas.microsoft.com/office/powerpoint/2010/main" val="2823602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28CCC2-3E1B-724D-858F-0FE6D569E2CD}" type="slidenum">
              <a:rPr lang="en-US"/>
              <a:pPr>
                <a:defRPr/>
              </a:pPr>
              <a:t>‹#›</a:t>
            </a:fld>
            <a:endParaRPr lang="en-US"/>
          </a:p>
        </p:txBody>
      </p:sp>
    </p:spTree>
    <p:extLst>
      <p:ext uri="{BB962C8B-B14F-4D97-AF65-F5344CB8AC3E}">
        <p14:creationId xmlns:p14="http://schemas.microsoft.com/office/powerpoint/2010/main" val="173814737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FD44D9C-FA1E-2640-9E4E-9E8133016BE9}" type="slidenum">
              <a:rPr lang="en-US"/>
              <a:pPr>
                <a:defRPr/>
              </a:pPr>
              <a:t>‹#›</a:t>
            </a:fld>
            <a:endParaRPr lang="en-US"/>
          </a:p>
        </p:txBody>
      </p:sp>
    </p:spTree>
    <p:extLst>
      <p:ext uri="{BB962C8B-B14F-4D97-AF65-F5344CB8AC3E}">
        <p14:creationId xmlns:p14="http://schemas.microsoft.com/office/powerpoint/2010/main" val="245067691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3C25C3D1-C1B3-DC4E-AABD-209B10EEFCEE}" type="slidenum">
              <a:rPr lang="en-US"/>
              <a:pPr>
                <a:defRPr/>
              </a:pPr>
              <a:t>‹#›</a:t>
            </a:fld>
            <a:endParaRPr lang="en-US"/>
          </a:p>
        </p:txBody>
      </p:sp>
    </p:spTree>
    <p:extLst>
      <p:ext uri="{BB962C8B-B14F-4D97-AF65-F5344CB8AC3E}">
        <p14:creationId xmlns:p14="http://schemas.microsoft.com/office/powerpoint/2010/main" val="415534279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B934BC3-C426-B947-8B55-55E35CD9588C}" type="slidenum">
              <a:rPr lang="en-US"/>
              <a:pPr>
                <a:defRPr/>
              </a:pPr>
              <a:t>‹#›</a:t>
            </a:fld>
            <a:endParaRPr lang="en-US"/>
          </a:p>
        </p:txBody>
      </p:sp>
    </p:spTree>
    <p:extLst>
      <p:ext uri="{BB962C8B-B14F-4D97-AF65-F5344CB8AC3E}">
        <p14:creationId xmlns:p14="http://schemas.microsoft.com/office/powerpoint/2010/main" val="412074595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E89C9AB-0813-EF42-B753-493D3A6C4EE2}" type="slidenum">
              <a:rPr lang="en-US"/>
              <a:pPr>
                <a:defRPr/>
              </a:pPr>
              <a:t>‹#›</a:t>
            </a:fld>
            <a:endParaRPr lang="en-US"/>
          </a:p>
        </p:txBody>
      </p:sp>
    </p:spTree>
    <p:extLst>
      <p:ext uri="{BB962C8B-B14F-4D97-AF65-F5344CB8AC3E}">
        <p14:creationId xmlns:p14="http://schemas.microsoft.com/office/powerpoint/2010/main" val="19365336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FFC6047-8CAC-4440-A944-E72254B89BB4}" type="slidenum">
              <a:rPr lang="en-US"/>
              <a:pPr>
                <a:defRPr/>
              </a:pPr>
              <a:t>‹#›</a:t>
            </a:fld>
            <a:endParaRPr lang="en-US"/>
          </a:p>
        </p:txBody>
      </p:sp>
    </p:spTree>
    <p:extLst>
      <p:ext uri="{BB962C8B-B14F-4D97-AF65-F5344CB8AC3E}">
        <p14:creationId xmlns:p14="http://schemas.microsoft.com/office/powerpoint/2010/main" val="230313299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310F2C0-1D32-9A48-AA70-D89514AABDA5}" type="slidenum">
              <a:rPr lang="en-US"/>
              <a:pPr>
                <a:defRPr/>
              </a:pPr>
              <a:t>‹#›</a:t>
            </a:fld>
            <a:endParaRPr lang="en-US"/>
          </a:p>
        </p:txBody>
      </p:sp>
    </p:spTree>
    <p:extLst>
      <p:ext uri="{BB962C8B-B14F-4D97-AF65-F5344CB8AC3E}">
        <p14:creationId xmlns:p14="http://schemas.microsoft.com/office/powerpoint/2010/main" val="35540108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2D12223B-5AD6-F744-998D-22D78E694501}" type="slidenum">
              <a:rPr lang="en-US"/>
              <a:pPr>
                <a:defRPr/>
              </a:pPr>
              <a:t>‹#›</a:t>
            </a:fld>
            <a:endParaRPr lang="en-US"/>
          </a:p>
        </p:txBody>
      </p:sp>
    </p:spTree>
    <p:extLst>
      <p:ext uri="{BB962C8B-B14F-4D97-AF65-F5344CB8AC3E}">
        <p14:creationId xmlns:p14="http://schemas.microsoft.com/office/powerpoint/2010/main" val="185824765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7977C65-64AF-554A-BAD0-317E836142DE}" type="slidenum">
              <a:rPr lang="en-US"/>
              <a:pPr>
                <a:defRPr/>
              </a:pPr>
              <a:t>‹#›</a:t>
            </a:fld>
            <a:endParaRPr lang="en-US"/>
          </a:p>
        </p:txBody>
      </p:sp>
    </p:spTree>
    <p:extLst>
      <p:ext uri="{BB962C8B-B14F-4D97-AF65-F5344CB8AC3E}">
        <p14:creationId xmlns:p14="http://schemas.microsoft.com/office/powerpoint/2010/main" val="394943273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60D19CF-8E1C-9143-8C0D-74C7861A068F}" type="slidenum">
              <a:rPr lang="en-US"/>
              <a:pPr>
                <a:defRPr/>
              </a:pPr>
              <a:t>‹#›</a:t>
            </a:fld>
            <a:endParaRPr lang="en-US"/>
          </a:p>
        </p:txBody>
      </p:sp>
    </p:spTree>
    <p:extLst>
      <p:ext uri="{BB962C8B-B14F-4D97-AF65-F5344CB8AC3E}">
        <p14:creationId xmlns:p14="http://schemas.microsoft.com/office/powerpoint/2010/main" val="7011911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A975A4-3BB2-AA4D-B291-54370E49DD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3293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1B88D7-FCCE-E848-9CAA-D0D2D4ED4C14}" type="slidenum">
              <a:rPr lang="en-US"/>
              <a:pPr>
                <a:defRPr/>
              </a:pPr>
              <a:t>‹#›</a:t>
            </a:fld>
            <a:endParaRPr lang="en-US"/>
          </a:p>
        </p:txBody>
      </p:sp>
    </p:spTree>
    <p:extLst>
      <p:ext uri="{BB962C8B-B14F-4D97-AF65-F5344CB8AC3E}">
        <p14:creationId xmlns:p14="http://schemas.microsoft.com/office/powerpoint/2010/main" val="226537296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7EED44-4C06-354D-B7D1-D74CBCEDA6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674226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7A3DDE1-A1E9-D348-ACBE-83EE65963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1462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D2E0BF8-808C-254A-B6AB-E4776DDE6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937933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2E350A31-590A-9048-B8F7-1CF316D069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7211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211EBB4-2BCB-E948-97D6-D2F88AAC8D3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515904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69C442-CC41-444F-8443-2745D11EFE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678371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58C10A-51FF-DF46-BBC7-8B2871E133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674296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523E2A-4AE2-6944-9F43-478B33575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5076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5A58CD-DE0C-B747-9778-5CE455EC0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60469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8BEE9E-55E3-E249-BB8A-201033F92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7846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2D1C57-18BF-8248-88B1-C49A983A35A2}" type="slidenum">
              <a:rPr lang="en-US"/>
              <a:pPr>
                <a:defRPr/>
              </a:pPr>
              <a:t>‹#›</a:t>
            </a:fld>
            <a:endParaRPr lang="en-US"/>
          </a:p>
        </p:txBody>
      </p:sp>
    </p:spTree>
    <p:extLst>
      <p:ext uri="{BB962C8B-B14F-4D97-AF65-F5344CB8AC3E}">
        <p14:creationId xmlns:p14="http://schemas.microsoft.com/office/powerpoint/2010/main" val="428028423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755136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818999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024688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81700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963141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140038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355536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1525268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63031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39136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200CAE-F12F-5347-81BD-2E23EB02AEA6}" type="slidenum">
              <a:rPr lang="en-US"/>
              <a:pPr>
                <a:defRPr/>
              </a:pPr>
              <a:t>‹#›</a:t>
            </a:fld>
            <a:endParaRPr lang="en-US"/>
          </a:p>
        </p:txBody>
      </p:sp>
    </p:spTree>
    <p:extLst>
      <p:ext uri="{BB962C8B-B14F-4D97-AF65-F5344CB8AC3E}">
        <p14:creationId xmlns:p14="http://schemas.microsoft.com/office/powerpoint/2010/main" val="25295251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28916431"/>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364602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1916685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7149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478292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257195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577077"/>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019788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887367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664963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34E781-DC63-604B-B8BD-21D641D22DEA}" type="slidenum">
              <a:rPr lang="en-US"/>
              <a:pPr>
                <a:defRPr/>
              </a:pPr>
              <a:t>‹#›</a:t>
            </a:fld>
            <a:endParaRPr lang="en-US"/>
          </a:p>
        </p:txBody>
      </p:sp>
    </p:spTree>
    <p:extLst>
      <p:ext uri="{BB962C8B-B14F-4D97-AF65-F5344CB8AC3E}">
        <p14:creationId xmlns:p14="http://schemas.microsoft.com/office/powerpoint/2010/main" val="30999785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8504407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67465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33030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5880480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6794029"/>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3120874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677913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094939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731795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886167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14CCE2-B68B-854D-8744-54EAB2E9A482}" type="slidenum">
              <a:rPr lang="en-US"/>
              <a:pPr>
                <a:defRPr/>
              </a:pPr>
              <a:t>‹#›</a:t>
            </a:fld>
            <a:endParaRPr lang="en-US"/>
          </a:p>
        </p:txBody>
      </p:sp>
    </p:spTree>
    <p:extLst>
      <p:ext uri="{BB962C8B-B14F-4D97-AF65-F5344CB8AC3E}">
        <p14:creationId xmlns:p14="http://schemas.microsoft.com/office/powerpoint/2010/main" val="3428014052"/>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8465050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8361162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9185790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0FA14361-CC12-4144-829B-5437FD096675}" type="slidenum">
              <a:rPr lang="en-US"/>
              <a:pPr/>
              <a:t>‹#›</a:t>
            </a:fld>
            <a:endParaRPr lang="en-US"/>
          </a:p>
        </p:txBody>
      </p:sp>
    </p:spTree>
    <p:extLst>
      <p:ext uri="{BB962C8B-B14F-4D97-AF65-F5344CB8AC3E}">
        <p14:creationId xmlns:p14="http://schemas.microsoft.com/office/powerpoint/2010/main" val="352624500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9E68551-7DC3-4043-A345-BA56085E2FEE}" type="slidenum">
              <a:rPr lang="en-US"/>
              <a:pPr/>
              <a:t>‹#›</a:t>
            </a:fld>
            <a:endParaRPr lang="en-US"/>
          </a:p>
        </p:txBody>
      </p:sp>
    </p:spTree>
    <p:extLst>
      <p:ext uri="{BB962C8B-B14F-4D97-AF65-F5344CB8AC3E}">
        <p14:creationId xmlns:p14="http://schemas.microsoft.com/office/powerpoint/2010/main" val="2776176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4E63129C-E743-814B-AE6C-5AC30E5C6C55}" type="slidenum">
              <a:rPr lang="en-US"/>
              <a:pPr/>
              <a:t>‹#›</a:t>
            </a:fld>
            <a:endParaRPr lang="en-US"/>
          </a:p>
        </p:txBody>
      </p:sp>
    </p:spTree>
    <p:extLst>
      <p:ext uri="{BB962C8B-B14F-4D97-AF65-F5344CB8AC3E}">
        <p14:creationId xmlns:p14="http://schemas.microsoft.com/office/powerpoint/2010/main" val="414066389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9EA1202-F682-344D-A5C4-F1C163748104}" type="slidenum">
              <a:rPr lang="en-US"/>
              <a:pPr/>
              <a:t>‹#›</a:t>
            </a:fld>
            <a:endParaRPr lang="en-US"/>
          </a:p>
        </p:txBody>
      </p:sp>
    </p:spTree>
    <p:extLst>
      <p:ext uri="{BB962C8B-B14F-4D97-AF65-F5344CB8AC3E}">
        <p14:creationId xmlns:p14="http://schemas.microsoft.com/office/powerpoint/2010/main" val="62657820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C668401-84B7-9F4E-88A0-B32DF5D4755C}" type="slidenum">
              <a:rPr lang="en-US"/>
              <a:pPr/>
              <a:t>‹#›</a:t>
            </a:fld>
            <a:endParaRPr lang="en-US"/>
          </a:p>
        </p:txBody>
      </p:sp>
    </p:spTree>
    <p:extLst>
      <p:ext uri="{BB962C8B-B14F-4D97-AF65-F5344CB8AC3E}">
        <p14:creationId xmlns:p14="http://schemas.microsoft.com/office/powerpoint/2010/main" val="4289974245"/>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E2F5ABD-577E-C44A-B2C5-623F0B2E0BF6}" type="slidenum">
              <a:rPr lang="en-US"/>
              <a:pPr/>
              <a:t>‹#›</a:t>
            </a:fld>
            <a:endParaRPr lang="en-US"/>
          </a:p>
        </p:txBody>
      </p:sp>
    </p:spTree>
    <p:extLst>
      <p:ext uri="{BB962C8B-B14F-4D97-AF65-F5344CB8AC3E}">
        <p14:creationId xmlns:p14="http://schemas.microsoft.com/office/powerpoint/2010/main" val="413363166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14AE9250-819F-AB40-8B00-4102D8110E99}" type="slidenum">
              <a:rPr lang="en-US"/>
              <a:pPr/>
              <a:t>‹#›</a:t>
            </a:fld>
            <a:endParaRPr lang="en-US"/>
          </a:p>
        </p:txBody>
      </p:sp>
    </p:spTree>
    <p:extLst>
      <p:ext uri="{BB962C8B-B14F-4D97-AF65-F5344CB8AC3E}">
        <p14:creationId xmlns:p14="http://schemas.microsoft.com/office/powerpoint/2010/main" val="17968898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B3FD924-0E4D-A741-B63F-D920021D64CB}" type="slidenum">
              <a:rPr lang="en-US"/>
              <a:pPr>
                <a:defRPr/>
              </a:pPr>
              <a:t>‹#›</a:t>
            </a:fld>
            <a:endParaRPr lang="en-US"/>
          </a:p>
        </p:txBody>
      </p:sp>
    </p:spTree>
    <p:extLst>
      <p:ext uri="{BB962C8B-B14F-4D97-AF65-F5344CB8AC3E}">
        <p14:creationId xmlns:p14="http://schemas.microsoft.com/office/powerpoint/2010/main" val="236099834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34525C4B-DD9D-4549-926E-F0A0133524BE}" type="slidenum">
              <a:rPr lang="en-US"/>
              <a:pPr/>
              <a:t>‹#›</a:t>
            </a:fld>
            <a:endParaRPr lang="en-US"/>
          </a:p>
        </p:txBody>
      </p:sp>
    </p:spTree>
    <p:extLst>
      <p:ext uri="{BB962C8B-B14F-4D97-AF65-F5344CB8AC3E}">
        <p14:creationId xmlns:p14="http://schemas.microsoft.com/office/powerpoint/2010/main" val="369786554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28868B8-4788-BA4B-899C-A0DE809B1034}" type="slidenum">
              <a:rPr lang="en-US"/>
              <a:pPr/>
              <a:t>‹#›</a:t>
            </a:fld>
            <a:endParaRPr lang="en-US"/>
          </a:p>
        </p:txBody>
      </p:sp>
    </p:spTree>
    <p:extLst>
      <p:ext uri="{BB962C8B-B14F-4D97-AF65-F5344CB8AC3E}">
        <p14:creationId xmlns:p14="http://schemas.microsoft.com/office/powerpoint/2010/main" val="270854545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EE60156D-F106-804A-817B-5995F975EDEC}" type="slidenum">
              <a:rPr lang="en-US"/>
              <a:pPr/>
              <a:t>‹#›</a:t>
            </a:fld>
            <a:endParaRPr lang="en-US"/>
          </a:p>
        </p:txBody>
      </p:sp>
    </p:spTree>
    <p:extLst>
      <p:ext uri="{BB962C8B-B14F-4D97-AF65-F5344CB8AC3E}">
        <p14:creationId xmlns:p14="http://schemas.microsoft.com/office/powerpoint/2010/main" val="361461314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C2F1AA64-4F0A-6841-A6F4-146AF66C4525}" type="slidenum">
              <a:rPr lang="en-US"/>
              <a:pPr/>
              <a:t>‹#›</a:t>
            </a:fld>
            <a:endParaRPr lang="en-US"/>
          </a:p>
        </p:txBody>
      </p:sp>
    </p:spTree>
    <p:extLst>
      <p:ext uri="{BB962C8B-B14F-4D97-AF65-F5344CB8AC3E}">
        <p14:creationId xmlns:p14="http://schemas.microsoft.com/office/powerpoint/2010/main" val="227161396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09631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49580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546" indent="0">
              <a:buNone/>
              <a:defRPr sz="1800"/>
            </a:lvl2pPr>
            <a:lvl3pPr marL="913095" indent="0">
              <a:buNone/>
              <a:defRPr sz="1600"/>
            </a:lvl3pPr>
            <a:lvl4pPr marL="1369628" indent="0">
              <a:buNone/>
              <a:defRPr sz="1400"/>
            </a:lvl4pPr>
            <a:lvl5pPr marL="1826186" indent="0">
              <a:buNone/>
              <a:defRPr sz="1400"/>
            </a:lvl5pPr>
            <a:lvl6pPr marL="2282714" indent="0">
              <a:buNone/>
              <a:defRPr sz="1400"/>
            </a:lvl6pPr>
            <a:lvl7pPr marL="2739256" indent="0">
              <a:buNone/>
              <a:defRPr sz="1400"/>
            </a:lvl7pPr>
            <a:lvl8pPr marL="3195796" indent="0">
              <a:buNone/>
              <a:defRPr sz="1400"/>
            </a:lvl8pPr>
            <a:lvl9pPr marL="3652341"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52455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7034820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54" y="1535113"/>
            <a:ext cx="4041775" cy="639762"/>
          </a:xfrm>
        </p:spPr>
        <p:txBody>
          <a:bodyPr anchor="b"/>
          <a:lstStyle>
            <a:lvl1pPr marL="0" indent="0">
              <a:buNone/>
              <a:defRPr sz="2400" b="1"/>
            </a:lvl1pPr>
            <a:lvl2pPr marL="456546" indent="0">
              <a:buNone/>
              <a:defRPr sz="2000" b="1"/>
            </a:lvl2pPr>
            <a:lvl3pPr marL="913095" indent="0">
              <a:buNone/>
              <a:defRPr sz="1800" b="1"/>
            </a:lvl3pPr>
            <a:lvl4pPr marL="1369628" indent="0">
              <a:buNone/>
              <a:defRPr sz="1600" b="1"/>
            </a:lvl4pPr>
            <a:lvl5pPr marL="1826186" indent="0">
              <a:buNone/>
              <a:defRPr sz="1600" b="1"/>
            </a:lvl5pPr>
            <a:lvl6pPr marL="2282714" indent="0">
              <a:buNone/>
              <a:defRPr sz="1600" b="1"/>
            </a:lvl6pPr>
            <a:lvl7pPr marL="2739256" indent="0">
              <a:buNone/>
              <a:defRPr sz="1600" b="1"/>
            </a:lvl7pPr>
            <a:lvl8pPr marL="3195796" indent="0">
              <a:buNone/>
              <a:defRPr sz="1600" b="1"/>
            </a:lvl8pPr>
            <a:lvl9pPr marL="365234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5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72673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40670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9B9D5D-FF88-004E-9E6A-2E679B3BB8E4}" type="slidenum">
              <a:rPr lang="en-US"/>
              <a:pPr>
                <a:defRPr/>
              </a:pPr>
              <a:t>‹#›</a:t>
            </a:fld>
            <a:endParaRPr lang="en-US"/>
          </a:p>
        </p:txBody>
      </p:sp>
    </p:spTree>
    <p:extLst>
      <p:ext uri="{BB962C8B-B14F-4D97-AF65-F5344CB8AC3E}">
        <p14:creationId xmlns:p14="http://schemas.microsoft.com/office/powerpoint/2010/main" val="316269647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5646348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9" y="1435101"/>
            <a:ext cx="3008313" cy="4691063"/>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276383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546" indent="0">
              <a:buNone/>
              <a:defRPr sz="2800"/>
            </a:lvl2pPr>
            <a:lvl3pPr marL="913095" indent="0">
              <a:buNone/>
              <a:defRPr sz="2400"/>
            </a:lvl3pPr>
            <a:lvl4pPr marL="1369628" indent="0">
              <a:buNone/>
              <a:defRPr sz="2000"/>
            </a:lvl4pPr>
            <a:lvl5pPr marL="1826186" indent="0">
              <a:buNone/>
              <a:defRPr sz="2000"/>
            </a:lvl5pPr>
            <a:lvl6pPr marL="2282714" indent="0">
              <a:buNone/>
              <a:defRPr sz="2000"/>
            </a:lvl6pPr>
            <a:lvl7pPr marL="2739256" indent="0">
              <a:buNone/>
              <a:defRPr sz="2000"/>
            </a:lvl7pPr>
            <a:lvl8pPr marL="3195796" indent="0">
              <a:buNone/>
              <a:defRPr sz="2000"/>
            </a:lvl8pPr>
            <a:lvl9pPr marL="365234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546" indent="0">
              <a:buNone/>
              <a:defRPr sz="1200"/>
            </a:lvl2pPr>
            <a:lvl3pPr marL="913095" indent="0">
              <a:buNone/>
              <a:defRPr sz="1000"/>
            </a:lvl3pPr>
            <a:lvl4pPr marL="1369628" indent="0">
              <a:buNone/>
              <a:defRPr sz="900"/>
            </a:lvl4pPr>
            <a:lvl5pPr marL="1826186" indent="0">
              <a:buNone/>
              <a:defRPr sz="900"/>
            </a:lvl5pPr>
            <a:lvl6pPr marL="2282714" indent="0">
              <a:buNone/>
              <a:defRPr sz="900"/>
            </a:lvl6pPr>
            <a:lvl7pPr marL="2739256" indent="0">
              <a:buNone/>
              <a:defRPr sz="900"/>
            </a:lvl7pPr>
            <a:lvl8pPr marL="3195796" indent="0">
              <a:buNone/>
              <a:defRPr sz="900"/>
            </a:lvl8pPr>
            <a:lvl9pPr marL="3652341"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429157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730887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7278995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2838265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86501224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8974497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7789774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8804293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DE8AFC6-3521-CC4D-AC29-3A580C50F962}" type="slidenum">
              <a:rPr lang="en-US"/>
              <a:pPr>
                <a:defRPr/>
              </a:pPr>
              <a:t>‹#›</a:t>
            </a:fld>
            <a:endParaRPr lang="en-US"/>
          </a:p>
        </p:txBody>
      </p:sp>
    </p:spTree>
    <p:extLst>
      <p:ext uri="{BB962C8B-B14F-4D97-AF65-F5344CB8AC3E}">
        <p14:creationId xmlns:p14="http://schemas.microsoft.com/office/powerpoint/2010/main" val="211409805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9932727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7580554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41337025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5636869"/>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46505068"/>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0180648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47138094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3352726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2135147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199154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D04F4F-32D8-4949-A533-E09AB895D2E1}" type="slidenum">
              <a:rPr lang="en-US"/>
              <a:pPr>
                <a:defRPr/>
              </a:pPr>
              <a:t>‹#›</a:t>
            </a:fld>
            <a:endParaRPr lang="en-US"/>
          </a:p>
        </p:txBody>
      </p:sp>
    </p:spTree>
    <p:extLst>
      <p:ext uri="{BB962C8B-B14F-4D97-AF65-F5344CB8AC3E}">
        <p14:creationId xmlns:p14="http://schemas.microsoft.com/office/powerpoint/2010/main" val="309929141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03966925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13042316"/>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7054515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637890"/>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860573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768229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3597071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85243735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3721978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007173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6649852-898C-534C-AE8E-2D2C0F85A0B5}" type="slidenum">
              <a:rPr lang="en-US"/>
              <a:pPr>
                <a:defRPr/>
              </a:pPr>
              <a:t>‹#›</a:t>
            </a:fld>
            <a:endParaRPr lang="en-US"/>
          </a:p>
        </p:txBody>
      </p:sp>
    </p:spTree>
    <p:extLst>
      <p:ext uri="{BB962C8B-B14F-4D97-AF65-F5344CB8AC3E}">
        <p14:creationId xmlns:p14="http://schemas.microsoft.com/office/powerpoint/2010/main" val="26612122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7E43A6-899A-7144-9FC8-0BCEEBAAD041}" type="slidenum">
              <a:rPr lang="en-US"/>
              <a:pPr>
                <a:defRPr/>
              </a:pPr>
              <a:t>‹#›</a:t>
            </a:fld>
            <a:endParaRPr lang="en-US"/>
          </a:p>
        </p:txBody>
      </p:sp>
    </p:spTree>
    <p:extLst>
      <p:ext uri="{BB962C8B-B14F-4D97-AF65-F5344CB8AC3E}">
        <p14:creationId xmlns:p14="http://schemas.microsoft.com/office/powerpoint/2010/main" val="302730344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103476028"/>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0CE02C-5ECD-4440-87A1-9FAB3C027CF0}" type="slidenum">
              <a:rPr lang="en-US"/>
              <a:pPr>
                <a:defRPr/>
              </a:pPr>
              <a:t>‹#›</a:t>
            </a:fld>
            <a:endParaRPr lang="en-US"/>
          </a:p>
        </p:txBody>
      </p:sp>
    </p:spTree>
    <p:extLst>
      <p:ext uri="{BB962C8B-B14F-4D97-AF65-F5344CB8AC3E}">
        <p14:creationId xmlns:p14="http://schemas.microsoft.com/office/powerpoint/2010/main" val="178162524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364582-B312-6844-BCDA-AF2C476C7634}" type="slidenum">
              <a:rPr lang="en-US"/>
              <a:pPr>
                <a:defRPr/>
              </a:pPr>
              <a:t>‹#›</a:t>
            </a:fld>
            <a:endParaRPr lang="en-US"/>
          </a:p>
        </p:txBody>
      </p:sp>
    </p:spTree>
    <p:extLst>
      <p:ext uri="{BB962C8B-B14F-4D97-AF65-F5344CB8AC3E}">
        <p14:creationId xmlns:p14="http://schemas.microsoft.com/office/powerpoint/2010/main" val="200566269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1BC210-CEC6-A748-9933-45CB3C7E6745}" type="slidenum">
              <a:rPr lang="en-US"/>
              <a:pPr>
                <a:defRPr/>
              </a:pPr>
              <a:t>‹#›</a:t>
            </a:fld>
            <a:endParaRPr lang="en-US"/>
          </a:p>
        </p:txBody>
      </p:sp>
    </p:spTree>
    <p:extLst>
      <p:ext uri="{BB962C8B-B14F-4D97-AF65-F5344CB8AC3E}">
        <p14:creationId xmlns:p14="http://schemas.microsoft.com/office/powerpoint/2010/main" val="520548433"/>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120AF5-671C-884D-9390-4A42EA014956}" type="slidenum">
              <a:rPr lang="en-US"/>
              <a:pPr>
                <a:defRPr/>
              </a:pPr>
              <a:t>‹#›</a:t>
            </a:fld>
            <a:endParaRPr lang="en-US"/>
          </a:p>
        </p:txBody>
      </p:sp>
    </p:spTree>
    <p:extLst>
      <p:ext uri="{BB962C8B-B14F-4D97-AF65-F5344CB8AC3E}">
        <p14:creationId xmlns:p14="http://schemas.microsoft.com/office/powerpoint/2010/main" val="24526691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A54C3E1-BE07-E540-8DE4-81D1C78A76C4}" type="slidenum">
              <a:rPr lang="en-US"/>
              <a:pPr>
                <a:defRPr/>
              </a:pPr>
              <a:t>‹#›</a:t>
            </a:fld>
            <a:endParaRPr lang="en-US"/>
          </a:p>
        </p:txBody>
      </p:sp>
    </p:spTree>
    <p:extLst>
      <p:ext uri="{BB962C8B-B14F-4D97-AF65-F5344CB8AC3E}">
        <p14:creationId xmlns:p14="http://schemas.microsoft.com/office/powerpoint/2010/main" val="44892634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4232F1-3829-3E49-B582-9A2176742BB1}" type="slidenum">
              <a:rPr lang="en-US"/>
              <a:pPr>
                <a:defRPr/>
              </a:pPr>
              <a:t>‹#›</a:t>
            </a:fld>
            <a:endParaRPr lang="en-US"/>
          </a:p>
        </p:txBody>
      </p:sp>
    </p:spTree>
    <p:extLst>
      <p:ext uri="{BB962C8B-B14F-4D97-AF65-F5344CB8AC3E}">
        <p14:creationId xmlns:p14="http://schemas.microsoft.com/office/powerpoint/2010/main" val="38443952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76FFB45-37B5-4B45-AD48-66D2279B0B74}" type="slidenum">
              <a:rPr lang="en-US"/>
              <a:pPr>
                <a:defRPr/>
              </a:pPr>
              <a:t>‹#›</a:t>
            </a:fld>
            <a:endParaRPr lang="en-US"/>
          </a:p>
        </p:txBody>
      </p:sp>
    </p:spTree>
    <p:extLst>
      <p:ext uri="{BB962C8B-B14F-4D97-AF65-F5344CB8AC3E}">
        <p14:creationId xmlns:p14="http://schemas.microsoft.com/office/powerpoint/2010/main" val="260963904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642635-5EBE-9844-B1E5-8C774C560CFB}" type="slidenum">
              <a:rPr lang="en-US"/>
              <a:pPr>
                <a:defRPr/>
              </a:pPr>
              <a:t>‹#›</a:t>
            </a:fld>
            <a:endParaRPr lang="en-US"/>
          </a:p>
        </p:txBody>
      </p:sp>
    </p:spTree>
    <p:extLst>
      <p:ext uri="{BB962C8B-B14F-4D97-AF65-F5344CB8AC3E}">
        <p14:creationId xmlns:p14="http://schemas.microsoft.com/office/powerpoint/2010/main" val="4046374794"/>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6AE759C-8921-B649-A67A-89431D684EC0}" type="slidenum">
              <a:rPr lang="en-US"/>
              <a:pPr>
                <a:defRPr/>
              </a:pPr>
              <a:t>‹#›</a:t>
            </a:fld>
            <a:endParaRPr lang="en-US"/>
          </a:p>
        </p:txBody>
      </p:sp>
    </p:spTree>
    <p:extLst>
      <p:ext uri="{BB962C8B-B14F-4D97-AF65-F5344CB8AC3E}">
        <p14:creationId xmlns:p14="http://schemas.microsoft.com/office/powerpoint/2010/main" val="576295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B06AF6-8FF4-2242-97BF-164BA02F7CAA}" type="slidenum">
              <a:rPr lang="en-US"/>
              <a:pPr>
                <a:defRPr/>
              </a:pPr>
              <a:t>‹#›</a:t>
            </a:fld>
            <a:endParaRPr lang="en-US"/>
          </a:p>
        </p:txBody>
      </p:sp>
    </p:spTree>
    <p:extLst>
      <p:ext uri="{BB962C8B-B14F-4D97-AF65-F5344CB8AC3E}">
        <p14:creationId xmlns:p14="http://schemas.microsoft.com/office/powerpoint/2010/main" val="90233259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26BA45-1C7C-8E4E-8624-6248D05B7E7F}" type="slidenum">
              <a:rPr lang="en-US"/>
              <a:pPr>
                <a:defRPr/>
              </a:pPr>
              <a:t>‹#›</a:t>
            </a:fld>
            <a:endParaRPr lang="en-US"/>
          </a:p>
        </p:txBody>
      </p:sp>
    </p:spTree>
    <p:extLst>
      <p:ext uri="{BB962C8B-B14F-4D97-AF65-F5344CB8AC3E}">
        <p14:creationId xmlns:p14="http://schemas.microsoft.com/office/powerpoint/2010/main" val="371432804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F7DD29-7E0A-B145-B599-DC4F10539E2E}" type="slidenum">
              <a:rPr lang="en-US"/>
              <a:pPr>
                <a:defRPr/>
              </a:pPr>
              <a:t>‹#›</a:t>
            </a:fld>
            <a:endParaRPr lang="en-US"/>
          </a:p>
        </p:txBody>
      </p:sp>
    </p:spTree>
    <p:extLst>
      <p:ext uri="{BB962C8B-B14F-4D97-AF65-F5344CB8AC3E}">
        <p14:creationId xmlns:p14="http://schemas.microsoft.com/office/powerpoint/2010/main" val="235622976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25575940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E932B9F-1037-8A42-861E-CB115B4D177A}" type="slidenum">
              <a:rPr lang="en-US"/>
              <a:pPr>
                <a:defRPr/>
              </a:pPr>
              <a:t>‹#›</a:t>
            </a:fld>
            <a:endParaRPr lang="en-US"/>
          </a:p>
        </p:txBody>
      </p:sp>
    </p:spTree>
    <p:extLst>
      <p:ext uri="{BB962C8B-B14F-4D97-AF65-F5344CB8AC3E}">
        <p14:creationId xmlns:p14="http://schemas.microsoft.com/office/powerpoint/2010/main" val="11399446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CA1EB0-10ED-E24F-842B-6A3DA821F801}" type="slidenum">
              <a:rPr lang="en-US"/>
              <a:pPr>
                <a:defRPr/>
              </a:pPr>
              <a:t>‹#›</a:t>
            </a:fld>
            <a:endParaRPr lang="en-US"/>
          </a:p>
        </p:txBody>
      </p:sp>
    </p:spTree>
    <p:extLst>
      <p:ext uri="{BB962C8B-B14F-4D97-AF65-F5344CB8AC3E}">
        <p14:creationId xmlns:p14="http://schemas.microsoft.com/office/powerpoint/2010/main" val="27414030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F813B6-985D-F640-9422-AF36CDDCA5E0}" type="slidenum">
              <a:rPr lang="en-US"/>
              <a:pPr>
                <a:defRPr/>
              </a:pPr>
              <a:t>‹#›</a:t>
            </a:fld>
            <a:endParaRPr lang="en-US"/>
          </a:p>
        </p:txBody>
      </p:sp>
    </p:spTree>
    <p:extLst>
      <p:ext uri="{BB962C8B-B14F-4D97-AF65-F5344CB8AC3E}">
        <p14:creationId xmlns:p14="http://schemas.microsoft.com/office/powerpoint/2010/main" val="21428993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702A95E-7F75-D54E-B8A9-4D8071139373}" type="slidenum">
              <a:rPr lang="en-US"/>
              <a:pPr>
                <a:defRPr/>
              </a:pPr>
              <a:t>‹#›</a:t>
            </a:fld>
            <a:endParaRPr lang="en-US"/>
          </a:p>
        </p:txBody>
      </p:sp>
    </p:spTree>
    <p:extLst>
      <p:ext uri="{BB962C8B-B14F-4D97-AF65-F5344CB8AC3E}">
        <p14:creationId xmlns:p14="http://schemas.microsoft.com/office/powerpoint/2010/main" val="28982634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1"/>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1"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C8A1B320-23FC-0D4C-981D-E69FD1A8A0ED}" type="slidenum">
              <a:rPr lang="en-US"/>
              <a:pPr>
                <a:defRPr/>
              </a:pPr>
              <a:t>‹#›</a:t>
            </a:fld>
            <a:endParaRPr lang="en-US"/>
          </a:p>
        </p:txBody>
      </p:sp>
    </p:spTree>
    <p:extLst>
      <p:ext uri="{BB962C8B-B14F-4D97-AF65-F5344CB8AC3E}">
        <p14:creationId xmlns:p14="http://schemas.microsoft.com/office/powerpoint/2010/main" val="28813106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E1CC6BC-CB6C-1C4F-865D-DD72CB47E42F}" type="slidenum">
              <a:rPr lang="en-US"/>
              <a:pPr>
                <a:defRPr/>
              </a:pPr>
              <a:t>‹#›</a:t>
            </a:fld>
            <a:endParaRPr lang="en-US"/>
          </a:p>
        </p:txBody>
      </p:sp>
    </p:spTree>
    <p:extLst>
      <p:ext uri="{BB962C8B-B14F-4D97-AF65-F5344CB8AC3E}">
        <p14:creationId xmlns:p14="http://schemas.microsoft.com/office/powerpoint/2010/main" val="17432418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70AB0CAA-CCA0-044C-901B-E4779FD713F9}" type="slidenum">
              <a:rPr lang="en-US"/>
              <a:pPr>
                <a:defRPr/>
              </a:pPr>
              <a:t>‹#›</a:t>
            </a:fld>
            <a:endParaRPr lang="en-US"/>
          </a:p>
        </p:txBody>
      </p:sp>
    </p:spTree>
    <p:extLst>
      <p:ext uri="{BB962C8B-B14F-4D97-AF65-F5344CB8AC3E}">
        <p14:creationId xmlns:p14="http://schemas.microsoft.com/office/powerpoint/2010/main" val="32463829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BF76B0A-BB15-5B41-ACEB-CE2709D2C56A}" type="slidenum">
              <a:rPr lang="en-US"/>
              <a:pPr>
                <a:defRPr/>
              </a:pPr>
              <a:t>‹#›</a:t>
            </a:fld>
            <a:endParaRPr lang="en-US"/>
          </a:p>
        </p:txBody>
      </p:sp>
    </p:spTree>
    <p:extLst>
      <p:ext uri="{BB962C8B-B14F-4D97-AF65-F5344CB8AC3E}">
        <p14:creationId xmlns:p14="http://schemas.microsoft.com/office/powerpoint/2010/main" val="359819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9A08971-D9EB-4D47-8B71-D8A3BF22AD99}" type="slidenum">
              <a:rPr lang="en-US"/>
              <a:pPr>
                <a:defRPr/>
              </a:pPr>
              <a:t>‹#›</a:t>
            </a:fld>
            <a:endParaRPr lang="en-US"/>
          </a:p>
        </p:txBody>
      </p:sp>
    </p:spTree>
    <p:extLst>
      <p:ext uri="{BB962C8B-B14F-4D97-AF65-F5344CB8AC3E}">
        <p14:creationId xmlns:p14="http://schemas.microsoft.com/office/powerpoint/2010/main" val="8932200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64C4FDE-E88C-1A41-B3AA-1B2B973F2292}" type="slidenum">
              <a:rPr lang="en-US"/>
              <a:pPr>
                <a:defRPr/>
              </a:pPr>
              <a:t>‹#›</a:t>
            </a:fld>
            <a:endParaRPr lang="en-US"/>
          </a:p>
        </p:txBody>
      </p:sp>
    </p:spTree>
    <p:extLst>
      <p:ext uri="{BB962C8B-B14F-4D97-AF65-F5344CB8AC3E}">
        <p14:creationId xmlns:p14="http://schemas.microsoft.com/office/powerpoint/2010/main" val="243905513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E2349D86-FB3F-3845-9D2B-1C9969CB9EFD}" type="slidenum">
              <a:rPr lang="en-US"/>
              <a:pPr>
                <a:defRPr/>
              </a:pPr>
              <a:t>‹#›</a:t>
            </a:fld>
            <a:endParaRPr lang="en-US"/>
          </a:p>
        </p:txBody>
      </p:sp>
    </p:spTree>
    <p:extLst>
      <p:ext uri="{BB962C8B-B14F-4D97-AF65-F5344CB8AC3E}">
        <p14:creationId xmlns:p14="http://schemas.microsoft.com/office/powerpoint/2010/main" val="31180857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DE10D5FD-E232-6E4C-824E-2BAE56ABDC9E}" type="slidenum">
              <a:rPr lang="en-US"/>
              <a:pPr>
                <a:defRPr/>
              </a:pPr>
              <a:t>‹#›</a:t>
            </a:fld>
            <a:endParaRPr lang="en-US"/>
          </a:p>
        </p:txBody>
      </p:sp>
    </p:spTree>
    <p:extLst>
      <p:ext uri="{BB962C8B-B14F-4D97-AF65-F5344CB8AC3E}">
        <p14:creationId xmlns:p14="http://schemas.microsoft.com/office/powerpoint/2010/main" val="35741804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31D7183-2C9F-5F46-84C0-81C5329798FC}" type="slidenum">
              <a:rPr lang="en-US"/>
              <a:pPr>
                <a:defRPr/>
              </a:pPr>
              <a:t>‹#›</a:t>
            </a:fld>
            <a:endParaRPr lang="en-US"/>
          </a:p>
        </p:txBody>
      </p:sp>
    </p:spTree>
    <p:extLst>
      <p:ext uri="{BB962C8B-B14F-4D97-AF65-F5344CB8AC3E}">
        <p14:creationId xmlns:p14="http://schemas.microsoft.com/office/powerpoint/2010/main" val="16077637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8196F90-82FA-0E47-BEAE-A91C4C64705E}" type="slidenum">
              <a:rPr lang="en-US"/>
              <a:pPr>
                <a:defRPr/>
              </a:pPr>
              <a:t>‹#›</a:t>
            </a:fld>
            <a:endParaRPr lang="en-US"/>
          </a:p>
        </p:txBody>
      </p:sp>
    </p:spTree>
    <p:extLst>
      <p:ext uri="{BB962C8B-B14F-4D97-AF65-F5344CB8AC3E}">
        <p14:creationId xmlns:p14="http://schemas.microsoft.com/office/powerpoint/2010/main" val="3798684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1B6DA15C-E08B-EA4A-9477-5D048C4F9249}" type="slidenum">
              <a:rPr lang="en-US"/>
              <a:pPr>
                <a:defRPr/>
              </a:pPr>
              <a:t>‹#›</a:t>
            </a:fld>
            <a:endParaRPr lang="en-US"/>
          </a:p>
        </p:txBody>
      </p:sp>
    </p:spTree>
    <p:extLst>
      <p:ext uri="{BB962C8B-B14F-4D97-AF65-F5344CB8AC3E}">
        <p14:creationId xmlns:p14="http://schemas.microsoft.com/office/powerpoint/2010/main" val="4910837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E03E8A-523F-D347-922C-C08EA87E4782}" type="slidenum">
              <a:rPr lang="en-US"/>
              <a:pPr>
                <a:defRPr/>
              </a:pPr>
              <a:t>‹#›</a:t>
            </a:fld>
            <a:endParaRPr lang="en-US"/>
          </a:p>
        </p:txBody>
      </p:sp>
    </p:spTree>
    <p:extLst>
      <p:ext uri="{BB962C8B-B14F-4D97-AF65-F5344CB8AC3E}">
        <p14:creationId xmlns:p14="http://schemas.microsoft.com/office/powerpoint/2010/main" val="36475384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8E4EF8-8D9D-AA41-9832-CF42CF19622C}" type="slidenum">
              <a:rPr lang="en-US"/>
              <a:pPr>
                <a:defRPr/>
              </a:pPr>
              <a:t>‹#›</a:t>
            </a:fld>
            <a:endParaRPr lang="en-US"/>
          </a:p>
        </p:txBody>
      </p:sp>
    </p:spTree>
    <p:extLst>
      <p:ext uri="{BB962C8B-B14F-4D97-AF65-F5344CB8AC3E}">
        <p14:creationId xmlns:p14="http://schemas.microsoft.com/office/powerpoint/2010/main" val="36718385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E9B323-3C6B-2140-9444-E1ACB463DA7B}" type="slidenum">
              <a:rPr lang="en-US"/>
              <a:pPr>
                <a:defRPr/>
              </a:pPr>
              <a:t>‹#›</a:t>
            </a:fld>
            <a:endParaRPr lang="en-US"/>
          </a:p>
        </p:txBody>
      </p:sp>
    </p:spTree>
    <p:extLst>
      <p:ext uri="{BB962C8B-B14F-4D97-AF65-F5344CB8AC3E}">
        <p14:creationId xmlns:p14="http://schemas.microsoft.com/office/powerpoint/2010/main" val="32862095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717741-0065-1640-82C5-FA94841F61EA}" type="slidenum">
              <a:rPr lang="en-US"/>
              <a:pPr>
                <a:defRPr/>
              </a:pPr>
              <a:t>‹#›</a:t>
            </a:fld>
            <a:endParaRPr lang="en-US"/>
          </a:p>
        </p:txBody>
      </p:sp>
    </p:spTree>
    <p:extLst>
      <p:ext uri="{BB962C8B-B14F-4D97-AF65-F5344CB8AC3E}">
        <p14:creationId xmlns:p14="http://schemas.microsoft.com/office/powerpoint/2010/main" val="1530338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3D2A9FF3-FF72-1542-83A1-64FBF2844455}" type="slidenum">
              <a:rPr lang="en-US"/>
              <a:pPr>
                <a:defRPr/>
              </a:pPr>
              <a:t>‹#›</a:t>
            </a:fld>
            <a:endParaRPr lang="en-US"/>
          </a:p>
        </p:txBody>
      </p:sp>
    </p:spTree>
    <p:extLst>
      <p:ext uri="{BB962C8B-B14F-4D97-AF65-F5344CB8AC3E}">
        <p14:creationId xmlns:p14="http://schemas.microsoft.com/office/powerpoint/2010/main" val="17915455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EE90C1-921C-DF40-AE2B-5D6BBF3EE33B}" type="slidenum">
              <a:rPr lang="en-US"/>
              <a:pPr>
                <a:defRPr/>
              </a:pPr>
              <a:t>‹#›</a:t>
            </a:fld>
            <a:endParaRPr lang="en-US"/>
          </a:p>
        </p:txBody>
      </p:sp>
    </p:spTree>
    <p:extLst>
      <p:ext uri="{BB962C8B-B14F-4D97-AF65-F5344CB8AC3E}">
        <p14:creationId xmlns:p14="http://schemas.microsoft.com/office/powerpoint/2010/main" val="307611116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015FFD0-38B0-0A49-8C94-0601F399531B}" type="slidenum">
              <a:rPr lang="en-US"/>
              <a:pPr>
                <a:defRPr/>
              </a:pPr>
              <a:t>‹#›</a:t>
            </a:fld>
            <a:endParaRPr lang="en-US"/>
          </a:p>
        </p:txBody>
      </p:sp>
    </p:spTree>
    <p:extLst>
      <p:ext uri="{BB962C8B-B14F-4D97-AF65-F5344CB8AC3E}">
        <p14:creationId xmlns:p14="http://schemas.microsoft.com/office/powerpoint/2010/main" val="29148561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711A777-80E1-A14B-9624-92F17425522E}" type="slidenum">
              <a:rPr lang="en-US"/>
              <a:pPr>
                <a:defRPr/>
              </a:pPr>
              <a:t>‹#›</a:t>
            </a:fld>
            <a:endParaRPr lang="en-US"/>
          </a:p>
        </p:txBody>
      </p:sp>
    </p:spTree>
    <p:extLst>
      <p:ext uri="{BB962C8B-B14F-4D97-AF65-F5344CB8AC3E}">
        <p14:creationId xmlns:p14="http://schemas.microsoft.com/office/powerpoint/2010/main" val="34734676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14BE2E7-8C13-CF45-88E8-8003263C617B}" type="slidenum">
              <a:rPr lang="en-US"/>
              <a:pPr>
                <a:defRPr/>
              </a:pPr>
              <a:t>‹#›</a:t>
            </a:fld>
            <a:endParaRPr lang="en-US"/>
          </a:p>
        </p:txBody>
      </p:sp>
    </p:spTree>
    <p:extLst>
      <p:ext uri="{BB962C8B-B14F-4D97-AF65-F5344CB8AC3E}">
        <p14:creationId xmlns:p14="http://schemas.microsoft.com/office/powerpoint/2010/main" val="39954687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ECC598-EB7A-3649-A422-6E617E8CAB0F}" type="slidenum">
              <a:rPr lang="en-US"/>
              <a:pPr>
                <a:defRPr/>
              </a:pPr>
              <a:t>‹#›</a:t>
            </a:fld>
            <a:endParaRPr lang="en-US"/>
          </a:p>
        </p:txBody>
      </p:sp>
    </p:spTree>
    <p:extLst>
      <p:ext uri="{BB962C8B-B14F-4D97-AF65-F5344CB8AC3E}">
        <p14:creationId xmlns:p14="http://schemas.microsoft.com/office/powerpoint/2010/main" val="1314760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6B559E-B791-BE4D-B1F1-7A764B2C737B}" type="slidenum">
              <a:rPr lang="en-US"/>
              <a:pPr>
                <a:defRPr/>
              </a:pPr>
              <a:t>‹#›</a:t>
            </a:fld>
            <a:endParaRPr lang="en-US"/>
          </a:p>
        </p:txBody>
      </p:sp>
    </p:spTree>
    <p:extLst>
      <p:ext uri="{BB962C8B-B14F-4D97-AF65-F5344CB8AC3E}">
        <p14:creationId xmlns:p14="http://schemas.microsoft.com/office/powerpoint/2010/main" val="231314650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73237-5808-E74D-BB64-CFBC04AFA44B}" type="slidenum">
              <a:rPr lang="en-US"/>
              <a:pPr>
                <a:defRPr/>
              </a:pPr>
              <a:t>‹#›</a:t>
            </a:fld>
            <a:endParaRPr lang="en-US"/>
          </a:p>
        </p:txBody>
      </p:sp>
    </p:spTree>
    <p:extLst>
      <p:ext uri="{BB962C8B-B14F-4D97-AF65-F5344CB8AC3E}">
        <p14:creationId xmlns:p14="http://schemas.microsoft.com/office/powerpoint/2010/main" val="3810393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552EFC-4428-D64C-B795-10482E29AD16}" type="slidenum">
              <a:rPr lang="en-US"/>
              <a:pPr>
                <a:defRPr/>
              </a:pPr>
              <a:t>‹#›</a:t>
            </a:fld>
            <a:endParaRPr lang="en-US"/>
          </a:p>
        </p:txBody>
      </p:sp>
    </p:spTree>
    <p:extLst>
      <p:ext uri="{BB962C8B-B14F-4D97-AF65-F5344CB8AC3E}">
        <p14:creationId xmlns:p14="http://schemas.microsoft.com/office/powerpoint/2010/main" val="32623619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41"/>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85C23D5-9C0E-EE4A-AAAD-D244AD666CEB}" type="slidenum">
              <a:rPr lang="en-US"/>
              <a:pPr>
                <a:defRPr/>
              </a:pPr>
              <a:t>‹#›</a:t>
            </a:fld>
            <a:endParaRPr lang="en-US"/>
          </a:p>
        </p:txBody>
      </p:sp>
    </p:spTree>
    <p:extLst>
      <p:ext uri="{BB962C8B-B14F-4D97-AF65-F5344CB8AC3E}">
        <p14:creationId xmlns:p14="http://schemas.microsoft.com/office/powerpoint/2010/main" val="111847342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1"/>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C7F7D13-A5C1-5F4F-AD8D-4550E05BED72}" type="slidenum">
              <a:rPr lang="en-US"/>
              <a:pPr>
                <a:defRPr/>
              </a:pPr>
              <a:t>‹#›</a:t>
            </a:fld>
            <a:endParaRPr lang="en-US"/>
          </a:p>
        </p:txBody>
      </p:sp>
    </p:spTree>
    <p:extLst>
      <p:ext uri="{BB962C8B-B14F-4D97-AF65-F5344CB8AC3E}">
        <p14:creationId xmlns:p14="http://schemas.microsoft.com/office/powerpoint/2010/main" val="20994027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4CCF2D39-1164-EF4B-886C-F5DDC7A4568B}" type="slidenum">
              <a:rPr lang="en-US"/>
              <a:pPr>
                <a:defRPr/>
              </a:pPr>
              <a:t>‹#›</a:t>
            </a:fld>
            <a:endParaRPr lang="en-US"/>
          </a:p>
        </p:txBody>
      </p:sp>
    </p:spTree>
    <p:extLst>
      <p:ext uri="{BB962C8B-B14F-4D97-AF65-F5344CB8AC3E}">
        <p14:creationId xmlns:p14="http://schemas.microsoft.com/office/powerpoint/2010/main" val="35331273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1D2A9B-434D-9F43-BD4A-C4DB89FDDEF1}" type="slidenum">
              <a:rPr lang="en-US"/>
              <a:pPr>
                <a:defRPr/>
              </a:pPr>
              <a:t>‹#›</a:t>
            </a:fld>
            <a:endParaRPr lang="en-US"/>
          </a:p>
        </p:txBody>
      </p:sp>
    </p:spTree>
    <p:extLst>
      <p:ext uri="{BB962C8B-B14F-4D97-AF65-F5344CB8AC3E}">
        <p14:creationId xmlns:p14="http://schemas.microsoft.com/office/powerpoint/2010/main" val="178057736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98AEF5-418F-ED4C-8804-E092766D01B5}" type="slidenum">
              <a:rPr lang="en-US"/>
              <a:pPr>
                <a:defRPr/>
              </a:pPr>
              <a:t>‹#›</a:t>
            </a:fld>
            <a:endParaRPr lang="en-US"/>
          </a:p>
        </p:txBody>
      </p:sp>
    </p:spTree>
    <p:extLst>
      <p:ext uri="{BB962C8B-B14F-4D97-AF65-F5344CB8AC3E}">
        <p14:creationId xmlns:p14="http://schemas.microsoft.com/office/powerpoint/2010/main" val="11772554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19F527-FB8C-6A42-8BDB-CA556E795B15}" type="slidenum">
              <a:rPr lang="en-US"/>
              <a:pPr>
                <a:defRPr/>
              </a:pPr>
              <a:t>‹#›</a:t>
            </a:fld>
            <a:endParaRPr lang="en-US"/>
          </a:p>
        </p:txBody>
      </p:sp>
    </p:spTree>
    <p:extLst>
      <p:ext uri="{BB962C8B-B14F-4D97-AF65-F5344CB8AC3E}">
        <p14:creationId xmlns:p14="http://schemas.microsoft.com/office/powerpoint/2010/main" val="10767364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A2887CE-8844-F541-9B7E-B90440533F97}" type="slidenum">
              <a:rPr lang="en-US"/>
              <a:pPr>
                <a:defRPr/>
              </a:pPr>
              <a:t>‹#›</a:t>
            </a:fld>
            <a:endParaRPr lang="en-US"/>
          </a:p>
        </p:txBody>
      </p:sp>
    </p:spTree>
    <p:extLst>
      <p:ext uri="{BB962C8B-B14F-4D97-AF65-F5344CB8AC3E}">
        <p14:creationId xmlns:p14="http://schemas.microsoft.com/office/powerpoint/2010/main" val="4297567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7556878-6CCD-1647-81C4-965AD4D59577}" type="slidenum">
              <a:rPr lang="en-US"/>
              <a:pPr>
                <a:defRPr/>
              </a:pPr>
              <a:t>‹#›</a:t>
            </a:fld>
            <a:endParaRPr lang="en-US"/>
          </a:p>
        </p:txBody>
      </p:sp>
    </p:spTree>
    <p:extLst>
      <p:ext uri="{BB962C8B-B14F-4D97-AF65-F5344CB8AC3E}">
        <p14:creationId xmlns:p14="http://schemas.microsoft.com/office/powerpoint/2010/main" val="107874350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15B9910-BF0F-994B-A62B-08FE502346A2}" type="slidenum">
              <a:rPr lang="en-US"/>
              <a:pPr>
                <a:defRPr/>
              </a:pPr>
              <a:t>‹#›</a:t>
            </a:fld>
            <a:endParaRPr lang="en-US"/>
          </a:p>
        </p:txBody>
      </p:sp>
    </p:spTree>
    <p:extLst>
      <p:ext uri="{BB962C8B-B14F-4D97-AF65-F5344CB8AC3E}">
        <p14:creationId xmlns:p14="http://schemas.microsoft.com/office/powerpoint/2010/main" val="10905464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F67FC3D-DE65-D34A-B277-AE647DE6D6CF}" type="slidenum">
              <a:rPr lang="en-US"/>
              <a:pPr>
                <a:defRPr/>
              </a:pPr>
              <a:t>‹#›</a:t>
            </a:fld>
            <a:endParaRPr lang="en-US"/>
          </a:p>
        </p:txBody>
      </p:sp>
    </p:spTree>
    <p:extLst>
      <p:ext uri="{BB962C8B-B14F-4D97-AF65-F5344CB8AC3E}">
        <p14:creationId xmlns:p14="http://schemas.microsoft.com/office/powerpoint/2010/main" val="387422809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9E3CA4-49D2-264E-95EA-BA746E127750}" type="slidenum">
              <a:rPr lang="en-US"/>
              <a:pPr>
                <a:defRPr/>
              </a:pPr>
              <a:t>‹#›</a:t>
            </a:fld>
            <a:endParaRPr lang="en-US"/>
          </a:p>
        </p:txBody>
      </p:sp>
    </p:spTree>
    <p:extLst>
      <p:ext uri="{BB962C8B-B14F-4D97-AF65-F5344CB8AC3E}">
        <p14:creationId xmlns:p14="http://schemas.microsoft.com/office/powerpoint/2010/main" val="31140825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395D85-4068-AF41-97A9-47C96A209E04}" type="slidenum">
              <a:rPr lang="en-US"/>
              <a:pPr>
                <a:defRPr/>
              </a:pPr>
              <a:t>‹#›</a:t>
            </a:fld>
            <a:endParaRPr lang="en-US"/>
          </a:p>
        </p:txBody>
      </p:sp>
    </p:spTree>
    <p:extLst>
      <p:ext uri="{BB962C8B-B14F-4D97-AF65-F5344CB8AC3E}">
        <p14:creationId xmlns:p14="http://schemas.microsoft.com/office/powerpoint/2010/main" val="3148028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8E1560-152D-C94B-9D82-739B14135C9D}" type="slidenum">
              <a:rPr lang="en-US"/>
              <a:pPr>
                <a:defRPr/>
              </a:pPr>
              <a:t>‹#›</a:t>
            </a:fld>
            <a:endParaRPr lang="en-US"/>
          </a:p>
        </p:txBody>
      </p:sp>
    </p:spTree>
    <p:extLst>
      <p:ext uri="{BB962C8B-B14F-4D97-AF65-F5344CB8AC3E}">
        <p14:creationId xmlns:p14="http://schemas.microsoft.com/office/powerpoint/2010/main" val="30715037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BF27B8EA-51A3-DD48-91B4-D35B8CC7F7AE}" type="slidenum">
              <a:rPr lang="en-US"/>
              <a:pPr>
                <a:defRPr/>
              </a:pPr>
              <a:t>‹#›</a:t>
            </a:fld>
            <a:endParaRPr lang="en-US"/>
          </a:p>
        </p:txBody>
      </p:sp>
    </p:spTree>
    <p:extLst>
      <p:ext uri="{BB962C8B-B14F-4D97-AF65-F5344CB8AC3E}">
        <p14:creationId xmlns:p14="http://schemas.microsoft.com/office/powerpoint/2010/main" val="36517752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4CFEC-77EF-6540-832B-F3971A66F448}" type="slidenum">
              <a:rPr lang="en-US"/>
              <a:pPr>
                <a:defRPr/>
              </a:pPr>
              <a:t>‹#›</a:t>
            </a:fld>
            <a:endParaRPr lang="en-US"/>
          </a:p>
        </p:txBody>
      </p:sp>
    </p:spTree>
    <p:extLst>
      <p:ext uri="{BB962C8B-B14F-4D97-AF65-F5344CB8AC3E}">
        <p14:creationId xmlns:p14="http://schemas.microsoft.com/office/powerpoint/2010/main" val="41071190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427" tIns="45714" rIns="91427" bIns="45714"/>
          <a:lstStyle>
            <a:lvl1pPr marL="0" indent="0" algn="ctr">
              <a:buNone/>
              <a:defRPr>
                <a:solidFill>
                  <a:schemeClr val="tx1">
                    <a:tint val="75000"/>
                  </a:schemeClr>
                </a:solidFill>
              </a:defRPr>
            </a:lvl1pPr>
            <a:lvl2pPr marL="457132" indent="0" algn="ctr">
              <a:buNone/>
              <a:defRPr>
                <a:solidFill>
                  <a:schemeClr val="tx1">
                    <a:tint val="75000"/>
                  </a:schemeClr>
                </a:solidFill>
              </a:defRPr>
            </a:lvl2pPr>
            <a:lvl3pPr marL="914265" indent="0" algn="ctr">
              <a:buNone/>
              <a:defRPr>
                <a:solidFill>
                  <a:schemeClr val="tx1">
                    <a:tint val="75000"/>
                  </a:schemeClr>
                </a:solidFill>
              </a:defRPr>
            </a:lvl3pPr>
            <a:lvl4pPr marL="1371396" indent="0" algn="ctr">
              <a:buNone/>
              <a:defRPr>
                <a:solidFill>
                  <a:schemeClr val="tx1">
                    <a:tint val="75000"/>
                  </a:schemeClr>
                </a:solidFill>
              </a:defRPr>
            </a:lvl4pPr>
            <a:lvl5pPr marL="1828530" indent="0" algn="ctr">
              <a:buNone/>
              <a:defRPr>
                <a:solidFill>
                  <a:schemeClr val="tx1">
                    <a:tint val="75000"/>
                  </a:schemeClr>
                </a:solidFill>
              </a:defRPr>
            </a:lvl5pPr>
            <a:lvl6pPr marL="2285659" indent="0" algn="ctr">
              <a:buNone/>
              <a:defRPr>
                <a:solidFill>
                  <a:schemeClr val="tx1">
                    <a:tint val="75000"/>
                  </a:schemeClr>
                </a:solidFill>
              </a:defRPr>
            </a:lvl6pPr>
            <a:lvl7pPr marL="2742792" indent="0" algn="ctr">
              <a:buNone/>
              <a:defRPr>
                <a:solidFill>
                  <a:schemeClr val="tx1">
                    <a:tint val="75000"/>
                  </a:schemeClr>
                </a:solidFill>
              </a:defRPr>
            </a:lvl7pPr>
            <a:lvl8pPr marL="3199924" indent="0" algn="ctr">
              <a:buNone/>
              <a:defRPr>
                <a:solidFill>
                  <a:schemeClr val="tx1">
                    <a:tint val="75000"/>
                  </a:schemeClr>
                </a:solidFill>
              </a:defRPr>
            </a:lvl8pPr>
            <a:lvl9pPr marL="36570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2A552C70-06EF-FF40-A38A-ECCE24F57C1A}" type="datetimeFigureOut">
              <a:rPr lang="en-US"/>
              <a:pPr>
                <a:defRPr/>
              </a:pPr>
              <a:t>1/17/22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436404B4-3E98-A549-BC89-0F70ECF0DE6F}" type="slidenum">
              <a:rPr lang="en-US"/>
              <a:pPr>
                <a:defRPr/>
              </a:pPr>
              <a:t>‹#›</a:t>
            </a:fld>
            <a:endParaRPr lang="en-US"/>
          </a:p>
        </p:txBody>
      </p:sp>
    </p:spTree>
    <p:extLst>
      <p:ext uri="{BB962C8B-B14F-4D97-AF65-F5344CB8AC3E}">
        <p14:creationId xmlns:p14="http://schemas.microsoft.com/office/powerpoint/2010/main" val="39768092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B04532E-FA23-4D4B-BEB9-65B1EE9A6E75}" type="datetimeFigureOut">
              <a:rPr lang="en-US"/>
              <a:pPr>
                <a:defRPr/>
              </a:pPr>
              <a:t>1/17/22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9FA7C333-E705-9740-AA37-94EFA6369123}" type="slidenum">
              <a:rPr lang="en-US"/>
              <a:pPr>
                <a:defRPr/>
              </a:pPr>
              <a:t>‹#›</a:t>
            </a:fld>
            <a:endParaRPr lang="en-US"/>
          </a:p>
        </p:txBody>
      </p:sp>
    </p:spTree>
    <p:extLst>
      <p:ext uri="{BB962C8B-B14F-4D97-AF65-F5344CB8AC3E}">
        <p14:creationId xmlns:p14="http://schemas.microsoft.com/office/powerpoint/2010/main" val="382375989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427" tIns="45714" rIns="91427" bIns="45714" anchor="b"/>
          <a:lstStyle>
            <a:lvl1pPr marL="0" indent="0">
              <a:buNone/>
              <a:defRPr sz="2000">
                <a:solidFill>
                  <a:schemeClr val="tx1">
                    <a:tint val="75000"/>
                  </a:schemeClr>
                </a:solidFill>
              </a:defRPr>
            </a:lvl1pPr>
            <a:lvl2pPr marL="457132" indent="0">
              <a:buNone/>
              <a:defRPr sz="1800">
                <a:solidFill>
                  <a:schemeClr val="tx1">
                    <a:tint val="75000"/>
                  </a:schemeClr>
                </a:solidFill>
              </a:defRPr>
            </a:lvl2pPr>
            <a:lvl3pPr marL="914265" indent="0">
              <a:buNone/>
              <a:defRPr sz="1600">
                <a:solidFill>
                  <a:schemeClr val="tx1">
                    <a:tint val="75000"/>
                  </a:schemeClr>
                </a:solidFill>
              </a:defRPr>
            </a:lvl3pPr>
            <a:lvl4pPr marL="1371396" indent="0">
              <a:buNone/>
              <a:defRPr sz="1400">
                <a:solidFill>
                  <a:schemeClr val="tx1">
                    <a:tint val="75000"/>
                  </a:schemeClr>
                </a:solidFill>
              </a:defRPr>
            </a:lvl4pPr>
            <a:lvl5pPr marL="1828530" indent="0">
              <a:buNone/>
              <a:defRPr sz="1400">
                <a:solidFill>
                  <a:schemeClr val="tx1">
                    <a:tint val="75000"/>
                  </a:schemeClr>
                </a:solidFill>
              </a:defRPr>
            </a:lvl5pPr>
            <a:lvl6pPr marL="2285659" indent="0">
              <a:buNone/>
              <a:defRPr sz="1400">
                <a:solidFill>
                  <a:schemeClr val="tx1">
                    <a:tint val="75000"/>
                  </a:schemeClr>
                </a:solidFill>
              </a:defRPr>
            </a:lvl6pPr>
            <a:lvl7pPr marL="2742792" indent="0">
              <a:buNone/>
              <a:defRPr sz="1400">
                <a:solidFill>
                  <a:schemeClr val="tx1">
                    <a:tint val="75000"/>
                  </a:schemeClr>
                </a:solidFill>
              </a:defRPr>
            </a:lvl7pPr>
            <a:lvl8pPr marL="3199924" indent="0">
              <a:buNone/>
              <a:defRPr sz="1400">
                <a:solidFill>
                  <a:schemeClr val="tx1">
                    <a:tint val="75000"/>
                  </a:schemeClr>
                </a:solidFill>
              </a:defRPr>
            </a:lvl8pPr>
            <a:lvl9pPr marL="36570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E1C2C84F-143F-E241-999C-BF88AAA5C201}" type="datetimeFigureOut">
              <a:rPr lang="en-US"/>
              <a:pPr>
                <a:defRPr/>
              </a:pPr>
              <a:t>1/17/22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ACFB216-448D-314A-BA58-CB9BF461940E}" type="slidenum">
              <a:rPr lang="en-US"/>
              <a:pPr>
                <a:defRPr/>
              </a:pPr>
              <a:t>‹#›</a:t>
            </a:fld>
            <a:endParaRPr lang="en-US"/>
          </a:p>
        </p:txBody>
      </p:sp>
    </p:spTree>
    <p:extLst>
      <p:ext uri="{BB962C8B-B14F-4D97-AF65-F5344CB8AC3E}">
        <p14:creationId xmlns:p14="http://schemas.microsoft.com/office/powerpoint/2010/main" val="159702196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427" tIns="45714" rIns="91427" bIns="4571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2527263-7FDC-EB46-A776-BF2296B88AD8}" type="datetimeFigureOut">
              <a:rPr lang="en-US"/>
              <a:pPr>
                <a:defRPr/>
              </a:pPr>
              <a:t>1/17/22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CB1CB279-CE02-9A4B-B21D-AA54940FD780}" type="slidenum">
              <a:rPr lang="en-US"/>
              <a:pPr>
                <a:defRPr/>
              </a:pPr>
              <a:t>‹#›</a:t>
            </a:fld>
            <a:endParaRPr lang="en-US"/>
          </a:p>
        </p:txBody>
      </p:sp>
    </p:spTree>
    <p:extLst>
      <p:ext uri="{BB962C8B-B14F-4D97-AF65-F5344CB8AC3E}">
        <p14:creationId xmlns:p14="http://schemas.microsoft.com/office/powerpoint/2010/main" val="67971437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a:prstGeom prst="rect">
            <a:avLst/>
          </a:prstGeom>
        </p:spPr>
        <p:txBody>
          <a:bodyPr lIns="91427" tIns="45714" rIns="91427" bIns="45714"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a:prstGeom prst="rect">
            <a:avLst/>
          </a:prstGeom>
        </p:spPr>
        <p:txBody>
          <a:bodyPr lIns="91427" tIns="45714" rIns="91427" bIns="4571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35C9EF-7A93-AF48-8D03-BD1B888A615B}" type="datetimeFigureOut">
              <a:rPr lang="en-US"/>
              <a:pPr>
                <a:defRPr/>
              </a:pPr>
              <a:t>1/17/22</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A67D1DAF-652B-4C47-A033-A77CF1ECA53C}" type="slidenum">
              <a:rPr lang="en-US"/>
              <a:pPr>
                <a:defRPr/>
              </a:pPr>
              <a:t>‹#›</a:t>
            </a:fld>
            <a:endParaRPr lang="en-US"/>
          </a:p>
        </p:txBody>
      </p:sp>
    </p:spTree>
    <p:extLst>
      <p:ext uri="{BB962C8B-B14F-4D97-AF65-F5344CB8AC3E}">
        <p14:creationId xmlns:p14="http://schemas.microsoft.com/office/powerpoint/2010/main" val="346874981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4D9F98D-3A36-1448-8AD0-A225161860F7}" type="datetimeFigureOut">
              <a:rPr lang="en-US"/>
              <a:pPr>
                <a:defRPr/>
              </a:pPr>
              <a:t>1/17/22</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FD5B1BE-BB4D-A741-AD1C-61B77C93F4B4}" type="slidenum">
              <a:rPr lang="en-US"/>
              <a:pPr>
                <a:defRPr/>
              </a:pPr>
              <a:t>‹#›</a:t>
            </a:fld>
            <a:endParaRPr lang="en-US"/>
          </a:p>
        </p:txBody>
      </p:sp>
    </p:spTree>
    <p:extLst>
      <p:ext uri="{BB962C8B-B14F-4D97-AF65-F5344CB8AC3E}">
        <p14:creationId xmlns:p14="http://schemas.microsoft.com/office/powerpoint/2010/main" val="352862342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739AFD9B-0991-5540-AA51-FF9888C0E9F4}" type="datetimeFigureOut">
              <a:rPr lang="en-US"/>
              <a:pPr>
                <a:defRPr/>
              </a:pPr>
              <a:t>1/17/22</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676564E7-8EF1-5741-AB98-1E7FAAEFF73F}" type="slidenum">
              <a:rPr lang="en-US"/>
              <a:pPr>
                <a:defRPr/>
              </a:pPr>
              <a:t>‹#›</a:t>
            </a:fld>
            <a:endParaRPr lang="en-US"/>
          </a:p>
        </p:txBody>
      </p:sp>
    </p:spTree>
    <p:extLst>
      <p:ext uri="{BB962C8B-B14F-4D97-AF65-F5344CB8AC3E}">
        <p14:creationId xmlns:p14="http://schemas.microsoft.com/office/powerpoint/2010/main" val="305274191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a:prstGeom prst="rect">
            <a:avLst/>
          </a:prstGeom>
        </p:spPr>
        <p:txBody>
          <a:bodyPr lIns="91427" tIns="45714" rIns="91427" bIns="4571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0523EE20-26C1-EC44-87D6-B19F565BC645}" type="datetimeFigureOut">
              <a:rPr lang="en-US"/>
              <a:pPr>
                <a:defRPr/>
              </a:pPr>
              <a:t>1/17/22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B171F6C9-C686-2C45-9645-F50891543573}" type="slidenum">
              <a:rPr lang="en-US"/>
              <a:pPr>
                <a:defRPr/>
              </a:pPr>
              <a:t>‹#›</a:t>
            </a:fld>
            <a:endParaRPr lang="en-US"/>
          </a:p>
        </p:txBody>
      </p:sp>
    </p:spTree>
    <p:extLst>
      <p:ext uri="{BB962C8B-B14F-4D97-AF65-F5344CB8AC3E}">
        <p14:creationId xmlns:p14="http://schemas.microsoft.com/office/powerpoint/2010/main" val="379425918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427" tIns="45714" rIns="91427" bIns="45714"/>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27" tIns="45714" rIns="91427" bIns="45714"/>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BD3223D-48B3-834D-A7E7-761AA7596279}" type="datetimeFigureOut">
              <a:rPr lang="en-US"/>
              <a:pPr>
                <a:defRPr/>
              </a:pPr>
              <a:t>1/17/22</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DE512A94-2238-2346-BD25-5FCA0E03F3BF}" type="slidenum">
              <a:rPr lang="en-US"/>
              <a:pPr>
                <a:defRPr/>
              </a:pPr>
              <a:t>‹#›</a:t>
            </a:fld>
            <a:endParaRPr lang="en-US"/>
          </a:p>
        </p:txBody>
      </p:sp>
    </p:spTree>
    <p:extLst>
      <p:ext uri="{BB962C8B-B14F-4D97-AF65-F5344CB8AC3E}">
        <p14:creationId xmlns:p14="http://schemas.microsoft.com/office/powerpoint/2010/main" val="1145045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6A37C18-16DE-1945-9759-DAD965E2B8A9}" type="slidenum">
              <a:rPr lang="en-US"/>
              <a:pPr>
                <a:defRPr/>
              </a:pPr>
              <a:t>‹#›</a:t>
            </a:fld>
            <a:endParaRPr lang="en-US"/>
          </a:p>
        </p:txBody>
      </p:sp>
    </p:spTree>
    <p:extLst>
      <p:ext uri="{BB962C8B-B14F-4D97-AF65-F5344CB8AC3E}">
        <p14:creationId xmlns:p14="http://schemas.microsoft.com/office/powerpoint/2010/main" val="163631565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AFDEDCC-6F6C-DD47-8208-FE19F6E54571}" type="datetimeFigureOut">
              <a:rPr lang="en-US"/>
              <a:pPr>
                <a:defRPr/>
              </a:pPr>
              <a:t>1/17/22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30D3E969-F2C2-AD4E-BD49-2E177076AF25}" type="slidenum">
              <a:rPr lang="en-US"/>
              <a:pPr>
                <a:defRPr/>
              </a:pPr>
              <a:t>‹#›</a:t>
            </a:fld>
            <a:endParaRPr lang="en-US"/>
          </a:p>
        </p:txBody>
      </p:sp>
    </p:spTree>
    <p:extLst>
      <p:ext uri="{BB962C8B-B14F-4D97-AF65-F5344CB8AC3E}">
        <p14:creationId xmlns:p14="http://schemas.microsoft.com/office/powerpoint/2010/main" val="40983598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1"/>
            <a:ext cx="6019800" cy="5851525"/>
          </a:xfrm>
          <a:prstGeom prst="rect">
            <a:avLst/>
          </a:prstGeom>
        </p:spPr>
        <p:txBody>
          <a:bodyPr vert="eaVert" lIns="91427" tIns="45714" rIns="91427" bIns="4571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1"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194DDD1E-52F5-C143-9A03-143E2759E319}" type="datetimeFigureOut">
              <a:rPr lang="en-US"/>
              <a:pPr>
                <a:defRPr/>
              </a:pPr>
              <a:t>1/17/22</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lIns="91427" tIns="45714" rIns="91427" bIns="45714"/>
          <a:lstStyle>
            <a:lvl1pPr fontAlgn="auto">
              <a:spcBef>
                <a:spcPts val="0"/>
              </a:spcBef>
              <a:spcAft>
                <a:spcPts val="0"/>
              </a:spcAft>
              <a:defRPr sz="1800">
                <a:solidFill>
                  <a:prstClr val="black"/>
                </a:solidFill>
                <a:latin typeface="Calibri"/>
              </a:defRPr>
            </a:lvl1pPr>
          </a:lstStyle>
          <a:p>
            <a:pPr>
              <a:defRPr/>
            </a:pPr>
            <a:fld id="{F52D6538-9207-BE43-A065-B0E0FFD8D4D4}" type="slidenum">
              <a:rPr lang="en-US"/>
              <a:pPr>
                <a:defRPr/>
              </a:pPr>
              <a:t>‹#›</a:t>
            </a:fld>
            <a:endParaRPr lang="en-US"/>
          </a:p>
        </p:txBody>
      </p:sp>
    </p:spTree>
    <p:extLst>
      <p:ext uri="{BB962C8B-B14F-4D97-AF65-F5344CB8AC3E}">
        <p14:creationId xmlns:p14="http://schemas.microsoft.com/office/powerpoint/2010/main" val="139549795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6"/>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1"/>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8"/>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atin typeface="Times New Roman" charset="0"/>
              </a:defRPr>
            </a:lvl1pPr>
          </a:lstStyle>
          <a:p>
            <a:pPr>
              <a:defRPr/>
            </a:pPr>
            <a:fld id="{69DA05DC-7640-AA44-9EE7-E74E533E4008}" type="slidenum">
              <a:rPr lang="en-US"/>
              <a:pPr>
                <a:defRPr/>
              </a:pPr>
              <a:t>‹#›</a:t>
            </a:fld>
            <a:endParaRPr lang="en-US"/>
          </a:p>
        </p:txBody>
      </p:sp>
    </p:spTree>
    <p:extLst>
      <p:ext uri="{BB962C8B-B14F-4D97-AF65-F5344CB8AC3E}">
        <p14:creationId xmlns:p14="http://schemas.microsoft.com/office/powerpoint/2010/main" val="41188826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268D3402-25E9-2D44-889D-F25489507605}" type="slidenum">
              <a:rPr lang="en-US"/>
              <a:pPr>
                <a:defRPr/>
              </a:pPr>
              <a:t>‹#›</a:t>
            </a:fld>
            <a:endParaRPr lang="en-US"/>
          </a:p>
        </p:txBody>
      </p:sp>
    </p:spTree>
    <p:extLst>
      <p:ext uri="{BB962C8B-B14F-4D97-AF65-F5344CB8AC3E}">
        <p14:creationId xmlns:p14="http://schemas.microsoft.com/office/powerpoint/2010/main" val="13188566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38705483-BC9B-E741-A182-9A6341CB82D9}" type="slidenum">
              <a:rPr lang="en-US"/>
              <a:pPr>
                <a:defRPr/>
              </a:pPr>
              <a:t>‹#›</a:t>
            </a:fld>
            <a:endParaRPr lang="en-US"/>
          </a:p>
        </p:txBody>
      </p:sp>
    </p:spTree>
    <p:extLst>
      <p:ext uri="{BB962C8B-B14F-4D97-AF65-F5344CB8AC3E}">
        <p14:creationId xmlns:p14="http://schemas.microsoft.com/office/powerpoint/2010/main" val="24411111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3"/>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9BC14FA-A06E-3E40-AD6B-A0457D32162D}" type="slidenum">
              <a:rPr lang="en-US"/>
              <a:pPr>
                <a:defRPr/>
              </a:pPr>
              <a:t>‹#›</a:t>
            </a:fld>
            <a:endParaRPr lang="en-US"/>
          </a:p>
        </p:txBody>
      </p:sp>
    </p:spTree>
    <p:extLst>
      <p:ext uri="{BB962C8B-B14F-4D97-AF65-F5344CB8AC3E}">
        <p14:creationId xmlns:p14="http://schemas.microsoft.com/office/powerpoint/2010/main" val="26111835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pPr>
              <a:defRPr/>
            </a:pPr>
            <a:endParaRPr lang="en-US"/>
          </a:p>
        </p:txBody>
      </p:sp>
      <p:sp>
        <p:nvSpPr>
          <p:cNvPr id="8" name="Rectangle 40"/>
          <p:cNvSpPr>
            <a:spLocks noGrp="1" noChangeArrowheads="1"/>
          </p:cNvSpPr>
          <p:nvPr>
            <p:ph type="ftr" sz="quarter" idx="11"/>
          </p:nvPr>
        </p:nvSpPr>
        <p:spPr/>
        <p:txBody>
          <a:bodyPr/>
          <a:lstStyle>
            <a:lvl1pPr>
              <a:defRPr/>
            </a:lvl1pPr>
          </a:lstStyle>
          <a:p>
            <a:pPr>
              <a:defRPr/>
            </a:pPr>
            <a:endParaRPr lang="en-US"/>
          </a:p>
        </p:txBody>
      </p:sp>
      <p:sp>
        <p:nvSpPr>
          <p:cNvPr id="9" name="Rectangle 41"/>
          <p:cNvSpPr>
            <a:spLocks noGrp="1" noChangeArrowheads="1"/>
          </p:cNvSpPr>
          <p:nvPr>
            <p:ph type="sldNum" sz="quarter" idx="12"/>
          </p:nvPr>
        </p:nvSpPr>
        <p:spPr/>
        <p:txBody>
          <a:bodyPr/>
          <a:lstStyle>
            <a:lvl1pPr>
              <a:defRPr>
                <a:latin typeface="Times New Roman" charset="0"/>
              </a:defRPr>
            </a:lvl1pPr>
          </a:lstStyle>
          <a:p>
            <a:pPr>
              <a:defRPr/>
            </a:pPr>
            <a:fld id="{4EC4DCDD-534B-D043-8748-04990A9C19AA}" type="slidenum">
              <a:rPr lang="en-US"/>
              <a:pPr>
                <a:defRPr/>
              </a:pPr>
              <a:t>‹#›</a:t>
            </a:fld>
            <a:endParaRPr lang="en-US"/>
          </a:p>
        </p:txBody>
      </p:sp>
    </p:spTree>
    <p:extLst>
      <p:ext uri="{BB962C8B-B14F-4D97-AF65-F5344CB8AC3E}">
        <p14:creationId xmlns:p14="http://schemas.microsoft.com/office/powerpoint/2010/main" val="26501607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pPr>
              <a:defRPr/>
            </a:pPr>
            <a:endParaRPr lang="en-US"/>
          </a:p>
        </p:txBody>
      </p:sp>
      <p:sp>
        <p:nvSpPr>
          <p:cNvPr id="4" name="Rectangle 40"/>
          <p:cNvSpPr>
            <a:spLocks noGrp="1" noChangeArrowheads="1"/>
          </p:cNvSpPr>
          <p:nvPr>
            <p:ph type="ftr" sz="quarter" idx="11"/>
          </p:nvPr>
        </p:nvSpPr>
        <p:spPr/>
        <p:txBody>
          <a:bodyPr/>
          <a:lstStyle>
            <a:lvl1pPr>
              <a:defRPr/>
            </a:lvl1pPr>
          </a:lstStyle>
          <a:p>
            <a:pPr>
              <a:defRPr/>
            </a:pPr>
            <a:endParaRPr lang="en-US"/>
          </a:p>
        </p:txBody>
      </p:sp>
      <p:sp>
        <p:nvSpPr>
          <p:cNvPr id="5" name="Rectangle 41"/>
          <p:cNvSpPr>
            <a:spLocks noGrp="1" noChangeArrowheads="1"/>
          </p:cNvSpPr>
          <p:nvPr>
            <p:ph type="sldNum" sz="quarter" idx="12"/>
          </p:nvPr>
        </p:nvSpPr>
        <p:spPr/>
        <p:txBody>
          <a:bodyPr/>
          <a:lstStyle>
            <a:lvl1pPr>
              <a:defRPr>
                <a:latin typeface="Times New Roman" charset="0"/>
              </a:defRPr>
            </a:lvl1pPr>
          </a:lstStyle>
          <a:p>
            <a:pPr>
              <a:defRPr/>
            </a:pPr>
            <a:fld id="{4DD86F91-0FB7-9740-B950-1445B901DD54}" type="slidenum">
              <a:rPr lang="en-US"/>
              <a:pPr>
                <a:defRPr/>
              </a:pPr>
              <a:t>‹#›</a:t>
            </a:fld>
            <a:endParaRPr lang="en-US"/>
          </a:p>
        </p:txBody>
      </p:sp>
    </p:spTree>
    <p:extLst>
      <p:ext uri="{BB962C8B-B14F-4D97-AF65-F5344CB8AC3E}">
        <p14:creationId xmlns:p14="http://schemas.microsoft.com/office/powerpoint/2010/main" val="30655549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pPr>
              <a:defRPr/>
            </a:pPr>
            <a:endParaRPr lang="en-US"/>
          </a:p>
        </p:txBody>
      </p:sp>
      <p:sp>
        <p:nvSpPr>
          <p:cNvPr id="3" name="Rectangle 40"/>
          <p:cNvSpPr>
            <a:spLocks noGrp="1" noChangeArrowheads="1"/>
          </p:cNvSpPr>
          <p:nvPr>
            <p:ph type="ftr" sz="quarter" idx="11"/>
          </p:nvPr>
        </p:nvSpPr>
        <p:spPr/>
        <p:txBody>
          <a:bodyPr/>
          <a:lstStyle>
            <a:lvl1pPr>
              <a:defRPr/>
            </a:lvl1pPr>
          </a:lstStyle>
          <a:p>
            <a:pPr>
              <a:defRPr/>
            </a:pPr>
            <a:endParaRPr lang="en-US"/>
          </a:p>
        </p:txBody>
      </p:sp>
      <p:sp>
        <p:nvSpPr>
          <p:cNvPr id="4" name="Rectangle 41"/>
          <p:cNvSpPr>
            <a:spLocks noGrp="1" noChangeArrowheads="1"/>
          </p:cNvSpPr>
          <p:nvPr>
            <p:ph type="sldNum" sz="quarter" idx="12"/>
          </p:nvPr>
        </p:nvSpPr>
        <p:spPr/>
        <p:txBody>
          <a:bodyPr/>
          <a:lstStyle>
            <a:lvl1pPr>
              <a:defRPr>
                <a:latin typeface="Times New Roman" charset="0"/>
              </a:defRPr>
            </a:lvl1pPr>
          </a:lstStyle>
          <a:p>
            <a:pPr>
              <a:defRPr/>
            </a:pPr>
            <a:fld id="{A731C98B-0DBC-FB43-9545-D833AF6B728C}" type="slidenum">
              <a:rPr lang="en-US"/>
              <a:pPr>
                <a:defRPr/>
              </a:pPr>
              <a:t>‹#›</a:t>
            </a:fld>
            <a:endParaRPr lang="en-US"/>
          </a:p>
        </p:txBody>
      </p:sp>
    </p:spTree>
    <p:extLst>
      <p:ext uri="{BB962C8B-B14F-4D97-AF65-F5344CB8AC3E}">
        <p14:creationId xmlns:p14="http://schemas.microsoft.com/office/powerpoint/2010/main" val="30491022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47BB6B37-DEDE-CA4E-8A43-416FA84EAE8A}" type="slidenum">
              <a:rPr lang="en-US"/>
              <a:pPr>
                <a:defRPr/>
              </a:pPr>
              <a:t>‹#›</a:t>
            </a:fld>
            <a:endParaRPr lang="en-US"/>
          </a:p>
        </p:txBody>
      </p:sp>
    </p:spTree>
    <p:extLst>
      <p:ext uri="{BB962C8B-B14F-4D97-AF65-F5344CB8AC3E}">
        <p14:creationId xmlns:p14="http://schemas.microsoft.com/office/powerpoint/2010/main" val="2992181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AD5B94CE-24BD-8C4F-8F4D-E311EEC1003E}" type="slidenum">
              <a:rPr lang="en-US"/>
              <a:pPr>
                <a:defRPr/>
              </a:pPr>
              <a:t>‹#›</a:t>
            </a:fld>
            <a:endParaRPr lang="en-US"/>
          </a:p>
        </p:txBody>
      </p:sp>
    </p:spTree>
    <p:extLst>
      <p:ext uri="{BB962C8B-B14F-4D97-AF65-F5344CB8AC3E}">
        <p14:creationId xmlns:p14="http://schemas.microsoft.com/office/powerpoint/2010/main" val="214976961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pPr>
              <a:defRPr/>
            </a:pPr>
            <a:endParaRPr lang="en-US"/>
          </a:p>
        </p:txBody>
      </p:sp>
      <p:sp>
        <p:nvSpPr>
          <p:cNvPr id="6" name="Rectangle 40"/>
          <p:cNvSpPr>
            <a:spLocks noGrp="1" noChangeArrowheads="1"/>
          </p:cNvSpPr>
          <p:nvPr>
            <p:ph type="ftr" sz="quarter" idx="11"/>
          </p:nvPr>
        </p:nvSpPr>
        <p:spPr/>
        <p:txBody>
          <a:bodyPr/>
          <a:lstStyle>
            <a:lvl1pPr>
              <a:defRPr/>
            </a:lvl1pPr>
          </a:lstStyle>
          <a:p>
            <a:pPr>
              <a:defRPr/>
            </a:pPr>
            <a:endParaRPr lang="en-US"/>
          </a:p>
        </p:txBody>
      </p:sp>
      <p:sp>
        <p:nvSpPr>
          <p:cNvPr id="7" name="Rectangle 41"/>
          <p:cNvSpPr>
            <a:spLocks noGrp="1" noChangeArrowheads="1"/>
          </p:cNvSpPr>
          <p:nvPr>
            <p:ph type="sldNum" sz="quarter" idx="12"/>
          </p:nvPr>
        </p:nvSpPr>
        <p:spPr/>
        <p:txBody>
          <a:bodyPr/>
          <a:lstStyle>
            <a:lvl1pPr>
              <a:defRPr>
                <a:latin typeface="Times New Roman" charset="0"/>
              </a:defRPr>
            </a:lvl1pPr>
          </a:lstStyle>
          <a:p>
            <a:pPr>
              <a:defRPr/>
            </a:pPr>
            <a:fld id="{575E7ADD-0F12-8343-B83E-2A8AD284381E}" type="slidenum">
              <a:rPr lang="en-US"/>
              <a:pPr>
                <a:defRPr/>
              </a:pPr>
              <a:t>‹#›</a:t>
            </a:fld>
            <a:endParaRPr lang="en-US"/>
          </a:p>
        </p:txBody>
      </p:sp>
    </p:spTree>
    <p:extLst>
      <p:ext uri="{BB962C8B-B14F-4D97-AF65-F5344CB8AC3E}">
        <p14:creationId xmlns:p14="http://schemas.microsoft.com/office/powerpoint/2010/main" val="411478061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790AC040-E5AE-AF43-A7DE-986727F27A96}" type="slidenum">
              <a:rPr lang="en-US"/>
              <a:pPr>
                <a:defRPr/>
              </a:pPr>
              <a:t>‹#›</a:t>
            </a:fld>
            <a:endParaRPr lang="en-US"/>
          </a:p>
        </p:txBody>
      </p:sp>
    </p:spTree>
    <p:extLst>
      <p:ext uri="{BB962C8B-B14F-4D97-AF65-F5344CB8AC3E}">
        <p14:creationId xmlns:p14="http://schemas.microsoft.com/office/powerpoint/2010/main" val="381012109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4"/>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4"/>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pPr>
              <a:defRPr/>
            </a:pPr>
            <a:endParaRPr lang="en-US"/>
          </a:p>
        </p:txBody>
      </p:sp>
      <p:sp>
        <p:nvSpPr>
          <p:cNvPr id="5" name="Rectangle 40"/>
          <p:cNvSpPr>
            <a:spLocks noGrp="1" noChangeArrowheads="1"/>
          </p:cNvSpPr>
          <p:nvPr>
            <p:ph type="ftr" sz="quarter" idx="11"/>
          </p:nvPr>
        </p:nvSpPr>
        <p:spPr/>
        <p:txBody>
          <a:bodyPr/>
          <a:lstStyle>
            <a:lvl1pPr>
              <a:defRPr/>
            </a:lvl1pPr>
          </a:lstStyle>
          <a:p>
            <a:pPr>
              <a:defRPr/>
            </a:pPr>
            <a:endParaRPr lang="en-US"/>
          </a:p>
        </p:txBody>
      </p:sp>
      <p:sp>
        <p:nvSpPr>
          <p:cNvPr id="6" name="Rectangle 41"/>
          <p:cNvSpPr>
            <a:spLocks noGrp="1" noChangeArrowheads="1"/>
          </p:cNvSpPr>
          <p:nvPr>
            <p:ph type="sldNum" sz="quarter" idx="12"/>
          </p:nvPr>
        </p:nvSpPr>
        <p:spPr/>
        <p:txBody>
          <a:bodyPr/>
          <a:lstStyle>
            <a:lvl1pPr>
              <a:defRPr>
                <a:latin typeface="Times New Roman" charset="0"/>
              </a:defRPr>
            </a:lvl1pPr>
          </a:lstStyle>
          <a:p>
            <a:pPr>
              <a:defRPr/>
            </a:pPr>
            <a:fld id="{BC910E41-8ED5-CD42-80AE-2F485028358B}" type="slidenum">
              <a:rPr lang="en-US"/>
              <a:pPr>
                <a:defRPr/>
              </a:pPr>
              <a:t>‹#›</a:t>
            </a:fld>
            <a:endParaRPr lang="en-US"/>
          </a:p>
        </p:txBody>
      </p:sp>
    </p:spTree>
    <p:extLst>
      <p:ext uri="{BB962C8B-B14F-4D97-AF65-F5344CB8AC3E}">
        <p14:creationId xmlns:p14="http://schemas.microsoft.com/office/powerpoint/2010/main" val="300324629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536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pPr lvl="0"/>
            <a:r>
              <a:rPr lang="en-US" noProof="0"/>
              <a:t>Click to edit Master title style</a:t>
            </a:r>
          </a:p>
        </p:txBody>
      </p:sp>
      <p:sp>
        <p:nvSpPr>
          <p:cNvPr id="15363" name="Rectangle 3"/>
          <p:cNvSpPr>
            <a:spLocks noGrp="1" noChangeArrowheads="1"/>
          </p:cNvSpPr>
          <p:nvPr>
            <p:ph type="subTitle" sz="quarter" idx="1"/>
          </p:nvPr>
        </p:nvSpPr>
        <p:spPr>
          <a:xfrm>
            <a:off x="1371600" y="3886201"/>
            <a:ext cx="6400800" cy="1752600"/>
          </a:xfrm>
          <a:effectLst>
            <a:outerShdw blurRad="63500" dist="25399" dir="16979931" algn="ctr" rotWithShape="0">
              <a:srgbClr val="000000">
                <a:alpha val="75000"/>
              </a:srgbClr>
            </a:outerShdw>
          </a:effectLst>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0CEF1A62-3401-884A-9030-906394346710}" type="slidenum">
              <a:rPr lang="en-US"/>
              <a:pPr>
                <a:defRPr/>
              </a:pPr>
              <a:t>‹#›</a:t>
            </a:fld>
            <a:endParaRPr lang="en-US"/>
          </a:p>
        </p:txBody>
      </p:sp>
    </p:spTree>
    <p:extLst>
      <p:ext uri="{BB962C8B-B14F-4D97-AF65-F5344CB8AC3E}">
        <p14:creationId xmlns:p14="http://schemas.microsoft.com/office/powerpoint/2010/main" val="395124667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CFAEA84E-50DB-194F-9F50-1E801678F185}" type="slidenum">
              <a:rPr lang="en-US"/>
              <a:pPr>
                <a:defRPr/>
              </a:pPr>
              <a:t>‹#›</a:t>
            </a:fld>
            <a:endParaRPr lang="en-US"/>
          </a:p>
        </p:txBody>
      </p:sp>
    </p:spTree>
    <p:extLst>
      <p:ext uri="{BB962C8B-B14F-4D97-AF65-F5344CB8AC3E}">
        <p14:creationId xmlns:p14="http://schemas.microsoft.com/office/powerpoint/2010/main" val="33397615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AD6C4198-C5F4-3B49-9615-F2EB9C8EDB2E}" type="slidenum">
              <a:rPr lang="en-US"/>
              <a:pPr>
                <a:defRPr/>
              </a:pPr>
              <a:t>‹#›</a:t>
            </a:fld>
            <a:endParaRPr lang="en-US"/>
          </a:p>
        </p:txBody>
      </p:sp>
    </p:spTree>
    <p:extLst>
      <p:ext uri="{BB962C8B-B14F-4D97-AF65-F5344CB8AC3E}">
        <p14:creationId xmlns:p14="http://schemas.microsoft.com/office/powerpoint/2010/main" val="288843530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566A1CF6-7CB2-0647-A58C-44D9BF992D2E}" type="slidenum">
              <a:rPr lang="en-US"/>
              <a:pPr>
                <a:defRPr/>
              </a:pPr>
              <a:t>‹#›</a:t>
            </a:fld>
            <a:endParaRPr lang="en-US"/>
          </a:p>
        </p:txBody>
      </p:sp>
    </p:spTree>
    <p:extLst>
      <p:ext uri="{BB962C8B-B14F-4D97-AF65-F5344CB8AC3E}">
        <p14:creationId xmlns:p14="http://schemas.microsoft.com/office/powerpoint/2010/main" val="186272189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B73D119B-0FB4-1F4D-9102-44CAEB59198E}" type="slidenum">
              <a:rPr lang="en-US"/>
              <a:pPr>
                <a:defRPr/>
              </a:pPr>
              <a:t>‹#›</a:t>
            </a:fld>
            <a:endParaRPr lang="en-US"/>
          </a:p>
        </p:txBody>
      </p:sp>
    </p:spTree>
    <p:extLst>
      <p:ext uri="{BB962C8B-B14F-4D97-AF65-F5344CB8AC3E}">
        <p14:creationId xmlns:p14="http://schemas.microsoft.com/office/powerpoint/2010/main" val="72539115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0EA09A93-217B-774C-BD33-56C7A7578BC8}" type="slidenum">
              <a:rPr lang="en-US"/>
              <a:pPr>
                <a:defRPr/>
              </a:pPr>
              <a:t>‹#›</a:t>
            </a:fld>
            <a:endParaRPr lang="en-US"/>
          </a:p>
        </p:txBody>
      </p:sp>
    </p:spTree>
    <p:extLst>
      <p:ext uri="{BB962C8B-B14F-4D97-AF65-F5344CB8AC3E}">
        <p14:creationId xmlns:p14="http://schemas.microsoft.com/office/powerpoint/2010/main" val="257391451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D3F09136-D671-BC41-9524-5A5326DF324A}" type="slidenum">
              <a:rPr lang="en-US"/>
              <a:pPr>
                <a:defRPr/>
              </a:pPr>
              <a:t>‹#›</a:t>
            </a:fld>
            <a:endParaRPr lang="en-US"/>
          </a:p>
        </p:txBody>
      </p:sp>
    </p:spTree>
    <p:extLst>
      <p:ext uri="{BB962C8B-B14F-4D97-AF65-F5344CB8AC3E}">
        <p14:creationId xmlns:p14="http://schemas.microsoft.com/office/powerpoint/2010/main" val="459063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5.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0.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13" Type="http://schemas.openxmlformats.org/officeDocument/2006/relationships/theme" Target="../theme/theme11.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slideLayout" Target="../slideLayouts/slideLayout12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4.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image" Target="../media/image6.png"/><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theme" Target="../theme/theme15.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16.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theme" Target="../theme/theme17.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19.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0.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8.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theme" Target="../theme/theme21.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9.xml"/><Relationship Id="rId3" Type="http://schemas.openxmlformats.org/officeDocument/2006/relationships/slideLayout" Target="../slideLayouts/slideLayout244.xml"/><Relationship Id="rId7" Type="http://schemas.openxmlformats.org/officeDocument/2006/relationships/slideLayout" Target="../slideLayouts/slideLayout248.xml"/><Relationship Id="rId12" Type="http://schemas.openxmlformats.org/officeDocument/2006/relationships/theme" Target="../theme/theme22.xml"/><Relationship Id="rId2" Type="http://schemas.openxmlformats.org/officeDocument/2006/relationships/slideLayout" Target="../slideLayouts/slideLayout243.xml"/><Relationship Id="rId1" Type="http://schemas.openxmlformats.org/officeDocument/2006/relationships/slideLayout" Target="../slideLayouts/slideLayout242.xml"/><Relationship Id="rId6" Type="http://schemas.openxmlformats.org/officeDocument/2006/relationships/slideLayout" Target="../slideLayouts/slideLayout247.xml"/><Relationship Id="rId11" Type="http://schemas.openxmlformats.org/officeDocument/2006/relationships/slideLayout" Target="../slideLayouts/slideLayout252.xml"/><Relationship Id="rId5" Type="http://schemas.openxmlformats.org/officeDocument/2006/relationships/slideLayout" Target="../slideLayouts/slideLayout246.xml"/><Relationship Id="rId10" Type="http://schemas.openxmlformats.org/officeDocument/2006/relationships/slideLayout" Target="../slideLayouts/slideLayout251.xml"/><Relationship Id="rId4" Type="http://schemas.openxmlformats.org/officeDocument/2006/relationships/slideLayout" Target="../slideLayouts/slideLayout245.xml"/><Relationship Id="rId9" Type="http://schemas.openxmlformats.org/officeDocument/2006/relationships/slideLayout" Target="../slideLayouts/slideLayout25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4.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5.xml"/><Relationship Id="rId13" Type="http://schemas.openxmlformats.org/officeDocument/2006/relationships/slideLayout" Target="../slideLayouts/slideLayout300.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slideLayout" Target="../slideLayouts/slideLayout299.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8.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27.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8.xml"/><Relationship Id="rId1" Type="http://schemas.openxmlformats.org/officeDocument/2006/relationships/slideLayout" Target="../slideLayouts/slideLayout3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4.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 name="Rectangle 10"/>
          <p:cNvSpPr/>
          <p:nvPr/>
        </p:nvSpPr>
        <p:spPr bwMode="auto">
          <a:xfrm>
            <a:off x="1152525" y="0"/>
            <a:ext cx="8027988" cy="6858000"/>
          </a:xfrm>
          <a:prstGeom prst="rect">
            <a:avLst/>
          </a:prstGeom>
          <a:gradFill flip="none" rotWithShape="1">
            <a:gsLst>
              <a:gs pos="0">
                <a:schemeClr val="accent2">
                  <a:lumMod val="75000"/>
                </a:schemeClr>
              </a:gs>
              <a:gs pos="100000">
                <a:srgbClr val="070214"/>
              </a:gs>
            </a:gsLst>
            <a:path path="rect">
              <a:fillToRect l="50000" t="50000" r="50000" b="50000"/>
            </a:path>
            <a:tileRect/>
          </a:gradFill>
          <a:ln w="12700" cap="sq" cmpd="sng" algn="ctr">
            <a:solidFill>
              <a:srgbClr val="200B5B"/>
            </a:solidFill>
            <a:prstDash val="solid"/>
            <a:round/>
            <a:headEnd type="none" w="sm" len="sm"/>
            <a:tailEnd type="none" w="sm" len="sm"/>
          </a:ln>
          <a:effectLst/>
        </p:spPr>
        <p:txBody>
          <a:bodyPr wrap="none" lIns="91427" tIns="45714" rIns="91427" bIns="45714"/>
          <a:lstStyle/>
          <a:p>
            <a:pPr>
              <a:defRPr/>
            </a:pPr>
            <a:endParaRPr lang="en-US">
              <a:effectLst>
                <a:outerShdw blurRad="38100" dist="38100" dir="2700000" algn="tl">
                  <a:srgbClr val="000000">
                    <a:alpha val="43137"/>
                  </a:srgbClr>
                </a:outerShdw>
              </a:effectLst>
              <a:ea typeface="Times New Roman" charset="0"/>
              <a:cs typeface="Times New Roman" charset="0"/>
            </a:endParaRPr>
          </a:p>
        </p:txBody>
      </p:sp>
      <p:grpSp>
        <p:nvGrpSpPr>
          <p:cNvPr id="1027" name="Group 2"/>
          <p:cNvGrpSpPr>
            <a:grpSpLocks/>
          </p:cNvGrpSpPr>
          <p:nvPr/>
        </p:nvGrpSpPr>
        <p:grpSpPr bwMode="auto">
          <a:xfrm>
            <a:off x="0" y="1"/>
            <a:ext cx="1143000" cy="6856413"/>
            <a:chOff x="0" y="0"/>
            <a:chExt cx="720" cy="4319"/>
          </a:xfrm>
        </p:grpSpPr>
        <p:sp>
          <p:nvSpPr>
            <p:cNvPr id="1033"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sp>
          <p:nvSpPr>
            <p:cNvPr id="1034"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cs typeface="Times New Roman" charset="0"/>
              </a:endParaRPr>
            </a:p>
          </p:txBody>
        </p:sp>
        <p:pic>
          <p:nvPicPr>
            <p:cNvPr id="1035"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8"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9"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cs typeface="Times New Roman" charset="0"/>
              </a:defRPr>
            </a:lvl1pPr>
          </a:lstStyle>
          <a:p>
            <a:pPr>
              <a:defRPr/>
            </a:pPr>
            <a:fld id="{D4D07B79-9BCE-3F41-B82E-B29CF84F38B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38" r:id="rId1"/>
    <p:sldLayoutId id="2147497239" r:id="rId2"/>
    <p:sldLayoutId id="2147497240" r:id="rId3"/>
    <p:sldLayoutId id="2147497241" r:id="rId4"/>
    <p:sldLayoutId id="2147497242" r:id="rId5"/>
    <p:sldLayoutId id="2147497243" r:id="rId6"/>
    <p:sldLayoutId id="2147497244" r:id="rId7"/>
    <p:sldLayoutId id="2147497245" r:id="rId8"/>
    <p:sldLayoutId id="2147497246" r:id="rId9"/>
    <p:sldLayoutId id="2147497247" r:id="rId10"/>
    <p:sldLayoutId id="2147497248" r:id="rId11"/>
  </p:sldLayoutIdLst>
  <p:txStyles>
    <p:title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mn-ea"/>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mn-ea"/>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mn-ea"/>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mn-ea"/>
          <a:cs typeface="Arial"/>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ahoma"/>
              </a:defRPr>
            </a:lvl1pPr>
          </a:lstStyle>
          <a:p>
            <a:pPr>
              <a:defRPr/>
            </a:pPr>
            <a:endParaRPr lang="en-US"/>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ahoma"/>
              </a:defRPr>
            </a:lvl1pPr>
          </a:lstStyle>
          <a:p>
            <a:pPr>
              <a:defRPr/>
            </a:pPr>
            <a:endParaRPr lang="en-US"/>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ahoma"/>
              </a:defRPr>
            </a:lvl1pPr>
          </a:lstStyle>
          <a:p>
            <a:pPr>
              <a:defRPr/>
            </a:pPr>
            <a:fld id="{2C3B75D7-50A8-394B-944A-602DDABADA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498" r:id="rId1"/>
    <p:sldLayoutId id="2147497499" r:id="rId2"/>
    <p:sldLayoutId id="2147497500" r:id="rId3"/>
    <p:sldLayoutId id="2147497501" r:id="rId4"/>
    <p:sldLayoutId id="2147497502" r:id="rId5"/>
    <p:sldLayoutId id="2147497503" r:id="rId6"/>
    <p:sldLayoutId id="2147497504" r:id="rId7"/>
    <p:sldLayoutId id="2147497505" r:id="rId8"/>
    <p:sldLayoutId id="2147497506" r:id="rId9"/>
    <p:sldLayoutId id="2147497507" r:id="rId10"/>
    <p:sldLayoutId id="2147497508"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132"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265"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396"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53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2829" indent="-228567"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599961"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094" indent="-228567"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225"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359"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8490"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5622" indent="-228567"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GB"/>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cs typeface="Arial"/>
              </a:defRPr>
            </a:lvl1pPr>
          </a:lstStyle>
          <a:p>
            <a:pPr>
              <a:defRPr/>
            </a:pPr>
            <a:endParaRPr lang="en-GB"/>
          </a:p>
        </p:txBody>
      </p:sp>
      <p:sp>
        <p:nvSpPr>
          <p:cNvPr id="10245"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GB"/>
          </a:p>
        </p:txBody>
      </p:sp>
      <p:sp>
        <p:nvSpPr>
          <p:cNvPr id="10246"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5546AC83-46BF-F041-9A63-10C1E8633BCB}"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7520" r:id="rId1"/>
    <p:sldLayoutId id="2147497521" r:id="rId2"/>
    <p:sldLayoutId id="2147497522" r:id="rId3"/>
    <p:sldLayoutId id="2147497523" r:id="rId4"/>
    <p:sldLayoutId id="2147497524" r:id="rId5"/>
    <p:sldLayoutId id="2147497525" r:id="rId6"/>
    <p:sldLayoutId id="2147497526" r:id="rId7"/>
    <p:sldLayoutId id="2147497527" r:id="rId8"/>
    <p:sldLayoutId id="2147497528" r:id="rId9"/>
    <p:sldLayoutId id="2147497529" r:id="rId10"/>
    <p:sldLayoutId id="2147497530" r:id="rId11"/>
    <p:sldLayoutId id="2147497531"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132" algn="ctr" rtl="0" fontAlgn="base">
        <a:spcBef>
          <a:spcPct val="0"/>
        </a:spcBef>
        <a:spcAft>
          <a:spcPct val="0"/>
        </a:spcAft>
        <a:defRPr sz="4400">
          <a:solidFill>
            <a:schemeClr val="tx2"/>
          </a:solidFill>
          <a:latin typeface="Arial" charset="0"/>
          <a:ea typeface="ＭＳ Ｐゴシック" charset="0"/>
          <a:cs typeface="Arial" charset="0"/>
        </a:defRPr>
      </a:lvl6pPr>
      <a:lvl7pPr marL="914265" algn="ctr" rtl="0" fontAlgn="base">
        <a:spcBef>
          <a:spcPct val="0"/>
        </a:spcBef>
        <a:spcAft>
          <a:spcPct val="0"/>
        </a:spcAft>
        <a:defRPr sz="4400">
          <a:solidFill>
            <a:schemeClr val="tx2"/>
          </a:solidFill>
          <a:latin typeface="Arial" charset="0"/>
          <a:ea typeface="ＭＳ Ｐゴシック" charset="0"/>
          <a:cs typeface="Arial" charset="0"/>
        </a:defRPr>
      </a:lvl7pPr>
      <a:lvl8pPr marL="1371396" algn="ctr" rtl="0" fontAlgn="base">
        <a:spcBef>
          <a:spcPct val="0"/>
        </a:spcBef>
        <a:spcAft>
          <a:spcPct val="0"/>
        </a:spcAft>
        <a:defRPr sz="4400">
          <a:solidFill>
            <a:schemeClr val="tx2"/>
          </a:solidFill>
          <a:latin typeface="Arial" charset="0"/>
          <a:ea typeface="ＭＳ Ｐゴシック" charset="0"/>
          <a:cs typeface="Arial" charset="0"/>
        </a:defRPr>
      </a:lvl8pPr>
      <a:lvl9pPr marL="182853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Arial" charset="0"/>
          <a:cs typeface="+mn-cs"/>
        </a:defRPr>
      </a:lvl2pPr>
      <a:lvl3pPr marL="1142829" indent="-228567" algn="l" rtl="0" eaLnBrk="0" fontAlgn="base" hangingPunct="0">
        <a:spcBef>
          <a:spcPct val="20000"/>
        </a:spcBef>
        <a:spcAft>
          <a:spcPct val="0"/>
        </a:spcAft>
        <a:buChar char="•"/>
        <a:defRPr sz="2400">
          <a:solidFill>
            <a:schemeClr val="tx1"/>
          </a:solidFill>
          <a:latin typeface="+mn-lt"/>
          <a:ea typeface="Arial" charset="0"/>
          <a:cs typeface="+mn-cs"/>
        </a:defRPr>
      </a:lvl3pPr>
      <a:lvl4pPr marL="1599961" indent="-228567" algn="l" rtl="0" eaLnBrk="0" fontAlgn="base" hangingPunct="0">
        <a:spcBef>
          <a:spcPct val="20000"/>
        </a:spcBef>
        <a:spcAft>
          <a:spcPct val="0"/>
        </a:spcAft>
        <a:buChar char="–"/>
        <a:defRPr sz="2000">
          <a:solidFill>
            <a:schemeClr val="tx1"/>
          </a:solidFill>
          <a:latin typeface="+mn-lt"/>
          <a:ea typeface="Arial" charset="0"/>
          <a:cs typeface="+mn-cs"/>
        </a:defRPr>
      </a:lvl4pPr>
      <a:lvl5pPr marL="2057094" indent="-228567" algn="l" rtl="0" eaLnBrk="0" fontAlgn="base" hangingPunct="0">
        <a:spcBef>
          <a:spcPct val="20000"/>
        </a:spcBef>
        <a:spcAft>
          <a:spcPct val="0"/>
        </a:spcAft>
        <a:buChar char="»"/>
        <a:defRPr sz="2000">
          <a:solidFill>
            <a:schemeClr val="tx1"/>
          </a:solidFill>
          <a:latin typeface="+mn-lt"/>
          <a:ea typeface="Arial" charset="0"/>
          <a:cs typeface="+mn-cs"/>
        </a:defRPr>
      </a:lvl5pPr>
      <a:lvl6pPr marL="2514225" indent="-228567" algn="l" rtl="0" fontAlgn="base">
        <a:spcBef>
          <a:spcPct val="20000"/>
        </a:spcBef>
        <a:spcAft>
          <a:spcPct val="0"/>
        </a:spcAft>
        <a:buChar char="»"/>
        <a:defRPr sz="2000">
          <a:solidFill>
            <a:schemeClr val="tx1"/>
          </a:solidFill>
          <a:latin typeface="+mn-lt"/>
          <a:ea typeface="Arial" charset="0"/>
          <a:cs typeface="+mn-cs"/>
        </a:defRPr>
      </a:lvl6pPr>
      <a:lvl7pPr marL="2971359" indent="-228567" algn="l" rtl="0" fontAlgn="base">
        <a:spcBef>
          <a:spcPct val="20000"/>
        </a:spcBef>
        <a:spcAft>
          <a:spcPct val="0"/>
        </a:spcAft>
        <a:buChar char="»"/>
        <a:defRPr sz="2000">
          <a:solidFill>
            <a:schemeClr val="tx1"/>
          </a:solidFill>
          <a:latin typeface="+mn-lt"/>
          <a:ea typeface="Arial" charset="0"/>
          <a:cs typeface="+mn-cs"/>
        </a:defRPr>
      </a:lvl7pPr>
      <a:lvl8pPr marL="3428490" indent="-228567" algn="l" rtl="0" fontAlgn="base">
        <a:spcBef>
          <a:spcPct val="20000"/>
        </a:spcBef>
        <a:spcAft>
          <a:spcPct val="0"/>
        </a:spcAft>
        <a:buChar char="»"/>
        <a:defRPr sz="2000">
          <a:solidFill>
            <a:schemeClr val="tx1"/>
          </a:solidFill>
          <a:latin typeface="+mn-lt"/>
          <a:ea typeface="Arial" charset="0"/>
          <a:cs typeface="+mn-cs"/>
        </a:defRPr>
      </a:lvl8pPr>
      <a:lvl9pPr marL="3885622" indent="-228567"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14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614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71419F16-E101-A349-A409-FF4B320A936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93" r:id="rId1"/>
    <p:sldLayoutId id="2147497394" r:id="rId2"/>
    <p:sldLayoutId id="2147497395" r:id="rId3"/>
    <p:sldLayoutId id="2147497396" r:id="rId4"/>
    <p:sldLayoutId id="2147497397" r:id="rId5"/>
    <p:sldLayoutId id="2147497398" r:id="rId6"/>
    <p:sldLayoutId id="2147497399" r:id="rId7"/>
    <p:sldLayoutId id="2147497400" r:id="rId8"/>
    <p:sldLayoutId id="2147497401" r:id="rId9"/>
    <p:sldLayoutId id="2147497402" r:id="rId10"/>
    <p:sldLayoutId id="2147497403" r:id="rId11"/>
    <p:sldLayoutId id="2147497404" r:id="rId12"/>
    <p:sldLayoutId id="2147497405"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58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800">
                <a:solidFill>
                  <a:srgbClr val="FFFFFF"/>
                </a:solidFill>
                <a:latin typeface="Times New Roman" charset="0"/>
              </a:defRPr>
            </a:lvl1pPr>
          </a:lstStyle>
          <a:p>
            <a:pPr>
              <a:defRPr/>
            </a:pPr>
            <a:r>
              <a:rPr lang="en-US"/>
              <a:t>Source</a:t>
            </a:r>
            <a:endParaRPr lang="en-US" sz="1400"/>
          </a:p>
        </p:txBody>
      </p:sp>
    </p:spTree>
  </p:cSld>
  <p:clrMap bg1="lt1" tx1="dk1" bg2="lt2" tx2="dk2" accent1="accent1" accent2="accent2" accent3="accent3" accent4="accent4" accent5="accent5" accent6="accent6" hlink="hlink" folHlink="folHlink"/>
  <p:sldLayoutIdLst>
    <p:sldLayoutId id="2147497406" r:id="rId1"/>
    <p:sldLayoutId id="2147497407" r:id="rId2"/>
    <p:sldLayoutId id="2147497408" r:id="rId3"/>
    <p:sldLayoutId id="2147497409" r:id="rId4"/>
    <p:sldLayoutId id="2147497410" r:id="rId5"/>
    <p:sldLayoutId id="2147497411" r:id="rId6"/>
    <p:sldLayoutId id="2147497412" r:id="rId7"/>
    <p:sldLayoutId id="2147497413" r:id="rId8"/>
    <p:sldLayoutId id="2147497414" r:id="rId9"/>
    <p:sldLayoutId id="2147497415" r:id="rId10"/>
    <p:sldLayoutId id="2147497416"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2829" indent="-228567"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599961"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094" indent="-228567"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225" indent="-228567" algn="l" rtl="0" fontAlgn="base">
        <a:spcBef>
          <a:spcPct val="20000"/>
        </a:spcBef>
        <a:spcAft>
          <a:spcPct val="0"/>
        </a:spcAft>
        <a:buChar char="»"/>
        <a:defRPr sz="2000">
          <a:solidFill>
            <a:schemeClr val="tx1"/>
          </a:solidFill>
          <a:latin typeface="Times New Roman" charset="0"/>
          <a:ea typeface="ＭＳ Ｐゴシック" charset="-128"/>
        </a:defRPr>
      </a:lvl6pPr>
      <a:lvl7pPr marL="2971359" indent="-228567" algn="l" rtl="0" fontAlgn="base">
        <a:spcBef>
          <a:spcPct val="20000"/>
        </a:spcBef>
        <a:spcAft>
          <a:spcPct val="0"/>
        </a:spcAft>
        <a:buChar char="»"/>
        <a:defRPr sz="2000">
          <a:solidFill>
            <a:schemeClr val="tx1"/>
          </a:solidFill>
          <a:latin typeface="Times New Roman" charset="0"/>
          <a:ea typeface="ＭＳ Ｐゴシック" charset="-128"/>
        </a:defRPr>
      </a:lvl7pPr>
      <a:lvl8pPr marL="3428490" indent="-228567" algn="l" rtl="0" fontAlgn="base">
        <a:spcBef>
          <a:spcPct val="20000"/>
        </a:spcBef>
        <a:spcAft>
          <a:spcPct val="0"/>
        </a:spcAft>
        <a:buChar char="»"/>
        <a:defRPr sz="2000">
          <a:solidFill>
            <a:schemeClr val="tx1"/>
          </a:solidFill>
          <a:latin typeface="Times New Roman" charset="0"/>
          <a:ea typeface="ＭＳ Ｐゴシック" charset="-128"/>
        </a:defRPr>
      </a:lvl8pPr>
      <a:lvl9pPr marL="3885622" indent="-228567"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
        <p:nvSpPr>
          <p:cNvPr id="4003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ctr" defTabSz="914218" eaLnBrk="0" hangingPunct="0">
              <a:defRPr sz="1400">
                <a:solidFill>
                  <a:srgbClr val="000000"/>
                </a:solidFill>
                <a:latin typeface="Arial" pitchFamily="-112" charset="0"/>
                <a:ea typeface="Osaka"/>
                <a:cs typeface="Osaka"/>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2" tIns="45712" rIns="91422" bIns="45712" numCol="1" anchor="t" anchorCtr="0" compatLnSpc="1">
            <a:prstTxWarp prst="textNoShape">
              <a:avLst/>
            </a:prstTxWarp>
          </a:bodyPr>
          <a:lstStyle>
            <a:lvl1pPr algn="r" defTabSz="914218" eaLnBrk="0" hangingPunct="0">
              <a:defRPr sz="1400">
                <a:solidFill>
                  <a:srgbClr val="000000"/>
                </a:solidFill>
                <a:latin typeface="Arial" charset="0"/>
                <a:ea typeface="Osaka" charset="-128"/>
                <a:cs typeface="Osaka" charset="-128"/>
              </a:defRPr>
            </a:lvl1pPr>
          </a:lstStyle>
          <a:p>
            <a:pPr>
              <a:defRPr/>
            </a:pPr>
            <a:fld id="{B3A93188-B948-8C45-BFCB-A946A4A37F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15" r:id="rId1"/>
    <p:sldLayoutId id="2147497616" r:id="rId2"/>
    <p:sldLayoutId id="2147497617" r:id="rId3"/>
    <p:sldLayoutId id="2147497618" r:id="rId4"/>
    <p:sldLayoutId id="2147497619" r:id="rId5"/>
    <p:sldLayoutId id="2147497620" r:id="rId6"/>
    <p:sldLayoutId id="2147497621" r:id="rId7"/>
    <p:sldLayoutId id="2147497622" r:id="rId8"/>
    <p:sldLayoutId id="2147497623" r:id="rId9"/>
    <p:sldLayoutId id="2147497624" r:id="rId10"/>
    <p:sldLayoutId id="2147497625"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1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1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2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43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1262" indent="-341262" algn="l" rtl="0" eaLnBrk="0" fontAlgn="base" hangingPunct="0">
        <a:spcBef>
          <a:spcPct val="20000"/>
        </a:spcBef>
        <a:spcAft>
          <a:spcPct val="0"/>
        </a:spcAft>
        <a:buChar char="•"/>
        <a:defRPr sz="3200">
          <a:solidFill>
            <a:schemeClr val="tx1"/>
          </a:solidFill>
          <a:latin typeface="+mn-lt"/>
          <a:ea typeface="+mn-ea"/>
          <a:cs typeface="+mn-cs"/>
        </a:defRPr>
      </a:lvl1pPr>
      <a:lvl2pPr marL="741253" indent="-284121" algn="l" rtl="0" eaLnBrk="0" fontAlgn="base" hangingPunct="0">
        <a:spcBef>
          <a:spcPct val="20000"/>
        </a:spcBef>
        <a:spcAft>
          <a:spcPct val="0"/>
        </a:spcAft>
        <a:buChar char="–"/>
        <a:defRPr sz="2800">
          <a:solidFill>
            <a:schemeClr val="tx1"/>
          </a:solidFill>
          <a:latin typeface="+mn-lt"/>
          <a:ea typeface="+mn-ea"/>
          <a:cs typeface="+mn-cs"/>
        </a:defRPr>
      </a:lvl2pPr>
      <a:lvl3pPr marL="1141242" indent="-226977" algn="l" rtl="0" eaLnBrk="0" fontAlgn="base" hangingPunct="0">
        <a:spcBef>
          <a:spcPct val="20000"/>
        </a:spcBef>
        <a:spcAft>
          <a:spcPct val="0"/>
        </a:spcAft>
        <a:buChar char="•"/>
        <a:defRPr sz="2400">
          <a:solidFill>
            <a:schemeClr val="tx1"/>
          </a:solidFill>
          <a:latin typeface="+mn-lt"/>
          <a:ea typeface="+mn-ea"/>
          <a:cs typeface="+mn-cs"/>
        </a:defRPr>
      </a:lvl3pPr>
      <a:lvl4pPr marL="1598375" indent="-226977" algn="l" rtl="0" eaLnBrk="0" fontAlgn="base" hangingPunct="0">
        <a:spcBef>
          <a:spcPct val="20000"/>
        </a:spcBef>
        <a:spcAft>
          <a:spcPct val="0"/>
        </a:spcAft>
        <a:buChar char="–"/>
        <a:defRPr sz="2000">
          <a:solidFill>
            <a:schemeClr val="tx1"/>
          </a:solidFill>
          <a:latin typeface="+mn-lt"/>
          <a:ea typeface="+mn-ea"/>
          <a:cs typeface="+mn-cs"/>
        </a:defRPr>
      </a:lvl4pPr>
      <a:lvl5pPr marL="2055507" indent="-226977" algn="l" rtl="0" eaLnBrk="0" fontAlgn="base" hangingPunct="0">
        <a:spcBef>
          <a:spcPct val="20000"/>
        </a:spcBef>
        <a:spcAft>
          <a:spcPct val="0"/>
        </a:spcAft>
        <a:buChar char="»"/>
        <a:defRPr sz="2000">
          <a:solidFill>
            <a:schemeClr val="tx1"/>
          </a:solidFill>
          <a:latin typeface="+mn-lt"/>
          <a:ea typeface="+mn-ea"/>
          <a:cs typeface="+mn-cs"/>
        </a:defRPr>
      </a:lvl5pPr>
      <a:lvl6pPr marL="2514096" indent="-228553" algn="l" rtl="0" fontAlgn="base">
        <a:spcBef>
          <a:spcPct val="20000"/>
        </a:spcBef>
        <a:spcAft>
          <a:spcPct val="0"/>
        </a:spcAft>
        <a:buChar char="»"/>
        <a:defRPr sz="2000">
          <a:solidFill>
            <a:schemeClr val="tx1"/>
          </a:solidFill>
          <a:latin typeface="+mn-lt"/>
          <a:ea typeface="+mn-ea"/>
          <a:cs typeface="+mn-cs"/>
        </a:defRPr>
      </a:lvl6pPr>
      <a:lvl7pPr marL="2971206" indent="-228553" algn="l" rtl="0" fontAlgn="base">
        <a:spcBef>
          <a:spcPct val="20000"/>
        </a:spcBef>
        <a:spcAft>
          <a:spcPct val="0"/>
        </a:spcAft>
        <a:buChar char="»"/>
        <a:defRPr sz="2000">
          <a:solidFill>
            <a:schemeClr val="tx1"/>
          </a:solidFill>
          <a:latin typeface="+mn-lt"/>
          <a:ea typeface="+mn-ea"/>
          <a:cs typeface="+mn-cs"/>
        </a:defRPr>
      </a:lvl7pPr>
      <a:lvl8pPr marL="3428315" indent="-228553" algn="l" rtl="0" fontAlgn="base">
        <a:spcBef>
          <a:spcPct val="20000"/>
        </a:spcBef>
        <a:spcAft>
          <a:spcPct val="0"/>
        </a:spcAft>
        <a:buChar char="»"/>
        <a:defRPr sz="2000">
          <a:solidFill>
            <a:schemeClr val="tx1"/>
          </a:solidFill>
          <a:latin typeface="+mn-lt"/>
          <a:ea typeface="+mn-ea"/>
          <a:cs typeface="+mn-cs"/>
        </a:defRPr>
      </a:lvl8pPr>
      <a:lvl9pPr marL="3885423" indent="-22855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2674" name="Rectangle 3"/>
          <p:cNvSpPr>
            <a:spLocks noGrp="1" noChangeArrowheads="1"/>
          </p:cNvSpPr>
          <p:nvPr>
            <p:ph type="body" idx="1"/>
          </p:nvPr>
        </p:nvSpPr>
        <p:spPr bwMode="auto">
          <a:xfrm>
            <a:off x="457200" y="10668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t" anchorCtr="0" compatLnSpc="1">
            <a:prstTxWarp prst="textNoShape">
              <a:avLst/>
            </a:prstTxWarp>
          </a:bodyPr>
          <a:lstStyle/>
          <a:p>
            <a:pPr lvl="0"/>
            <a:r>
              <a:rPr lang="en-US"/>
              <a:t>Click to edit Master text styles</a:t>
            </a:r>
          </a:p>
        </p:txBody>
      </p:sp>
      <p:sp>
        <p:nvSpPr>
          <p:cNvPr id="412675" name="Rectangle 9"/>
          <p:cNvSpPr>
            <a:spLocks noGrp="1" noChangeArrowheads="1"/>
          </p:cNvSpPr>
          <p:nvPr>
            <p:ph type="title"/>
          </p:nvPr>
        </p:nvSpPr>
        <p:spPr bwMode="auto">
          <a:xfrm>
            <a:off x="457200" y="5715000"/>
            <a:ext cx="8229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2" tIns="45712" rIns="91422" bIns="45712"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27" r:id="rId1"/>
    <p:sldLayoutId id="2147497428" r:id="rId2"/>
    <p:sldLayoutId id="2147497429" r:id="rId3"/>
    <p:sldLayoutId id="2147497430" r:id="rId4"/>
    <p:sldLayoutId id="2147497431" r:id="rId5"/>
    <p:sldLayoutId id="2147497432" r:id="rId6"/>
    <p:sldLayoutId id="2147497433" r:id="rId7"/>
    <p:sldLayoutId id="2147497434" r:id="rId8"/>
    <p:sldLayoutId id="2147497435" r:id="rId9"/>
    <p:sldLayoutId id="2147497436" r:id="rId10"/>
    <p:sldLayoutId id="2147497437" r:id="rId11"/>
  </p:sldLayoutIdLst>
  <p:transition>
    <p:fade/>
  </p:transition>
  <p:txStyles>
    <p:titleStyle>
      <a:lvl1pPr algn="ctr" rtl="0" eaLnBrk="0" fontAlgn="base" hangingPunct="0">
        <a:spcBef>
          <a:spcPct val="0"/>
        </a:spcBef>
        <a:spcAft>
          <a:spcPct val="0"/>
        </a:spcAft>
        <a:defRPr sz="2000">
          <a:solidFill>
            <a:schemeClr val="bg1"/>
          </a:solidFill>
          <a:latin typeface="+mj-lt"/>
          <a:ea typeface="+mj-ea"/>
          <a:cs typeface="ＭＳ Ｐゴシック" charset="0"/>
        </a:defRPr>
      </a:lvl1pPr>
      <a:lvl2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2000">
          <a:solidFill>
            <a:schemeClr val="bg1"/>
          </a:solidFill>
          <a:latin typeface="Arial" charset="0"/>
          <a:ea typeface="ＭＳ Ｐゴシック" charset="0"/>
          <a:cs typeface="ＭＳ Ｐゴシック" charset="0"/>
        </a:defRPr>
      </a:lvl5pPr>
      <a:lvl6pPr marL="457110" algn="ctr" rtl="0" fontAlgn="base">
        <a:spcBef>
          <a:spcPct val="0"/>
        </a:spcBef>
        <a:spcAft>
          <a:spcPct val="0"/>
        </a:spcAft>
        <a:defRPr sz="2000">
          <a:solidFill>
            <a:schemeClr val="bg1"/>
          </a:solidFill>
          <a:latin typeface="Arial" charset="0"/>
          <a:ea typeface="ＭＳ Ｐゴシック" charset="0"/>
        </a:defRPr>
      </a:lvl6pPr>
      <a:lvl7pPr marL="914218" algn="ctr" rtl="0" fontAlgn="base">
        <a:spcBef>
          <a:spcPct val="0"/>
        </a:spcBef>
        <a:spcAft>
          <a:spcPct val="0"/>
        </a:spcAft>
        <a:defRPr sz="2000">
          <a:solidFill>
            <a:schemeClr val="bg1"/>
          </a:solidFill>
          <a:latin typeface="Arial" charset="0"/>
          <a:ea typeface="ＭＳ Ｐゴシック" charset="0"/>
        </a:defRPr>
      </a:lvl7pPr>
      <a:lvl8pPr marL="1371326" algn="ctr" rtl="0" fontAlgn="base">
        <a:spcBef>
          <a:spcPct val="0"/>
        </a:spcBef>
        <a:spcAft>
          <a:spcPct val="0"/>
        </a:spcAft>
        <a:defRPr sz="2000">
          <a:solidFill>
            <a:schemeClr val="bg1"/>
          </a:solidFill>
          <a:latin typeface="Arial" charset="0"/>
          <a:ea typeface="ＭＳ Ｐゴシック" charset="0"/>
        </a:defRPr>
      </a:lvl8pPr>
      <a:lvl9pPr marL="1828435" algn="ctr" rtl="0" fontAlgn="base">
        <a:spcBef>
          <a:spcPct val="0"/>
        </a:spcBef>
        <a:spcAft>
          <a:spcPct val="0"/>
        </a:spcAft>
        <a:defRPr sz="2000">
          <a:solidFill>
            <a:schemeClr val="bg1"/>
          </a:solidFill>
          <a:latin typeface="Arial" charset="0"/>
          <a:ea typeface="ＭＳ Ｐゴシック" charset="0"/>
        </a:defRPr>
      </a:lvl9pPr>
    </p:titleStyle>
    <p:bodyStyle>
      <a:lvl1pPr marL="341262" indent="-341262" algn="ctr" rtl="0" eaLnBrk="0" fontAlgn="base" hangingPunct="0">
        <a:spcBef>
          <a:spcPct val="20000"/>
        </a:spcBef>
        <a:spcAft>
          <a:spcPct val="0"/>
        </a:spcAft>
        <a:defRPr sz="3200">
          <a:solidFill>
            <a:schemeClr val="bg1"/>
          </a:solidFill>
          <a:latin typeface="+mn-lt"/>
          <a:ea typeface="+mn-ea"/>
          <a:cs typeface="ＭＳ Ｐゴシック" charset="0"/>
        </a:defRPr>
      </a:lvl1pPr>
      <a:lvl2pPr marL="741253" indent="-284121" algn="ctr" rtl="0" eaLnBrk="0" fontAlgn="base" hangingPunct="0">
        <a:spcBef>
          <a:spcPct val="20000"/>
        </a:spcBef>
        <a:spcAft>
          <a:spcPct val="0"/>
        </a:spcAft>
        <a:defRPr sz="2800">
          <a:solidFill>
            <a:schemeClr val="tx1"/>
          </a:solidFill>
          <a:latin typeface="+mn-lt"/>
          <a:ea typeface="+mn-ea"/>
        </a:defRPr>
      </a:lvl2pPr>
      <a:lvl3pPr marL="1141242" indent="-226977" algn="ctr" rtl="0" eaLnBrk="0" fontAlgn="base" hangingPunct="0">
        <a:spcBef>
          <a:spcPct val="20000"/>
        </a:spcBef>
        <a:spcAft>
          <a:spcPct val="0"/>
        </a:spcAft>
        <a:defRPr sz="2400">
          <a:solidFill>
            <a:schemeClr val="tx1"/>
          </a:solidFill>
          <a:latin typeface="+mn-lt"/>
          <a:ea typeface="+mn-ea"/>
        </a:defRPr>
      </a:lvl3pPr>
      <a:lvl4pPr marL="1598375" indent="-226977" algn="ctr" rtl="0" eaLnBrk="0" fontAlgn="base" hangingPunct="0">
        <a:spcBef>
          <a:spcPct val="20000"/>
        </a:spcBef>
        <a:spcAft>
          <a:spcPct val="0"/>
        </a:spcAft>
        <a:defRPr sz="2000">
          <a:solidFill>
            <a:schemeClr val="tx1"/>
          </a:solidFill>
          <a:latin typeface="+mn-lt"/>
          <a:ea typeface="+mn-ea"/>
        </a:defRPr>
      </a:lvl4pPr>
      <a:lvl5pPr marL="2055507" indent="-226977" algn="ctr" rtl="0" eaLnBrk="0" fontAlgn="base" hangingPunct="0">
        <a:spcBef>
          <a:spcPct val="20000"/>
        </a:spcBef>
        <a:spcAft>
          <a:spcPct val="0"/>
        </a:spcAft>
        <a:defRPr sz="2000">
          <a:solidFill>
            <a:schemeClr val="tx1"/>
          </a:solidFill>
          <a:latin typeface="+mn-lt"/>
          <a:ea typeface="+mn-ea"/>
        </a:defRPr>
      </a:lvl5pPr>
      <a:lvl6pPr marL="2514096" indent="-228553" algn="ctr" rtl="0" fontAlgn="base">
        <a:spcBef>
          <a:spcPct val="20000"/>
        </a:spcBef>
        <a:spcAft>
          <a:spcPct val="0"/>
        </a:spcAft>
        <a:defRPr sz="2000">
          <a:solidFill>
            <a:schemeClr val="tx1"/>
          </a:solidFill>
          <a:latin typeface="+mn-lt"/>
          <a:ea typeface="+mn-ea"/>
        </a:defRPr>
      </a:lvl6pPr>
      <a:lvl7pPr marL="2971206" indent="-228553" algn="ctr" rtl="0" fontAlgn="base">
        <a:spcBef>
          <a:spcPct val="20000"/>
        </a:spcBef>
        <a:spcAft>
          <a:spcPct val="0"/>
        </a:spcAft>
        <a:defRPr sz="2000">
          <a:solidFill>
            <a:schemeClr val="tx1"/>
          </a:solidFill>
          <a:latin typeface="+mn-lt"/>
          <a:ea typeface="+mn-ea"/>
        </a:defRPr>
      </a:lvl7pPr>
      <a:lvl8pPr marL="3428315" indent="-228553" algn="ctr" rtl="0" fontAlgn="base">
        <a:spcBef>
          <a:spcPct val="20000"/>
        </a:spcBef>
        <a:spcAft>
          <a:spcPct val="0"/>
        </a:spcAft>
        <a:defRPr sz="2000">
          <a:solidFill>
            <a:schemeClr val="tx1"/>
          </a:solidFill>
          <a:latin typeface="+mn-lt"/>
          <a:ea typeface="+mn-ea"/>
        </a:defRPr>
      </a:lvl8pPr>
      <a:lvl9pPr marL="3885423" indent="-228553" algn="ctr" rtl="0" fontAlgn="base">
        <a:spcBef>
          <a:spcPct val="20000"/>
        </a:spcBef>
        <a:spcAft>
          <a:spcPct val="0"/>
        </a:spcAft>
        <a:defRPr sz="2000">
          <a:solidFill>
            <a:schemeClr val="tx1"/>
          </a:solidFill>
          <a:latin typeface="+mn-lt"/>
          <a:ea typeface="+mn-ea"/>
        </a:defRPr>
      </a:lvl9pPr>
    </p:bodyStyle>
    <p:otherStyle>
      <a:defPPr>
        <a:defRPr lang="en-US"/>
      </a:defPPr>
      <a:lvl1pPr marL="0" algn="l" defTabSz="457110" rtl="0" eaLnBrk="1" latinLnBrk="0" hangingPunct="1">
        <a:defRPr sz="1800" kern="1200">
          <a:solidFill>
            <a:schemeClr val="tx1"/>
          </a:solidFill>
          <a:latin typeface="+mn-lt"/>
          <a:ea typeface="+mn-ea"/>
          <a:cs typeface="+mn-cs"/>
        </a:defRPr>
      </a:lvl1pPr>
      <a:lvl2pPr marL="457110" algn="l" defTabSz="457110" rtl="0" eaLnBrk="1" latinLnBrk="0" hangingPunct="1">
        <a:defRPr sz="1800" kern="1200">
          <a:solidFill>
            <a:schemeClr val="tx1"/>
          </a:solidFill>
          <a:latin typeface="+mn-lt"/>
          <a:ea typeface="+mn-ea"/>
          <a:cs typeface="+mn-cs"/>
        </a:defRPr>
      </a:lvl2pPr>
      <a:lvl3pPr marL="914218" algn="l" defTabSz="457110" rtl="0" eaLnBrk="1" latinLnBrk="0" hangingPunct="1">
        <a:defRPr sz="1800" kern="1200">
          <a:solidFill>
            <a:schemeClr val="tx1"/>
          </a:solidFill>
          <a:latin typeface="+mn-lt"/>
          <a:ea typeface="+mn-ea"/>
          <a:cs typeface="+mn-cs"/>
        </a:defRPr>
      </a:lvl3pPr>
      <a:lvl4pPr marL="1371326" algn="l" defTabSz="457110" rtl="0" eaLnBrk="1" latinLnBrk="0" hangingPunct="1">
        <a:defRPr sz="1800" kern="1200">
          <a:solidFill>
            <a:schemeClr val="tx1"/>
          </a:solidFill>
          <a:latin typeface="+mn-lt"/>
          <a:ea typeface="+mn-ea"/>
          <a:cs typeface="+mn-cs"/>
        </a:defRPr>
      </a:lvl4pPr>
      <a:lvl5pPr marL="1828435" algn="l" defTabSz="457110" rtl="0" eaLnBrk="1" latinLnBrk="0" hangingPunct="1">
        <a:defRPr sz="1800" kern="1200">
          <a:solidFill>
            <a:schemeClr val="tx1"/>
          </a:solidFill>
          <a:latin typeface="+mn-lt"/>
          <a:ea typeface="+mn-ea"/>
          <a:cs typeface="+mn-cs"/>
        </a:defRPr>
      </a:lvl5pPr>
      <a:lvl6pPr marL="2285543" algn="l" defTabSz="457110" rtl="0" eaLnBrk="1" latinLnBrk="0" hangingPunct="1">
        <a:defRPr sz="1800" kern="1200">
          <a:solidFill>
            <a:schemeClr val="tx1"/>
          </a:solidFill>
          <a:latin typeface="+mn-lt"/>
          <a:ea typeface="+mn-ea"/>
          <a:cs typeface="+mn-cs"/>
        </a:defRPr>
      </a:lvl6pPr>
      <a:lvl7pPr marL="2742652" algn="l" defTabSz="457110" rtl="0" eaLnBrk="1" latinLnBrk="0" hangingPunct="1">
        <a:defRPr sz="1800" kern="1200">
          <a:solidFill>
            <a:schemeClr val="tx1"/>
          </a:solidFill>
          <a:latin typeface="+mn-lt"/>
          <a:ea typeface="+mn-ea"/>
          <a:cs typeface="+mn-cs"/>
        </a:defRPr>
      </a:lvl7pPr>
      <a:lvl8pPr marL="3199760" algn="l" defTabSz="457110" rtl="0" eaLnBrk="1" latinLnBrk="0" hangingPunct="1">
        <a:defRPr sz="1800" kern="1200">
          <a:solidFill>
            <a:schemeClr val="tx1"/>
          </a:solidFill>
          <a:latin typeface="+mn-lt"/>
          <a:ea typeface="+mn-ea"/>
          <a:cs typeface="+mn-cs"/>
        </a:defRPr>
      </a:lvl8pPr>
      <a:lvl9pPr marL="3656868" algn="l" defTabSz="45711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369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1369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1" hangingPunct="1">
              <a:defRPr sz="1400">
                <a:solidFill>
                  <a:srgbClr val="000000"/>
                </a:solidFill>
                <a:latin typeface="Arial" charset="0"/>
              </a:defRPr>
            </a:lvl1pPr>
          </a:lstStyle>
          <a:p>
            <a:pPr>
              <a:defRPr/>
            </a:pPr>
            <a:endParaRPr lang="en-US"/>
          </a:p>
        </p:txBody>
      </p:sp>
      <p:sp>
        <p:nvSpPr>
          <p:cNvPr id="307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1" hangingPunct="1">
              <a:defRPr sz="1400">
                <a:solidFill>
                  <a:srgbClr val="000000"/>
                </a:solidFill>
                <a:latin typeface="Arial" charset="0"/>
              </a:defRPr>
            </a:lvl1pPr>
          </a:lstStyle>
          <a:p>
            <a:pPr>
              <a:defRPr/>
            </a:pPr>
            <a:endParaRPr lang="en-US"/>
          </a:p>
        </p:txBody>
      </p:sp>
      <p:sp>
        <p:nvSpPr>
          <p:cNvPr id="307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F07D4EB1-3BD2-0843-ADEE-939D95AF662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26" r:id="rId1"/>
    <p:sldLayoutId id="2147497627" r:id="rId2"/>
    <p:sldLayoutId id="2147497628" r:id="rId3"/>
    <p:sldLayoutId id="2147497629" r:id="rId4"/>
    <p:sldLayoutId id="2147497630" r:id="rId5"/>
    <p:sldLayoutId id="2147497631" r:id="rId6"/>
    <p:sldLayoutId id="2147497632" r:id="rId7"/>
    <p:sldLayoutId id="2147497633" r:id="rId8"/>
    <p:sldLayoutId id="2147497634" r:id="rId9"/>
    <p:sldLayoutId id="2147497635" r:id="rId10"/>
    <p:sldLayoutId id="2147497636"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839" indent="-285708"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2829" indent="-228567"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599961"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094" indent="-228567"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2803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42803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27" tIns="45714" rIns="91427" bIns="45714" numCol="1" anchor="ctr" anchorCtr="0" compatLnSpc="1">
            <a:prstTxWarp prst="textNoShape">
              <a:avLst/>
            </a:prstTxWarp>
          </a:bodyPr>
          <a:lstStyle>
            <a:lvl1pPr>
              <a:defRPr sz="1200">
                <a:solidFill>
                  <a:srgbClr val="898989"/>
                </a:solidFill>
                <a:latin typeface="Calibri" charset="0"/>
                <a:cs typeface="MS PGothic" charset="0"/>
              </a:defRPr>
            </a:lvl1pPr>
          </a:lstStyle>
          <a:p>
            <a:fld id="{E6519472-CB5B-4246-A1E6-165522E3AF8C}" type="datetimeFigureOut">
              <a:rPr lang="en-US"/>
              <a:pPr/>
              <a:t>1/17/22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7" tIns="45714" rIns="91427" bIns="45714" rtlCol="0" anchor="ctr"/>
          <a:lstStyle>
            <a:lvl1pPr algn="ctr" fontAlgn="auto">
              <a:spcBef>
                <a:spcPts val="0"/>
              </a:spcBef>
              <a:spcAft>
                <a:spcPts val="0"/>
              </a:spcAft>
              <a:defRPr sz="1200">
                <a:solidFill>
                  <a:prstClr val="black">
                    <a:tint val="75000"/>
                  </a:prstClr>
                </a:solidFill>
                <a:latin typeface="Calibri"/>
                <a:ea typeface="MS PGothic" charset="0"/>
                <a:cs typeface="MS PGothic"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27" tIns="45714" rIns="91427" bIns="45714" numCol="1" anchor="ctr" anchorCtr="0" compatLnSpc="1">
            <a:prstTxWarp prst="textNoShape">
              <a:avLst/>
            </a:prstTxWarp>
          </a:bodyPr>
          <a:lstStyle>
            <a:lvl1pPr algn="r">
              <a:defRPr sz="1200">
                <a:solidFill>
                  <a:srgbClr val="898989"/>
                </a:solidFill>
                <a:latin typeface="Calibri" charset="0"/>
                <a:cs typeface="MS PGothic" charset="0"/>
              </a:defRPr>
            </a:lvl1pPr>
          </a:lstStyle>
          <a:p>
            <a:fld id="{8B06F129-AA50-B442-A235-2E42DF2963E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97638" r:id="rId1"/>
    <p:sldLayoutId id="2147497639" r:id="rId2"/>
    <p:sldLayoutId id="2147497640" r:id="rId3"/>
    <p:sldLayoutId id="2147497641" r:id="rId4"/>
    <p:sldLayoutId id="2147497642" r:id="rId5"/>
    <p:sldLayoutId id="2147497643" r:id="rId6"/>
    <p:sldLayoutId id="2147497644" r:id="rId7"/>
    <p:sldLayoutId id="2147497645" r:id="rId8"/>
    <p:sldLayoutId id="2147497646" r:id="rId9"/>
    <p:sldLayoutId id="2147497647" r:id="rId10"/>
    <p:sldLayoutId id="2147497648" r:id="rId11"/>
    <p:sldLayoutId id="2147497649"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132" algn="ctr"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265" algn="ctr"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396" algn="ctr"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530" algn="ctr"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839" indent="-285708"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829" indent="-228567"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961"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094" indent="-228567"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1474"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014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F5DCEE24-73ED-4F4D-BEBF-938C6616A8C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661" r:id="rId1"/>
    <p:sldLayoutId id="2147497662" r:id="rId2"/>
    <p:sldLayoutId id="2147497663" r:id="rId3"/>
    <p:sldLayoutId id="2147497664" r:id="rId4"/>
    <p:sldLayoutId id="2147497665" r:id="rId5"/>
    <p:sldLayoutId id="2147497666" r:id="rId6"/>
    <p:sldLayoutId id="2147497667" r:id="rId7"/>
    <p:sldLayoutId id="2147497668" r:id="rId8"/>
    <p:sldLayoutId id="2147497669" r:id="rId9"/>
    <p:sldLayoutId id="2147497670" r:id="rId10"/>
    <p:sldLayoutId id="2147497671" r:id="rId11"/>
    <p:sldLayoutId id="2147497672" r:id="rId12"/>
    <p:sldLayoutId id="2147497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32" algn="ctr" rtl="0" eaLnBrk="0" fontAlgn="base" hangingPunct="0">
        <a:spcBef>
          <a:spcPct val="0"/>
        </a:spcBef>
        <a:spcAft>
          <a:spcPct val="0"/>
        </a:spcAft>
        <a:defRPr sz="4400">
          <a:solidFill>
            <a:schemeClr val="tx2"/>
          </a:solidFill>
          <a:latin typeface="Times New Roman" pitchFamily="-112" charset="0"/>
        </a:defRPr>
      </a:lvl6pPr>
      <a:lvl7pPr marL="914265" algn="ctr" rtl="0" eaLnBrk="0" fontAlgn="base" hangingPunct="0">
        <a:spcBef>
          <a:spcPct val="0"/>
        </a:spcBef>
        <a:spcAft>
          <a:spcPct val="0"/>
        </a:spcAft>
        <a:defRPr sz="4400">
          <a:solidFill>
            <a:schemeClr val="tx2"/>
          </a:solidFill>
          <a:latin typeface="Times New Roman" pitchFamily="-112" charset="0"/>
        </a:defRPr>
      </a:lvl7pPr>
      <a:lvl8pPr marL="1371396" algn="ctr" rtl="0" eaLnBrk="0" fontAlgn="base" hangingPunct="0">
        <a:spcBef>
          <a:spcPct val="0"/>
        </a:spcBef>
        <a:spcAft>
          <a:spcPct val="0"/>
        </a:spcAft>
        <a:defRPr sz="4400">
          <a:solidFill>
            <a:schemeClr val="tx2"/>
          </a:solidFill>
          <a:latin typeface="Times New Roman" pitchFamily="-112" charset="0"/>
        </a:defRPr>
      </a:lvl8pPr>
      <a:lvl9pPr marL="1828530" algn="ctr" rtl="0" eaLnBrk="0" fontAlgn="base" hangingPunct="0">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839" indent="-28570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961" indent="-228567"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094" indent="-228567"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225"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359"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490"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5622" indent="-22856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Times New Roman" pitchFamily="-112"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Times New Roman" pitchFamily="-112"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vl1pPr>
          </a:lstStyle>
          <a:p>
            <a:pPr>
              <a:defRPr/>
            </a:pPr>
            <a:fld id="{AB19EFAF-D5E7-2040-B74D-C405EE93E11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615645"/>
      </p:ext>
    </p:extLst>
  </p:cSld>
  <p:clrMap bg1="lt1" tx1="dk1" bg2="lt2" tx2="dk2" accent1="accent1" accent2="accent2" accent3="accent3" accent4="accent4" accent5="accent5" accent6="accent6" hlink="hlink" folHlink="folHlink"/>
  <p:sldLayoutIdLst>
    <p:sldLayoutId id="2147497675" r:id="rId1"/>
    <p:sldLayoutId id="2147497676" r:id="rId2"/>
    <p:sldLayoutId id="2147497677" r:id="rId3"/>
    <p:sldLayoutId id="2147497678" r:id="rId4"/>
    <p:sldLayoutId id="2147497679" r:id="rId5"/>
    <p:sldLayoutId id="2147497680" r:id="rId6"/>
    <p:sldLayoutId id="2147497681" r:id="rId7"/>
    <p:sldLayoutId id="2147497682" r:id="rId8"/>
    <p:sldLayoutId id="2147497683" r:id="rId9"/>
    <p:sldLayoutId id="2147497684" r:id="rId10"/>
    <p:sldLayoutId id="214749768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p:titleStyle>
    <p:bodyStyle>
      <a:lvl1pPr marL="342849" indent="-342849"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839" indent="-285708"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829" indent="-228567"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599961"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094" indent="-228567"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225" indent="-228567" algn="l" rtl="0" fontAlgn="base">
        <a:spcBef>
          <a:spcPct val="20000"/>
        </a:spcBef>
        <a:spcAft>
          <a:spcPct val="0"/>
        </a:spcAft>
        <a:buChar char="»"/>
        <a:defRPr sz="2000">
          <a:solidFill>
            <a:schemeClr val="tx1"/>
          </a:solidFill>
          <a:latin typeface="+mn-lt"/>
          <a:ea typeface="ＭＳ Ｐゴシック" pitchFamily="-112"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2"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2"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968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19968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19968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37A664F9-D6C4-CA47-94C0-38FE9D0DF87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49" r:id="rId1"/>
    <p:sldLayoutId id="2147497250" r:id="rId2"/>
    <p:sldLayoutId id="2147497251" r:id="rId3"/>
    <p:sldLayoutId id="2147497252" r:id="rId4"/>
    <p:sldLayoutId id="2147497253" r:id="rId5"/>
    <p:sldLayoutId id="2147497254" r:id="rId6"/>
    <p:sldLayoutId id="2147497255" r:id="rId7"/>
    <p:sldLayoutId id="2147497256" r:id="rId8"/>
    <p:sldLayoutId id="2147497257" r:id="rId9"/>
    <p:sldLayoutId id="2147497258" r:id="rId10"/>
    <p:sldLayoutId id="214749725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1792066"/>
      </p:ext>
    </p:extLst>
  </p:cSld>
  <p:clrMap bg1="lt1" tx1="dk1" bg2="lt2" tx2="dk2" accent1="accent1" accent2="accent2" accent3="accent3" accent4="accent4" accent5="accent5" accent6="accent6" hlink="hlink" folHlink="folHlink"/>
  <p:sldLayoutIdLst>
    <p:sldLayoutId id="2147497687" r:id="rId1"/>
    <p:sldLayoutId id="2147497688" r:id="rId2"/>
    <p:sldLayoutId id="2147497689" r:id="rId3"/>
    <p:sldLayoutId id="2147497690" r:id="rId4"/>
    <p:sldLayoutId id="2147497691" r:id="rId5"/>
    <p:sldLayoutId id="2147497692" r:id="rId6"/>
    <p:sldLayoutId id="2147497693" r:id="rId7"/>
    <p:sldLayoutId id="2147497694" r:id="rId8"/>
    <p:sldLayoutId id="2147497695" r:id="rId9"/>
    <p:sldLayoutId id="2147497696" r:id="rId10"/>
    <p:sldLayoutId id="214749769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741227119"/>
      </p:ext>
    </p:extLst>
  </p:cSld>
  <p:clrMap bg1="lt1" tx1="dk1" bg2="lt2" tx2="dk2" accent1="accent1" accent2="accent2" accent3="accent3" accent4="accent4" accent5="accent5" accent6="accent6" hlink="hlink" folHlink="folHlink"/>
  <p:sldLayoutIdLst>
    <p:sldLayoutId id="2147497699" r:id="rId1"/>
    <p:sldLayoutId id="2147497700" r:id="rId2"/>
    <p:sldLayoutId id="2147497701" r:id="rId3"/>
    <p:sldLayoutId id="2147497702" r:id="rId4"/>
    <p:sldLayoutId id="2147497703" r:id="rId5"/>
    <p:sldLayoutId id="2147497704" r:id="rId6"/>
    <p:sldLayoutId id="2147497705" r:id="rId7"/>
    <p:sldLayoutId id="2147497706" r:id="rId8"/>
    <p:sldLayoutId id="2147497707" r:id="rId9"/>
    <p:sldLayoutId id="2147497708" r:id="rId10"/>
    <p:sldLayoutId id="214749770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563880444"/>
      </p:ext>
    </p:extLst>
  </p:cSld>
  <p:clrMap bg1="lt1" tx1="dk1" bg2="lt2" tx2="dk2" accent1="accent1" accent2="accent2" accent3="accent3" accent4="accent4" accent5="accent5" accent6="accent6" hlink="hlink" folHlink="folHlink"/>
  <p:sldLayoutIdLst>
    <p:sldLayoutId id="2147497711" r:id="rId1"/>
    <p:sldLayoutId id="2147497712" r:id="rId2"/>
    <p:sldLayoutId id="2147497713" r:id="rId3"/>
    <p:sldLayoutId id="2147497714" r:id="rId4"/>
    <p:sldLayoutId id="2147497715" r:id="rId5"/>
    <p:sldLayoutId id="2147497716" r:id="rId6"/>
    <p:sldLayoutId id="2147497717" r:id="rId7"/>
    <p:sldLayoutId id="2147497718" r:id="rId8"/>
    <p:sldLayoutId id="2147497719" r:id="rId9"/>
    <p:sldLayoutId id="2147497720" r:id="rId10"/>
    <p:sldLayoutId id="214749772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hangingPunct="0">
              <a:buSzPct val="100000"/>
            </a:pPr>
            <a:fld id="{D14F43DF-88AA-B847-8FE1-7099CD9F70D0}" type="slidenum">
              <a:rPr lang="en-US" sz="1800" smtClean="0">
                <a:latin typeface="Arial" charset="0"/>
                <a:cs typeface="DejaVu Sans" charset="0"/>
              </a:rPr>
              <a:pPr defTabSz="321503"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3873759894"/>
      </p:ext>
    </p:extLst>
  </p:cSld>
  <p:clrMap bg1="lt1" tx1="dk1" bg2="lt2" tx2="dk2" accent1="accent1" accent2="accent2" accent3="accent3" accent4="accent4" accent5="accent5" accent6="accent6" hlink="hlink" folHlink="folHlink"/>
  <p:sldLayoutIdLst>
    <p:sldLayoutId id="2147497760" r:id="rId1"/>
    <p:sldLayoutId id="2147497761" r:id="rId2"/>
    <p:sldLayoutId id="2147497762" r:id="rId3"/>
    <p:sldLayoutId id="2147497763" r:id="rId4"/>
    <p:sldLayoutId id="2147497764" r:id="rId5"/>
    <p:sldLayoutId id="2147497765" r:id="rId6"/>
    <p:sldLayoutId id="2147497766" r:id="rId7"/>
    <p:sldLayoutId id="2147497767" r:id="rId8"/>
    <p:sldLayoutId id="2147497768" r:id="rId9"/>
    <p:sldLayoutId id="2147497769" r:id="rId10"/>
    <p:sldLayoutId id="2147497770"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03" tIns="45652" rIns="91303" bIns="4565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03" tIns="45652" rIns="91303" bIns="45652"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9484868"/>
      </p:ext>
    </p:extLst>
  </p:cSld>
  <p:clrMap bg1="lt1" tx1="dk1" bg2="lt2" tx2="dk2" accent1="accent1" accent2="accent2" accent3="accent3" accent4="accent4" accent5="accent5" accent6="accent6" hlink="hlink" folHlink="folHlink"/>
  <p:sldLayoutIdLst>
    <p:sldLayoutId id="2147497784" r:id="rId1"/>
    <p:sldLayoutId id="2147497785" r:id="rId2"/>
    <p:sldLayoutId id="2147497786" r:id="rId3"/>
    <p:sldLayoutId id="2147497787" r:id="rId4"/>
    <p:sldLayoutId id="2147497788" r:id="rId5"/>
    <p:sldLayoutId id="2147497789" r:id="rId6"/>
    <p:sldLayoutId id="2147497790" r:id="rId7"/>
    <p:sldLayoutId id="2147497791" r:id="rId8"/>
    <p:sldLayoutId id="2147497792" r:id="rId9"/>
    <p:sldLayoutId id="2147497793" r:id="rId10"/>
    <p:sldLayoutId id="21474977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54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09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62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18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07" indent="-342407" algn="l" rtl="0" eaLnBrk="0" fontAlgn="base" hangingPunct="0">
        <a:spcBef>
          <a:spcPct val="20000"/>
        </a:spcBef>
        <a:spcAft>
          <a:spcPct val="0"/>
        </a:spcAft>
        <a:buChar char="•"/>
        <a:defRPr sz="3200">
          <a:solidFill>
            <a:schemeClr val="tx1"/>
          </a:solidFill>
          <a:latin typeface="+mn-lt"/>
          <a:ea typeface="+mn-ea"/>
          <a:cs typeface="+mn-cs"/>
        </a:defRPr>
      </a:lvl1pPr>
      <a:lvl2pPr marL="741878" indent="-285344" algn="l" rtl="0" eaLnBrk="0" fontAlgn="base" hangingPunct="0">
        <a:spcBef>
          <a:spcPct val="20000"/>
        </a:spcBef>
        <a:spcAft>
          <a:spcPct val="0"/>
        </a:spcAft>
        <a:buChar char="–"/>
        <a:defRPr sz="2800">
          <a:solidFill>
            <a:schemeClr val="tx1"/>
          </a:solidFill>
          <a:latin typeface="+mn-lt"/>
          <a:ea typeface="+mn-ea"/>
          <a:cs typeface="+mn-cs"/>
        </a:defRPr>
      </a:lvl2pPr>
      <a:lvl3pPr marL="1141351" indent="-228273" algn="l" rtl="0" eaLnBrk="0" fontAlgn="base" hangingPunct="0">
        <a:spcBef>
          <a:spcPct val="20000"/>
        </a:spcBef>
        <a:spcAft>
          <a:spcPct val="0"/>
        </a:spcAft>
        <a:buChar char="•"/>
        <a:defRPr sz="2400">
          <a:solidFill>
            <a:schemeClr val="tx1"/>
          </a:solidFill>
          <a:latin typeface="+mn-lt"/>
          <a:ea typeface="+mn-ea"/>
          <a:cs typeface="+mn-cs"/>
        </a:defRPr>
      </a:lvl3pPr>
      <a:lvl4pPr marL="1597905" indent="-228273" algn="l" rtl="0" eaLnBrk="0" fontAlgn="base" hangingPunct="0">
        <a:spcBef>
          <a:spcPct val="20000"/>
        </a:spcBef>
        <a:spcAft>
          <a:spcPct val="0"/>
        </a:spcAft>
        <a:buChar char="–"/>
        <a:defRPr sz="2000">
          <a:solidFill>
            <a:schemeClr val="tx1"/>
          </a:solidFill>
          <a:latin typeface="+mn-lt"/>
          <a:ea typeface="+mn-ea"/>
          <a:cs typeface="+mn-cs"/>
        </a:defRPr>
      </a:lvl4pPr>
      <a:lvl5pPr marL="2054442" indent="-228273" algn="l" rtl="0" eaLnBrk="0" fontAlgn="base" hangingPunct="0">
        <a:spcBef>
          <a:spcPct val="20000"/>
        </a:spcBef>
        <a:spcAft>
          <a:spcPct val="0"/>
        </a:spcAft>
        <a:buChar char="»"/>
        <a:defRPr sz="2000">
          <a:solidFill>
            <a:schemeClr val="tx1"/>
          </a:solidFill>
          <a:latin typeface="+mn-lt"/>
          <a:ea typeface="+mn-ea"/>
          <a:cs typeface="+mn-cs"/>
        </a:defRPr>
      </a:lvl5pPr>
      <a:lvl6pPr marL="2510985" indent="-228273" algn="l" rtl="0" fontAlgn="base">
        <a:spcBef>
          <a:spcPct val="20000"/>
        </a:spcBef>
        <a:spcAft>
          <a:spcPct val="0"/>
        </a:spcAft>
        <a:buChar char="»"/>
        <a:defRPr sz="2000">
          <a:solidFill>
            <a:schemeClr val="tx1"/>
          </a:solidFill>
          <a:latin typeface="+mn-lt"/>
          <a:ea typeface="+mn-ea"/>
          <a:cs typeface="+mn-cs"/>
        </a:defRPr>
      </a:lvl6pPr>
      <a:lvl7pPr marL="2967535" indent="-228273" algn="l" rtl="0" fontAlgn="base">
        <a:spcBef>
          <a:spcPct val="20000"/>
        </a:spcBef>
        <a:spcAft>
          <a:spcPct val="0"/>
        </a:spcAft>
        <a:buChar char="»"/>
        <a:defRPr sz="2000">
          <a:solidFill>
            <a:schemeClr val="tx1"/>
          </a:solidFill>
          <a:latin typeface="+mn-lt"/>
          <a:ea typeface="+mn-ea"/>
          <a:cs typeface="+mn-cs"/>
        </a:defRPr>
      </a:lvl7pPr>
      <a:lvl8pPr marL="3424070" indent="-228273" algn="l" rtl="0" fontAlgn="base">
        <a:spcBef>
          <a:spcPct val="20000"/>
        </a:spcBef>
        <a:spcAft>
          <a:spcPct val="0"/>
        </a:spcAft>
        <a:buChar char="»"/>
        <a:defRPr sz="2000">
          <a:solidFill>
            <a:schemeClr val="tx1"/>
          </a:solidFill>
          <a:latin typeface="+mn-lt"/>
          <a:ea typeface="+mn-ea"/>
          <a:cs typeface="+mn-cs"/>
        </a:defRPr>
      </a:lvl8pPr>
      <a:lvl9pPr marL="3880622" indent="-22827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546" rtl="0" eaLnBrk="1" latinLnBrk="0" hangingPunct="1">
        <a:defRPr sz="1800" kern="1200">
          <a:solidFill>
            <a:schemeClr val="tx1"/>
          </a:solidFill>
          <a:latin typeface="+mn-lt"/>
          <a:ea typeface="+mn-ea"/>
          <a:cs typeface="+mn-cs"/>
        </a:defRPr>
      </a:lvl1pPr>
      <a:lvl2pPr marL="456546" algn="l" defTabSz="456546" rtl="0" eaLnBrk="1" latinLnBrk="0" hangingPunct="1">
        <a:defRPr sz="1800" kern="1200">
          <a:solidFill>
            <a:schemeClr val="tx1"/>
          </a:solidFill>
          <a:latin typeface="+mn-lt"/>
          <a:ea typeface="+mn-ea"/>
          <a:cs typeface="+mn-cs"/>
        </a:defRPr>
      </a:lvl2pPr>
      <a:lvl3pPr marL="913095" algn="l" defTabSz="456546" rtl="0" eaLnBrk="1" latinLnBrk="0" hangingPunct="1">
        <a:defRPr sz="1800" kern="1200">
          <a:solidFill>
            <a:schemeClr val="tx1"/>
          </a:solidFill>
          <a:latin typeface="+mn-lt"/>
          <a:ea typeface="+mn-ea"/>
          <a:cs typeface="+mn-cs"/>
        </a:defRPr>
      </a:lvl3pPr>
      <a:lvl4pPr marL="1369628" algn="l" defTabSz="456546" rtl="0" eaLnBrk="1" latinLnBrk="0" hangingPunct="1">
        <a:defRPr sz="1800" kern="1200">
          <a:solidFill>
            <a:schemeClr val="tx1"/>
          </a:solidFill>
          <a:latin typeface="+mn-lt"/>
          <a:ea typeface="+mn-ea"/>
          <a:cs typeface="+mn-cs"/>
        </a:defRPr>
      </a:lvl4pPr>
      <a:lvl5pPr marL="1826186" algn="l" defTabSz="456546" rtl="0" eaLnBrk="1" latinLnBrk="0" hangingPunct="1">
        <a:defRPr sz="1800" kern="1200">
          <a:solidFill>
            <a:schemeClr val="tx1"/>
          </a:solidFill>
          <a:latin typeface="+mn-lt"/>
          <a:ea typeface="+mn-ea"/>
          <a:cs typeface="+mn-cs"/>
        </a:defRPr>
      </a:lvl5pPr>
      <a:lvl6pPr marL="2282714" algn="l" defTabSz="456546" rtl="0" eaLnBrk="1" latinLnBrk="0" hangingPunct="1">
        <a:defRPr sz="1800" kern="1200">
          <a:solidFill>
            <a:schemeClr val="tx1"/>
          </a:solidFill>
          <a:latin typeface="+mn-lt"/>
          <a:ea typeface="+mn-ea"/>
          <a:cs typeface="+mn-cs"/>
        </a:defRPr>
      </a:lvl6pPr>
      <a:lvl7pPr marL="2739256" algn="l" defTabSz="456546" rtl="0" eaLnBrk="1" latinLnBrk="0" hangingPunct="1">
        <a:defRPr sz="1800" kern="1200">
          <a:solidFill>
            <a:schemeClr val="tx1"/>
          </a:solidFill>
          <a:latin typeface="+mn-lt"/>
          <a:ea typeface="+mn-ea"/>
          <a:cs typeface="+mn-cs"/>
        </a:defRPr>
      </a:lvl7pPr>
      <a:lvl8pPr marL="3195796" algn="l" defTabSz="456546" rtl="0" eaLnBrk="1" latinLnBrk="0" hangingPunct="1">
        <a:defRPr sz="1800" kern="1200">
          <a:solidFill>
            <a:schemeClr val="tx1"/>
          </a:solidFill>
          <a:latin typeface="+mn-lt"/>
          <a:ea typeface="+mn-ea"/>
          <a:cs typeface="+mn-cs"/>
        </a:defRPr>
      </a:lvl8pPr>
      <a:lvl9pPr marL="3652341" algn="l" defTabSz="456546"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364281838"/>
      </p:ext>
    </p:extLst>
  </p:cSld>
  <p:clrMap bg1="lt1" tx1="dk1" bg2="lt2" tx2="dk2" accent1="accent1" accent2="accent2" accent3="accent3" accent4="accent4" accent5="accent5" accent6="accent6" hlink="hlink" folHlink="folHlink"/>
  <p:sldLayoutIdLst>
    <p:sldLayoutId id="2147497796" r:id="rId1"/>
    <p:sldLayoutId id="2147497797" r:id="rId2"/>
    <p:sldLayoutId id="2147497798" r:id="rId3"/>
    <p:sldLayoutId id="2147497799" r:id="rId4"/>
    <p:sldLayoutId id="2147497800" r:id="rId5"/>
    <p:sldLayoutId id="2147497801" r:id="rId6"/>
    <p:sldLayoutId id="2147497802" r:id="rId7"/>
    <p:sldLayoutId id="2147497803" r:id="rId8"/>
    <p:sldLayoutId id="2147497804" r:id="rId9"/>
    <p:sldLayoutId id="2147497805" r:id="rId10"/>
    <p:sldLayoutId id="2147497806" r:id="rId11"/>
    <p:sldLayoutId id="2147497807" r:id="rId12"/>
    <p:sldLayoutId id="214749780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846021453"/>
      </p:ext>
    </p:extLst>
  </p:cSld>
  <p:clrMap bg1="lt1" tx1="dk1" bg2="lt2" tx2="dk2" accent1="accent1" accent2="accent2" accent3="accent3" accent4="accent4" accent5="accent5" accent6="accent6" hlink="hlink" folHlink="folHlink"/>
  <p:sldLayoutIdLst>
    <p:sldLayoutId id="2147497812" r:id="rId1"/>
    <p:sldLayoutId id="2147497813" r:id="rId2"/>
    <p:sldLayoutId id="2147497814" r:id="rId3"/>
    <p:sldLayoutId id="2147497815" r:id="rId4"/>
    <p:sldLayoutId id="2147497816" r:id="rId5"/>
    <p:sldLayoutId id="2147497817" r:id="rId6"/>
    <p:sldLayoutId id="2147497818" r:id="rId7"/>
    <p:sldLayoutId id="2147497819" r:id="rId8"/>
    <p:sldLayoutId id="2147497820" r:id="rId9"/>
    <p:sldLayoutId id="2147497821" r:id="rId10"/>
    <p:sldLayoutId id="2147497822" r:id="rId11"/>
    <p:sldLayoutId id="2147497823" r:id="rId12"/>
    <p:sldLayoutId id="214749782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68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1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51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4E63FA0-A986-304D-91A7-3563E6210495}" type="slidenum">
              <a:rPr lang="en-US"/>
              <a:pPr>
                <a:defRPr/>
              </a:pPr>
              <a:t>‹#›</a:t>
            </a:fld>
            <a:endParaRPr lang="en-US"/>
          </a:p>
        </p:txBody>
      </p:sp>
    </p:spTree>
    <p:extLst>
      <p:ext uri="{BB962C8B-B14F-4D97-AF65-F5344CB8AC3E}">
        <p14:creationId xmlns:p14="http://schemas.microsoft.com/office/powerpoint/2010/main" val="2092215390"/>
      </p:ext>
    </p:extLst>
  </p:cSld>
  <p:clrMap bg1="lt1" tx1="dk1" bg2="lt2" tx2="dk2" accent1="accent1" accent2="accent2" accent3="accent3" accent4="accent4" accent5="accent5" accent6="accent6" hlink="hlink" folHlink="folHlink"/>
  <p:sldLayoutIdLst>
    <p:sldLayoutId id="2147497850" r:id="rId1"/>
    <p:sldLayoutId id="2147497851" r:id="rId2"/>
    <p:sldLayoutId id="2147497852" r:id="rId3"/>
    <p:sldLayoutId id="2147497853" r:id="rId4"/>
    <p:sldLayoutId id="2147497854" r:id="rId5"/>
    <p:sldLayoutId id="2147497855" r:id="rId6"/>
    <p:sldLayoutId id="2147497856" r:id="rId7"/>
    <p:sldLayoutId id="2147497857" r:id="rId8"/>
    <p:sldLayoutId id="2147497858" r:id="rId9"/>
    <p:sldLayoutId id="2147497859" r:id="rId10"/>
    <p:sldLayoutId id="214749786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3677106014"/>
      </p:ext>
    </p:extLst>
  </p:cSld>
  <p:clrMap bg1="lt1" tx1="dk1" bg2="lt2" tx2="dk2" accent1="accent1" accent2="accent2" accent3="accent3" accent4="accent4" accent5="accent5" accent6="accent6" hlink="hlink" folHlink="folHlink"/>
  <p:sldLayoutIdLst>
    <p:sldLayoutId id="2147497864"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latin typeface="Arial" charset="0"/>
                <a:cs typeface="Times New Roman" charset="0"/>
              </a:defRPr>
            </a:lvl1pPr>
          </a:lstStyle>
          <a:p>
            <a:pPr>
              <a:defRPr/>
            </a:pPr>
            <a:fld id="{03B1A4CE-FD1C-9F4C-BFF5-E41BE9E320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270" r:id="rId1"/>
    <p:sldLayoutId id="2147497271" r:id="rId2"/>
    <p:sldLayoutId id="2147497272" r:id="rId3"/>
    <p:sldLayoutId id="2147497273" r:id="rId4"/>
    <p:sldLayoutId id="2147497274" r:id="rId5"/>
    <p:sldLayoutId id="2147497275" r:id="rId6"/>
    <p:sldLayoutId id="2147497276" r:id="rId7"/>
    <p:sldLayoutId id="2147497277" r:id="rId8"/>
    <p:sldLayoutId id="2147497278" r:id="rId9"/>
    <p:sldLayoutId id="2147497279" r:id="rId10"/>
    <p:sldLayoutId id="2147497280" r:id="rId11"/>
    <p:sldLayoutId id="2147497281" r:id="rId12"/>
    <p:sldLayoutId id="2147497282"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70658" name="Group 2"/>
          <p:cNvGrpSpPr>
            <a:grpSpLocks/>
          </p:cNvGrpSpPr>
          <p:nvPr/>
        </p:nvGrpSpPr>
        <p:grpSpPr bwMode="auto">
          <a:xfrm>
            <a:off x="0" y="1"/>
            <a:ext cx="1143000" cy="6856413"/>
            <a:chOff x="0" y="0"/>
            <a:chExt cx="720" cy="4319"/>
          </a:xfrm>
        </p:grpSpPr>
        <p:sp>
          <p:nvSpPr>
            <p:cNvPr id="70664"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sp>
          <p:nvSpPr>
            <p:cNvPr id="70665"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cs typeface="Times New Roman" charset="0"/>
              </a:endParaRPr>
            </a:p>
          </p:txBody>
        </p:sp>
        <p:pic>
          <p:nvPicPr>
            <p:cNvPr id="70666" name="Picture 5"/>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0659" name="Rectangle 6"/>
          <p:cNvSpPr>
            <a:spLocks noGrp="1" noChangeArrowheads="1"/>
          </p:cNvSpPr>
          <p:nvPr>
            <p:ph type="title"/>
          </p:nvPr>
        </p:nvSpPr>
        <p:spPr bwMode="auto">
          <a:xfrm>
            <a:off x="1219201"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70660" name="Rectangle 7"/>
          <p:cNvSpPr>
            <a:spLocks noGrp="1" noChangeArrowheads="1"/>
          </p:cNvSpPr>
          <p:nvPr>
            <p:ph type="body" idx="1"/>
          </p:nvPr>
        </p:nvSpPr>
        <p:spPr bwMode="auto">
          <a:xfrm>
            <a:off x="1219201"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ctr">
              <a:defRPr sz="1400">
                <a:solidFill>
                  <a:srgbClr val="EAEAEA"/>
                </a:solidFill>
                <a:latin typeface="Times New Roman" pitchFamily="-112" charset="0"/>
                <a:ea typeface="Times New Roman" pitchFamily="-112" charset="0"/>
                <a:cs typeface="Times New Roman" pitchFamily="-112" charset="0"/>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27" tIns="45714" rIns="91427" bIns="45714" numCol="1" anchor="b" anchorCtr="0" compatLnSpc="1">
            <a:prstTxWarp prst="textNoShape">
              <a:avLst/>
            </a:prstTxWarp>
          </a:bodyPr>
          <a:lstStyle>
            <a:lvl1pPr algn="r">
              <a:defRPr sz="1400">
                <a:solidFill>
                  <a:srgbClr val="EAEAEA"/>
                </a:solidFill>
                <a:cs typeface="Times New Roman" charset="0"/>
              </a:defRPr>
            </a:lvl1pPr>
          </a:lstStyle>
          <a:p>
            <a:pPr>
              <a:defRPr/>
            </a:pPr>
            <a:fld id="{62B2DD6A-2F1E-E947-97FA-FB727B46CD4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41" r:id="rId1"/>
    <p:sldLayoutId id="2147497296" r:id="rId2"/>
    <p:sldLayoutId id="2147497297" r:id="rId3"/>
    <p:sldLayoutId id="2147497298" r:id="rId4"/>
    <p:sldLayoutId id="2147497299" r:id="rId5"/>
    <p:sldLayoutId id="2147497300" r:id="rId6"/>
    <p:sldLayoutId id="2147497301" r:id="rId7"/>
    <p:sldLayoutId id="2147497302" r:id="rId8"/>
    <p:sldLayoutId id="2147497303" r:id="rId9"/>
    <p:sldLayoutId id="2147497304" r:id="rId10"/>
    <p:sldLayoutId id="214749730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mj-cs"/>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Times New Roman" pitchFamily="-111" charset="0"/>
        </a:defRPr>
      </a:lvl5pPr>
      <a:lvl6pPr marL="457132"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265"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396"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53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p:titleStyle>
    <p:bodyStyle>
      <a:lvl1pPr marL="342849" indent="-342849"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0"/>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4"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5"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a:defRPr sz="1400">
                <a:solidFill>
                  <a:srgbClr val="000000"/>
                </a:solidFill>
                <a:latin typeface="Arial" pitchFamily="-112" charset="0"/>
                <a:ea typeface="Times New Roman" pitchFamily="-112" charset="0"/>
                <a:cs typeface="Times New Roman" pitchFamily="-112" charset="0"/>
              </a:defRPr>
            </a:lvl1pPr>
          </a:lstStyle>
          <a:p>
            <a:pPr>
              <a:defRPr/>
            </a:pPr>
            <a:endParaRPr lang="en-US"/>
          </a:p>
        </p:txBody>
      </p:sp>
      <p:sp>
        <p:nvSpPr>
          <p:cNvPr id="25606"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a:defRPr sz="1400">
                <a:solidFill>
                  <a:srgbClr val="000000"/>
                </a:solidFill>
                <a:latin typeface="Arial" charset="0"/>
                <a:cs typeface="Times New Roman" charset="0"/>
              </a:defRPr>
            </a:lvl1pPr>
          </a:lstStyle>
          <a:p>
            <a:pPr>
              <a:defRPr/>
            </a:pPr>
            <a:fld id="{5B3A7DB0-3695-904D-832A-BA161253DA4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06" r:id="rId1"/>
    <p:sldLayoutId id="2147497307" r:id="rId2"/>
    <p:sldLayoutId id="2147497308" r:id="rId3"/>
    <p:sldLayoutId id="2147497309" r:id="rId4"/>
    <p:sldLayoutId id="2147497310" r:id="rId5"/>
    <p:sldLayoutId id="2147497311" r:id="rId6"/>
    <p:sldLayoutId id="2147497312" r:id="rId7"/>
    <p:sldLayoutId id="2147497313" r:id="rId8"/>
    <p:sldLayoutId id="2147497314" r:id="rId9"/>
    <p:sldLayoutId id="2147497315" r:id="rId10"/>
    <p:sldLayoutId id="2147497316" r:id="rId11"/>
    <p:sldLayoutId id="2147497317" r:id="rId12"/>
    <p:sldLayoutId id="2147497318"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Arial" pitchFamily="-111" charset="0"/>
        </a:defRPr>
      </a:lvl6pPr>
      <a:lvl7pPr marL="914265" algn="ctr" rtl="0" fontAlgn="base">
        <a:spcBef>
          <a:spcPct val="0"/>
        </a:spcBef>
        <a:spcAft>
          <a:spcPct val="0"/>
        </a:spcAft>
        <a:defRPr sz="4400">
          <a:solidFill>
            <a:schemeClr val="tx2"/>
          </a:solidFill>
          <a:latin typeface="Arial" pitchFamily="-111" charset="0"/>
        </a:defRPr>
      </a:lvl7pPr>
      <a:lvl8pPr marL="1371396" algn="ctr" rtl="0" fontAlgn="base">
        <a:spcBef>
          <a:spcPct val="0"/>
        </a:spcBef>
        <a:spcAft>
          <a:spcPct val="0"/>
        </a:spcAft>
        <a:defRPr sz="4400">
          <a:solidFill>
            <a:schemeClr val="tx2"/>
          </a:solidFill>
          <a:latin typeface="Arial" pitchFamily="-111" charset="0"/>
        </a:defRPr>
      </a:lvl8pPr>
      <a:lvl9pPr marL="1828530" algn="ctr" rtl="0" fontAlgn="base">
        <a:spcBef>
          <a:spcPct val="0"/>
        </a:spcBef>
        <a:spcAft>
          <a:spcPct val="0"/>
        </a:spcAft>
        <a:defRPr sz="4400">
          <a:solidFill>
            <a:schemeClr val="tx2"/>
          </a:solidFill>
          <a:latin typeface="Arial"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9728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0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ctr" eaLnBrk="0" hangingPunct="0">
              <a:defRPr sz="1400">
                <a:solidFill>
                  <a:srgbClr val="000000"/>
                </a:solidFill>
                <a:latin typeface="Times" pitchFamily="-112" charset="0"/>
                <a:ea typeface="Times New Roman" pitchFamily="-112" charset="0"/>
                <a:cs typeface="Times New Roman" pitchFamily="-112" charset="0"/>
              </a:defRPr>
            </a:lvl1pPr>
          </a:lstStyle>
          <a:p>
            <a:pPr>
              <a:defRPr/>
            </a:pPr>
            <a:endParaRPr lang="en-US"/>
          </a:p>
        </p:txBody>
      </p:sp>
      <p:sp>
        <p:nvSpPr>
          <p:cNvPr id="1730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a:solidFill>
                  <a:srgbClr val="000000"/>
                </a:solidFill>
                <a:latin typeface="Times" charset="0"/>
                <a:cs typeface="Times New Roman" charset="0"/>
              </a:defRPr>
            </a:lvl1pPr>
          </a:lstStyle>
          <a:p>
            <a:pPr>
              <a:defRPr/>
            </a:pPr>
            <a:fld id="{92ABADEA-F82E-EC44-B387-24B9D85AA7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7319" r:id="rId1"/>
    <p:sldLayoutId id="2147497320" r:id="rId2"/>
    <p:sldLayoutId id="2147497321" r:id="rId3"/>
    <p:sldLayoutId id="2147497322" r:id="rId4"/>
    <p:sldLayoutId id="2147497323" r:id="rId5"/>
    <p:sldLayoutId id="2147497324" r:id="rId6"/>
    <p:sldLayoutId id="2147497325" r:id="rId7"/>
    <p:sldLayoutId id="2147497326" r:id="rId8"/>
    <p:sldLayoutId id="2147497327" r:id="rId9"/>
    <p:sldLayoutId id="2147497328" r:id="rId10"/>
    <p:sldLayoutId id="214749732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pitchFamily="-111" charset="0"/>
        </a:defRPr>
      </a:lvl6pPr>
      <a:lvl7pPr marL="914265" algn="ctr" rtl="0" fontAlgn="base">
        <a:spcBef>
          <a:spcPct val="0"/>
        </a:spcBef>
        <a:spcAft>
          <a:spcPct val="0"/>
        </a:spcAft>
        <a:defRPr sz="4400">
          <a:solidFill>
            <a:schemeClr val="tx2"/>
          </a:solidFill>
          <a:latin typeface="Times" pitchFamily="-111" charset="0"/>
        </a:defRPr>
      </a:lvl7pPr>
      <a:lvl8pPr marL="1371396" algn="ctr" rtl="0" fontAlgn="base">
        <a:spcBef>
          <a:spcPct val="0"/>
        </a:spcBef>
        <a:spcAft>
          <a:spcPct val="0"/>
        </a:spcAft>
        <a:defRPr sz="4400">
          <a:solidFill>
            <a:schemeClr val="tx2"/>
          </a:solidFill>
          <a:latin typeface="Times" pitchFamily="-111" charset="0"/>
        </a:defRPr>
      </a:lvl8pPr>
      <a:lvl9pPr marL="1828530" algn="ctr" rtl="0" fontAlgn="base">
        <a:spcBef>
          <a:spcPct val="0"/>
        </a:spcBef>
        <a:spcAft>
          <a:spcPct val="0"/>
        </a:spcAft>
        <a:defRPr sz="4400">
          <a:solidFill>
            <a:schemeClr val="tx2"/>
          </a:solidFill>
          <a:latin typeface="Times" pitchFamily="-111" charset="0"/>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839" indent="-285708"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829" indent="-228567"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961"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094" indent="-228567"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225" indent="-228567" algn="l" rtl="0" fontAlgn="base">
        <a:spcBef>
          <a:spcPct val="20000"/>
        </a:spcBef>
        <a:spcAft>
          <a:spcPct val="0"/>
        </a:spcAft>
        <a:buChar char="»"/>
        <a:defRPr sz="2000">
          <a:solidFill>
            <a:schemeClr val="tx1"/>
          </a:solidFill>
          <a:latin typeface="+mn-lt"/>
          <a:ea typeface="ＭＳ Ｐゴシック" pitchFamily="-111" charset="-128"/>
        </a:defRPr>
      </a:lvl6pPr>
      <a:lvl7pPr marL="2971359" indent="-228567" algn="l" rtl="0" fontAlgn="base">
        <a:spcBef>
          <a:spcPct val="20000"/>
        </a:spcBef>
        <a:spcAft>
          <a:spcPct val="0"/>
        </a:spcAft>
        <a:buChar char="»"/>
        <a:defRPr sz="2000">
          <a:solidFill>
            <a:schemeClr val="tx1"/>
          </a:solidFill>
          <a:latin typeface="+mn-lt"/>
          <a:ea typeface="ＭＳ Ｐゴシック" pitchFamily="-111" charset="-128"/>
        </a:defRPr>
      </a:lvl7pPr>
      <a:lvl8pPr marL="3428490" indent="-228567" algn="l" rtl="0" fontAlgn="base">
        <a:spcBef>
          <a:spcPct val="20000"/>
        </a:spcBef>
        <a:spcAft>
          <a:spcPct val="0"/>
        </a:spcAft>
        <a:buChar char="»"/>
        <a:defRPr sz="2000">
          <a:solidFill>
            <a:schemeClr val="tx1"/>
          </a:solidFill>
          <a:latin typeface="+mn-lt"/>
          <a:ea typeface="ＭＳ Ｐゴシック" pitchFamily="-111" charset="-128"/>
        </a:defRPr>
      </a:lvl8pPr>
      <a:lvl9pPr marL="3885622" indent="-228567"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957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97442" r:id="rId1"/>
    <p:sldLayoutId id="2147497443" r:id="rId2"/>
    <p:sldLayoutId id="2147497444" r:id="rId3"/>
    <p:sldLayoutId id="2147497445" r:id="rId4"/>
    <p:sldLayoutId id="2147497446" r:id="rId5"/>
    <p:sldLayoutId id="2147497447" r:id="rId6"/>
    <p:sldLayoutId id="2147497448" r:id="rId7"/>
    <p:sldLayoutId id="2147497449" r:id="rId8"/>
    <p:sldLayoutId id="2147497450" r:id="rId9"/>
    <p:sldLayoutId id="2147497451" r:id="rId10"/>
    <p:sldLayoutId id="2147497452"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p:titleStyle>
    <p:bodyStyle>
      <a:lvl1pPr marL="342849" indent="-342849"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839" indent="-285708"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2829" indent="-228567"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599961"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094" indent="-228567"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225"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359"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490"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622" indent="-228567" algn="l" defTabSz="91426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65" rtl="0" eaLnBrk="1" latinLnBrk="0" hangingPunct="1">
        <a:defRPr sz="1800" kern="1200">
          <a:solidFill>
            <a:schemeClr val="tx1"/>
          </a:solidFill>
          <a:latin typeface="+mn-lt"/>
          <a:ea typeface="+mn-ea"/>
          <a:cs typeface="+mn-cs"/>
        </a:defRPr>
      </a:lvl1pPr>
      <a:lvl2pPr marL="457132" algn="l" defTabSz="914265" rtl="0" eaLnBrk="1" latinLnBrk="0" hangingPunct="1">
        <a:defRPr sz="1800" kern="1200">
          <a:solidFill>
            <a:schemeClr val="tx1"/>
          </a:solidFill>
          <a:latin typeface="+mn-lt"/>
          <a:ea typeface="+mn-ea"/>
          <a:cs typeface="+mn-cs"/>
        </a:defRPr>
      </a:lvl2pPr>
      <a:lvl3pPr marL="914265" algn="l" defTabSz="914265" rtl="0" eaLnBrk="1" latinLnBrk="0" hangingPunct="1">
        <a:defRPr sz="1800" kern="1200">
          <a:solidFill>
            <a:schemeClr val="tx1"/>
          </a:solidFill>
          <a:latin typeface="+mn-lt"/>
          <a:ea typeface="+mn-ea"/>
          <a:cs typeface="+mn-cs"/>
        </a:defRPr>
      </a:lvl3pPr>
      <a:lvl4pPr marL="1371396" algn="l" defTabSz="914265" rtl="0" eaLnBrk="1" latinLnBrk="0" hangingPunct="1">
        <a:defRPr sz="1800" kern="1200">
          <a:solidFill>
            <a:schemeClr val="tx1"/>
          </a:solidFill>
          <a:latin typeface="+mn-lt"/>
          <a:ea typeface="+mn-ea"/>
          <a:cs typeface="+mn-cs"/>
        </a:defRPr>
      </a:lvl4pPr>
      <a:lvl5pPr marL="1828530" algn="l" defTabSz="914265" rtl="0" eaLnBrk="1" latinLnBrk="0" hangingPunct="1">
        <a:defRPr sz="1800" kern="1200">
          <a:solidFill>
            <a:schemeClr val="tx1"/>
          </a:solidFill>
          <a:latin typeface="+mn-lt"/>
          <a:ea typeface="+mn-ea"/>
          <a:cs typeface="+mn-cs"/>
        </a:defRPr>
      </a:lvl5pPr>
      <a:lvl6pPr marL="2285659" algn="l" defTabSz="914265" rtl="0" eaLnBrk="1" latinLnBrk="0" hangingPunct="1">
        <a:defRPr sz="1800" kern="1200">
          <a:solidFill>
            <a:schemeClr val="tx1"/>
          </a:solidFill>
          <a:latin typeface="+mn-lt"/>
          <a:ea typeface="+mn-ea"/>
          <a:cs typeface="+mn-cs"/>
        </a:defRPr>
      </a:lvl6pPr>
      <a:lvl7pPr marL="2742792" algn="l" defTabSz="914265" rtl="0" eaLnBrk="1" latinLnBrk="0" hangingPunct="1">
        <a:defRPr sz="1800" kern="1200">
          <a:solidFill>
            <a:schemeClr val="tx1"/>
          </a:solidFill>
          <a:latin typeface="+mn-lt"/>
          <a:ea typeface="+mn-ea"/>
          <a:cs typeface="+mn-cs"/>
        </a:defRPr>
      </a:lvl7pPr>
      <a:lvl8pPr marL="3199924" algn="l" defTabSz="914265" rtl="0" eaLnBrk="1" latinLnBrk="0" hangingPunct="1">
        <a:defRPr sz="1800" kern="1200">
          <a:solidFill>
            <a:schemeClr val="tx1"/>
          </a:solidFill>
          <a:latin typeface="+mn-lt"/>
          <a:ea typeface="+mn-ea"/>
          <a:cs typeface="+mn-cs"/>
        </a:defRPr>
      </a:lvl8pPr>
      <a:lvl9pPr marL="3657055" algn="l" defTabSz="91426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24930" name="Group 2"/>
          <p:cNvGrpSpPr>
            <a:grpSpLocks/>
          </p:cNvGrpSpPr>
          <p:nvPr/>
        </p:nvGrpSpPr>
        <p:grpSpPr bwMode="auto">
          <a:xfrm>
            <a:off x="3800475" y="1789116"/>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eaLnBrk="0" hangingPunct="0">
                <a:defRPr/>
              </a:pPr>
              <a:endParaRPr lang="en-US" sz="1800">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eaLnBrk="0" hangingPunct="0">
                <a:defRPr/>
              </a:pPr>
              <a:endParaRPr lang="en-US" sz="1800">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eaLnBrk="0" hangingPunct="0">
                <a:defRPr/>
              </a:pPr>
              <a:endParaRPr lang="en-US" sz="1800">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3"/>
            <a:ext cx="8229600" cy="4530725"/>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1"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eaLnBrk="1" hangingPunct="1">
              <a:defRPr sz="1200">
                <a:solidFill>
                  <a:srgbClr val="FFFFFF"/>
                </a:solidFill>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ctr" eaLnBrk="1" hangingPunct="1">
              <a:defRPr sz="1200">
                <a:solidFill>
                  <a:srgbClr val="FFFFFF"/>
                </a:solidFill>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27" tIns="45714" rIns="91427" bIns="45714" numCol="1" anchor="b" anchorCtr="0" compatLnSpc="1">
            <a:prstTxWarp prst="textNoShape">
              <a:avLst/>
            </a:prstTxWarp>
          </a:bodyPr>
          <a:lstStyle>
            <a:lvl1pPr algn="r" eaLnBrk="1" hangingPunct="1">
              <a:defRPr sz="1200">
                <a:solidFill>
                  <a:srgbClr val="FFFFFF"/>
                </a:solidFill>
                <a:latin typeface="Tahoma" charset="0"/>
              </a:defRPr>
            </a:lvl1pPr>
          </a:lstStyle>
          <a:p>
            <a:pPr>
              <a:defRPr/>
            </a:pPr>
            <a:fld id="{1BE0A548-5763-524E-9371-8F2B40AB67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53" r:id="rId1"/>
    <p:sldLayoutId id="2147497454" r:id="rId2"/>
    <p:sldLayoutId id="2147497455" r:id="rId3"/>
    <p:sldLayoutId id="2147497456" r:id="rId4"/>
    <p:sldLayoutId id="2147497457" r:id="rId5"/>
    <p:sldLayoutId id="2147497458" r:id="rId6"/>
    <p:sldLayoutId id="2147497459" r:id="rId7"/>
    <p:sldLayoutId id="2147497460" r:id="rId8"/>
    <p:sldLayoutId id="2147497461" r:id="rId9"/>
    <p:sldLayoutId id="2147497462" r:id="rId10"/>
    <p:sldLayoutId id="214749746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132"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265"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396"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53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839" indent="-285708"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2829" indent="-228567"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599961" indent="-228567"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094"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225"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359"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8490"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5622" indent="-228567"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40" name="Rectangle 4"/>
          <p:cNvSpPr>
            <a:spLocks noGrp="1" noChangeArrowheads="1"/>
          </p:cNvSpPr>
          <p:nvPr>
            <p:ph type="dt" sz="half" idx="2"/>
          </p:nvPr>
        </p:nvSpPr>
        <p:spPr bwMode="auto">
          <a:xfrm>
            <a:off x="457201"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eaLnBrk="1" hangingPunct="1">
              <a:defRPr sz="1400">
                <a:solidFill>
                  <a:srgbClr val="FFFFFF"/>
                </a:solidFill>
                <a:latin typeface="Arial" charset="0"/>
              </a:defRPr>
            </a:lvl1pPr>
          </a:lstStyle>
          <a:p>
            <a:pPr>
              <a:defRPr/>
            </a:pPr>
            <a:endParaRPr lang="en-US"/>
          </a:p>
        </p:txBody>
      </p:sp>
      <p:sp>
        <p:nvSpPr>
          <p:cNvPr id="14341" name="Rectangle 5"/>
          <p:cNvSpPr>
            <a:spLocks noGrp="1" noChangeArrowheads="1"/>
          </p:cNvSpPr>
          <p:nvPr>
            <p:ph type="ftr" sz="quarter" idx="3"/>
          </p:nvPr>
        </p:nvSpPr>
        <p:spPr bwMode="auto">
          <a:xfrm>
            <a:off x="3124200" y="6245226"/>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ctr" eaLnBrk="1" hangingPunct="1">
              <a:defRPr sz="1400">
                <a:solidFill>
                  <a:srgbClr val="FFFFFF"/>
                </a:solidFill>
                <a:latin typeface="Arial" charset="0"/>
              </a:defRPr>
            </a:lvl1pPr>
          </a:lstStyle>
          <a:p>
            <a:pPr>
              <a:defRPr/>
            </a:pPr>
            <a:endParaRPr lang="en-US"/>
          </a:p>
        </p:txBody>
      </p:sp>
      <p:sp>
        <p:nvSpPr>
          <p:cNvPr id="14342" name="Rectangle 6"/>
          <p:cNvSpPr>
            <a:spLocks noGrp="1" noChangeArrowheads="1"/>
          </p:cNvSpPr>
          <p:nvPr>
            <p:ph type="sldNum" sz="quarter" idx="4"/>
          </p:nvPr>
        </p:nvSpPr>
        <p:spPr bwMode="auto">
          <a:xfrm>
            <a:off x="6553200" y="6245226"/>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27" tIns="45714" rIns="91427" bIns="45714" numCol="1" anchor="b" anchorCtr="0" compatLnSpc="1">
            <a:prstTxWarp prst="textNoShape">
              <a:avLst/>
            </a:prstTxWarp>
          </a:bodyPr>
          <a:lstStyle>
            <a:lvl1pPr algn="r" eaLnBrk="1" hangingPunct="1">
              <a:defRPr sz="1400">
                <a:solidFill>
                  <a:srgbClr val="FFFFFF"/>
                </a:solidFill>
                <a:latin typeface="Arial" charset="0"/>
              </a:defRPr>
            </a:lvl1pPr>
          </a:lstStyle>
          <a:p>
            <a:pPr>
              <a:defRPr/>
            </a:pPr>
            <a:fld id="{9CD0F16E-661C-3146-8EDE-6497C9A87F3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7465" r:id="rId1"/>
    <p:sldLayoutId id="2147497466" r:id="rId2"/>
    <p:sldLayoutId id="2147497467" r:id="rId3"/>
    <p:sldLayoutId id="2147497468" r:id="rId4"/>
    <p:sldLayoutId id="2147497469" r:id="rId5"/>
    <p:sldLayoutId id="2147497470" r:id="rId6"/>
    <p:sldLayoutId id="2147497471" r:id="rId7"/>
    <p:sldLayoutId id="2147497472" r:id="rId8"/>
    <p:sldLayoutId id="2147497473" r:id="rId9"/>
    <p:sldLayoutId id="2147497474" r:id="rId10"/>
    <p:sldLayoutId id="214749747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32" algn="ctr" rtl="0" fontAlgn="base">
        <a:spcBef>
          <a:spcPct val="0"/>
        </a:spcBef>
        <a:spcAft>
          <a:spcPct val="0"/>
        </a:spcAft>
        <a:defRPr sz="4400">
          <a:solidFill>
            <a:schemeClr val="tx2"/>
          </a:solidFill>
          <a:latin typeface="Arial" charset="0"/>
          <a:ea typeface="ＭＳ Ｐゴシック" charset="0"/>
        </a:defRPr>
      </a:lvl6pPr>
      <a:lvl7pPr marL="914265" algn="ctr" rtl="0" fontAlgn="base">
        <a:spcBef>
          <a:spcPct val="0"/>
        </a:spcBef>
        <a:spcAft>
          <a:spcPct val="0"/>
        </a:spcAft>
        <a:defRPr sz="4400">
          <a:solidFill>
            <a:schemeClr val="tx2"/>
          </a:solidFill>
          <a:latin typeface="Arial" charset="0"/>
          <a:ea typeface="ＭＳ Ｐゴシック" charset="0"/>
        </a:defRPr>
      </a:lvl7pPr>
      <a:lvl8pPr marL="1371396" algn="ctr" rtl="0" fontAlgn="base">
        <a:spcBef>
          <a:spcPct val="0"/>
        </a:spcBef>
        <a:spcAft>
          <a:spcPct val="0"/>
        </a:spcAft>
        <a:defRPr sz="4400">
          <a:solidFill>
            <a:schemeClr val="tx2"/>
          </a:solidFill>
          <a:latin typeface="Arial" charset="0"/>
          <a:ea typeface="ＭＳ Ｐゴシック" charset="0"/>
        </a:defRPr>
      </a:lvl8pPr>
      <a:lvl9pPr marL="1828530" algn="ctr" rtl="0" fontAlgn="base">
        <a:spcBef>
          <a:spcPct val="0"/>
        </a:spcBef>
        <a:spcAft>
          <a:spcPct val="0"/>
        </a:spcAft>
        <a:defRPr sz="4400">
          <a:solidFill>
            <a:schemeClr val="tx2"/>
          </a:solidFill>
          <a:latin typeface="Arial" charset="0"/>
          <a:ea typeface="ＭＳ Ｐゴシック" charset="0"/>
        </a:defRPr>
      </a:lvl9pPr>
    </p:titleStyle>
    <p:bodyStyle>
      <a:lvl1pPr marL="342849" indent="-342849"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839" indent="-285708"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2829" indent="-228567"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599961" indent="-228567"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094" indent="-228567"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225"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359"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8490"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5622" indent="-228567"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75.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90.xml"/></Relationships>
</file>

<file path=ppt/slides/_rels/slide10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259.xml"/></Relationships>
</file>

<file path=ppt/slides/_rels/slide10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6.xml"/><Relationship Id="rId1" Type="http://schemas.openxmlformats.org/officeDocument/2006/relationships/slideLayout" Target="../slideLayouts/slideLayout259.xml"/></Relationships>
</file>

<file path=ppt/slides/_rels/slide10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259.xml"/></Relationships>
</file>

<file path=ppt/slides/_rels/slide10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259.xml"/></Relationships>
</file>

<file path=ppt/slides/_rels/slide10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259.xml"/></Relationships>
</file>

<file path=ppt/slides/_rels/slide10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259.xml"/></Relationships>
</file>

<file path=ppt/slides/_rels/slide10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259.xml"/></Relationships>
</file>

<file path=ppt/slides/_rels/slide10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10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41.xml"/></Relationships>
</file>

<file path=ppt/slides/_rels/slide10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3.xml"/><Relationship Id="rId1" Type="http://schemas.openxmlformats.org/officeDocument/2006/relationships/slideLayout" Target="../slideLayouts/slideLayout27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6.xml"/></Relationships>
</file>

<file path=ppt/slides/_rels/slide1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4.xml"/><Relationship Id="rId1" Type="http://schemas.openxmlformats.org/officeDocument/2006/relationships/slideLayout" Target="../slideLayouts/slideLayout27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0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30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07.xml"/></Relationships>
</file>

<file path=ppt/slides/_rels/slide11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8.xml"/><Relationship Id="rId1" Type="http://schemas.openxmlformats.org/officeDocument/2006/relationships/slideLayout" Target="../slideLayouts/slideLayout27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00.xml"/><Relationship Id="rId1" Type="http://schemas.openxmlformats.org/officeDocument/2006/relationships/slideLayout" Target="../slideLayouts/slideLayout173.xml"/><Relationship Id="rId4" Type="http://schemas.openxmlformats.org/officeDocument/2006/relationships/image" Target="../media/image93.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48.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48.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66.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7.xml"/><Relationship Id="rId1" Type="http://schemas.openxmlformats.org/officeDocument/2006/relationships/themeOverride" Target="../theme/themeOverride1.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66.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88.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5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58.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50.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22.xml"/><Relationship Id="rId1" Type="http://schemas.openxmlformats.org/officeDocument/2006/relationships/slideLayout" Target="../slideLayouts/slideLayout275.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5.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88.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8.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2.xml"/><Relationship Id="rId1" Type="http://schemas.openxmlformats.org/officeDocument/2006/relationships/slideLayout" Target="../slideLayouts/slideLayout27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0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26.xml"/><Relationship Id="rId4" Type="http://schemas.openxmlformats.org/officeDocument/2006/relationships/image" Target="../media/image17.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9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9.xml"/><Relationship Id="rId1" Type="http://schemas.openxmlformats.org/officeDocument/2006/relationships/slideLayout" Target="../slideLayouts/slideLayout156.xml"/></Relationships>
</file>

<file path=ppt/slides/_rels/slide4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0.xml"/><Relationship Id="rId1" Type="http://schemas.openxmlformats.org/officeDocument/2006/relationships/slideLayout" Target="../slideLayouts/slideLayout156.xml"/><Relationship Id="rId4" Type="http://schemas.openxmlformats.org/officeDocument/2006/relationships/image" Target="../media/image38.jpeg"/></Relationships>
</file>

<file path=ppt/slides/_rels/slide4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85.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43.xml"/><Relationship Id="rId1" Type="http://schemas.openxmlformats.org/officeDocument/2006/relationships/slideLayout" Target="../slideLayouts/slideLayout7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4.xml"/><Relationship Id="rId1" Type="http://schemas.openxmlformats.org/officeDocument/2006/relationships/slideLayout" Target="../slideLayouts/slideLayout7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26.xml"/><Relationship Id="rId1" Type="http://schemas.openxmlformats.org/officeDocument/2006/relationships/themeOverride" Target="../theme/themeOverride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7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1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26.xml"/></Relationships>
</file>

<file path=ppt/slides/_rels/slide5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75.xml"/></Relationships>
</file>

<file path=ppt/slides/_rels/slide6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9.xml"/><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0.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1.xml"/><Relationship Id="rId1" Type="http://schemas.openxmlformats.org/officeDocument/2006/relationships/slideLayout" Target="../slideLayouts/slideLayout94.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104.xml"/></Relationships>
</file>

<file path=ppt/slides/_rels/slide6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3.xml"/><Relationship Id="rId1" Type="http://schemas.openxmlformats.org/officeDocument/2006/relationships/slideLayout" Target="../slideLayouts/slideLayout27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0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0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37.xml"/></Relationships>
</file>

<file path=ppt/slides/_rels/slide6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75.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8.xml"/><Relationship Id="rId1" Type="http://schemas.openxmlformats.org/officeDocument/2006/relationships/slideLayout" Target="../slideLayouts/slideLayout126.xml"/><Relationship Id="rId4" Type="http://schemas.openxmlformats.org/officeDocument/2006/relationships/image" Target="../media/image51.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7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1.xml"/><Relationship Id="rId1" Type="http://schemas.openxmlformats.org/officeDocument/2006/relationships/slideLayout" Target="../slideLayouts/slideLayout275.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2.xml"/><Relationship Id="rId1" Type="http://schemas.openxmlformats.org/officeDocument/2006/relationships/slideLayout" Target="../slideLayouts/slideLayout275.xml"/></Relationships>
</file>

<file path=ppt/slides/_rels/slide7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3.xml"/><Relationship Id="rId1" Type="http://schemas.openxmlformats.org/officeDocument/2006/relationships/slideLayout" Target="../slideLayouts/slideLayout2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7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4.xml"/><Relationship Id="rId1" Type="http://schemas.openxmlformats.org/officeDocument/2006/relationships/slideLayout" Target="../slideLayouts/slideLayout29.xml"/><Relationship Id="rId4" Type="http://schemas.openxmlformats.org/officeDocument/2006/relationships/image" Target="../media/image59.jpeg"/></Relationships>
</file>

<file path=ppt/slides/_rels/slide7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1.png"/><Relationship Id="rId2" Type="http://schemas.openxmlformats.org/officeDocument/2006/relationships/audio" Target="file:///C:\Documents%20and%20Settings\Augustin\My%20Documents\Powerpoint\2005%20NT%20Survey%20Ephesians%20Presentation\Music\Transition.mp3" TargetMode="External"/><Relationship Id="rId1" Type="http://schemas.microsoft.com/office/2007/relationships/media" Target="file:///C:\Documents%20and%20Settings\Augustin\My%20Documents\Powerpoint\2005%20NT%20Survey%20Ephesians%20Presentation\Music\Transition.mp3" TargetMode="External"/><Relationship Id="rId6" Type="http://schemas.openxmlformats.org/officeDocument/2006/relationships/image" Target="../media/image60.png"/><Relationship Id="rId5" Type="http://schemas.openxmlformats.org/officeDocument/2006/relationships/image" Target="../media/image50.jpeg"/><Relationship Id="rId4" Type="http://schemas.openxmlformats.org/officeDocument/2006/relationships/notesSlide" Target="../notesSlides/notesSlide66.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75.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8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75.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48.xml"/></Relationships>
</file>

<file path=ppt/slides/_rels/slide8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61.png"/><Relationship Id="rId2" Type="http://schemas.openxmlformats.org/officeDocument/2006/relationships/audio" Target="file:///C:\Documents%20and%20Settings\Augustin\My%20Documents\Powerpoint\2005%20NT%20Survey%20Ephesians%20Presentation\Music\Armor%20of%20God.mp3" TargetMode="External"/><Relationship Id="rId1" Type="http://schemas.microsoft.com/office/2007/relationships/media" Target="file:///C:\Documents%20and%20Settings\Augustin\My%20Documents\Powerpoint\2005%20NT%20Survey%20Ephesians%20Presentation\Music\Armor%20of%20God.mp3" TargetMode="External"/><Relationship Id="rId6" Type="http://schemas.openxmlformats.org/officeDocument/2006/relationships/image" Target="../media/image66.png"/><Relationship Id="rId5" Type="http://schemas.openxmlformats.org/officeDocument/2006/relationships/image" Target="../media/image50.jpeg"/><Relationship Id="rId4" Type="http://schemas.openxmlformats.org/officeDocument/2006/relationships/notesSlide" Target="../notesSlides/notesSlide73.xml"/></Relationships>
</file>

<file path=ppt/slides/_rels/slide8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275.xml"/></Relationships>
</file>

<file path=ppt/slides/_rels/slide8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64.xml"/><Relationship Id="rId4" Type="http://schemas.openxmlformats.org/officeDocument/2006/relationships/image" Target="../media/image7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2.xml"/></Relationships>
</file>

<file path=ppt/slides/_rels/slide9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259.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6.xml"/><Relationship Id="rId1" Type="http://schemas.openxmlformats.org/officeDocument/2006/relationships/slideLayout" Target="../slideLayouts/slideLayout259.xml"/></Relationships>
</file>

<file path=ppt/slides/_rels/slide9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7.xml"/><Relationship Id="rId1" Type="http://schemas.openxmlformats.org/officeDocument/2006/relationships/slideLayout" Target="../slideLayouts/slideLayout259.xml"/></Relationships>
</file>

<file path=ppt/slides/_rels/slide9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8.xml"/><Relationship Id="rId1" Type="http://schemas.openxmlformats.org/officeDocument/2006/relationships/slideLayout" Target="../slideLayouts/slideLayout259.xml"/></Relationships>
</file>

<file path=ppt/slides/_rels/slide9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9.xml"/><Relationship Id="rId1" Type="http://schemas.openxmlformats.org/officeDocument/2006/relationships/slideLayout" Target="../slideLayouts/slideLayout259.xml"/></Relationships>
</file>

<file path=ppt/slides/_rels/slide9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0.xml"/><Relationship Id="rId1" Type="http://schemas.openxmlformats.org/officeDocument/2006/relationships/slideLayout" Target="../slideLayouts/slideLayout259.xml"/></Relationships>
</file>

<file path=ppt/slides/_rels/slide9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1.xml"/><Relationship Id="rId1" Type="http://schemas.openxmlformats.org/officeDocument/2006/relationships/slideLayout" Target="../slideLayouts/slideLayout259.xml"/></Relationships>
</file>

<file path=ppt/slides/_rels/slide9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82.xml"/><Relationship Id="rId1" Type="http://schemas.openxmlformats.org/officeDocument/2006/relationships/slideLayout" Target="../slideLayouts/slideLayout259.xml"/></Relationships>
</file>

<file path=ppt/slides/_rels/slide9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3.xml"/><Relationship Id="rId1" Type="http://schemas.openxmlformats.org/officeDocument/2006/relationships/slideLayout" Target="../slideLayouts/slideLayout259.xml"/></Relationships>
</file>

<file path=ppt/slides/_rels/slide9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4.xml"/><Relationship Id="rId1" Type="http://schemas.openxmlformats.org/officeDocument/2006/relationships/slideLayout" Target="../slideLayouts/slideLayout25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E26E8E-5D74-C343-9BDB-070914266499}"/>
              </a:ext>
            </a:extLst>
          </p:cNvPr>
          <p:cNvPicPr>
            <a:picLocks noChangeAspect="1"/>
          </p:cNvPicPr>
          <p:nvPr/>
        </p:nvPicPr>
        <p:blipFill>
          <a:blip r:embed="rId3"/>
          <a:stretch>
            <a:fillRect/>
          </a:stretch>
        </p:blipFill>
        <p:spPr>
          <a:xfrm>
            <a:off x="-6920" y="-27384"/>
            <a:ext cx="9228215" cy="6921161"/>
          </a:xfrm>
          <a:prstGeom prst="rect">
            <a:avLst/>
          </a:prstGeom>
        </p:spPr>
      </p:pic>
      <p:sp>
        <p:nvSpPr>
          <p:cNvPr id="8" name="Rectangle 2"/>
          <p:cNvSpPr txBox="1">
            <a:spLocks noChangeArrowheads="1"/>
          </p:cNvSpPr>
          <p:nvPr/>
        </p:nvSpPr>
        <p:spPr bwMode="auto">
          <a:xfrm>
            <a:off x="36512" y="2924944"/>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a:t>
            </a:r>
            <a:endParaRPr kumimoji="0" lang="en-US" sz="72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45813"/>
            <a:ext cx="9120187" cy="1150939"/>
          </a:xfrm>
          <a:noFill/>
          <a:ln>
            <a:noFill/>
          </a:ln>
          <a:effectLst>
            <a:outerShdw blurRad="63500" dist="35921" dir="2700000" algn="ctr" rotWithShape="0">
              <a:schemeClr val="tx2">
                <a:alpha val="74998"/>
              </a:schemeClr>
            </a:outerShdw>
          </a:effectLst>
        </p:spPr>
        <p:txBody>
          <a:bodyPr anchor="ctr"/>
          <a:lstStyle/>
          <a:p>
            <a:r>
              <a:rPr lang="ar-JO" sz="8000" b="1" kern="1200" dirty="0">
                <a:solidFill>
                  <a:srgbClr val="FFFFFF"/>
                </a:solidFill>
                <a:effectLst>
                  <a:glow rad="127000">
                    <a:srgbClr val="000000"/>
                  </a:glow>
                </a:effectLst>
                <a:latin typeface="Arial" charset="0"/>
                <a:ea typeface="ＭＳ Ｐゴシック" charset="0"/>
              </a:rPr>
              <a:t>كن متحداً</a:t>
            </a:r>
            <a:endParaRPr lang="en-US" sz="8000" b="1" kern="1200" dirty="0">
              <a:solidFill>
                <a:srgbClr val="FFFFFF"/>
              </a:solidFill>
              <a:effectLst>
                <a:glow rad="127000">
                  <a:srgbClr val="000000"/>
                </a:glow>
              </a:effectLst>
              <a:latin typeface="Arial" charset="0"/>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lang="ar-JO" sz="2000" b="1" kern="0" dirty="0">
                <a:solidFill>
                  <a:srgbClr val="FFFFFF"/>
                </a:solidFill>
                <a:effectLst>
                  <a:outerShdw blurRad="38100" dist="38100" dir="2700000" algn="tl">
                    <a:srgbClr val="000000"/>
                  </a:outerShdw>
                </a:effectLst>
                <a:latin typeface="Arial"/>
                <a:cs typeface="Arial"/>
              </a:rPr>
              <a:t>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مؤسسة الدراسات اللاهوتية الأردنية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991870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روما</a:t>
            </a:r>
            <a:endParaRPr lang="en-US" dirty="0"/>
          </a:p>
        </p:txBody>
      </p:sp>
      <p:pic>
        <p:nvPicPr>
          <p:cNvPr id="13" name="Picture 36"/>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1259632" y="4149080"/>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ar-JO"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أفسس</a:t>
            </a:r>
            <a:endPar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Calibri" charset="0"/>
                <a:cs typeface="MS PGothic" charset="0"/>
              </a:rPr>
              <a:t>أفسس</a:t>
            </a:r>
            <a:endParaRPr lang="en-US" sz="2800" dirty="0">
              <a:solidFill>
                <a:srgbClr val="FFFFFF"/>
              </a:solidFill>
              <a:latin typeface="Calibri" charset="0"/>
              <a:cs typeface="MS PGothic"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DDF5380-71FD-004A-89B6-7E7A7E3ED06F}"/>
              </a:ext>
            </a:extLst>
          </p:cNvPr>
          <p:cNvSpPr txBox="1">
            <a:spLocks noChangeArrowheads="1"/>
          </p:cNvSpPr>
          <p:nvPr/>
        </p:nvSpPr>
        <p:spPr bwMode="auto">
          <a:xfrm>
            <a:off x="4860032" y="286971"/>
            <a:ext cx="4283968"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charset="0"/>
              </a:rPr>
              <a:t>حماية من </a:t>
            </a:r>
          </a:p>
          <a:p>
            <a:pPr algn="ctr" eaLnBrk="1" hangingPunct="1"/>
            <a:r>
              <a:rPr lang="ar-JO" sz="4400" b="1" dirty="0">
                <a:latin typeface="Arial" charset="0"/>
              </a:rPr>
              <a:t>جروح الرأس</a:t>
            </a:r>
            <a:endParaRPr lang="en-US" sz="4400" b="1" dirty="0">
              <a:latin typeface="Arial" charset="0"/>
            </a:endParaRPr>
          </a:p>
        </p:txBody>
      </p:sp>
      <p:sp>
        <p:nvSpPr>
          <p:cNvPr id="4" name="Text Box 5">
            <a:extLst>
              <a:ext uri="{FF2B5EF4-FFF2-40B4-BE49-F238E27FC236}">
                <a16:creationId xmlns:a16="http://schemas.microsoft.com/office/drawing/2014/main" id="{79000488-2389-AA41-9819-21B3162B7357}"/>
              </a:ext>
            </a:extLst>
          </p:cNvPr>
          <p:cNvSpPr txBox="1">
            <a:spLocks noChangeArrowheads="1"/>
          </p:cNvSpPr>
          <p:nvPr/>
        </p:nvSpPr>
        <p:spPr bwMode="auto">
          <a:xfrm>
            <a:off x="5257006" y="4020423"/>
            <a:ext cx="349188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i="1" dirty="0">
                <a:latin typeface="Arial" charset="0"/>
              </a:rPr>
              <a:t>= تأكيد الخلاص</a:t>
            </a:r>
            <a:endParaRPr lang="en-SG" sz="3600" b="1" i="1" dirty="0">
              <a:latin typeface="Arial" charset="0"/>
            </a:endParaRPr>
          </a:p>
        </p:txBody>
      </p:sp>
    </p:spTree>
    <p:extLst>
      <p:ext uri="{BB962C8B-B14F-4D97-AF65-F5344CB8AC3E}">
        <p14:creationId xmlns:p14="http://schemas.microsoft.com/office/powerpoint/2010/main" val="3069720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EFDE88-3BB7-C74F-9AF4-3D204A6C0976}"/>
              </a:ext>
            </a:extLst>
          </p:cNvPr>
          <p:cNvSpPr txBox="1">
            <a:spLocks noChangeArrowheads="1"/>
          </p:cNvSpPr>
          <p:nvPr/>
        </p:nvSpPr>
        <p:spPr bwMode="auto">
          <a:xfrm>
            <a:off x="1115616" y="1484784"/>
            <a:ext cx="4320480"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سيف الروح</a:t>
            </a:r>
            <a:endParaRPr lang="en-US" sz="5400" b="1" dirty="0">
              <a:latin typeface="Arial" charset="0"/>
            </a:endParaRPr>
          </a:p>
        </p:txBody>
      </p:sp>
    </p:spTree>
    <p:extLst>
      <p:ext uri="{BB962C8B-B14F-4D97-AF65-F5344CB8AC3E}">
        <p14:creationId xmlns:p14="http://schemas.microsoft.com/office/powerpoint/2010/main" val="4281426822"/>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370F345-D217-D841-A13D-3F6AC08D100A}"/>
              </a:ext>
            </a:extLst>
          </p:cNvPr>
          <p:cNvSpPr txBox="1">
            <a:spLocks noChangeArrowheads="1"/>
          </p:cNvSpPr>
          <p:nvPr/>
        </p:nvSpPr>
        <p:spPr bwMode="auto">
          <a:xfrm>
            <a:off x="5868144" y="188640"/>
            <a:ext cx="2952750" cy="2123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400" b="1" dirty="0">
                <a:latin typeface="Arial" charset="0"/>
              </a:rPr>
              <a:t>مهاجمة العدو أو الدفاع ضد الهجومات</a:t>
            </a:r>
            <a:endParaRPr lang="en-US" sz="4400" b="1" dirty="0">
              <a:latin typeface="Arial" charset="0"/>
            </a:endParaRPr>
          </a:p>
        </p:txBody>
      </p:sp>
    </p:spTree>
    <p:extLst>
      <p:ext uri="{BB962C8B-B14F-4D97-AF65-F5344CB8AC3E}">
        <p14:creationId xmlns:p14="http://schemas.microsoft.com/office/powerpoint/2010/main" val="71896089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9AB9C6C4-8488-2040-90B0-6DA1D084404E}"/>
              </a:ext>
            </a:extLst>
          </p:cNvPr>
          <p:cNvSpPr txBox="1">
            <a:spLocks noChangeArrowheads="1"/>
          </p:cNvSpPr>
          <p:nvPr/>
        </p:nvSpPr>
        <p:spPr bwMode="auto">
          <a:xfrm>
            <a:off x="5796136" y="4869160"/>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وحدة في المعركة</a:t>
            </a:r>
            <a:endParaRPr lang="en-US" sz="5400" b="1" dirty="0">
              <a:latin typeface="Arial" charset="0"/>
            </a:endParaRPr>
          </a:p>
        </p:txBody>
      </p:sp>
    </p:spTree>
    <p:extLst>
      <p:ext uri="{BB962C8B-B14F-4D97-AF65-F5344CB8AC3E}">
        <p14:creationId xmlns:p14="http://schemas.microsoft.com/office/powerpoint/2010/main" val="1531521810"/>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49240DED-09E4-0144-8129-9D84853BA81C}"/>
              </a:ext>
            </a:extLst>
          </p:cNvPr>
          <p:cNvSpPr txBox="1">
            <a:spLocks noChangeArrowheads="1"/>
          </p:cNvSpPr>
          <p:nvPr/>
        </p:nvSpPr>
        <p:spPr bwMode="auto">
          <a:xfrm>
            <a:off x="4572000" y="332656"/>
            <a:ext cx="4176886"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i="1" dirty="0">
                <a:latin typeface="Arial" charset="0"/>
              </a:rPr>
              <a:t>السلحفاة</a:t>
            </a:r>
            <a:endParaRPr lang="en-US" sz="5400" b="1" i="1" dirty="0">
              <a:latin typeface="Arial" charset="0"/>
            </a:endParaRPr>
          </a:p>
        </p:txBody>
      </p:sp>
      <p:sp>
        <p:nvSpPr>
          <p:cNvPr id="4" name="Text Box 5">
            <a:extLst>
              <a:ext uri="{FF2B5EF4-FFF2-40B4-BE49-F238E27FC236}">
                <a16:creationId xmlns:a16="http://schemas.microsoft.com/office/drawing/2014/main" id="{023B91B6-727A-EF43-91F2-6E921159E971}"/>
              </a:ext>
            </a:extLst>
          </p:cNvPr>
          <p:cNvSpPr txBox="1">
            <a:spLocks noChangeArrowheads="1"/>
          </p:cNvSpPr>
          <p:nvPr/>
        </p:nvSpPr>
        <p:spPr bwMode="auto">
          <a:xfrm>
            <a:off x="4980886" y="5445224"/>
            <a:ext cx="4176886" cy="7078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i="1" dirty="0">
                <a:latin typeface="Arial" charset="0"/>
              </a:rPr>
              <a:t>= التقدم معاً</a:t>
            </a:r>
            <a:endParaRPr lang="en-US" sz="4000" b="1" i="1" dirty="0">
              <a:latin typeface="Arial" charset="0"/>
            </a:endParaRPr>
          </a:p>
        </p:txBody>
      </p:sp>
    </p:spTree>
    <p:extLst>
      <p:ext uri="{BB962C8B-B14F-4D97-AF65-F5344CB8AC3E}">
        <p14:creationId xmlns:p14="http://schemas.microsoft.com/office/powerpoint/2010/main" val="258176772"/>
      </p:ext>
    </p:extLst>
  </p:cSld>
  <p:clrMapOvr>
    <a:masterClrMapping/>
  </p:clrMapOvr>
  <p:timing>
    <p:tnLst>
      <p:par>
        <p:cTn id="1" dur="indefinite" restart="never" nodeType="tmRoot">
          <p:childTnLst>
            <p:seq concurrent="1" nextAc="seek">
              <p:cTn id="2" dur="0"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FE1C9C0E-0E34-1242-B6F9-7BCB12E03581}"/>
              </a:ext>
            </a:extLst>
          </p:cNvPr>
          <p:cNvSpPr txBox="1">
            <a:spLocks noChangeArrowheads="1"/>
          </p:cNvSpPr>
          <p:nvPr/>
        </p:nvSpPr>
        <p:spPr bwMode="auto">
          <a:xfrm>
            <a:off x="1304" y="260648"/>
            <a:ext cx="5218768"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حماية بعضنا بعضاً</a:t>
            </a:r>
            <a:endParaRPr lang="en-US" sz="5400" b="1" dirty="0">
              <a:latin typeface="Arial" charset="0"/>
            </a:endParaRPr>
          </a:p>
        </p:txBody>
      </p:sp>
    </p:spTree>
    <p:extLst>
      <p:ext uri="{BB962C8B-B14F-4D97-AF65-F5344CB8AC3E}">
        <p14:creationId xmlns:p14="http://schemas.microsoft.com/office/powerpoint/2010/main" val="52564823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308086"/>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61" name="Picture 3" descr="swor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71776" y="112538"/>
            <a:ext cx="3313113" cy="670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2" name="Picture 4" descr="helmet"/>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6" y="2371728"/>
            <a:ext cx="3419475" cy="3433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763" name="Picture 2" descr="sho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6512" y="3357563"/>
            <a:ext cx="3057526" cy="321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764" name="Title 1"/>
          <p:cNvSpPr>
            <a:spLocks noGrp="1"/>
          </p:cNvSpPr>
          <p:nvPr>
            <p:ph type="title" idx="4294967295"/>
          </p:nvPr>
        </p:nvSpPr>
        <p:spPr>
          <a:xfrm rot="20258386">
            <a:off x="-590547" y="771525"/>
            <a:ext cx="6958013" cy="1206500"/>
          </a:xfrm>
          <a:solidFill>
            <a:schemeClr val="tx1"/>
          </a:solidFill>
        </p:spPr>
        <p:txBody>
          <a:bodyPr/>
          <a:lstStyle/>
          <a:p>
            <a:pPr algn="ctr"/>
            <a:r>
              <a:rPr lang="ar-JO" sz="4800" b="1" dirty="0">
                <a:solidFill>
                  <a:srgbClr val="FF0000"/>
                </a:solidFill>
                <a:latin typeface="Arial" charset="0"/>
              </a:rPr>
              <a:t>استخدم أسلحتك</a:t>
            </a:r>
            <a:endParaRPr lang="en-US" sz="4800" b="1" dirty="0">
              <a:solidFill>
                <a:srgbClr val="FF0000"/>
              </a:solidFill>
              <a:latin typeface="Arial" charset="0"/>
            </a:endParaRPr>
          </a:p>
        </p:txBody>
      </p:sp>
      <p:sp>
        <p:nvSpPr>
          <p:cNvPr id="2" name="Rectangle 1">
            <a:extLst>
              <a:ext uri="{FF2B5EF4-FFF2-40B4-BE49-F238E27FC236}">
                <a16:creationId xmlns:a16="http://schemas.microsoft.com/office/drawing/2014/main" id="{366ACB74-09EF-3940-BCF3-08F55EBE9966}"/>
              </a:ext>
            </a:extLst>
          </p:cNvPr>
          <p:cNvSpPr/>
          <p:nvPr/>
        </p:nvSpPr>
        <p:spPr bwMode="auto">
          <a:xfrm>
            <a:off x="6444208" y="4293096"/>
            <a:ext cx="576064" cy="57606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pitchFamily="-111" charset="0"/>
              <a:ea typeface="Times New Roman" pitchFamily="-111" charset="0"/>
              <a:cs typeface="Times New Roman" pitchFamily="-111"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6510B9-C13D-274C-87A9-24833A57A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3"/>
            <a:ext cx="9144000" cy="6861043"/>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238291"/>
            <a:ext cx="8714868"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3200" dirty="0"/>
              <a:t>أفسس 6: 23-24</a:t>
            </a:r>
            <a:endParaRPr lang="en-US" sz="3200" b="1" dirty="0">
              <a:solidFill>
                <a:srgbClr val="FFFFFF"/>
              </a:solidFill>
              <a:effectLst>
                <a:glow rad="228600">
                  <a:srgbClr val="000000">
                    <a:satMod val="175000"/>
                  </a:srgbClr>
                </a:glow>
              </a:effectLst>
              <a:latin typeface="Arial" charset="0"/>
              <a:ea typeface="ＭＳ Ｐゴシック" charset="0"/>
            </a:endParaRPr>
          </a:p>
        </p:txBody>
      </p:sp>
      <p:sp>
        <p:nvSpPr>
          <p:cNvPr id="5" name="Rectangle 4"/>
          <p:cNvSpPr/>
          <p:nvPr/>
        </p:nvSpPr>
        <p:spPr>
          <a:xfrm>
            <a:off x="-22885" y="1263823"/>
            <a:ext cx="9139942" cy="3200876"/>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algn="ctr">
              <a:spcBef>
                <a:spcPct val="0"/>
              </a:spcBef>
            </a:pPr>
            <a:r>
              <a:rPr lang="ar-JO" sz="5400" b="1" baseline="30000" dirty="0">
                <a:solidFill>
                  <a:srgbClr val="FFFFFF"/>
                </a:solidFill>
                <a:effectLst>
                  <a:glow rad="228600">
                    <a:srgbClr val="000000">
                      <a:satMod val="175000"/>
                    </a:srgbClr>
                  </a:glow>
                </a:effectLst>
                <a:latin typeface="Arial" charset="0"/>
                <a:ea typeface="ＭＳ Ｐゴシック" charset="0"/>
              </a:rPr>
              <a:t>23 سلام على الإخوة و </a:t>
            </a:r>
            <a:r>
              <a:rPr lang="ar-JO" sz="5400" b="1" baseline="30000" dirty="0">
                <a:solidFill>
                  <a:srgbClr val="FFFF00"/>
                </a:solidFill>
                <a:effectLst>
                  <a:glow rad="228600">
                    <a:srgbClr val="000000">
                      <a:satMod val="175000"/>
                    </a:srgbClr>
                  </a:glow>
                </a:effectLst>
                <a:latin typeface="Arial" charset="0"/>
                <a:ea typeface="ＭＳ Ｐゴシック" charset="0"/>
              </a:rPr>
              <a:t>محبة</a:t>
            </a:r>
            <a:r>
              <a:rPr lang="ar-JO" sz="5400" b="1" baseline="30000" dirty="0">
                <a:solidFill>
                  <a:srgbClr val="FFFFFF"/>
                </a:solidFill>
                <a:effectLst>
                  <a:glow rad="228600">
                    <a:srgbClr val="000000">
                      <a:satMod val="175000"/>
                    </a:srgbClr>
                  </a:glow>
                </a:effectLst>
                <a:latin typeface="Arial" charset="0"/>
                <a:ea typeface="ＭＳ Ｐゴシック" charset="0"/>
              </a:rPr>
              <a:t> بإيمان من الله الآب و الرب يسوع المسيح</a:t>
            </a:r>
            <a:endParaRPr lang="en-SG" sz="54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endParaRPr lang="en-SG" sz="3200" b="1" dirty="0">
              <a:solidFill>
                <a:srgbClr val="FFFFFF"/>
              </a:solidFill>
              <a:effectLst>
                <a:glow rad="228600">
                  <a:srgbClr val="000000">
                    <a:satMod val="175000"/>
                  </a:srgbClr>
                </a:glow>
              </a:effectLst>
              <a:latin typeface="Arial" charset="0"/>
              <a:ea typeface="ＭＳ Ｐゴシック" charset="0"/>
            </a:endParaRPr>
          </a:p>
          <a:p>
            <a:pPr algn="ctr">
              <a:spcBef>
                <a:spcPct val="0"/>
              </a:spcBef>
            </a:pPr>
            <a:r>
              <a:rPr lang="ar-JO" sz="4000" b="1" dirty="0">
                <a:solidFill>
                  <a:srgbClr val="FFFFFF"/>
                </a:solidFill>
                <a:effectLst>
                  <a:glow rad="228600">
                    <a:srgbClr val="000000">
                      <a:satMod val="175000"/>
                    </a:srgbClr>
                  </a:glow>
                </a:effectLst>
                <a:latin typeface="Arial" charset="0"/>
                <a:ea typeface="ＭＳ Ｐゴシック" charset="0"/>
              </a:rPr>
              <a:t>24 النعمة مع جميع الذين </a:t>
            </a:r>
            <a:r>
              <a:rPr lang="ar-JO" sz="4000" b="1" dirty="0">
                <a:solidFill>
                  <a:srgbClr val="FFFF00"/>
                </a:solidFill>
                <a:effectLst>
                  <a:glow rad="228600">
                    <a:srgbClr val="000000">
                      <a:satMod val="175000"/>
                    </a:srgbClr>
                  </a:glow>
                </a:effectLst>
                <a:latin typeface="Arial" charset="0"/>
                <a:ea typeface="ＭＳ Ｐゴシック" charset="0"/>
              </a:rPr>
              <a:t>يحبون</a:t>
            </a:r>
            <a:r>
              <a:rPr lang="ar-JO" sz="4000" b="1" dirty="0">
                <a:solidFill>
                  <a:srgbClr val="FFFFFF"/>
                </a:solidFill>
                <a:effectLst>
                  <a:glow rad="228600">
                    <a:srgbClr val="000000">
                      <a:satMod val="175000"/>
                    </a:srgbClr>
                  </a:glow>
                </a:effectLst>
                <a:latin typeface="Arial" charset="0"/>
                <a:ea typeface="ＭＳ Ｐゴシック" charset="0"/>
              </a:rPr>
              <a:t> ربنا يسوع المسيح في عدم فساد </a:t>
            </a:r>
            <a:r>
              <a:rPr lang="ar-JO" sz="3200" b="1" dirty="0">
                <a:solidFill>
                  <a:srgbClr val="FFFFFF"/>
                </a:solidFill>
                <a:effectLst>
                  <a:glow rad="228600">
                    <a:srgbClr val="000000">
                      <a:satMod val="175000"/>
                    </a:srgbClr>
                  </a:glow>
                </a:effectLst>
                <a:latin typeface="Arial" charset="0"/>
                <a:ea typeface="ＭＳ Ｐゴシック" charset="0"/>
              </a:rPr>
              <a:t>آمين</a:t>
            </a:r>
            <a:endParaRPr lang="en-SG" sz="3200" b="1" dirty="0">
              <a:solidFill>
                <a:srgbClr val="FFFFFF"/>
              </a:solidFill>
              <a:effectLst>
                <a:glow rad="228600">
                  <a:srgbClr val="000000">
                    <a:satMod val="175000"/>
                  </a:srgbClr>
                </a:glow>
              </a:effectLst>
              <a:latin typeface="Arial" charset="0"/>
              <a:ea typeface="ＭＳ Ｐゴシック" charset="0"/>
            </a:endParaRPr>
          </a:p>
        </p:txBody>
      </p:sp>
      <p:sp>
        <p:nvSpPr>
          <p:cNvPr id="8" name="Rectangle 2">
            <a:extLst>
              <a:ext uri="{FF2B5EF4-FFF2-40B4-BE49-F238E27FC236}">
                <a16:creationId xmlns:a16="http://schemas.microsoft.com/office/drawing/2014/main" id="{D1625826-18AA-9E4A-8386-00A8A60084A9}"/>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rPr>
              <a:t>أحبوا بعضكم بعضاً</a:t>
            </a:r>
            <a:endPar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Tree>
    <p:extLst>
      <p:ext uri="{BB962C8B-B14F-4D97-AF65-F5344CB8AC3E}">
        <p14:creationId xmlns:p14="http://schemas.microsoft.com/office/powerpoint/2010/main" val="212558241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أن تكون كنيستنا </a:t>
            </a:r>
            <a:r>
              <a:rPr lang="ar-JO" sz="6000" b="1" dirty="0">
                <a:solidFill>
                  <a:srgbClr val="FFFF00"/>
                </a:solidFill>
                <a:effectLst>
                  <a:glow rad="127000">
                    <a:schemeClr val="tx1"/>
                  </a:glow>
                </a:effectLst>
                <a:latin typeface="Arial" charset="0"/>
                <a:ea typeface="ＭＳ Ｐゴシック" charset="0"/>
                <a:cs typeface="ＭＳ Ｐゴシック" charset="0"/>
              </a:rPr>
              <a:t>متحدة</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على الرغم من الأنواع المختلفة من الناس ؟</a:t>
            </a:r>
            <a:endParaRPr lang="en-US" sz="4800" b="1" dirty="0">
              <a:effectLst>
                <a:glow rad="127000">
                  <a:schemeClr val="tx1"/>
                </a:glow>
              </a:effectLst>
              <a:latin typeface="Arial" charset="0"/>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774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4"/>
            <a:ext cx="9144000" cy="909772"/>
          </a:xfrm>
          <a:effectLst>
            <a:outerShdw blurRad="63500" dist="35921" dir="2700000" algn="ctr" rotWithShape="0">
              <a:schemeClr val="tx2">
                <a:alpha val="74998"/>
              </a:schemeClr>
            </a:outerShdw>
          </a:effectLst>
        </p:spPr>
        <p:txBody>
          <a:bodyPr anchor="ctr"/>
          <a:lstStyle/>
          <a:p>
            <a:pPr>
              <a:defRPr/>
            </a:pPr>
            <a:r>
              <a:rPr lang="ar-JO" sz="4800" b="1" dirty="0">
                <a:effectLst>
                  <a:glow rad="127000">
                    <a:schemeClr val="tx1"/>
                  </a:glow>
                </a:effectLst>
                <a:latin typeface="Arial" charset="0"/>
                <a:ea typeface="ＭＳ Ｐゴシック" charset="0"/>
                <a:cs typeface="ＭＳ Ｐゴシック" charset="0"/>
              </a:rPr>
              <a:t>الكلمة المفتاحية</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132">
              <a:defRPr/>
            </a:pPr>
            <a:r>
              <a:rPr lang="ar-JO" sz="7200" b="1" dirty="0">
                <a:solidFill>
                  <a:srgbClr val="FFFFFF"/>
                </a:solidFill>
                <a:effectLst>
                  <a:glow rad="127000">
                    <a:srgbClr val="000000"/>
                  </a:glow>
                </a:effectLst>
                <a:latin typeface="Arial" charset="0"/>
                <a:ea typeface="ＭＳ Ｐゴシック" charset="0"/>
                <a:cs typeface="ＭＳ Ｐゴシック" charset="0"/>
              </a:rPr>
              <a:t>الوحدة</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أفسس</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0254" y="65344"/>
            <a:ext cx="70401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132" fontAlgn="auto">
              <a:spcBef>
                <a:spcPts val="0"/>
              </a:spcBef>
              <a:spcAft>
                <a:spcPts val="0"/>
              </a:spcAft>
            </a:pPr>
            <a:r>
              <a:rPr lang="ar-JO" altLang="zh-CN" b="1" dirty="0">
                <a:solidFill>
                  <a:prstClr val="white"/>
                </a:solidFill>
                <a:effectLst>
                  <a:outerShdw blurRad="50800" dist="38100" dir="2700000" algn="tl" rotWithShape="0">
                    <a:srgbClr val="000000">
                      <a:alpha val="96000"/>
                    </a:srgbClr>
                  </a:outerShdw>
                </a:effectLst>
                <a:latin typeface="Arial"/>
                <a:cs typeface="Arial"/>
              </a:rPr>
              <a:t>175</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3946139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7170" name="Picture 2" descr="Related image">
            <a:extLst>
              <a:ext uri="{FF2B5EF4-FFF2-40B4-BE49-F238E27FC236}">
                <a16:creationId xmlns:a16="http://schemas.microsoft.com/office/drawing/2014/main" id="{4B3F2CBB-49DE-CE4F-8FAF-A7247A9B5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749" y="1253519"/>
            <a:ext cx="7289627" cy="501384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108520" y="6093295"/>
            <a:ext cx="9361040" cy="749533"/>
          </a:xfrm>
          <a:prstGeom prst="rect">
            <a:avLst/>
          </a:prstGeom>
          <a:solidFill>
            <a:srgbClr val="002060"/>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الفكرة الرئيسية في أفسس</a:t>
            </a:r>
            <a:endParaRPr kumimoji="0" lang="en-US"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30201" y="6178"/>
            <a:ext cx="9120187" cy="1446653"/>
          </a:xfrm>
          <a:effectLst>
            <a:outerShdw blurRad="63500" dist="35921" dir="2700000" algn="ctr" rotWithShape="0">
              <a:schemeClr val="tx2">
                <a:alpha val="74998"/>
              </a:schemeClr>
            </a:outerShdw>
          </a:effectLst>
        </p:spPr>
        <p:txBody>
          <a:bodyPr/>
          <a:lstStyle/>
          <a:p>
            <a:pPr>
              <a:defRPr/>
            </a:pPr>
            <a:r>
              <a:rPr lang="ar-JO" sz="48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محبة الله، محبة الكنيسة </a:t>
            </a:r>
            <a:r>
              <a:rPr lang="ar-JO" sz="4800" b="1" dirty="0">
                <a:solidFill>
                  <a:srgbClr val="0070C0"/>
                </a:solidFill>
                <a:effectLst>
                  <a:outerShdw blurRad="38100" dist="38100" dir="2700000" algn="tl">
                    <a:srgbClr val="000000">
                      <a:alpha val="43137"/>
                    </a:srgbClr>
                  </a:outerShdw>
                </a:effectLst>
                <a:latin typeface="Arial" charset="0"/>
                <a:ea typeface="ＭＳ Ｐゴシック" charset="0"/>
                <a:cs typeface="ＭＳ Ｐゴシック" charset="0"/>
              </a:rPr>
              <a:t>بالتساوي</a:t>
            </a:r>
            <a:r>
              <a:rPr lang="ar-JO" sz="48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rPr>
              <a:t>، و محبة الأمم</a:t>
            </a:r>
            <a:endParaRPr lang="en-US" sz="4800" b="1" dirty="0">
              <a:solidFill>
                <a:schemeClr val="tx1"/>
              </a:solidFill>
              <a:effectLst>
                <a:outerShdw blurRad="38100" dist="38100" dir="2700000" algn="tl">
                  <a:srgbClr val="000000">
                    <a:alpha val="43137"/>
                  </a:srgbClr>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394264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 1-3</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7438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 4-6</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88680356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a:t>
            </a:r>
            <a:endParaRPr lang="en-US" b="1" dirty="0">
              <a:latin typeface="Arial" charset="0"/>
              <a:ea typeface="ＭＳ Ｐゴシック" charset="0"/>
              <a:cs typeface="ＭＳ Ｐゴシック" charset="0"/>
            </a:endParaRPr>
          </a:p>
        </p:txBody>
      </p:sp>
      <p:grpSp>
        <p:nvGrpSpPr>
          <p:cNvPr id="27" name="Group 26"/>
          <p:cNvGrpSpPr/>
          <p:nvPr/>
        </p:nvGrpSpPr>
        <p:grpSpPr>
          <a:xfrm>
            <a:off x="565728" y="565699"/>
            <a:ext cx="8012545" cy="6211455"/>
            <a:chOff x="2362200" y="1408546"/>
            <a:chExt cx="5230548" cy="4320886"/>
          </a:xfrm>
        </p:grpSpPr>
        <p:sp>
          <p:nvSpPr>
            <p:cNvPr id="28" name="Heart 27"/>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9" name="Text Box 4"/>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000" b="1" dirty="0">
                  <a:solidFill>
                    <a:srgbClr val="FFFFFF"/>
                  </a:solidFill>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B6AAA264-07F0-7246-9F9E-F6746366D68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50535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p:cTn id="18" dur="1000" fill="hold"/>
                                        <p:tgtEl>
                                          <p:spTgt spid="27"/>
                                        </p:tgtEl>
                                        <p:attrNameLst>
                                          <p:attrName>ppt_w</p:attrName>
                                        </p:attrNameLst>
                                      </p:cBhvr>
                                      <p:tavLst>
                                        <p:tav tm="0">
                                          <p:val>
                                            <p:strVal val="#ppt_w*0.70"/>
                                          </p:val>
                                        </p:tav>
                                        <p:tav tm="100000">
                                          <p:val>
                                            <p:strVal val="#ppt_w"/>
                                          </p:val>
                                        </p:tav>
                                      </p:tavLst>
                                    </p:anim>
                                    <p:anim calcmode="lin" valueType="num">
                                      <p:cBhvr>
                                        <p:cTn id="19" dur="1000" fill="hold"/>
                                        <p:tgtEl>
                                          <p:spTgt spid="27"/>
                                        </p:tgtEl>
                                        <p:attrNameLst>
                                          <p:attrName>ppt_h</p:attrName>
                                        </p:attrNameLst>
                                      </p:cBhvr>
                                      <p:tavLst>
                                        <p:tav tm="0">
                                          <p:val>
                                            <p:strVal val="#ppt_h"/>
                                          </p:val>
                                        </p:tav>
                                        <p:tav tm="100000">
                                          <p:val>
                                            <p:strVal val="#ppt_h"/>
                                          </p:val>
                                        </p:tav>
                                      </p:tavLst>
                                    </p:anim>
                                    <p:animEffect transition="in" filter="fade">
                                      <p:cBhvr>
                                        <p:cTn id="20"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62530" name="Picture 2" descr="http://www.murraygroen.ca/_documents/3d%20human%20and%20question%20mark.jpg">
            <a:extLst>
              <a:ext uri="{FF2B5EF4-FFF2-40B4-BE49-F238E27FC236}">
                <a16:creationId xmlns:a16="http://schemas.microsoft.com/office/drawing/2014/main" id="{E64A7B24-3F38-EF4C-AFF3-042EC225DD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90"/>
          <a:stretch/>
        </p:blipFill>
        <p:spPr bwMode="auto">
          <a:xfrm>
            <a:off x="-2" y="908720"/>
            <a:ext cx="4688633" cy="59492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368300"/>
            <a:ext cx="9143999" cy="1080120"/>
          </a:xfrm>
          <a:effectLst/>
        </p:spPr>
        <p:txBody>
          <a:bodyPr/>
          <a:lstStyle/>
          <a:p>
            <a:pPr>
              <a:defRPr/>
            </a:pPr>
            <a:r>
              <a:rPr lang="ar-JO" b="1" dirty="0">
                <a:solidFill>
                  <a:schemeClr val="tx2"/>
                </a:solidFill>
                <a:effectLst>
                  <a:glow rad="127000">
                    <a:schemeClr val="bg1"/>
                  </a:glow>
                </a:effectLst>
                <a:latin typeface="Arial" charset="0"/>
                <a:ea typeface="ＭＳ Ｐゴシック" charset="0"/>
                <a:cs typeface="ＭＳ Ｐゴシック" charset="0"/>
              </a:rPr>
              <a:t>فكر بالموضوع</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3" name="Rectangle 2">
            <a:extLst>
              <a:ext uri="{FF2B5EF4-FFF2-40B4-BE49-F238E27FC236}">
                <a16:creationId xmlns:a16="http://schemas.microsoft.com/office/drawing/2014/main" id="{F10ECCA3-41D0-A04D-87A8-D29079C9373F}"/>
              </a:ext>
            </a:extLst>
          </p:cNvPr>
          <p:cNvSpPr txBox="1">
            <a:spLocks noChangeArrowheads="1"/>
          </p:cNvSpPr>
          <p:nvPr/>
        </p:nvSpPr>
        <p:spPr bwMode="auto">
          <a:xfrm>
            <a:off x="3194720" y="1448420"/>
            <a:ext cx="5949280" cy="504128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12700" marR="0" lvl="0" indent="-12700" algn="r" defTabSz="914400" rtl="0" eaLnBrk="0" fontAlgn="base" latinLnBrk="0" hangingPunct="0">
              <a:lnSpc>
                <a:spcPct val="100000"/>
              </a:lnSpc>
              <a:spcBef>
                <a:spcPct val="0"/>
              </a:spcBef>
              <a:spcAft>
                <a:spcPct val="0"/>
              </a:spcAft>
              <a:buClrTx/>
              <a:buSzTx/>
              <a:buFontTx/>
              <a:buNone/>
              <a:tabLst/>
              <a:defRPr/>
            </a:pPr>
            <a:r>
              <a:rPr lang="ar-JO" sz="2800" b="1" kern="0" noProof="0" dirty="0">
                <a:solidFill>
                  <a:srgbClr val="000000"/>
                </a:solidFill>
                <a:effectLst>
                  <a:glow rad="127000">
                    <a:srgbClr val="FFFFFF"/>
                  </a:glow>
                </a:effectLst>
                <a:latin typeface="Arial" charset="0"/>
                <a:ea typeface="ＭＳ Ｐゴシック" charset="0"/>
                <a:cs typeface="ＭＳ Ｐゴシック" charset="0"/>
              </a:rPr>
              <a:t>هل تتصرف فعلاً باعتبار نفسك متساوياً مع الأعضاء الآخرين في جسد المسيح ؟</a:t>
            </a: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lang="ar-JO" sz="2800" b="1" kern="0" dirty="0">
                <a:solidFill>
                  <a:srgbClr val="000000"/>
                </a:solidFill>
                <a:effectLst>
                  <a:glow rad="127000">
                    <a:srgbClr val="FFFFFF"/>
                  </a:glow>
                </a:effectLst>
                <a:latin typeface="Arial" charset="0"/>
                <a:ea typeface="ＭＳ Ｐゴシック" charset="0"/>
                <a:cs typeface="ＭＳ Ｐゴシック" charset="0"/>
              </a:rPr>
              <a:t>خادمات المنازل ؟</a:t>
            </a: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lang="ar-JO" sz="2800" b="1" kern="0" noProof="0" dirty="0">
                <a:solidFill>
                  <a:srgbClr val="000000"/>
                </a:solidFill>
                <a:effectLst>
                  <a:glow rad="127000">
                    <a:srgbClr val="FFFFFF"/>
                  </a:glow>
                </a:effectLst>
                <a:latin typeface="Arial" charset="0"/>
                <a:ea typeface="ＭＳ Ｐゴシック" charset="0"/>
                <a:cs typeface="ＭＳ Ｐゴシック" charset="0"/>
              </a:rPr>
              <a:t>العابرون</a:t>
            </a: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JO"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المؤمنون</a:t>
            </a:r>
            <a:r>
              <a:rPr kumimoji="0" lang="ar-JO" sz="2800" b="1" i="0" u="none" strike="noStrike" kern="0" cap="none" spc="0" normalizeH="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في السجون</a:t>
            </a: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538163" marR="0" lvl="0" indent="-538163" algn="r" defTabSz="914400" rtl="1" eaLnBrk="0" fontAlgn="base" latinLnBrk="0" hangingPunct="0">
              <a:lnSpc>
                <a:spcPct val="100000"/>
              </a:lnSpc>
              <a:spcBef>
                <a:spcPct val="0"/>
              </a:spcBef>
              <a:spcAft>
                <a:spcPct val="0"/>
              </a:spcAft>
              <a:buClrTx/>
              <a:buSzTx/>
              <a:buFontTx/>
              <a:buNone/>
              <a:tabLst/>
              <a:defRPr/>
            </a:pPr>
            <a:r>
              <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a:t>
            </a:r>
            <a:r>
              <a:rPr kumimoji="0" lang="ar-JO"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الكنائس الفقيرة في الهند ؟ ميانمار؟ بنغلادس ... الخ ؟</a:t>
            </a: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12700" marR="0" lvl="0" indent="-12700" algn="l" defTabSz="914400" rtl="0" eaLnBrk="0" fontAlgn="base" latinLnBrk="0" hangingPunct="0">
              <a:lnSpc>
                <a:spcPct val="100000"/>
              </a:lnSpc>
              <a:spcBef>
                <a:spcPct val="0"/>
              </a:spcBef>
              <a:spcAft>
                <a:spcPct val="0"/>
              </a:spcAft>
              <a:buClrTx/>
              <a:buSzTx/>
              <a:buFontTx/>
              <a:buNone/>
              <a:tabLst/>
              <a:defRPr/>
            </a:pPr>
            <a:endParaRPr kumimoji="0" lang="ar-JO"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12700" marR="0" lvl="0" indent="-12700" algn="r" defTabSz="914400" rtl="0" eaLnBrk="0" fontAlgn="base" latinLnBrk="0" hangingPunct="0">
              <a:lnSpc>
                <a:spcPct val="100000"/>
              </a:lnSpc>
              <a:spcBef>
                <a:spcPct val="0"/>
              </a:spcBef>
              <a:spcAft>
                <a:spcPct val="0"/>
              </a:spcAft>
              <a:buClrTx/>
              <a:buSzTx/>
              <a:buFontTx/>
              <a:buNone/>
              <a:tabLst/>
              <a:defRPr/>
            </a:pPr>
            <a:r>
              <a:rPr lang="ar-JO" sz="2800" b="1" kern="0" dirty="0">
                <a:solidFill>
                  <a:srgbClr val="000000"/>
                </a:solidFill>
                <a:effectLst>
                  <a:glow rad="127000">
                    <a:srgbClr val="FFFFFF"/>
                  </a:glow>
                </a:effectLst>
                <a:latin typeface="Arial" charset="0"/>
                <a:ea typeface="ＭＳ Ｐゴシック" charset="0"/>
                <a:cs typeface="ＭＳ Ｐゴシック" charset="0"/>
              </a:rPr>
              <a:t>كيف تظهر وحدتك مع المؤمنين المختلفين عنك ؟</a:t>
            </a:r>
            <a:endParaRPr kumimoji="0" lang="en-SG" sz="28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9249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63906" name="Title 1"/>
          <p:cNvSpPr>
            <a:spLocks noGrp="1"/>
          </p:cNvSpPr>
          <p:nvPr>
            <p:ph type="title"/>
          </p:nvPr>
        </p:nvSpPr>
        <p:spPr/>
        <p:txBody>
          <a:bodyPr/>
          <a:lstStyle/>
          <a:p>
            <a:r>
              <a:rPr lang="en-US">
                <a:latin typeface="Arial" charset="0"/>
                <a:ea typeface="ＭＳ Ｐゴシック" charset="0"/>
                <a:cs typeface="ＭＳ Ｐゴシック" charset="0"/>
              </a:rPr>
              <a:t>Black</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287026"/>
            <a:ext cx="9144000" cy="570973"/>
          </a:xfrm>
        </p:spPr>
        <p:txBody>
          <a:bodyPr/>
          <a:lstStyle/>
          <a:p>
            <a:pPr eaLnBrk="1" hangingPunct="1">
              <a:defRPr/>
            </a:pPr>
            <a:r>
              <a:rPr lang="ar-JO" sz="2800" b="1" dirty="0">
                <a:latin typeface="Arial" charset="0"/>
                <a:ea typeface="ＭＳ Ｐゴシック" charset="0"/>
              </a:rPr>
              <a:t>   وعظ العهد الجديد</a:t>
            </a:r>
            <a:r>
              <a:rPr lang="en-US" sz="2800" b="1" dirty="0">
                <a:latin typeface="Arial" charset="0"/>
                <a:ea typeface="ＭＳ Ｐゴシック" charset="0"/>
              </a:rPr>
              <a:t>• BibleStudyDownloads.org</a:t>
            </a:r>
            <a:endParaRPr lang="en-US" sz="1050" b="1" dirty="0">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265" eaLnBrk="1" hangingPunct="1"/>
            <a:r>
              <a:rPr lang="ar-JO" sz="4000" b="1" dirty="0">
                <a:solidFill>
                  <a:srgbClr val="FFFFFF"/>
                </a:solidFill>
                <a:latin typeface="Arial" charset="0"/>
                <a:cs typeface="Arial" charset="0"/>
              </a:rPr>
              <a:t>أحصل على العرض التقديمي مجاناً</a:t>
            </a:r>
            <a:endParaRPr lang="en-US" sz="14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0"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782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4289" name="Picture 2" descr="EPHESUS"/>
          <p:cNvPicPr>
            <a:picLocks noChangeAspect="1" noChangeArrowheads="1"/>
          </p:cNvPicPr>
          <p:nvPr/>
        </p:nvPicPr>
        <p:blipFill>
          <a:blip r:embed="rId3">
            <a:lum bright="-6000" contrast="18000"/>
            <a:extLst>
              <a:ext uri="{28A0092B-C50C-407E-A947-70E740481C1C}">
                <a14:useLocalDpi xmlns:a14="http://schemas.microsoft.com/office/drawing/2010/main"/>
              </a:ext>
            </a:extLst>
          </a:blip>
          <a:srcRect/>
          <a:stretch>
            <a:fillRect/>
          </a:stretch>
        </p:blipFill>
        <p:spPr bwMode="auto">
          <a:xfrm>
            <a:off x="0" y="0"/>
            <a:ext cx="9144000" cy="7200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4290" name="Line 4"/>
          <p:cNvSpPr>
            <a:spLocks noChangeShapeType="1"/>
          </p:cNvSpPr>
          <p:nvPr/>
        </p:nvSpPr>
        <p:spPr bwMode="auto">
          <a:xfrm flipV="1">
            <a:off x="990600" y="4038600"/>
            <a:ext cx="1828800" cy="1828800"/>
          </a:xfrm>
          <a:prstGeom prst="line">
            <a:avLst/>
          </a:prstGeom>
          <a:noFill/>
          <a:ln w="76200">
            <a:solidFill>
              <a:srgbClr val="CC3300"/>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524291" name="Title 1"/>
          <p:cNvSpPr>
            <a:spLocks noGrp="1"/>
          </p:cNvSpPr>
          <p:nvPr>
            <p:ph type="title" idx="4294967295"/>
          </p:nvPr>
        </p:nvSpPr>
        <p:spPr>
          <a:xfrm>
            <a:off x="0" y="5753100"/>
            <a:ext cx="4267200" cy="1206500"/>
          </a:xfrm>
          <a:solidFill>
            <a:srgbClr val="000000"/>
          </a:solidFill>
        </p:spPr>
        <p:txBody>
          <a:bodyPr/>
          <a:lstStyle/>
          <a:p>
            <a:pPr algn="ctr"/>
            <a:r>
              <a:rPr lang="ar-JO" sz="3600" b="1" dirty="0">
                <a:solidFill>
                  <a:srgbClr val="FFFFFF"/>
                </a:solidFill>
                <a:latin typeface="Arial" charset="0"/>
                <a:cs typeface="Arial" charset="0"/>
              </a:rPr>
              <a:t>أفسس كانت</a:t>
            </a:r>
            <a:br>
              <a:rPr lang="ar-JO" sz="3600" b="1" dirty="0">
                <a:solidFill>
                  <a:srgbClr val="FFFFFF"/>
                </a:solidFill>
                <a:latin typeface="Arial" charset="0"/>
                <a:cs typeface="Arial" charset="0"/>
              </a:rPr>
            </a:br>
            <a:r>
              <a:rPr lang="ar-JO" sz="3600" b="1" dirty="0">
                <a:solidFill>
                  <a:srgbClr val="FFFFFF"/>
                </a:solidFill>
                <a:latin typeface="Arial" charset="0"/>
                <a:cs typeface="Arial" charset="0"/>
              </a:rPr>
              <a:t>عاصمة آسيا</a:t>
            </a:r>
            <a:endParaRPr lang="en-US" sz="3600" b="1" dirty="0">
              <a:solidFill>
                <a:srgbClr val="FFFFFF"/>
              </a:solidFill>
              <a:latin typeface="Arial" charset="0"/>
              <a:cs typeface="Arial" charset="0"/>
            </a:endParaRPr>
          </a:p>
        </p:txBody>
      </p:sp>
      <p:sp>
        <p:nvSpPr>
          <p:cNvPr id="524292" name="Text Box 37"/>
          <p:cNvSpPr txBox="1">
            <a:spLocks noChangeArrowheads="1"/>
          </p:cNvSpPr>
          <p:nvPr/>
        </p:nvSpPr>
        <p:spPr bwMode="auto">
          <a:xfrm>
            <a:off x="8410864" y="34925"/>
            <a:ext cx="701102" cy="463834"/>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000000"/>
                </a:solidFill>
                <a:latin typeface="Arial" charset="0"/>
                <a:cs typeface="Arial" charset="0"/>
              </a:rPr>
              <a:t>349</a:t>
            </a:r>
            <a:endParaRPr lang="en-US" b="1" dirty="0">
              <a:solidFill>
                <a:srgbClr val="000000"/>
              </a:solidFill>
              <a:latin typeface="Arial" charset="0"/>
              <a:cs typeface="Arial"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6337" name="Picture 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3"/>
            <a:ext cx="9144000" cy="6842125"/>
          </a:xfrm>
        </p:spPr>
      </p:pic>
      <p:sp>
        <p:nvSpPr>
          <p:cNvPr id="526338" name="Title 1"/>
          <p:cNvSpPr>
            <a:spLocks noGrp="1"/>
          </p:cNvSpPr>
          <p:nvPr>
            <p:ph type="title"/>
          </p:nvPr>
        </p:nvSpPr>
        <p:spPr>
          <a:xfrm>
            <a:off x="35403" y="36967"/>
            <a:ext cx="6408805" cy="943761"/>
          </a:xfrm>
          <a:solidFill>
            <a:srgbClr val="000000"/>
          </a:solidFill>
        </p:spPr>
        <p:txBody>
          <a:bodyPr/>
          <a:lstStyle/>
          <a:p>
            <a:r>
              <a:rPr lang="ar-JO" b="1" dirty="0">
                <a:solidFill>
                  <a:srgbClr val="FFFFFF"/>
                </a:solidFill>
                <a:latin typeface="Arial" charset="0"/>
                <a:ea typeface="ＭＳ Ｐゴシック" charset="0"/>
                <a:cs typeface="ＭＳ Ｐゴシック" charset="0"/>
              </a:rPr>
              <a:t>مخطط مدينة أفسس</a:t>
            </a:r>
            <a:endParaRPr lang="en-US" b="1" dirty="0">
              <a:solidFill>
                <a:srgbClr val="FFFFFF"/>
              </a:solidFill>
              <a:latin typeface="Arial" charset="0"/>
              <a:ea typeface="ＭＳ Ｐゴシック" charset="0"/>
              <a:cs typeface="ＭＳ Ｐゴシック" charset="0"/>
            </a:endParaRPr>
          </a:p>
        </p:txBody>
      </p:sp>
      <p:sp>
        <p:nvSpPr>
          <p:cNvPr id="4" name="Text Box 4">
            <a:extLst>
              <a:ext uri="{FF2B5EF4-FFF2-40B4-BE49-F238E27FC236}">
                <a16:creationId xmlns:a16="http://schemas.microsoft.com/office/drawing/2014/main" id="{B94E2ABF-4258-0440-8249-AAC0E08DD287}"/>
              </a:ext>
            </a:extLst>
          </p:cNvPr>
          <p:cNvSpPr txBox="1">
            <a:spLocks noChangeArrowheads="1"/>
          </p:cNvSpPr>
          <p:nvPr/>
        </p:nvSpPr>
        <p:spPr bwMode="auto">
          <a:xfrm>
            <a:off x="8409300" y="44451"/>
            <a:ext cx="704013" cy="461653"/>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EAEAEA"/>
                </a:solidFill>
                <a:latin typeface="Arial" charset="0"/>
                <a:cs typeface="Arial" charset="0"/>
              </a:rPr>
              <a:t>180</a:t>
            </a:r>
            <a:endParaRPr lang="en-US" dirty="0">
              <a:solidFill>
                <a:srgbClr val="EAEAEA"/>
              </a:solidFill>
              <a:latin typeface="Arial" charset="0"/>
              <a:cs typeface="Arial"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sp>
        <p:nvSpPr>
          <p:cNvPr id="532482" name="Rectangle 2"/>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pic>
        <p:nvPicPr>
          <p:cNvPr id="532483" name="Picture 3" descr="page-0012"/>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2878138" y="419100"/>
            <a:ext cx="3781425" cy="6019800"/>
          </a:xfrm>
        </p:spPr>
      </p:pic>
      <p:sp>
        <p:nvSpPr>
          <p:cNvPr id="532484" name="AutoShape 4"/>
          <p:cNvSpPr>
            <a:spLocks noChangeArrowheads="1"/>
          </p:cNvSpPr>
          <p:nvPr/>
        </p:nvSpPr>
        <p:spPr bwMode="auto">
          <a:xfrm>
            <a:off x="28114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5" name="AutoShape 5"/>
          <p:cNvSpPr>
            <a:spLocks noChangeArrowheads="1"/>
          </p:cNvSpPr>
          <p:nvPr/>
        </p:nvSpPr>
        <p:spPr bwMode="auto">
          <a:xfrm rot="5016950">
            <a:off x="2786063" y="330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6" name="AutoShape 6"/>
          <p:cNvSpPr>
            <a:spLocks noChangeArrowheads="1"/>
          </p:cNvSpPr>
          <p:nvPr/>
        </p:nvSpPr>
        <p:spPr bwMode="auto">
          <a:xfrm rot="10800000">
            <a:off x="6332538"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32487" name="AutoShape 7"/>
          <p:cNvSpPr>
            <a:spLocks noChangeArrowheads="1"/>
          </p:cNvSpPr>
          <p:nvPr/>
        </p:nvSpPr>
        <p:spPr bwMode="auto">
          <a:xfrm rot="-5566981">
            <a:off x="63071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32488" name="Group 8"/>
          <p:cNvGrpSpPr>
            <a:grpSpLocks/>
          </p:cNvGrpSpPr>
          <p:nvPr/>
        </p:nvGrpSpPr>
        <p:grpSpPr bwMode="auto">
          <a:xfrm>
            <a:off x="0" y="228600"/>
            <a:ext cx="541338" cy="304800"/>
            <a:chOff x="4488" y="1488"/>
            <a:chExt cx="384" cy="192"/>
          </a:xfrm>
        </p:grpSpPr>
        <p:sp>
          <p:nvSpPr>
            <p:cNvPr id="532538"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9"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89" name="Group 11"/>
          <p:cNvGrpSpPr>
            <a:grpSpLocks/>
          </p:cNvGrpSpPr>
          <p:nvPr/>
        </p:nvGrpSpPr>
        <p:grpSpPr bwMode="auto">
          <a:xfrm>
            <a:off x="0" y="609601"/>
            <a:ext cx="541338" cy="304800"/>
            <a:chOff x="4488" y="1488"/>
            <a:chExt cx="384" cy="192"/>
          </a:xfrm>
        </p:grpSpPr>
        <p:sp>
          <p:nvSpPr>
            <p:cNvPr id="532536"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7"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0" name="Group 14"/>
          <p:cNvGrpSpPr>
            <a:grpSpLocks/>
          </p:cNvGrpSpPr>
          <p:nvPr/>
        </p:nvGrpSpPr>
        <p:grpSpPr bwMode="auto">
          <a:xfrm>
            <a:off x="0" y="990600"/>
            <a:ext cx="541338" cy="304800"/>
            <a:chOff x="4488" y="1488"/>
            <a:chExt cx="384" cy="192"/>
          </a:xfrm>
        </p:grpSpPr>
        <p:sp>
          <p:nvSpPr>
            <p:cNvPr id="532534"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5"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1" name="Group 17"/>
          <p:cNvGrpSpPr>
            <a:grpSpLocks/>
          </p:cNvGrpSpPr>
          <p:nvPr/>
        </p:nvGrpSpPr>
        <p:grpSpPr bwMode="auto">
          <a:xfrm>
            <a:off x="0" y="1371601"/>
            <a:ext cx="541338" cy="304800"/>
            <a:chOff x="4488" y="1488"/>
            <a:chExt cx="384" cy="192"/>
          </a:xfrm>
        </p:grpSpPr>
        <p:sp>
          <p:nvSpPr>
            <p:cNvPr id="532532"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3"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2" name="Group 20"/>
          <p:cNvGrpSpPr>
            <a:grpSpLocks/>
          </p:cNvGrpSpPr>
          <p:nvPr/>
        </p:nvGrpSpPr>
        <p:grpSpPr bwMode="auto">
          <a:xfrm>
            <a:off x="0" y="1752600"/>
            <a:ext cx="541338" cy="304800"/>
            <a:chOff x="4488" y="1488"/>
            <a:chExt cx="384" cy="192"/>
          </a:xfrm>
        </p:grpSpPr>
        <p:sp>
          <p:nvSpPr>
            <p:cNvPr id="532530"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31"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3" name="Group 23"/>
          <p:cNvGrpSpPr>
            <a:grpSpLocks/>
          </p:cNvGrpSpPr>
          <p:nvPr/>
        </p:nvGrpSpPr>
        <p:grpSpPr bwMode="auto">
          <a:xfrm>
            <a:off x="0" y="2133601"/>
            <a:ext cx="541338" cy="304800"/>
            <a:chOff x="4488" y="1488"/>
            <a:chExt cx="384" cy="192"/>
          </a:xfrm>
        </p:grpSpPr>
        <p:sp>
          <p:nvSpPr>
            <p:cNvPr id="532528"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9"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4" name="Group 26"/>
          <p:cNvGrpSpPr>
            <a:grpSpLocks/>
          </p:cNvGrpSpPr>
          <p:nvPr/>
        </p:nvGrpSpPr>
        <p:grpSpPr bwMode="auto">
          <a:xfrm>
            <a:off x="0" y="2514600"/>
            <a:ext cx="541338" cy="304800"/>
            <a:chOff x="4488" y="1488"/>
            <a:chExt cx="384" cy="192"/>
          </a:xfrm>
        </p:grpSpPr>
        <p:sp>
          <p:nvSpPr>
            <p:cNvPr id="532526"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7"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5" name="Group 29"/>
          <p:cNvGrpSpPr>
            <a:grpSpLocks/>
          </p:cNvGrpSpPr>
          <p:nvPr/>
        </p:nvGrpSpPr>
        <p:grpSpPr bwMode="auto">
          <a:xfrm>
            <a:off x="0" y="2895601"/>
            <a:ext cx="541338" cy="304800"/>
            <a:chOff x="4488" y="1488"/>
            <a:chExt cx="384" cy="192"/>
          </a:xfrm>
        </p:grpSpPr>
        <p:sp>
          <p:nvSpPr>
            <p:cNvPr id="532524"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5"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6" name="Group 32"/>
          <p:cNvGrpSpPr>
            <a:grpSpLocks/>
          </p:cNvGrpSpPr>
          <p:nvPr/>
        </p:nvGrpSpPr>
        <p:grpSpPr bwMode="auto">
          <a:xfrm>
            <a:off x="0" y="3276600"/>
            <a:ext cx="541338" cy="304800"/>
            <a:chOff x="4488" y="1488"/>
            <a:chExt cx="384" cy="192"/>
          </a:xfrm>
        </p:grpSpPr>
        <p:sp>
          <p:nvSpPr>
            <p:cNvPr id="532522"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3"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7" name="Group 35"/>
          <p:cNvGrpSpPr>
            <a:grpSpLocks/>
          </p:cNvGrpSpPr>
          <p:nvPr/>
        </p:nvGrpSpPr>
        <p:grpSpPr bwMode="auto">
          <a:xfrm>
            <a:off x="0" y="3657601"/>
            <a:ext cx="541338" cy="304800"/>
            <a:chOff x="4488" y="1488"/>
            <a:chExt cx="384" cy="192"/>
          </a:xfrm>
        </p:grpSpPr>
        <p:sp>
          <p:nvSpPr>
            <p:cNvPr id="532520"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21"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8" name="Group 38"/>
          <p:cNvGrpSpPr>
            <a:grpSpLocks/>
          </p:cNvGrpSpPr>
          <p:nvPr/>
        </p:nvGrpSpPr>
        <p:grpSpPr bwMode="auto">
          <a:xfrm>
            <a:off x="0" y="4038600"/>
            <a:ext cx="541338" cy="304800"/>
            <a:chOff x="4488" y="1488"/>
            <a:chExt cx="384" cy="192"/>
          </a:xfrm>
        </p:grpSpPr>
        <p:sp>
          <p:nvSpPr>
            <p:cNvPr id="532518"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9"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499" name="Group 41"/>
          <p:cNvGrpSpPr>
            <a:grpSpLocks/>
          </p:cNvGrpSpPr>
          <p:nvPr/>
        </p:nvGrpSpPr>
        <p:grpSpPr bwMode="auto">
          <a:xfrm>
            <a:off x="0" y="4419601"/>
            <a:ext cx="541338" cy="304800"/>
            <a:chOff x="4488" y="1488"/>
            <a:chExt cx="384" cy="192"/>
          </a:xfrm>
        </p:grpSpPr>
        <p:sp>
          <p:nvSpPr>
            <p:cNvPr id="532516"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7"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0" name="Group 44"/>
          <p:cNvGrpSpPr>
            <a:grpSpLocks/>
          </p:cNvGrpSpPr>
          <p:nvPr/>
        </p:nvGrpSpPr>
        <p:grpSpPr bwMode="auto">
          <a:xfrm>
            <a:off x="0" y="4800600"/>
            <a:ext cx="541338" cy="304800"/>
            <a:chOff x="4488" y="1488"/>
            <a:chExt cx="384" cy="192"/>
          </a:xfrm>
        </p:grpSpPr>
        <p:sp>
          <p:nvSpPr>
            <p:cNvPr id="532514"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5"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1" name="Group 47"/>
          <p:cNvGrpSpPr>
            <a:grpSpLocks/>
          </p:cNvGrpSpPr>
          <p:nvPr/>
        </p:nvGrpSpPr>
        <p:grpSpPr bwMode="auto">
          <a:xfrm>
            <a:off x="0" y="5181601"/>
            <a:ext cx="541338" cy="304800"/>
            <a:chOff x="4488" y="1488"/>
            <a:chExt cx="384" cy="192"/>
          </a:xfrm>
        </p:grpSpPr>
        <p:sp>
          <p:nvSpPr>
            <p:cNvPr id="532512"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3"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2" name="Group 50"/>
          <p:cNvGrpSpPr>
            <a:grpSpLocks/>
          </p:cNvGrpSpPr>
          <p:nvPr/>
        </p:nvGrpSpPr>
        <p:grpSpPr bwMode="auto">
          <a:xfrm>
            <a:off x="0" y="5562600"/>
            <a:ext cx="541338" cy="304800"/>
            <a:chOff x="4488" y="1488"/>
            <a:chExt cx="384" cy="192"/>
          </a:xfrm>
        </p:grpSpPr>
        <p:sp>
          <p:nvSpPr>
            <p:cNvPr id="532510"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11"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3" name="Group 53"/>
          <p:cNvGrpSpPr>
            <a:grpSpLocks/>
          </p:cNvGrpSpPr>
          <p:nvPr/>
        </p:nvGrpSpPr>
        <p:grpSpPr bwMode="auto">
          <a:xfrm>
            <a:off x="0" y="5943601"/>
            <a:ext cx="541338" cy="304800"/>
            <a:chOff x="4488" y="1488"/>
            <a:chExt cx="384" cy="192"/>
          </a:xfrm>
        </p:grpSpPr>
        <p:sp>
          <p:nvSpPr>
            <p:cNvPr id="532508"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9"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32504" name="Group 56"/>
          <p:cNvGrpSpPr>
            <a:grpSpLocks/>
          </p:cNvGrpSpPr>
          <p:nvPr/>
        </p:nvGrpSpPr>
        <p:grpSpPr bwMode="auto">
          <a:xfrm>
            <a:off x="0" y="6324600"/>
            <a:ext cx="541338" cy="304800"/>
            <a:chOff x="4488" y="1488"/>
            <a:chExt cx="384" cy="192"/>
          </a:xfrm>
        </p:grpSpPr>
        <p:sp>
          <p:nvSpPr>
            <p:cNvPr id="532506"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32507"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32505" name="Title 1"/>
          <p:cNvSpPr>
            <a:spLocks noGrp="1"/>
          </p:cNvSpPr>
          <p:nvPr>
            <p:ph type="title"/>
          </p:nvPr>
        </p:nvSpPr>
        <p:spPr>
          <a:xfrm>
            <a:off x="457200" y="58738"/>
            <a:ext cx="8229600" cy="1143000"/>
          </a:xfrm>
        </p:spPr>
        <p:txBody>
          <a:bodyPr/>
          <a:lstStyle/>
          <a:p>
            <a:r>
              <a:rPr lang="ar-JO" sz="4000" b="1" dirty="0">
                <a:latin typeface="Arial" charset="0"/>
                <a:ea typeface="ＭＳ Ｐゴシック" charset="0"/>
                <a:cs typeface="ＭＳ Ｐゴシック" charset="0"/>
              </a:rPr>
              <a:t>أرطاميس، آلهة الخصوبة</a:t>
            </a:r>
            <a:endParaRPr lang="en-US" sz="4000" b="1" dirty="0">
              <a:latin typeface="Arial" charset="0"/>
              <a:ea typeface="ＭＳ Ｐゴシック" charset="0"/>
              <a:cs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4530" name="Picture 21" descr="ephesus marble str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5513" y="188914"/>
            <a:ext cx="4157662"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4531" name="Title 1"/>
          <p:cNvSpPr>
            <a:spLocks noGrp="1"/>
          </p:cNvSpPr>
          <p:nvPr>
            <p:ph type="title" idx="4294967295"/>
          </p:nvPr>
        </p:nvSpPr>
        <p:spPr>
          <a:xfrm>
            <a:off x="685800" y="508000"/>
            <a:ext cx="7772400" cy="1143000"/>
          </a:xfrm>
        </p:spPr>
        <p:txBody>
          <a:bodyPr/>
          <a:lstStyle/>
          <a:p>
            <a:r>
              <a:rPr lang="ar-JO" dirty="0">
                <a:latin typeface="Arial" charset="0"/>
                <a:ea typeface="ＭＳ Ｐゴシック" charset="0"/>
                <a:cs typeface="Arial" charset="0"/>
              </a:rPr>
              <a:t>الطرق الرخامية</a:t>
            </a:r>
            <a:endParaRPr lang="en-US" dirty="0">
              <a:latin typeface="Arial" charset="0"/>
              <a:ea typeface="ＭＳ Ｐゴシック" charset="0"/>
              <a:cs typeface="Arial"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536578" name="Group 8"/>
          <p:cNvGrpSpPr>
            <a:grpSpLocks/>
          </p:cNvGrpSpPr>
          <p:nvPr/>
        </p:nvGrpSpPr>
        <p:grpSpPr bwMode="auto">
          <a:xfrm>
            <a:off x="495300" y="87314"/>
            <a:ext cx="8153400" cy="6008687"/>
            <a:chOff x="312" y="96"/>
            <a:chExt cx="5136" cy="3785"/>
          </a:xfrm>
        </p:grpSpPr>
        <p:pic>
          <p:nvPicPr>
            <p:cNvPr id="536580" name="Picture 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2" y="96"/>
              <a:ext cx="5136" cy="37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6581" name="Rectangle 10"/>
            <p:cNvSpPr>
              <a:spLocks noChangeArrowheads="1"/>
            </p:cNvSpPr>
            <p:nvPr/>
          </p:nvSpPr>
          <p:spPr bwMode="auto">
            <a:xfrm>
              <a:off x="1632" y="432"/>
              <a:ext cx="1152" cy="1344"/>
            </a:xfrm>
            <a:prstGeom prst="rect">
              <a:avLst/>
            </a:prstGeom>
            <a:solidFill>
              <a:schemeClr val="accent1">
                <a:alpha val="0"/>
              </a:schemeClr>
            </a:solidFill>
            <a:ln w="57150">
              <a:solidFill>
                <a:schemeClr val="tx1"/>
              </a:solidFill>
              <a:miter lim="800000"/>
              <a:headEnd/>
              <a:tailEnd/>
            </a:ln>
          </p:spPr>
          <p:txBody>
            <a:bodyPr wrap="none" anchor="ctr"/>
            <a:lstStyle/>
            <a:p>
              <a:endParaRPr lang="en-US">
                <a:solidFill>
                  <a:srgbClr val="000000"/>
                </a:solidFill>
              </a:endParaRPr>
            </a:p>
          </p:txBody>
        </p:sp>
      </p:grpSp>
      <p:sp>
        <p:nvSpPr>
          <p:cNvPr id="536579" name="Title 1"/>
          <p:cNvSpPr>
            <a:spLocks noGrp="1"/>
          </p:cNvSpPr>
          <p:nvPr>
            <p:ph type="title" idx="4294967295"/>
          </p:nvPr>
        </p:nvSpPr>
        <p:spPr>
          <a:xfrm>
            <a:off x="25400" y="6134100"/>
            <a:ext cx="9118600" cy="723900"/>
          </a:xfrm>
        </p:spPr>
        <p:txBody>
          <a:bodyPr/>
          <a:lstStyle/>
          <a:p>
            <a:r>
              <a:rPr lang="ar-JO" sz="3600" b="1" dirty="0">
                <a:solidFill>
                  <a:srgbClr val="FFFFFF"/>
                </a:solidFill>
                <a:latin typeface="Arial" charset="0"/>
                <a:ea typeface="ＭＳ Ｐゴシック" charset="0"/>
                <a:cs typeface="Arial" charset="0"/>
              </a:rPr>
              <a:t>عجائب العالم القديم السبعة</a:t>
            </a:r>
            <a:endParaRPr lang="en-US" sz="3600" b="1" dirty="0">
              <a:solidFill>
                <a:srgbClr val="FFFFFF"/>
              </a:solidFill>
              <a:latin typeface="Arial" charset="0"/>
              <a:ea typeface="ＭＳ Ｐゴシック"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38626" name="Picture 2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569914"/>
            <a:ext cx="9182100" cy="54324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8627" name="Picture 2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76" y="549276"/>
            <a:ext cx="3344863" cy="1439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8628" name="Title 1"/>
          <p:cNvSpPr>
            <a:spLocks noGrp="1"/>
          </p:cNvSpPr>
          <p:nvPr>
            <p:ph type="title" idx="4294967295"/>
          </p:nvPr>
        </p:nvSpPr>
        <p:spPr>
          <a:xfrm>
            <a:off x="0" y="115891"/>
            <a:ext cx="3708400" cy="1811337"/>
          </a:xfrm>
          <a:solidFill>
            <a:schemeClr val="tx1"/>
          </a:solidFill>
        </p:spPr>
        <p:txBody>
          <a:bodyPr/>
          <a:lstStyle/>
          <a:p>
            <a:pPr eaLnBrk="1" hangingPunct="1"/>
            <a:r>
              <a:rPr lang="ar-JO" sz="3600" b="1" dirty="0">
                <a:latin typeface="Arial" charset="0"/>
              </a:rPr>
              <a:t>هيكل أرطاميس </a:t>
            </a:r>
            <a:br>
              <a:rPr lang="ar-JO" sz="3600" b="1" dirty="0">
                <a:latin typeface="Arial" charset="0"/>
              </a:rPr>
            </a:br>
            <a:r>
              <a:rPr lang="ar-JO" sz="3600" b="1" dirty="0">
                <a:latin typeface="Arial" charset="0"/>
              </a:rPr>
              <a:t>في أفسس</a:t>
            </a:r>
            <a:endParaRPr lang="en-US" sz="3600" b="1" dirty="0">
              <a:latin typeface="Arial" charset="0"/>
            </a:endParaRPr>
          </a:p>
        </p:txBody>
      </p:sp>
      <p:sp>
        <p:nvSpPr>
          <p:cNvPr id="538629" name="Text Box 37"/>
          <p:cNvSpPr txBox="1">
            <a:spLocks noChangeArrowheads="1"/>
          </p:cNvSpPr>
          <p:nvPr/>
        </p:nvSpPr>
        <p:spPr bwMode="auto">
          <a:xfrm>
            <a:off x="8172400" y="15875"/>
            <a:ext cx="911235"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601082811"/>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0674" name="Title 1"/>
          <p:cNvSpPr>
            <a:spLocks noGrp="1"/>
          </p:cNvSpPr>
          <p:nvPr>
            <p:ph type="title" idx="4294967295"/>
          </p:nvPr>
        </p:nvSpPr>
        <p:spPr>
          <a:xfrm>
            <a:off x="0" y="5715000"/>
            <a:ext cx="9144000" cy="1143000"/>
          </a:xfrm>
        </p:spPr>
        <p:txBody>
          <a:bodyPr/>
          <a:lstStyle/>
          <a:p>
            <a:r>
              <a:rPr lang="ar-JO" sz="3600" b="1" dirty="0">
                <a:solidFill>
                  <a:srgbClr val="FFFFFF"/>
                </a:solidFill>
                <a:latin typeface="Arial" charset="0"/>
                <a:ea typeface="ＭＳ Ｐゴシック" charset="0"/>
                <a:cs typeface="Arial" charset="0"/>
              </a:rPr>
              <a:t>هيكل ديانا (أرطاميس) اليوم</a:t>
            </a:r>
            <a:endParaRPr lang="en-US" sz="3600" b="1" dirty="0">
              <a:solidFill>
                <a:srgbClr val="FFFFFF"/>
              </a:solidFill>
              <a:latin typeface="Arial" charset="0"/>
              <a:ea typeface="ＭＳ Ｐゴシック" charset="0"/>
              <a:cs typeface="Arial" charset="0"/>
            </a:endParaRPr>
          </a:p>
        </p:txBody>
      </p:sp>
      <p:sp>
        <p:nvSpPr>
          <p:cNvPr id="540675" name="Text Box 37"/>
          <p:cNvSpPr txBox="1">
            <a:spLocks noChangeArrowheads="1"/>
          </p:cNvSpPr>
          <p:nvPr/>
        </p:nvSpPr>
        <p:spPr bwMode="auto">
          <a:xfrm>
            <a:off x="8166791" y="34925"/>
            <a:ext cx="879036" cy="463834"/>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180ج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4067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1188" y="188913"/>
            <a:ext cx="76200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6678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4769" name="Picture 2" descr="EphTheatr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0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8" name="Text Box 4"/>
          <p:cNvSpPr txBox="1">
            <a:spLocks noChangeArrowheads="1"/>
          </p:cNvSpPr>
          <p:nvPr/>
        </p:nvSpPr>
        <p:spPr bwMode="auto">
          <a:xfrm>
            <a:off x="8286038" y="31829"/>
            <a:ext cx="771339" cy="461653"/>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EAEAEA"/>
                </a:solidFill>
                <a:effectLst/>
                <a:uLnTx/>
                <a:uFillTx/>
                <a:latin typeface="Arial" charset="0"/>
                <a:ea typeface="ＭＳ Ｐゴシック" charset="0"/>
                <a:cs typeface="Arial" charset="0"/>
              </a:rPr>
              <a:t>180أ</a:t>
            </a:r>
            <a:endParaRPr kumimoji="0" lang="en-US" sz="2400" b="0" i="0" u="none" strike="noStrike" kern="1200" cap="none" spc="0" normalizeH="0" baseline="0" noProof="0" dirty="0">
              <a:ln>
                <a:noFill/>
              </a:ln>
              <a:solidFill>
                <a:srgbClr val="EAEAEA"/>
              </a:solidFill>
              <a:effectLst/>
              <a:uLnTx/>
              <a:uFillTx/>
              <a:latin typeface="Arial" charset="0"/>
              <a:ea typeface="ＭＳ Ｐゴシック" charset="0"/>
              <a:cs typeface="Arial" charset="0"/>
            </a:endParaRPr>
          </a:p>
        </p:txBody>
      </p:sp>
      <p:sp>
        <p:nvSpPr>
          <p:cNvPr id="11269" name="Rectangle 5"/>
          <p:cNvSpPr>
            <a:spLocks noGrp="1" noChangeArrowheads="1"/>
          </p:cNvSpPr>
          <p:nvPr>
            <p:ph type="title" idx="4294967295"/>
          </p:nvPr>
        </p:nvSpPr>
        <p:spPr>
          <a:xfrm>
            <a:off x="2699792" y="0"/>
            <a:ext cx="5868987" cy="2308312"/>
          </a:xfrm>
          <a:effectLst>
            <a:outerShdw blurRad="63500" dist="35921" dir="2700000" algn="ctr" rotWithShape="0">
              <a:schemeClr val="bg2">
                <a:alpha val="74998"/>
              </a:schemeClr>
            </a:outerShdw>
          </a:effectLst>
        </p:spPr>
        <p:txBody>
          <a:bodyPr wrap="square" anchor="t">
            <a:spAutoFit/>
          </a:bodyPr>
          <a:lstStyle/>
          <a:p>
            <a:pPr algn="ctr" eaLnBrk="1" hangingPunct="1">
              <a:spcBef>
                <a:spcPct val="50000"/>
              </a:spcBef>
              <a:defRPr/>
            </a:pPr>
            <a:br>
              <a:rPr lang="en-US" sz="4800" b="1" dirty="0">
                <a:effectLst>
                  <a:outerShdw blurRad="38100" dist="38100" dir="2700000" algn="tl">
                    <a:srgbClr val="000000"/>
                  </a:outerShdw>
                </a:effectLst>
                <a:latin typeface="Mac ttnorm" charset="0"/>
                <a:cs typeface="Times New Roman" charset="0"/>
              </a:rPr>
            </a:br>
            <a:r>
              <a:rPr lang="ar-JO" sz="4800" b="1" dirty="0">
                <a:effectLst>
                  <a:outerShdw blurRad="38100" dist="38100" dir="2700000" algn="tl">
                    <a:srgbClr val="000000"/>
                  </a:outerShdw>
                </a:effectLst>
                <a:latin typeface="Mac ttnorm" charset="0"/>
                <a:cs typeface="Times New Roman" charset="0"/>
              </a:rPr>
              <a:t>مدرج أفسس </a:t>
            </a:r>
            <a:br>
              <a:rPr lang="ar-JO" sz="4800" b="1" dirty="0">
                <a:effectLst>
                  <a:outerShdw blurRad="38100" dist="38100" dir="2700000" algn="tl">
                    <a:srgbClr val="000000"/>
                  </a:outerShdw>
                </a:effectLst>
                <a:latin typeface="Mac ttnorm" charset="0"/>
                <a:cs typeface="Times New Roman" charset="0"/>
              </a:rPr>
            </a:br>
            <a:r>
              <a:rPr lang="ar-JO" sz="4800" b="1" dirty="0">
                <a:effectLst>
                  <a:outerShdw blurRad="38100" dist="38100" dir="2700000" algn="tl">
                    <a:srgbClr val="000000"/>
                  </a:outerShdw>
                </a:effectLst>
                <a:latin typeface="Mac ttnorm" charset="0"/>
                <a:cs typeface="Times New Roman" charset="0"/>
              </a:rPr>
              <a:t>في أعمال 19: 29</a:t>
            </a:r>
            <a:endParaRPr lang="en-US" sz="6000" b="1" dirty="0">
              <a:effectLst>
                <a:outerShdw blurRad="38100" dist="38100" dir="2700000" algn="tl">
                  <a:srgbClr val="000000"/>
                </a:outerShdw>
              </a:effectLst>
              <a:latin typeface="Mac ttnorm" charset="0"/>
              <a:cs typeface="Times New Roman" charset="0"/>
            </a:endParaRPr>
          </a:p>
        </p:txBody>
      </p:sp>
    </p:spTree>
    <p:extLst>
      <p:ext uri="{BB962C8B-B14F-4D97-AF65-F5344CB8AC3E}">
        <p14:creationId xmlns:p14="http://schemas.microsoft.com/office/powerpoint/2010/main" val="2610126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139844" cy="6858000"/>
          </a:xfrm>
          <a:prstGeom prst="rect">
            <a:avLst/>
          </a:prstGeom>
        </p:spPr>
      </p:pic>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القانون الثاني للديناميكا الحرارية</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163939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48866" name="Picture 2" descr="page-001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8539" y="342900"/>
            <a:ext cx="5257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8867"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48868" name="AutoShape 4"/>
          <p:cNvSpPr>
            <a:spLocks noChangeArrowheads="1"/>
          </p:cNvSpPr>
          <p:nvPr/>
        </p:nvSpPr>
        <p:spPr bwMode="auto">
          <a:xfrm>
            <a:off x="2189163"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69" name="AutoShape 5"/>
          <p:cNvSpPr>
            <a:spLocks noChangeArrowheads="1"/>
          </p:cNvSpPr>
          <p:nvPr/>
        </p:nvSpPr>
        <p:spPr bwMode="auto">
          <a:xfrm rot="5400000">
            <a:off x="2163763" y="2540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0" name="AutoShape 6"/>
          <p:cNvSpPr>
            <a:spLocks noChangeArrowheads="1"/>
          </p:cNvSpPr>
          <p:nvPr/>
        </p:nvSpPr>
        <p:spPr bwMode="auto">
          <a:xfrm rot="-10314794">
            <a:off x="7200900" y="304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48871" name="AutoShape 7"/>
          <p:cNvSpPr>
            <a:spLocks noChangeArrowheads="1"/>
          </p:cNvSpPr>
          <p:nvPr/>
        </p:nvSpPr>
        <p:spPr bwMode="auto">
          <a:xfrm rot="-5566981">
            <a:off x="7175500"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48872" name="Group 8"/>
          <p:cNvGrpSpPr>
            <a:grpSpLocks/>
          </p:cNvGrpSpPr>
          <p:nvPr/>
        </p:nvGrpSpPr>
        <p:grpSpPr bwMode="auto">
          <a:xfrm>
            <a:off x="0" y="228600"/>
            <a:ext cx="541338" cy="304800"/>
            <a:chOff x="4488" y="1488"/>
            <a:chExt cx="384" cy="192"/>
          </a:xfrm>
        </p:grpSpPr>
        <p:sp>
          <p:nvSpPr>
            <p:cNvPr id="548923"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4"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3" name="Group 11"/>
          <p:cNvGrpSpPr>
            <a:grpSpLocks/>
          </p:cNvGrpSpPr>
          <p:nvPr/>
        </p:nvGrpSpPr>
        <p:grpSpPr bwMode="auto">
          <a:xfrm>
            <a:off x="0" y="609601"/>
            <a:ext cx="541338" cy="304800"/>
            <a:chOff x="4488" y="1488"/>
            <a:chExt cx="384" cy="192"/>
          </a:xfrm>
        </p:grpSpPr>
        <p:sp>
          <p:nvSpPr>
            <p:cNvPr id="548921"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2"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4" name="Group 14"/>
          <p:cNvGrpSpPr>
            <a:grpSpLocks/>
          </p:cNvGrpSpPr>
          <p:nvPr/>
        </p:nvGrpSpPr>
        <p:grpSpPr bwMode="auto">
          <a:xfrm>
            <a:off x="0" y="990600"/>
            <a:ext cx="541338" cy="304800"/>
            <a:chOff x="4488" y="1488"/>
            <a:chExt cx="384" cy="192"/>
          </a:xfrm>
        </p:grpSpPr>
        <p:sp>
          <p:nvSpPr>
            <p:cNvPr id="548919"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20"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5" name="Group 17"/>
          <p:cNvGrpSpPr>
            <a:grpSpLocks/>
          </p:cNvGrpSpPr>
          <p:nvPr/>
        </p:nvGrpSpPr>
        <p:grpSpPr bwMode="auto">
          <a:xfrm>
            <a:off x="0" y="1371601"/>
            <a:ext cx="541338" cy="304800"/>
            <a:chOff x="4488" y="1488"/>
            <a:chExt cx="384" cy="192"/>
          </a:xfrm>
        </p:grpSpPr>
        <p:sp>
          <p:nvSpPr>
            <p:cNvPr id="548917"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8"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6" name="Group 20"/>
          <p:cNvGrpSpPr>
            <a:grpSpLocks/>
          </p:cNvGrpSpPr>
          <p:nvPr/>
        </p:nvGrpSpPr>
        <p:grpSpPr bwMode="auto">
          <a:xfrm>
            <a:off x="0" y="1752600"/>
            <a:ext cx="541338" cy="304800"/>
            <a:chOff x="4488" y="1488"/>
            <a:chExt cx="384" cy="192"/>
          </a:xfrm>
        </p:grpSpPr>
        <p:sp>
          <p:nvSpPr>
            <p:cNvPr id="548915"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6"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7" name="Group 23"/>
          <p:cNvGrpSpPr>
            <a:grpSpLocks/>
          </p:cNvGrpSpPr>
          <p:nvPr/>
        </p:nvGrpSpPr>
        <p:grpSpPr bwMode="auto">
          <a:xfrm>
            <a:off x="0" y="2133601"/>
            <a:ext cx="541338" cy="304800"/>
            <a:chOff x="4488" y="1488"/>
            <a:chExt cx="384" cy="192"/>
          </a:xfrm>
        </p:grpSpPr>
        <p:sp>
          <p:nvSpPr>
            <p:cNvPr id="548913"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4"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8" name="Group 26"/>
          <p:cNvGrpSpPr>
            <a:grpSpLocks/>
          </p:cNvGrpSpPr>
          <p:nvPr/>
        </p:nvGrpSpPr>
        <p:grpSpPr bwMode="auto">
          <a:xfrm>
            <a:off x="0" y="2514600"/>
            <a:ext cx="541338" cy="304800"/>
            <a:chOff x="4488" y="1488"/>
            <a:chExt cx="384" cy="192"/>
          </a:xfrm>
        </p:grpSpPr>
        <p:sp>
          <p:nvSpPr>
            <p:cNvPr id="548911"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2"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79" name="Group 29"/>
          <p:cNvGrpSpPr>
            <a:grpSpLocks/>
          </p:cNvGrpSpPr>
          <p:nvPr/>
        </p:nvGrpSpPr>
        <p:grpSpPr bwMode="auto">
          <a:xfrm>
            <a:off x="0" y="2895601"/>
            <a:ext cx="541338" cy="304800"/>
            <a:chOff x="4488" y="1488"/>
            <a:chExt cx="384" cy="192"/>
          </a:xfrm>
        </p:grpSpPr>
        <p:sp>
          <p:nvSpPr>
            <p:cNvPr id="548909"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10"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0" name="Group 32"/>
          <p:cNvGrpSpPr>
            <a:grpSpLocks/>
          </p:cNvGrpSpPr>
          <p:nvPr/>
        </p:nvGrpSpPr>
        <p:grpSpPr bwMode="auto">
          <a:xfrm>
            <a:off x="0" y="3276600"/>
            <a:ext cx="541338" cy="304800"/>
            <a:chOff x="4488" y="1488"/>
            <a:chExt cx="384" cy="192"/>
          </a:xfrm>
        </p:grpSpPr>
        <p:sp>
          <p:nvSpPr>
            <p:cNvPr id="548907"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8"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1" name="Group 35"/>
          <p:cNvGrpSpPr>
            <a:grpSpLocks/>
          </p:cNvGrpSpPr>
          <p:nvPr/>
        </p:nvGrpSpPr>
        <p:grpSpPr bwMode="auto">
          <a:xfrm>
            <a:off x="0" y="3657601"/>
            <a:ext cx="541338" cy="304800"/>
            <a:chOff x="4488" y="1488"/>
            <a:chExt cx="384" cy="192"/>
          </a:xfrm>
        </p:grpSpPr>
        <p:sp>
          <p:nvSpPr>
            <p:cNvPr id="548905"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6"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2" name="Group 38"/>
          <p:cNvGrpSpPr>
            <a:grpSpLocks/>
          </p:cNvGrpSpPr>
          <p:nvPr/>
        </p:nvGrpSpPr>
        <p:grpSpPr bwMode="auto">
          <a:xfrm>
            <a:off x="0" y="4038600"/>
            <a:ext cx="541338" cy="304800"/>
            <a:chOff x="4488" y="1488"/>
            <a:chExt cx="384" cy="192"/>
          </a:xfrm>
        </p:grpSpPr>
        <p:sp>
          <p:nvSpPr>
            <p:cNvPr id="548903"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4"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3" name="Group 41"/>
          <p:cNvGrpSpPr>
            <a:grpSpLocks/>
          </p:cNvGrpSpPr>
          <p:nvPr/>
        </p:nvGrpSpPr>
        <p:grpSpPr bwMode="auto">
          <a:xfrm>
            <a:off x="0" y="4419601"/>
            <a:ext cx="541338" cy="304800"/>
            <a:chOff x="4488" y="1488"/>
            <a:chExt cx="384" cy="192"/>
          </a:xfrm>
        </p:grpSpPr>
        <p:sp>
          <p:nvSpPr>
            <p:cNvPr id="548901"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2"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4" name="Group 44"/>
          <p:cNvGrpSpPr>
            <a:grpSpLocks/>
          </p:cNvGrpSpPr>
          <p:nvPr/>
        </p:nvGrpSpPr>
        <p:grpSpPr bwMode="auto">
          <a:xfrm>
            <a:off x="0" y="4800600"/>
            <a:ext cx="541338" cy="304800"/>
            <a:chOff x="4488" y="1488"/>
            <a:chExt cx="384" cy="192"/>
          </a:xfrm>
        </p:grpSpPr>
        <p:sp>
          <p:nvSpPr>
            <p:cNvPr id="548899"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900"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5" name="Group 47"/>
          <p:cNvGrpSpPr>
            <a:grpSpLocks/>
          </p:cNvGrpSpPr>
          <p:nvPr/>
        </p:nvGrpSpPr>
        <p:grpSpPr bwMode="auto">
          <a:xfrm>
            <a:off x="0" y="5181601"/>
            <a:ext cx="541338" cy="304800"/>
            <a:chOff x="4488" y="1488"/>
            <a:chExt cx="384" cy="192"/>
          </a:xfrm>
        </p:grpSpPr>
        <p:sp>
          <p:nvSpPr>
            <p:cNvPr id="548897"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8"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6" name="Group 50"/>
          <p:cNvGrpSpPr>
            <a:grpSpLocks/>
          </p:cNvGrpSpPr>
          <p:nvPr/>
        </p:nvGrpSpPr>
        <p:grpSpPr bwMode="auto">
          <a:xfrm>
            <a:off x="0" y="5562600"/>
            <a:ext cx="541338" cy="304800"/>
            <a:chOff x="4488" y="1488"/>
            <a:chExt cx="384" cy="192"/>
          </a:xfrm>
        </p:grpSpPr>
        <p:sp>
          <p:nvSpPr>
            <p:cNvPr id="548895"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6"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7" name="Group 53"/>
          <p:cNvGrpSpPr>
            <a:grpSpLocks/>
          </p:cNvGrpSpPr>
          <p:nvPr/>
        </p:nvGrpSpPr>
        <p:grpSpPr bwMode="auto">
          <a:xfrm>
            <a:off x="0" y="5943601"/>
            <a:ext cx="541338" cy="304800"/>
            <a:chOff x="4488" y="1488"/>
            <a:chExt cx="384" cy="192"/>
          </a:xfrm>
        </p:grpSpPr>
        <p:sp>
          <p:nvSpPr>
            <p:cNvPr id="548893"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4"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48888" name="Group 56"/>
          <p:cNvGrpSpPr>
            <a:grpSpLocks/>
          </p:cNvGrpSpPr>
          <p:nvPr/>
        </p:nvGrpSpPr>
        <p:grpSpPr bwMode="auto">
          <a:xfrm>
            <a:off x="0" y="6324600"/>
            <a:ext cx="541338" cy="304800"/>
            <a:chOff x="4488" y="1488"/>
            <a:chExt cx="384" cy="192"/>
          </a:xfrm>
        </p:grpSpPr>
        <p:sp>
          <p:nvSpPr>
            <p:cNvPr id="548891"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48892"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48889" name="Rectangle 59"/>
          <p:cNvSpPr>
            <a:spLocks noGrp="1" noChangeArrowheads="1"/>
          </p:cNvSpPr>
          <p:nvPr>
            <p:ph type="title" idx="4294967295"/>
          </p:nvPr>
        </p:nvSpPr>
        <p:spPr>
          <a:xfrm>
            <a:off x="5537200" y="5638800"/>
            <a:ext cx="3606800" cy="1020763"/>
          </a:xfrm>
        </p:spPr>
        <p:txBody>
          <a:bodyPr/>
          <a:lstStyle/>
          <a:p>
            <a:pPr eaLnBrk="1" hangingPunct="1"/>
            <a:r>
              <a:rPr lang="ar-JO" dirty="0">
                <a:latin typeface="Arial" charset="0"/>
                <a:ea typeface="ＭＳ Ｐゴシック" charset="0"/>
                <a:cs typeface="ＭＳ Ｐゴシック" charset="0"/>
              </a:rPr>
              <a:t>المكتبة</a:t>
            </a:r>
            <a:endParaRPr lang="en-US" dirty="0">
              <a:latin typeface="Arial" charset="0"/>
              <a:ea typeface="ＭＳ Ｐゴシック" charset="0"/>
              <a:cs typeface="ＭＳ Ｐゴシック" charset="0"/>
            </a:endParaRPr>
          </a:p>
        </p:txBody>
      </p:sp>
      <p:sp>
        <p:nvSpPr>
          <p:cNvPr id="548890"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5010" name="Picture 2" descr="Ephesus_signboard"/>
          <p:cNvPicPr>
            <a:picLocks noGrp="1" noChangeAspect="1" noChangeArrowheads="1"/>
          </p:cNvPicPr>
          <p:nvPr>
            <p:ph/>
          </p:nvPr>
        </p:nvPicPr>
        <p:blipFill>
          <a:blip r:embed="rId3">
            <a:extLst>
              <a:ext uri="{28A0092B-C50C-407E-A947-70E740481C1C}">
                <a14:useLocalDpi xmlns:a14="http://schemas.microsoft.com/office/drawing/2010/main"/>
              </a:ext>
            </a:extLst>
          </a:blip>
          <a:srcRect/>
          <a:stretch>
            <a:fillRect/>
          </a:stretch>
        </p:blipFill>
        <p:spPr>
          <a:xfrm>
            <a:off x="1862138" y="438150"/>
            <a:ext cx="6299200" cy="5981700"/>
          </a:xfrm>
        </p:spPr>
      </p:pic>
      <p:sp>
        <p:nvSpPr>
          <p:cNvPr id="555011" name="Rectangle 3"/>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5012" name="AutoShape 4"/>
          <p:cNvSpPr>
            <a:spLocks noChangeArrowheads="1"/>
          </p:cNvSpPr>
          <p:nvPr/>
        </p:nvSpPr>
        <p:spPr bwMode="auto">
          <a:xfrm>
            <a:off x="1795464" y="6096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3" name="AutoShape 5"/>
          <p:cNvSpPr>
            <a:spLocks noChangeArrowheads="1"/>
          </p:cNvSpPr>
          <p:nvPr/>
        </p:nvSpPr>
        <p:spPr bwMode="auto">
          <a:xfrm rot="5400000">
            <a:off x="1701800" y="4064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4" name="AutoShape 6"/>
          <p:cNvSpPr>
            <a:spLocks noChangeArrowheads="1"/>
          </p:cNvSpPr>
          <p:nvPr/>
        </p:nvSpPr>
        <p:spPr bwMode="auto">
          <a:xfrm rot="-10314794">
            <a:off x="7823200" y="3810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5015" name="AutoShape 7"/>
          <p:cNvSpPr>
            <a:spLocks noChangeArrowheads="1"/>
          </p:cNvSpPr>
          <p:nvPr/>
        </p:nvSpPr>
        <p:spPr bwMode="auto">
          <a:xfrm rot="-5566981">
            <a:off x="7729538" y="6121401"/>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5016" name="Group 8"/>
          <p:cNvGrpSpPr>
            <a:grpSpLocks/>
          </p:cNvGrpSpPr>
          <p:nvPr/>
        </p:nvGrpSpPr>
        <p:grpSpPr bwMode="auto">
          <a:xfrm>
            <a:off x="0" y="228600"/>
            <a:ext cx="541338" cy="304800"/>
            <a:chOff x="4488" y="1488"/>
            <a:chExt cx="384" cy="192"/>
          </a:xfrm>
        </p:grpSpPr>
        <p:sp>
          <p:nvSpPr>
            <p:cNvPr id="555067" name="Oval 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8" name="Line 1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7" name="Group 11"/>
          <p:cNvGrpSpPr>
            <a:grpSpLocks/>
          </p:cNvGrpSpPr>
          <p:nvPr/>
        </p:nvGrpSpPr>
        <p:grpSpPr bwMode="auto">
          <a:xfrm>
            <a:off x="0" y="609601"/>
            <a:ext cx="541338" cy="304800"/>
            <a:chOff x="4488" y="1488"/>
            <a:chExt cx="384" cy="192"/>
          </a:xfrm>
        </p:grpSpPr>
        <p:sp>
          <p:nvSpPr>
            <p:cNvPr id="555065" name="Oval 1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6" name="Line 1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8" name="Group 14"/>
          <p:cNvGrpSpPr>
            <a:grpSpLocks/>
          </p:cNvGrpSpPr>
          <p:nvPr/>
        </p:nvGrpSpPr>
        <p:grpSpPr bwMode="auto">
          <a:xfrm>
            <a:off x="0" y="990600"/>
            <a:ext cx="541338" cy="304800"/>
            <a:chOff x="4488" y="1488"/>
            <a:chExt cx="384" cy="192"/>
          </a:xfrm>
        </p:grpSpPr>
        <p:sp>
          <p:nvSpPr>
            <p:cNvPr id="555063" name="Oval 1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4" name="Line 1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19" name="Group 17"/>
          <p:cNvGrpSpPr>
            <a:grpSpLocks/>
          </p:cNvGrpSpPr>
          <p:nvPr/>
        </p:nvGrpSpPr>
        <p:grpSpPr bwMode="auto">
          <a:xfrm>
            <a:off x="0" y="1371601"/>
            <a:ext cx="541338" cy="304800"/>
            <a:chOff x="4488" y="1488"/>
            <a:chExt cx="384" cy="192"/>
          </a:xfrm>
        </p:grpSpPr>
        <p:sp>
          <p:nvSpPr>
            <p:cNvPr id="555061" name="Oval 1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2" name="Line 1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0" name="Group 20"/>
          <p:cNvGrpSpPr>
            <a:grpSpLocks/>
          </p:cNvGrpSpPr>
          <p:nvPr/>
        </p:nvGrpSpPr>
        <p:grpSpPr bwMode="auto">
          <a:xfrm>
            <a:off x="0" y="1752600"/>
            <a:ext cx="541338" cy="304800"/>
            <a:chOff x="4488" y="1488"/>
            <a:chExt cx="384" cy="192"/>
          </a:xfrm>
        </p:grpSpPr>
        <p:sp>
          <p:nvSpPr>
            <p:cNvPr id="555059" name="Oval 2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60" name="Line 2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1" name="Group 23"/>
          <p:cNvGrpSpPr>
            <a:grpSpLocks/>
          </p:cNvGrpSpPr>
          <p:nvPr/>
        </p:nvGrpSpPr>
        <p:grpSpPr bwMode="auto">
          <a:xfrm>
            <a:off x="0" y="2133601"/>
            <a:ext cx="541338" cy="304800"/>
            <a:chOff x="4488" y="1488"/>
            <a:chExt cx="384" cy="192"/>
          </a:xfrm>
        </p:grpSpPr>
        <p:sp>
          <p:nvSpPr>
            <p:cNvPr id="555057" name="Oval 2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8" name="Line 2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2" name="Group 26"/>
          <p:cNvGrpSpPr>
            <a:grpSpLocks/>
          </p:cNvGrpSpPr>
          <p:nvPr/>
        </p:nvGrpSpPr>
        <p:grpSpPr bwMode="auto">
          <a:xfrm>
            <a:off x="0" y="2514600"/>
            <a:ext cx="541338" cy="304800"/>
            <a:chOff x="4488" y="1488"/>
            <a:chExt cx="384" cy="192"/>
          </a:xfrm>
        </p:grpSpPr>
        <p:sp>
          <p:nvSpPr>
            <p:cNvPr id="555055" name="Oval 2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6" name="Line 2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3" name="Group 29"/>
          <p:cNvGrpSpPr>
            <a:grpSpLocks/>
          </p:cNvGrpSpPr>
          <p:nvPr/>
        </p:nvGrpSpPr>
        <p:grpSpPr bwMode="auto">
          <a:xfrm>
            <a:off x="0" y="2895601"/>
            <a:ext cx="541338" cy="304800"/>
            <a:chOff x="4488" y="1488"/>
            <a:chExt cx="384" cy="192"/>
          </a:xfrm>
        </p:grpSpPr>
        <p:sp>
          <p:nvSpPr>
            <p:cNvPr id="555053" name="Oval 3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4" name="Line 3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4" name="Group 32"/>
          <p:cNvGrpSpPr>
            <a:grpSpLocks/>
          </p:cNvGrpSpPr>
          <p:nvPr/>
        </p:nvGrpSpPr>
        <p:grpSpPr bwMode="auto">
          <a:xfrm>
            <a:off x="0" y="3276600"/>
            <a:ext cx="541338" cy="304800"/>
            <a:chOff x="4488" y="1488"/>
            <a:chExt cx="384" cy="192"/>
          </a:xfrm>
        </p:grpSpPr>
        <p:sp>
          <p:nvSpPr>
            <p:cNvPr id="555051" name="Oval 3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2" name="Line 3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5" name="Group 35"/>
          <p:cNvGrpSpPr>
            <a:grpSpLocks/>
          </p:cNvGrpSpPr>
          <p:nvPr/>
        </p:nvGrpSpPr>
        <p:grpSpPr bwMode="auto">
          <a:xfrm>
            <a:off x="0" y="3657601"/>
            <a:ext cx="541338" cy="304800"/>
            <a:chOff x="4488" y="1488"/>
            <a:chExt cx="384" cy="192"/>
          </a:xfrm>
        </p:grpSpPr>
        <p:sp>
          <p:nvSpPr>
            <p:cNvPr id="555049" name="Oval 3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50" name="Line 3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6" name="Group 38"/>
          <p:cNvGrpSpPr>
            <a:grpSpLocks/>
          </p:cNvGrpSpPr>
          <p:nvPr/>
        </p:nvGrpSpPr>
        <p:grpSpPr bwMode="auto">
          <a:xfrm>
            <a:off x="0" y="4038600"/>
            <a:ext cx="541338" cy="304800"/>
            <a:chOff x="4488" y="1488"/>
            <a:chExt cx="384" cy="192"/>
          </a:xfrm>
        </p:grpSpPr>
        <p:sp>
          <p:nvSpPr>
            <p:cNvPr id="555047" name="Oval 3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8" name="Line 4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7" name="Group 41"/>
          <p:cNvGrpSpPr>
            <a:grpSpLocks/>
          </p:cNvGrpSpPr>
          <p:nvPr/>
        </p:nvGrpSpPr>
        <p:grpSpPr bwMode="auto">
          <a:xfrm>
            <a:off x="0" y="4419601"/>
            <a:ext cx="541338" cy="304800"/>
            <a:chOff x="4488" y="1488"/>
            <a:chExt cx="384" cy="192"/>
          </a:xfrm>
        </p:grpSpPr>
        <p:sp>
          <p:nvSpPr>
            <p:cNvPr id="555045" name="Oval 4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6" name="Line 4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8" name="Group 44"/>
          <p:cNvGrpSpPr>
            <a:grpSpLocks/>
          </p:cNvGrpSpPr>
          <p:nvPr/>
        </p:nvGrpSpPr>
        <p:grpSpPr bwMode="auto">
          <a:xfrm>
            <a:off x="0" y="4800600"/>
            <a:ext cx="541338" cy="304800"/>
            <a:chOff x="4488" y="1488"/>
            <a:chExt cx="384" cy="192"/>
          </a:xfrm>
        </p:grpSpPr>
        <p:sp>
          <p:nvSpPr>
            <p:cNvPr id="555043" name="Oval 4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4" name="Line 4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29" name="Group 47"/>
          <p:cNvGrpSpPr>
            <a:grpSpLocks/>
          </p:cNvGrpSpPr>
          <p:nvPr/>
        </p:nvGrpSpPr>
        <p:grpSpPr bwMode="auto">
          <a:xfrm>
            <a:off x="0" y="5181601"/>
            <a:ext cx="541338" cy="304800"/>
            <a:chOff x="4488" y="1488"/>
            <a:chExt cx="384" cy="192"/>
          </a:xfrm>
        </p:grpSpPr>
        <p:sp>
          <p:nvSpPr>
            <p:cNvPr id="555041" name="Oval 4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2" name="Line 4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0" name="Group 50"/>
          <p:cNvGrpSpPr>
            <a:grpSpLocks/>
          </p:cNvGrpSpPr>
          <p:nvPr/>
        </p:nvGrpSpPr>
        <p:grpSpPr bwMode="auto">
          <a:xfrm>
            <a:off x="0" y="5562600"/>
            <a:ext cx="541338" cy="304800"/>
            <a:chOff x="4488" y="1488"/>
            <a:chExt cx="384" cy="192"/>
          </a:xfrm>
        </p:grpSpPr>
        <p:sp>
          <p:nvSpPr>
            <p:cNvPr id="555039" name="Oval 5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40" name="Line 5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1" name="Group 53"/>
          <p:cNvGrpSpPr>
            <a:grpSpLocks/>
          </p:cNvGrpSpPr>
          <p:nvPr/>
        </p:nvGrpSpPr>
        <p:grpSpPr bwMode="auto">
          <a:xfrm>
            <a:off x="0" y="5943601"/>
            <a:ext cx="541338" cy="304800"/>
            <a:chOff x="4488" y="1488"/>
            <a:chExt cx="384" cy="192"/>
          </a:xfrm>
        </p:grpSpPr>
        <p:sp>
          <p:nvSpPr>
            <p:cNvPr id="555037" name="Oval 5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8" name="Line 5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5032" name="Group 56"/>
          <p:cNvGrpSpPr>
            <a:grpSpLocks/>
          </p:cNvGrpSpPr>
          <p:nvPr/>
        </p:nvGrpSpPr>
        <p:grpSpPr bwMode="auto">
          <a:xfrm>
            <a:off x="0" y="6324600"/>
            <a:ext cx="541338" cy="304800"/>
            <a:chOff x="4488" y="1488"/>
            <a:chExt cx="384" cy="192"/>
          </a:xfrm>
        </p:grpSpPr>
        <p:sp>
          <p:nvSpPr>
            <p:cNvPr id="555035" name="Oval 5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5036" name="Line 5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48187" name="Rectangle 59"/>
          <p:cNvSpPr>
            <a:spLocks noGrp="1" noChangeArrowheads="1"/>
          </p:cNvSpPr>
          <p:nvPr>
            <p:ph type="title" idx="4294967295"/>
          </p:nvPr>
        </p:nvSpPr>
        <p:spPr>
          <a:xfrm>
            <a:off x="1835699" y="476672"/>
            <a:ext cx="5979567" cy="175260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ar-JO" b="1" dirty="0">
                <a:effectLst>
                  <a:glow rad="241300">
                    <a:srgbClr val="E9E884">
                      <a:alpha val="94000"/>
                    </a:srgbClr>
                  </a:glow>
                </a:effectLst>
                <a:latin typeface="Arial" charset="0"/>
                <a:ea typeface="ＭＳ Ｐゴシック" charset="0"/>
                <a:cs typeface="+mj-cs"/>
              </a:rPr>
              <a:t>اتجاهات للفجار و الجهلة</a:t>
            </a:r>
            <a:endParaRPr lang="en-US" b="1" dirty="0">
              <a:effectLst>
                <a:glow rad="241300">
                  <a:srgbClr val="E9E884">
                    <a:alpha val="94000"/>
                  </a:srgbClr>
                </a:glow>
              </a:effectLst>
              <a:latin typeface="Arial" charset="0"/>
              <a:ea typeface="ＭＳ Ｐゴシック" charset="0"/>
              <a:cs typeface="+mj-cs"/>
            </a:endParaRPr>
          </a:p>
        </p:txBody>
      </p:sp>
      <p:sp>
        <p:nvSpPr>
          <p:cNvPr id="555034"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ltHorz">
          <a:fgClr>
            <a:srgbClr val="FFCC66"/>
          </a:fgClr>
          <a:bgClr>
            <a:srgbClr val="FFFFCC"/>
          </a:bgClr>
        </a:pattFill>
        <a:effectLst/>
      </p:bgPr>
    </p:bg>
    <p:spTree>
      <p:nvGrpSpPr>
        <p:cNvPr id="1" name=""/>
        <p:cNvGrpSpPr/>
        <p:nvPr/>
      </p:nvGrpSpPr>
      <p:grpSpPr>
        <a:xfrm>
          <a:off x="0" y="0"/>
          <a:ext cx="0" cy="0"/>
          <a:chOff x="0" y="0"/>
          <a:chExt cx="0" cy="0"/>
        </a:xfrm>
      </p:grpSpPr>
      <p:pic>
        <p:nvPicPr>
          <p:cNvPr id="557058" name="Picture 2" descr="Ephesus_Aqueduct"/>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rot="488184">
            <a:off x="4572000" y="2743200"/>
            <a:ext cx="3792538" cy="3627438"/>
          </a:xfrm>
        </p:spPr>
      </p:pic>
      <p:pic>
        <p:nvPicPr>
          <p:cNvPr id="557059" name="Picture 3" descr="EPHES_publictoilet"/>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a:xfrm rot="21262410">
            <a:off x="914403" y="533400"/>
            <a:ext cx="4335463" cy="3657600"/>
          </a:xfrm>
        </p:spPr>
      </p:pic>
      <p:sp>
        <p:nvSpPr>
          <p:cNvPr id="557060" name="Rectangle 4"/>
          <p:cNvSpPr>
            <a:spLocks noChangeArrowheads="1"/>
          </p:cNvSpPr>
          <p:nvPr/>
        </p:nvSpPr>
        <p:spPr bwMode="auto">
          <a:xfrm>
            <a:off x="-33338" y="0"/>
            <a:ext cx="134938" cy="6858000"/>
          </a:xfrm>
          <a:prstGeom prst="rect">
            <a:avLst/>
          </a:prstGeom>
          <a:solidFill>
            <a:schemeClr val="tx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557061" name="AutoShape 5"/>
          <p:cNvSpPr>
            <a:spLocks noChangeArrowheads="1"/>
          </p:cNvSpPr>
          <p:nvPr/>
        </p:nvSpPr>
        <p:spPr bwMode="auto">
          <a:xfrm rot="-548229">
            <a:off x="982663" y="403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2" name="AutoShape 6"/>
          <p:cNvSpPr>
            <a:spLocks noChangeArrowheads="1"/>
          </p:cNvSpPr>
          <p:nvPr/>
        </p:nvSpPr>
        <p:spPr bwMode="auto">
          <a:xfrm rot="5279848">
            <a:off x="685800" y="7112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3" name="AutoShape 7"/>
          <p:cNvSpPr>
            <a:spLocks noChangeArrowheads="1"/>
          </p:cNvSpPr>
          <p:nvPr/>
        </p:nvSpPr>
        <p:spPr bwMode="auto">
          <a:xfrm rot="10437214">
            <a:off x="4775201" y="2286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64" name="AutoShape 8"/>
          <p:cNvSpPr>
            <a:spLocks noChangeArrowheads="1"/>
          </p:cNvSpPr>
          <p:nvPr/>
        </p:nvSpPr>
        <p:spPr bwMode="auto">
          <a:xfrm rot="-4580932">
            <a:off x="7797800" y="6273800"/>
            <a:ext cx="457200" cy="4064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grpSp>
        <p:nvGrpSpPr>
          <p:cNvPr id="557065" name="Group 9"/>
          <p:cNvGrpSpPr>
            <a:grpSpLocks/>
          </p:cNvGrpSpPr>
          <p:nvPr/>
        </p:nvGrpSpPr>
        <p:grpSpPr bwMode="auto">
          <a:xfrm>
            <a:off x="0" y="228600"/>
            <a:ext cx="541338" cy="304800"/>
            <a:chOff x="4488" y="1488"/>
            <a:chExt cx="384" cy="192"/>
          </a:xfrm>
        </p:grpSpPr>
        <p:sp>
          <p:nvSpPr>
            <p:cNvPr id="557118" name="Oval 1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9" name="Line 1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6" name="Group 12"/>
          <p:cNvGrpSpPr>
            <a:grpSpLocks/>
          </p:cNvGrpSpPr>
          <p:nvPr/>
        </p:nvGrpSpPr>
        <p:grpSpPr bwMode="auto">
          <a:xfrm>
            <a:off x="0" y="609601"/>
            <a:ext cx="541338" cy="304800"/>
            <a:chOff x="4488" y="1488"/>
            <a:chExt cx="384" cy="192"/>
          </a:xfrm>
        </p:grpSpPr>
        <p:sp>
          <p:nvSpPr>
            <p:cNvPr id="557116" name="Oval 1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7" name="Line 1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7" name="Group 15"/>
          <p:cNvGrpSpPr>
            <a:grpSpLocks/>
          </p:cNvGrpSpPr>
          <p:nvPr/>
        </p:nvGrpSpPr>
        <p:grpSpPr bwMode="auto">
          <a:xfrm>
            <a:off x="0" y="990600"/>
            <a:ext cx="541338" cy="304800"/>
            <a:chOff x="4488" y="1488"/>
            <a:chExt cx="384" cy="192"/>
          </a:xfrm>
        </p:grpSpPr>
        <p:sp>
          <p:nvSpPr>
            <p:cNvPr id="557114" name="Oval 1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5" name="Line 1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8" name="Group 18"/>
          <p:cNvGrpSpPr>
            <a:grpSpLocks/>
          </p:cNvGrpSpPr>
          <p:nvPr/>
        </p:nvGrpSpPr>
        <p:grpSpPr bwMode="auto">
          <a:xfrm>
            <a:off x="0" y="1371601"/>
            <a:ext cx="541338" cy="304800"/>
            <a:chOff x="4488" y="1488"/>
            <a:chExt cx="384" cy="192"/>
          </a:xfrm>
        </p:grpSpPr>
        <p:sp>
          <p:nvSpPr>
            <p:cNvPr id="557112" name="Oval 1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3" name="Line 2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69" name="Group 21"/>
          <p:cNvGrpSpPr>
            <a:grpSpLocks/>
          </p:cNvGrpSpPr>
          <p:nvPr/>
        </p:nvGrpSpPr>
        <p:grpSpPr bwMode="auto">
          <a:xfrm>
            <a:off x="0" y="1752600"/>
            <a:ext cx="541338" cy="304800"/>
            <a:chOff x="4488" y="1488"/>
            <a:chExt cx="384" cy="192"/>
          </a:xfrm>
        </p:grpSpPr>
        <p:sp>
          <p:nvSpPr>
            <p:cNvPr id="557110" name="Oval 2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11" name="Line 2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0" name="Group 24"/>
          <p:cNvGrpSpPr>
            <a:grpSpLocks/>
          </p:cNvGrpSpPr>
          <p:nvPr/>
        </p:nvGrpSpPr>
        <p:grpSpPr bwMode="auto">
          <a:xfrm>
            <a:off x="0" y="2133601"/>
            <a:ext cx="541338" cy="304800"/>
            <a:chOff x="4488" y="1488"/>
            <a:chExt cx="384" cy="192"/>
          </a:xfrm>
        </p:grpSpPr>
        <p:sp>
          <p:nvSpPr>
            <p:cNvPr id="557108" name="Oval 2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9" name="Line 2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1" name="Group 27"/>
          <p:cNvGrpSpPr>
            <a:grpSpLocks/>
          </p:cNvGrpSpPr>
          <p:nvPr/>
        </p:nvGrpSpPr>
        <p:grpSpPr bwMode="auto">
          <a:xfrm>
            <a:off x="0" y="2514600"/>
            <a:ext cx="541338" cy="304800"/>
            <a:chOff x="4488" y="1488"/>
            <a:chExt cx="384" cy="192"/>
          </a:xfrm>
        </p:grpSpPr>
        <p:sp>
          <p:nvSpPr>
            <p:cNvPr id="557106" name="Oval 2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7" name="Line 2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2" name="Group 30"/>
          <p:cNvGrpSpPr>
            <a:grpSpLocks/>
          </p:cNvGrpSpPr>
          <p:nvPr/>
        </p:nvGrpSpPr>
        <p:grpSpPr bwMode="auto">
          <a:xfrm>
            <a:off x="0" y="2895601"/>
            <a:ext cx="541338" cy="304800"/>
            <a:chOff x="4488" y="1488"/>
            <a:chExt cx="384" cy="192"/>
          </a:xfrm>
        </p:grpSpPr>
        <p:sp>
          <p:nvSpPr>
            <p:cNvPr id="557104" name="Oval 31"/>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5" name="Line 32"/>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3" name="Group 33"/>
          <p:cNvGrpSpPr>
            <a:grpSpLocks/>
          </p:cNvGrpSpPr>
          <p:nvPr/>
        </p:nvGrpSpPr>
        <p:grpSpPr bwMode="auto">
          <a:xfrm>
            <a:off x="0" y="3276600"/>
            <a:ext cx="541338" cy="304800"/>
            <a:chOff x="4488" y="1488"/>
            <a:chExt cx="384" cy="192"/>
          </a:xfrm>
        </p:grpSpPr>
        <p:sp>
          <p:nvSpPr>
            <p:cNvPr id="557102" name="Oval 34"/>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3" name="Line 35"/>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4" name="Group 36"/>
          <p:cNvGrpSpPr>
            <a:grpSpLocks/>
          </p:cNvGrpSpPr>
          <p:nvPr/>
        </p:nvGrpSpPr>
        <p:grpSpPr bwMode="auto">
          <a:xfrm>
            <a:off x="0" y="3657601"/>
            <a:ext cx="541338" cy="304800"/>
            <a:chOff x="4488" y="1488"/>
            <a:chExt cx="384" cy="192"/>
          </a:xfrm>
        </p:grpSpPr>
        <p:sp>
          <p:nvSpPr>
            <p:cNvPr id="557100" name="Oval 37"/>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101" name="Line 38"/>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5" name="Group 39"/>
          <p:cNvGrpSpPr>
            <a:grpSpLocks/>
          </p:cNvGrpSpPr>
          <p:nvPr/>
        </p:nvGrpSpPr>
        <p:grpSpPr bwMode="auto">
          <a:xfrm>
            <a:off x="0" y="4038600"/>
            <a:ext cx="541338" cy="304800"/>
            <a:chOff x="4488" y="1488"/>
            <a:chExt cx="384" cy="192"/>
          </a:xfrm>
        </p:grpSpPr>
        <p:sp>
          <p:nvSpPr>
            <p:cNvPr id="557098" name="Oval 40"/>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9" name="Line 41"/>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6" name="Group 42"/>
          <p:cNvGrpSpPr>
            <a:grpSpLocks/>
          </p:cNvGrpSpPr>
          <p:nvPr/>
        </p:nvGrpSpPr>
        <p:grpSpPr bwMode="auto">
          <a:xfrm>
            <a:off x="0" y="4419601"/>
            <a:ext cx="541338" cy="304800"/>
            <a:chOff x="4488" y="1488"/>
            <a:chExt cx="384" cy="192"/>
          </a:xfrm>
        </p:grpSpPr>
        <p:sp>
          <p:nvSpPr>
            <p:cNvPr id="557096" name="Oval 43"/>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7" name="Line 44"/>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7" name="Group 45"/>
          <p:cNvGrpSpPr>
            <a:grpSpLocks/>
          </p:cNvGrpSpPr>
          <p:nvPr/>
        </p:nvGrpSpPr>
        <p:grpSpPr bwMode="auto">
          <a:xfrm>
            <a:off x="0" y="4800600"/>
            <a:ext cx="541338" cy="304800"/>
            <a:chOff x="4488" y="1488"/>
            <a:chExt cx="384" cy="192"/>
          </a:xfrm>
        </p:grpSpPr>
        <p:sp>
          <p:nvSpPr>
            <p:cNvPr id="557094" name="Oval 46"/>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5" name="Line 47"/>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8" name="Group 48"/>
          <p:cNvGrpSpPr>
            <a:grpSpLocks/>
          </p:cNvGrpSpPr>
          <p:nvPr/>
        </p:nvGrpSpPr>
        <p:grpSpPr bwMode="auto">
          <a:xfrm>
            <a:off x="0" y="5181601"/>
            <a:ext cx="541338" cy="304800"/>
            <a:chOff x="4488" y="1488"/>
            <a:chExt cx="384" cy="192"/>
          </a:xfrm>
        </p:grpSpPr>
        <p:sp>
          <p:nvSpPr>
            <p:cNvPr id="557092" name="Oval 49"/>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3" name="Line 50"/>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79" name="Group 51"/>
          <p:cNvGrpSpPr>
            <a:grpSpLocks/>
          </p:cNvGrpSpPr>
          <p:nvPr/>
        </p:nvGrpSpPr>
        <p:grpSpPr bwMode="auto">
          <a:xfrm>
            <a:off x="0" y="5562600"/>
            <a:ext cx="541338" cy="304800"/>
            <a:chOff x="4488" y="1488"/>
            <a:chExt cx="384" cy="192"/>
          </a:xfrm>
        </p:grpSpPr>
        <p:sp>
          <p:nvSpPr>
            <p:cNvPr id="557090" name="Oval 52"/>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91" name="Line 53"/>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80" name="Group 54"/>
          <p:cNvGrpSpPr>
            <a:grpSpLocks/>
          </p:cNvGrpSpPr>
          <p:nvPr/>
        </p:nvGrpSpPr>
        <p:grpSpPr bwMode="auto">
          <a:xfrm>
            <a:off x="0" y="5943601"/>
            <a:ext cx="541338" cy="304800"/>
            <a:chOff x="4488" y="1488"/>
            <a:chExt cx="384" cy="192"/>
          </a:xfrm>
        </p:grpSpPr>
        <p:sp>
          <p:nvSpPr>
            <p:cNvPr id="557088" name="Oval 55"/>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9" name="Line 56"/>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grpSp>
        <p:nvGrpSpPr>
          <p:cNvPr id="557081" name="Group 57"/>
          <p:cNvGrpSpPr>
            <a:grpSpLocks/>
          </p:cNvGrpSpPr>
          <p:nvPr/>
        </p:nvGrpSpPr>
        <p:grpSpPr bwMode="auto">
          <a:xfrm>
            <a:off x="0" y="6324600"/>
            <a:ext cx="541338" cy="304800"/>
            <a:chOff x="4488" y="1488"/>
            <a:chExt cx="384" cy="192"/>
          </a:xfrm>
        </p:grpSpPr>
        <p:sp>
          <p:nvSpPr>
            <p:cNvPr id="557086" name="Oval 58"/>
            <p:cNvSpPr>
              <a:spLocks noChangeArrowheads="1"/>
            </p:cNvSpPr>
            <p:nvPr/>
          </p:nvSpPr>
          <p:spPr bwMode="auto">
            <a:xfrm>
              <a:off x="4680" y="1488"/>
              <a:ext cx="192" cy="192"/>
            </a:xfrm>
            <a:prstGeom prst="ellipse">
              <a:avLst/>
            </a:prstGeom>
            <a:solidFill>
              <a:schemeClr val="tx1"/>
            </a:solidFill>
            <a:ln w="9525">
              <a:solidFill>
                <a:schemeClr val="tx1"/>
              </a:solidFill>
              <a:round/>
              <a:headEnd/>
              <a:tailEnd/>
            </a:ln>
          </p:spPr>
          <p:txBody>
            <a:bodyPr wrap="none" anchor="ctr"/>
            <a:lstStyle/>
            <a:p>
              <a:endParaRPr lang="en-US">
                <a:solidFill>
                  <a:srgbClr val="000000"/>
                </a:solidFill>
              </a:endParaRPr>
            </a:p>
          </p:txBody>
        </p:sp>
        <p:sp>
          <p:nvSpPr>
            <p:cNvPr id="557087" name="Line 59"/>
            <p:cNvSpPr>
              <a:spLocks noChangeShapeType="1"/>
            </p:cNvSpPr>
            <p:nvPr/>
          </p:nvSpPr>
          <p:spPr bwMode="auto">
            <a:xfrm flipV="1">
              <a:off x="4488" y="1584"/>
              <a:ext cx="288" cy="0"/>
            </a:xfrm>
            <a:prstGeom prst="line">
              <a:avLst/>
            </a:prstGeom>
            <a:noFill/>
            <a:ln w="76200">
              <a:solidFill>
                <a:srgbClr val="B2B2B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57082" name="AutoShape 60"/>
          <p:cNvSpPr>
            <a:spLocks noChangeArrowheads="1"/>
          </p:cNvSpPr>
          <p:nvPr/>
        </p:nvSpPr>
        <p:spPr bwMode="auto">
          <a:xfrm rot="-10041545">
            <a:off x="8229600" y="2971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557083" name="AutoShape 61"/>
          <p:cNvSpPr>
            <a:spLocks noChangeArrowheads="1"/>
          </p:cNvSpPr>
          <p:nvPr/>
        </p:nvSpPr>
        <p:spPr bwMode="auto">
          <a:xfrm rot="467422">
            <a:off x="4300538" y="5638800"/>
            <a:ext cx="406400" cy="457200"/>
          </a:xfrm>
          <a:prstGeom prst="rtTriangle">
            <a:avLst/>
          </a:prstGeom>
          <a:solidFill>
            <a:srgbClr val="FFFFCC">
              <a:alpha val="45097"/>
            </a:srgbClr>
          </a:solidFill>
          <a:ln w="9525">
            <a:solidFill>
              <a:schemeClr val="bg2"/>
            </a:solidFill>
            <a:miter lim="800000"/>
            <a:headEnd/>
            <a:tailEnd/>
          </a:ln>
        </p:spPr>
        <p:txBody>
          <a:bodyPr wrap="none" lIns="91427" tIns="45714" rIns="91427" bIns="45714" anchor="ctr"/>
          <a:lstStyle/>
          <a:p>
            <a:endParaRPr lang="en-US">
              <a:solidFill>
                <a:srgbClr val="000000"/>
              </a:solidFill>
            </a:endParaRPr>
          </a:p>
        </p:txBody>
      </p:sp>
      <p:sp>
        <p:nvSpPr>
          <p:cNvPr id="2" name="Title 1"/>
          <p:cNvSpPr>
            <a:spLocks noGrp="1"/>
          </p:cNvSpPr>
          <p:nvPr>
            <p:ph type="title"/>
          </p:nvPr>
        </p:nvSpPr>
        <p:spPr>
          <a:xfrm>
            <a:off x="5219700" y="312739"/>
            <a:ext cx="3924300" cy="2176462"/>
          </a:xfrm>
        </p:spPr>
        <p:txBody>
          <a:bodyPr/>
          <a:lstStyle/>
          <a:p>
            <a:r>
              <a:rPr lang="ar-JO" dirty="0">
                <a:latin typeface="Arial" charset="0"/>
                <a:ea typeface="ＭＳ Ｐゴシック" charset="0"/>
                <a:cs typeface="ＭＳ Ｐゴシック" charset="0"/>
              </a:rPr>
              <a:t>المراحيض و القنوات</a:t>
            </a:r>
            <a:endParaRPr lang="en-US" dirty="0">
              <a:latin typeface="Arial" charset="0"/>
              <a:ea typeface="ＭＳ Ｐゴシック" charset="0"/>
              <a:cs typeface="ＭＳ Ｐゴシック" charset="0"/>
            </a:endParaRPr>
          </a:p>
        </p:txBody>
      </p:sp>
      <p:sp>
        <p:nvSpPr>
          <p:cNvPr id="557085" name="Text Box 37"/>
          <p:cNvSpPr txBox="1">
            <a:spLocks noChangeArrowheads="1"/>
          </p:cNvSpPr>
          <p:nvPr/>
        </p:nvSpPr>
        <p:spPr bwMode="auto">
          <a:xfrm>
            <a:off x="8410864" y="34925"/>
            <a:ext cx="701102" cy="46383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b="1" dirty="0">
                <a:solidFill>
                  <a:srgbClr val="FFFFFF"/>
                </a:solidFill>
                <a:latin typeface="Arial" charset="0"/>
                <a:cs typeface="Arial" charset="0"/>
              </a:rPr>
              <a:t>349</a:t>
            </a:r>
            <a:endParaRPr lang="en-US" b="1" dirty="0">
              <a:solidFill>
                <a:srgbClr val="FFFFFF"/>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انقسامات اليهود - الأمم</a:t>
            </a:r>
            <a:endParaRPr lang="en-US" sz="5400" b="1" dirty="0">
              <a:effectLst>
                <a:glow rad="127000">
                  <a:schemeClr val="tx1"/>
                </a:glow>
              </a:effectLst>
              <a:latin typeface="Arial" charset="0"/>
              <a:ea typeface="ＭＳ Ｐゴシック" charset="0"/>
              <a:cs typeface="ＭＳ Ｐゴシック" charset="0"/>
            </a:endParaRPr>
          </a:p>
        </p:txBody>
      </p:sp>
      <p:pic>
        <p:nvPicPr>
          <p:cNvPr id="665602" name="Picture 2" descr="https://mymorningmeditations.files.wordpress.com/2013/02/community.gif">
            <a:extLst>
              <a:ext uri="{FF2B5EF4-FFF2-40B4-BE49-F238E27FC236}">
                <a16:creationId xmlns:a16="http://schemas.microsoft.com/office/drawing/2014/main" id="{EBA51662-1793-994C-93E9-E734CD7888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331251"/>
            <a:ext cx="6336704" cy="5526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7716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b="1" dirty="0">
                <a:solidFill>
                  <a:schemeClr val="bg1"/>
                </a:solidFill>
                <a:effectLst>
                  <a:glow rad="101600">
                    <a:schemeClr val="tx1">
                      <a:alpha val="99000"/>
                    </a:schemeClr>
                  </a:glow>
                </a:effectLst>
                <a:latin typeface="Arial"/>
                <a:cs typeface="Arial"/>
              </a:rPr>
              <a:t>الموضوع الرئيسي</a:t>
            </a:r>
            <a:endParaRPr lang="en-US" sz="48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وحدة اليهود – الأمم </a:t>
            </a:r>
          </a:p>
          <a:p>
            <a:pPr defTabSz="457200">
              <a:defRPr/>
            </a:pPr>
            <a:r>
              <a:rPr lang="ar-JO" sz="4800" b="1" dirty="0">
                <a:solidFill>
                  <a:srgbClr val="FFFFFF"/>
                </a:solidFill>
                <a:effectLst>
                  <a:glow rad="127000">
                    <a:srgbClr val="000000"/>
                  </a:glow>
                </a:effectLst>
                <a:latin typeface="Arial" charset="0"/>
                <a:ea typeface="ＭＳ Ｐゴシック" charset="0"/>
                <a:cs typeface="ＭＳ Ｐゴシック" charset="0"/>
              </a:rPr>
              <a:t>ظاهرة بالمحبة</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8569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36513" y="207987"/>
            <a:ext cx="9159876" cy="1420813"/>
          </a:xfrm>
        </p:spPr>
        <p:txBody>
          <a:bodyPr/>
          <a:lstStyle/>
          <a:p>
            <a:pPr eaLnBrk="1" hangingPunct="1">
              <a:defRPr/>
            </a:pPr>
            <a:r>
              <a:rPr lang="ar-JO" sz="4000" b="1" dirty="0">
                <a:solidFill>
                  <a:schemeClr val="tx1"/>
                </a:solidFill>
                <a:latin typeface="Arial" charset="0"/>
                <a:ea typeface="ＭＳ Ｐゴシック" charset="0"/>
                <a:cs typeface="ＭＳ Ｐゴシック" charset="0"/>
              </a:rPr>
              <a:t>أحياناً يسيء المسيحيون معاملة الآخرين من مجموعات عرقية مختلفة</a:t>
            </a:r>
            <a:endParaRPr lang="en-US" sz="4000" b="1" dirty="0">
              <a:solidFill>
                <a:schemeClr val="tx1"/>
              </a:solidFill>
              <a:latin typeface="Arial" charset="0"/>
              <a:ea typeface="ＭＳ Ｐゴシック" charset="0"/>
              <a:cs typeface="ＭＳ Ｐゴシック" charset="0"/>
            </a:endParaRPr>
          </a:p>
        </p:txBody>
      </p:sp>
      <p:grpSp>
        <p:nvGrpSpPr>
          <p:cNvPr id="483331" name="Group 2"/>
          <p:cNvGrpSpPr>
            <a:grpSpLocks/>
          </p:cNvGrpSpPr>
          <p:nvPr/>
        </p:nvGrpSpPr>
        <p:grpSpPr bwMode="auto">
          <a:xfrm>
            <a:off x="-36510" y="1628775"/>
            <a:ext cx="3733801" cy="5257800"/>
            <a:chOff x="-36512" y="1699592"/>
            <a:chExt cx="3733800" cy="5257800"/>
          </a:xfrm>
        </p:grpSpPr>
        <p:pic>
          <p:nvPicPr>
            <p:cNvPr id="483336"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12" y="1699592"/>
              <a:ext cx="3733800" cy="5257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Rectangle 1"/>
            <p:cNvSpPr>
              <a:spLocks noChangeArrowheads="1"/>
            </p:cNvSpPr>
            <p:nvPr/>
          </p:nvSpPr>
          <p:spPr bwMode="auto">
            <a:xfrm>
              <a:off x="1897088" y="1699592"/>
              <a:ext cx="1800200" cy="2664296"/>
            </a:xfrm>
            <a:prstGeom prst="rect">
              <a:avLst/>
            </a:prstGeom>
            <a:solidFill>
              <a:srgbClr val="FFF8E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grpSp>
      <p:sp>
        <p:nvSpPr>
          <p:cNvPr id="18437" name="Rectangle 5"/>
          <p:cNvSpPr>
            <a:spLocks noGrp="1" noChangeArrowheads="1"/>
          </p:cNvSpPr>
          <p:nvPr>
            <p:ph type="body" sz="half" idx="2"/>
          </p:nvPr>
        </p:nvSpPr>
        <p:spPr>
          <a:xfrm>
            <a:off x="4162425"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الأمم</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868489" y="2279653"/>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lang="ar-JO" sz="2800" b="1" dirty="0">
                <a:solidFill>
                  <a:srgbClr val="FFFFFF"/>
                </a:solidFill>
                <a:effectLst>
                  <a:outerShdw blurRad="38100" dist="38100" dir="2700000" algn="tl">
                    <a:srgbClr val="000000"/>
                  </a:outerShdw>
                </a:effectLst>
                <a:latin typeface="Tahoma" charset="0"/>
              </a:rPr>
              <a:t>إله واحد</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محرمات كثيرة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9" name="Rectangle 7"/>
          <p:cNvSpPr>
            <a:spLocks noChangeArrowheads="1"/>
          </p:cNvSpPr>
          <p:nvPr/>
        </p:nvSpPr>
        <p:spPr bwMode="auto">
          <a:xfrm>
            <a:off x="4162426" y="2314578"/>
            <a:ext cx="1828800" cy="2016125"/>
          </a:xfrm>
          <a:prstGeom prst="rect">
            <a:avLst/>
          </a:prstGeom>
          <a:solidFill>
            <a:srgbClr val="FF0000"/>
          </a:solidFill>
          <a:ln w="9525">
            <a:noFill/>
            <a:miter lim="800000"/>
            <a:headEnd/>
            <a:tailEnd/>
          </a:ln>
          <a:effectLst/>
        </p:spPr>
        <p:txBody>
          <a:bodyPr lIns="91427" tIns="45714" rIns="91427" bIns="45714"/>
          <a:lstStyle/>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آلهة عديدة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a:p>
            <a:pPr marL="342849" marR="0" lvl="0" indent="-342849" algn="r" defTabSz="914400" rtl="1" eaLnBrk="1" fontAlgn="base" latinLnBrk="0" hangingPunct="1">
              <a:lnSpc>
                <a:spcPct val="100000"/>
              </a:lnSpc>
              <a:spcBef>
                <a:spcPct val="20000"/>
              </a:spcBef>
              <a:spcAft>
                <a:spcPct val="0"/>
              </a:spcAft>
              <a:buClr>
                <a:srgbClr val="FFCC66"/>
              </a:buClr>
              <a:buSzPct val="65000"/>
              <a:buFont typeface="Wingdings" charset="0"/>
              <a:buChar char="n"/>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rPr>
              <a:t>محرمات قليلة</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8436" name="Rectangle 4"/>
          <p:cNvSpPr>
            <a:spLocks noGrp="1" noChangeArrowheads="1"/>
          </p:cNvSpPr>
          <p:nvPr>
            <p:ph type="body" sz="half" idx="1"/>
          </p:nvPr>
        </p:nvSpPr>
        <p:spPr>
          <a:xfrm>
            <a:off x="1487488" y="1628775"/>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اليهود</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2" name="Text Box 37">
            <a:extLst>
              <a:ext uri="{FF2B5EF4-FFF2-40B4-BE49-F238E27FC236}">
                <a16:creationId xmlns:a16="http://schemas.microsoft.com/office/drawing/2014/main" id="{41EEB69E-7905-2A49-86FE-9B6F860DA54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159590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5378" name="Rectangle 5"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5379" name="Rectangle 2"/>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67587" name="Rectangle 3"/>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يفضل </a:t>
            </a:r>
            <a:r>
              <a:rPr lang="ar-JO" sz="3600" b="1" dirty="0">
                <a:solidFill>
                  <a:srgbClr val="FFFF00"/>
                </a:solidFill>
              </a:rPr>
              <a:t>الشعر</a:t>
            </a:r>
            <a:r>
              <a:rPr lang="ar-JO" sz="3600" b="1" dirty="0"/>
              <a:t> و اللغة التصويرية والرمزية</a:t>
            </a:r>
            <a:endParaRPr lang="en-US" sz="3600" b="1" dirty="0">
              <a:latin typeface="Tahoma" charset="0"/>
              <a:ea typeface="ＭＳ Ｐゴシック" charset="0"/>
              <a:cs typeface="ＭＳ Ｐゴシック" charset="0"/>
            </a:endParaRPr>
          </a:p>
        </p:txBody>
      </p:sp>
      <p:sp>
        <p:nvSpPr>
          <p:cNvPr id="67588" name="Rectangle 4"/>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يفضل </a:t>
            </a:r>
            <a:r>
              <a:rPr lang="ar-JO" sz="3600" b="1" dirty="0">
                <a:solidFill>
                  <a:srgbClr val="FFFF00"/>
                </a:solidFill>
              </a:rPr>
              <a:t>الملخصات</a:t>
            </a:r>
            <a:r>
              <a:rPr lang="ar-JO" sz="3600" b="1" dirty="0"/>
              <a:t> والقوائم والنقاط</a:t>
            </a:r>
            <a:endParaRPr lang="en-US" sz="3600" b="1" dirty="0">
              <a:latin typeface="Tahoma" charset="0"/>
              <a:ea typeface="ＭＳ Ｐゴシック" charset="0"/>
              <a:cs typeface="ＭＳ Ｐゴシック" charset="0"/>
            </a:endParaRPr>
          </a:p>
        </p:txBody>
      </p:sp>
      <p:sp>
        <p:nvSpPr>
          <p:cNvPr id="67591" name="Text Box 7"/>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67592" name="Text Box 8"/>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85384" name="WordArt 10"/>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أسلوب الكتابة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538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1800" b="1" dirty="0">
                <a:solidFill>
                  <a:srgbClr val="FFFFFF"/>
                </a:solidFill>
                <a:latin typeface="Arial" charset="0"/>
              </a:rPr>
              <a:t>مجلة الإنفصال ( كانون الأول 2003)، 7-9</a:t>
            </a:r>
            <a:endParaRPr kumimoji="0" lang="en-US" sz="18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10" name="Text Box 37">
            <a:extLst>
              <a:ext uri="{FF2B5EF4-FFF2-40B4-BE49-F238E27FC236}">
                <a16:creationId xmlns:a16="http://schemas.microsoft.com/office/drawing/2014/main" id="{6BA803B1-380E-C24D-AB71-F42FA3CE0D9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03174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7426"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7427"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يرى الأرقام على أنها صفة أو</a:t>
            </a:r>
            <a:r>
              <a:rPr lang="ar-JO" sz="3600" b="1" dirty="0">
                <a:solidFill>
                  <a:srgbClr val="FFFF00"/>
                </a:solidFill>
                <a:latin typeface="Tahoma" charset="0"/>
                <a:ea typeface="ＭＳ Ｐゴシック" charset="0"/>
                <a:cs typeface="ＭＳ Ｐゴシック" charset="0"/>
              </a:rPr>
              <a:t> رمز</a:t>
            </a:r>
            <a:endParaRPr lang="en-US" sz="3600" b="1" dirty="0">
              <a:latin typeface="Tahoma"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يرى الأرقام على أنها </a:t>
            </a:r>
            <a:r>
              <a:rPr lang="ar-JO" sz="3600" b="1" dirty="0">
                <a:solidFill>
                  <a:srgbClr val="FFFF00"/>
                </a:solidFill>
                <a:latin typeface="Tahoma" charset="0"/>
                <a:ea typeface="ＭＳ Ｐゴシック" charset="0"/>
                <a:cs typeface="ＭＳ Ｐゴシック" charset="0"/>
              </a:rPr>
              <a:t>كمية </a:t>
            </a:r>
            <a:r>
              <a:rPr lang="ar-JO" sz="3600" b="1" dirty="0">
                <a:latin typeface="Tahoma" charset="0"/>
                <a:ea typeface="ＭＳ Ｐゴシック" charset="0"/>
                <a:cs typeface="ＭＳ Ｐゴシック" charset="0"/>
              </a:rPr>
              <a:t>محددة</a:t>
            </a:r>
            <a:endParaRPr lang="en-US" sz="3600" b="1" dirty="0">
              <a:latin typeface="Tahoma" charset="0"/>
              <a:ea typeface="ＭＳ Ｐゴシック" charset="0"/>
              <a:cs typeface="ＭＳ Ｐゴシック" charset="0"/>
            </a:endParaRPr>
          </a:p>
        </p:txBody>
      </p:sp>
      <p:sp>
        <p:nvSpPr>
          <p:cNvPr id="106502"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06503"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87432"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الأرقام</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743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820A8451-E799-6647-976E-D43F704DEF37}"/>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914897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8947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89475"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يركز على علاقة </a:t>
            </a:r>
            <a:r>
              <a:rPr lang="ar-JO" sz="3600" b="1" dirty="0">
                <a:solidFill>
                  <a:srgbClr val="FFFF00"/>
                </a:solidFill>
                <a:latin typeface="Tahoma" charset="0"/>
                <a:ea typeface="ＭＳ Ｐゴシック" charset="0"/>
                <a:cs typeface="ＭＳ Ｐゴシック" charset="0"/>
              </a:rPr>
              <a:t>الفرد</a:t>
            </a:r>
            <a:r>
              <a:rPr lang="ar-JO" sz="3600" b="1" dirty="0">
                <a:latin typeface="Tahoma" charset="0"/>
                <a:ea typeface="ＭＳ Ｐゴシック" charset="0"/>
                <a:cs typeface="ＭＳ Ｐゴシック" charset="0"/>
              </a:rPr>
              <a:t> مع الله</a:t>
            </a:r>
            <a:endParaRPr lang="en-US" sz="3600" b="1" dirty="0">
              <a:latin typeface="Tahoma" charset="0"/>
              <a:ea typeface="ＭＳ Ｐゴシック" charset="0"/>
              <a:cs typeface="ＭＳ Ｐゴシック"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يركز على </a:t>
            </a:r>
            <a:r>
              <a:rPr lang="ar-JO" sz="3600" b="1" dirty="0">
                <a:solidFill>
                  <a:srgbClr val="FFFF00"/>
                </a:solidFill>
                <a:latin typeface="Tahoma" charset="0"/>
                <a:ea typeface="ＭＳ Ｐゴシック" charset="0"/>
                <a:cs typeface="ＭＳ Ｐゴシック" charset="0"/>
              </a:rPr>
              <a:t>المجتمع</a:t>
            </a:r>
            <a:r>
              <a:rPr lang="ar-JO" sz="3600" b="1" dirty="0">
                <a:latin typeface="Tahoma" charset="0"/>
                <a:ea typeface="ＭＳ Ｐゴシック" charset="0"/>
                <a:cs typeface="ＭＳ Ｐゴシック" charset="0"/>
              </a:rPr>
              <a:t> في العلاقة مع الله</a:t>
            </a:r>
            <a:endParaRPr lang="en-US" sz="3600" b="1" dirty="0">
              <a:latin typeface="Tahoma" charset="0"/>
              <a:ea typeface="ＭＳ Ｐゴシック" charset="0"/>
              <a:cs typeface="ＭＳ Ｐゴシック" charset="0"/>
            </a:endParaRPr>
          </a:p>
        </p:txBody>
      </p:sp>
      <p:sp>
        <p:nvSpPr>
          <p:cNvPr id="108550"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08551"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lvl="0"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89480"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العلاقة مع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8948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44D5BD36-E9F7-CD43-B989-B7A792A0933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7744547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152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1523"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يبدأ ملكوت الله </a:t>
            </a:r>
            <a:r>
              <a:rPr lang="ar-JO" sz="3600" b="1" dirty="0">
                <a:solidFill>
                  <a:srgbClr val="FFFF00"/>
                </a:solidFill>
              </a:rPr>
              <a:t>في هذه الحياة</a:t>
            </a:r>
            <a:r>
              <a:rPr lang="ar-JO" sz="3600" b="1" dirty="0"/>
              <a:t>. </a:t>
            </a:r>
          </a:p>
          <a:p>
            <a:pPr algn="r" rtl="1" eaLnBrk="1" hangingPunct="1">
              <a:buNone/>
              <a:defRPr/>
            </a:pPr>
            <a:r>
              <a:rPr lang="ar-JO" sz="3600" b="1" dirty="0"/>
              <a:t>   تعيش الحياة الأبدية في وئام مع الله</a:t>
            </a:r>
            <a:endParaRPr lang="en-US" sz="3600" b="1" dirty="0">
              <a:latin typeface="Tahoma" charset="0"/>
              <a:ea typeface="ＭＳ Ｐゴシック" charset="0"/>
              <a:cs typeface="ＭＳ Ｐゴシック" charset="0"/>
            </a:endParaRPr>
          </a:p>
        </p:txBody>
      </p:sp>
      <p:sp>
        <p:nvSpPr>
          <p:cNvPr id="110597"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t>ملكوت الله </a:t>
            </a:r>
            <a:r>
              <a:rPr lang="ar-JO" sz="3600" b="1" dirty="0">
                <a:solidFill>
                  <a:srgbClr val="FFFF00"/>
                </a:solidFill>
              </a:rPr>
              <a:t>خارج هذا العالم </a:t>
            </a:r>
            <a:r>
              <a:rPr lang="ar-JO" sz="3600" b="1" dirty="0"/>
              <a:t>. </a:t>
            </a:r>
          </a:p>
          <a:p>
            <a:pPr algn="r" rtl="1" eaLnBrk="1" hangingPunct="1">
              <a:buNone/>
              <a:defRPr/>
            </a:pPr>
            <a:r>
              <a:rPr lang="ar-JO" sz="3600" b="1" dirty="0"/>
              <a:t>  ستحدث الحياة الأبدية بعد انتهاء هذه الحياة .</a:t>
            </a:r>
            <a:endParaRPr lang="en-US" sz="3600" b="1" dirty="0">
              <a:latin typeface="Tahoma" charset="0"/>
              <a:ea typeface="ＭＳ Ｐゴシック" charset="0"/>
              <a:cs typeface="ＭＳ Ｐゴシック" charset="0"/>
            </a:endParaRPr>
          </a:p>
        </p:txBody>
      </p:sp>
      <p:sp>
        <p:nvSpPr>
          <p:cNvPr id="110598"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0599"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91528"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الحياة الأبدية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1529"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F14ED4C8-4107-2B42-807D-530F9C647370}"/>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136276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88640"/>
            <a:ext cx="9144000" cy="1800200"/>
          </a:xfrm>
          <a:effectLst>
            <a:outerShdw blurRad="63500" dist="35921" dir="2700000" algn="ctr" rotWithShape="0">
              <a:schemeClr val="tx2">
                <a:alpha val="74998"/>
              </a:schemeClr>
            </a:outerShdw>
          </a:effectLst>
        </p:spPr>
        <p:txBody>
          <a:bodyPr/>
          <a:lstStyle/>
          <a:p>
            <a:pPr>
              <a:defRPr/>
            </a:pPr>
            <a:r>
              <a:rPr lang="ar-JO" sz="5400" b="1" dirty="0">
                <a:effectLst>
                  <a:glow rad="127000">
                    <a:schemeClr val="tx1"/>
                  </a:glow>
                </a:effectLst>
                <a:latin typeface="Arial" charset="0"/>
                <a:ea typeface="ＭＳ Ｐゴシック" charset="0"/>
                <a:cs typeface="ＭＳ Ｐゴシック" charset="0"/>
              </a:rPr>
              <a:t>القانون الثاني </a:t>
            </a:r>
            <a:br>
              <a:rPr lang="ar-JO" sz="5400" b="1" dirty="0">
                <a:effectLst>
                  <a:glow rad="127000">
                    <a:schemeClr val="tx1"/>
                  </a:glow>
                </a:effectLst>
                <a:latin typeface="Arial" charset="0"/>
                <a:ea typeface="ＭＳ Ｐゴシック" charset="0"/>
                <a:cs typeface="ＭＳ Ｐゴシック" charset="0"/>
              </a:rPr>
            </a:br>
            <a:r>
              <a:rPr lang="ar-JO" sz="5400" b="1" dirty="0">
                <a:effectLst>
                  <a:glow rad="127000">
                    <a:schemeClr val="tx1"/>
                  </a:glow>
                </a:effectLst>
                <a:latin typeface="Arial" charset="0"/>
                <a:ea typeface="ＭＳ Ｐゴシック" charset="0"/>
                <a:cs typeface="ＭＳ Ｐゴシック" charset="0"/>
              </a:rPr>
              <a:t>للديناميكا الحرارية</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683568" y="2204864"/>
            <a:ext cx="7372285" cy="4305796"/>
          </a:xfrm>
          <a:prstGeom prst="rect">
            <a:avLst/>
          </a:prstGeom>
        </p:spPr>
      </p:pic>
    </p:spTree>
    <p:extLst>
      <p:ext uri="{BB962C8B-B14F-4D97-AF65-F5344CB8AC3E}">
        <p14:creationId xmlns:p14="http://schemas.microsoft.com/office/powerpoint/2010/main" val="1848107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357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3571" name="Rectangle 3"/>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12644" name="Rectangle 4"/>
          <p:cNvSpPr>
            <a:spLocks noGrp="1" noChangeArrowheads="1"/>
          </p:cNvSpPr>
          <p:nvPr>
            <p:ph type="body" sz="half" idx="1"/>
          </p:nvPr>
        </p:nvSpPr>
        <p:spPr>
          <a:xfrm>
            <a:off x="381000" y="1989138"/>
            <a:ext cx="4046538" cy="45720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Tahoma" charset="0"/>
                <a:ea typeface="ＭＳ Ｐゴシック" charset="0"/>
                <a:cs typeface="ＭＳ Ｐゴシック" charset="0"/>
              </a:rPr>
              <a:t>الخطية هي </a:t>
            </a:r>
            <a:r>
              <a:rPr lang="ar-JO" sz="3600" b="1" dirty="0">
                <a:solidFill>
                  <a:srgbClr val="FFFF00"/>
                </a:solidFill>
                <a:latin typeface="Tahoma" charset="0"/>
                <a:ea typeface="ＭＳ Ｐゴシック" charset="0"/>
                <a:cs typeface="ＭＳ Ｐゴシック" charset="0"/>
              </a:rPr>
              <a:t>سلوك</a:t>
            </a:r>
            <a:r>
              <a:rPr lang="ar-JO" sz="3600" b="1" dirty="0">
                <a:latin typeface="Tahoma" charset="0"/>
                <a:ea typeface="ＭＳ Ｐゴシック" charset="0"/>
                <a:cs typeface="ＭＳ Ｐゴシック" charset="0"/>
              </a:rPr>
              <a:t> خاطئ فقط</a:t>
            </a:r>
            <a:r>
              <a:rPr lang="en-US" sz="3600" b="1" dirty="0">
                <a:latin typeface="Tahoma" charset="0"/>
                <a:ea typeface="ＭＳ Ｐゴシック" charset="0"/>
                <a:cs typeface="ＭＳ Ｐゴシック" charset="0"/>
              </a:rPr>
              <a:t> </a:t>
            </a:r>
          </a:p>
          <a:p>
            <a:pPr algn="r" rtl="1" eaLnBrk="1" hangingPunct="1">
              <a:lnSpc>
                <a:spcPct val="90000"/>
              </a:lnSpc>
              <a:defRPr/>
            </a:pPr>
            <a:r>
              <a:rPr lang="ar-JO" sz="3600" b="1" dirty="0"/>
              <a:t>يؤكدون ما </a:t>
            </a:r>
            <a:r>
              <a:rPr lang="ar-JO" sz="3600" b="1" dirty="0">
                <a:solidFill>
                  <a:srgbClr val="FFFF00"/>
                </a:solidFill>
              </a:rPr>
              <a:t>يفعله</a:t>
            </a:r>
            <a:r>
              <a:rPr lang="ar-JO" sz="3600" b="1" dirty="0"/>
              <a:t> المرء استجابة للإيمان.</a:t>
            </a:r>
            <a:endParaRPr lang="en-US" sz="3600" b="1" dirty="0">
              <a:latin typeface="Tahoma" charset="0"/>
              <a:ea typeface="ＭＳ Ｐゴシック" charset="0"/>
              <a:cs typeface="ＭＳ Ｐゴシック" charset="0"/>
            </a:endParaRPr>
          </a:p>
        </p:txBody>
      </p:sp>
      <p:sp>
        <p:nvSpPr>
          <p:cNvPr id="112645" name="Rectangle 5"/>
          <p:cNvSpPr>
            <a:spLocks noGrp="1" noChangeArrowheads="1"/>
          </p:cNvSpPr>
          <p:nvPr>
            <p:ph type="body" sz="half" idx="2"/>
          </p:nvPr>
        </p:nvSpPr>
        <p:spPr>
          <a:xfrm>
            <a:off x="4495800" y="1989139"/>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600" b="1" dirty="0">
                <a:latin typeface="Tahoma" charset="0"/>
                <a:ea typeface="ＭＳ Ｐゴシック" charset="0"/>
                <a:cs typeface="ＭＳ Ｐゴシック" charset="0"/>
              </a:rPr>
              <a:t>الخطية هي أفعال و </a:t>
            </a:r>
            <a:r>
              <a:rPr lang="ar-JO" sz="3600" b="1" dirty="0">
                <a:solidFill>
                  <a:srgbClr val="FFFF00"/>
                </a:solidFill>
                <a:latin typeface="Tahoma" charset="0"/>
                <a:ea typeface="ＭＳ Ｐゴシック" charset="0"/>
                <a:cs typeface="ＭＳ Ｐゴシック" charset="0"/>
              </a:rPr>
              <a:t>تفكير</a:t>
            </a:r>
            <a:r>
              <a:rPr lang="ar-JO" sz="3600" b="1" dirty="0">
                <a:latin typeface="Tahoma" charset="0"/>
                <a:ea typeface="ＭＳ Ｐゴシック" charset="0"/>
                <a:cs typeface="ＭＳ Ｐゴシック" charset="0"/>
              </a:rPr>
              <a:t> خاطئ</a:t>
            </a:r>
            <a:r>
              <a:rPr lang="en-US" sz="3600" b="1" dirty="0">
                <a:latin typeface="Tahoma" charset="0"/>
                <a:ea typeface="ＭＳ Ｐゴシック" charset="0"/>
                <a:cs typeface="ＭＳ Ｐゴシック" charset="0"/>
              </a:rPr>
              <a:t>  </a:t>
            </a:r>
          </a:p>
          <a:p>
            <a:pPr algn="r" rtl="1" eaLnBrk="1" hangingPunct="1">
              <a:lnSpc>
                <a:spcPct val="90000"/>
              </a:lnSpc>
              <a:defRPr/>
            </a:pPr>
            <a:r>
              <a:rPr lang="ar-JO" sz="3600" b="1" dirty="0">
                <a:latin typeface="Tahoma" charset="0"/>
                <a:ea typeface="ＭＳ Ｐゴシック" charset="0"/>
                <a:cs typeface="ＭＳ Ｐゴシック" charset="0"/>
              </a:rPr>
              <a:t>يؤكدون ما </a:t>
            </a:r>
            <a:r>
              <a:rPr lang="ar-JO" sz="3600" b="1" dirty="0">
                <a:solidFill>
                  <a:srgbClr val="FFFF00"/>
                </a:solidFill>
                <a:latin typeface="Tahoma" charset="0"/>
                <a:ea typeface="ＭＳ Ｐゴシック" charset="0"/>
                <a:cs typeface="ＭＳ Ｐゴシック" charset="0"/>
              </a:rPr>
              <a:t>يعرفه</a:t>
            </a:r>
            <a:r>
              <a:rPr lang="ar-JO" sz="3600" b="1" dirty="0">
                <a:latin typeface="Tahoma" charset="0"/>
                <a:ea typeface="ＭＳ Ｐゴシック" charset="0"/>
                <a:cs typeface="ＭＳ Ｐゴシック" charset="0"/>
              </a:rPr>
              <a:t> المرء عن الإيمان</a:t>
            </a:r>
            <a:endParaRPr lang="en-US" sz="3600" b="1" dirty="0">
              <a:latin typeface="Tahoma" charset="0"/>
              <a:ea typeface="ＭＳ Ｐゴシック" charset="0"/>
              <a:cs typeface="ＭＳ Ｐゴシック" charset="0"/>
            </a:endParaRPr>
          </a:p>
        </p:txBody>
      </p:sp>
      <p:sp>
        <p:nvSpPr>
          <p:cNvPr id="112646" name="Text Box 6"/>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2647" name="Text Box 7"/>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اليوناني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493576" name="WordArt 8"/>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الخطية</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3577"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B1C6E6D7-D4A0-744D-812C-BDFD255877A3}"/>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3479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5618"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5619"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solidFill>
                  <a:srgbClr val="FFFF00"/>
                </a:solidFill>
                <a:latin typeface="Tahoma" charset="0"/>
                <a:ea typeface="ＭＳ Ｐゴシック" charset="0"/>
                <a:cs typeface="ＭＳ Ｐゴシック" charset="0"/>
              </a:rPr>
              <a:t>يفترض </a:t>
            </a:r>
            <a:r>
              <a:rPr lang="ar-JO" sz="3600" b="1" dirty="0">
                <a:latin typeface="Tahoma" charset="0"/>
                <a:ea typeface="ＭＳ Ｐゴシック" charset="0"/>
                <a:cs typeface="ＭＳ Ｐゴシック" charset="0"/>
              </a:rPr>
              <a:t>أن الله موجود</a:t>
            </a:r>
            <a:endParaRPr lang="en-US" sz="3600" b="1" dirty="0">
              <a:latin typeface="Tahoma" charset="0"/>
              <a:ea typeface="ＭＳ Ｐゴシック" charset="0"/>
              <a:cs typeface="ＭＳ Ｐゴシック"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algn="r" rtl="1" eaLnBrk="1" hangingPunct="1">
              <a:defRPr/>
            </a:pPr>
            <a:r>
              <a:rPr lang="ar-JO" sz="3600" b="1" dirty="0">
                <a:latin typeface="Tahoma" charset="0"/>
                <a:ea typeface="ＭＳ Ｐゴシック" charset="0"/>
                <a:cs typeface="ＭＳ Ｐゴシック" charset="0"/>
              </a:rPr>
              <a:t>يحاول أن </a:t>
            </a:r>
            <a:r>
              <a:rPr lang="ar-JO" sz="3600" b="1" dirty="0">
                <a:solidFill>
                  <a:srgbClr val="FFFF00"/>
                </a:solidFill>
                <a:latin typeface="Tahoma" charset="0"/>
                <a:ea typeface="ＭＳ Ｐゴシック" charset="0"/>
                <a:cs typeface="ＭＳ Ｐゴシック" charset="0"/>
              </a:rPr>
              <a:t>يثبت</a:t>
            </a:r>
            <a:r>
              <a:rPr lang="ar-JO" sz="3600" b="1" dirty="0">
                <a:latin typeface="Tahoma" charset="0"/>
                <a:ea typeface="ＭＳ Ｐゴシック" charset="0"/>
                <a:cs typeface="ＭＳ Ｐゴシック" charset="0"/>
              </a:rPr>
              <a:t> وجود الله</a:t>
            </a:r>
            <a:endParaRPr lang="en-US" sz="3600" b="1" dirty="0">
              <a:latin typeface="Tahoma" charset="0"/>
              <a:ea typeface="ＭＳ Ｐゴシック" charset="0"/>
              <a:cs typeface="ＭＳ Ｐゴシック" charset="0"/>
            </a:endParaRPr>
          </a:p>
        </p:txBody>
      </p:sp>
      <p:sp>
        <p:nvSpPr>
          <p:cNvPr id="114694"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4695"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5624" name="WordArt 1032"/>
          <p:cNvSpPr>
            <a:spLocks noChangeArrowheads="1" noChangeShapeType="1" noTextEdit="1"/>
          </p:cNvSpPr>
          <p:nvPr/>
        </p:nvSpPr>
        <p:spPr bwMode="auto">
          <a:xfrm>
            <a:off x="3563941" y="0"/>
            <a:ext cx="3095625" cy="23622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وجود الله</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5625"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6420FAAD-B239-F54B-ABCF-CF512ED9372A}"/>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6877748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766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7667"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Tahoma" charset="0"/>
                <a:ea typeface="ＭＳ Ｐゴシック" charset="0"/>
                <a:cs typeface="ＭＳ Ｐゴシック" charset="0"/>
              </a:rPr>
              <a:t>علاقاتي </a:t>
            </a:r>
            <a:r>
              <a:rPr lang="ar-JO" sz="3200" b="1" dirty="0">
                <a:latin typeface="Tahoma" charset="0"/>
                <a:ea typeface="ＭＳ Ｐゴシック" charset="0"/>
                <a:cs typeface="ＭＳ Ｐゴシック" charset="0"/>
              </a:rPr>
              <a:t>و</a:t>
            </a:r>
            <a:r>
              <a:rPr lang="ar-JO" sz="3200" b="1" dirty="0">
                <a:solidFill>
                  <a:srgbClr val="FFFF00"/>
                </a:solidFill>
                <a:latin typeface="Tahoma" charset="0"/>
                <a:ea typeface="ＭＳ Ｐゴシック" charset="0"/>
                <a:cs typeface="ＭＳ Ｐゴシック" charset="0"/>
              </a:rPr>
              <a:t> شخصي</a:t>
            </a:r>
            <a:endParaRPr lang="en-US" sz="3200" b="1" dirty="0">
              <a:latin typeface="Tahoma" charset="0"/>
              <a:ea typeface="ＭＳ Ｐゴシック" charset="0"/>
              <a:cs typeface="ＭＳ Ｐゴシック" charset="0"/>
            </a:endParaRPr>
          </a:p>
          <a:p>
            <a:pPr algn="r" rtl="1" eaLnBrk="1" hangingPunct="1">
              <a:defRPr/>
            </a:pPr>
            <a:r>
              <a:rPr lang="ar-JO" sz="3200" b="1" dirty="0">
                <a:latin typeface="Tahoma" charset="0"/>
                <a:ea typeface="ＭＳ Ｐゴシック" charset="0"/>
                <a:cs typeface="ＭＳ Ｐゴシック" charset="0"/>
              </a:rPr>
              <a:t>يعبر عنه من جهة </a:t>
            </a:r>
            <a:r>
              <a:rPr lang="ar-JO" sz="3200" b="1" dirty="0">
                <a:solidFill>
                  <a:srgbClr val="FFFF00"/>
                </a:solidFill>
                <a:latin typeface="Tahoma" charset="0"/>
                <a:ea typeface="ＭＳ Ｐゴシック" charset="0"/>
                <a:cs typeface="ＭＳ Ｐゴシック" charset="0"/>
              </a:rPr>
              <a:t>العلاقة</a:t>
            </a:r>
            <a:r>
              <a:rPr lang="ar-JO" sz="3200" b="1" dirty="0">
                <a:latin typeface="Tahoma" charset="0"/>
                <a:ea typeface="ＭＳ Ｐゴシック" charset="0"/>
                <a:cs typeface="ＭＳ Ｐゴシック" charset="0"/>
              </a:rPr>
              <a:t> مع الله بدلاً من العقلانية</a:t>
            </a:r>
            <a:endParaRPr lang="en-US" sz="3200" b="1" dirty="0">
              <a:latin typeface="Tahoma" charset="0"/>
              <a:ea typeface="ＭＳ Ｐゴシック" charset="0"/>
              <a:cs typeface="ＭＳ Ｐゴシック"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algn="r" rtl="1" eaLnBrk="1" hangingPunct="1">
              <a:defRPr/>
            </a:pPr>
            <a:r>
              <a:rPr lang="ar-JO" sz="3200" b="1" dirty="0">
                <a:solidFill>
                  <a:srgbClr val="FFFF00"/>
                </a:solidFill>
                <a:latin typeface="Tahoma" charset="0"/>
                <a:ea typeface="ＭＳ Ｐゴシック" charset="0"/>
                <a:cs typeface="ＭＳ Ｐゴシック" charset="0"/>
              </a:rPr>
              <a:t>فكري </a:t>
            </a:r>
            <a:r>
              <a:rPr lang="ar-JO" sz="3200" b="1" dirty="0">
                <a:latin typeface="Tahoma" charset="0"/>
                <a:ea typeface="ＭＳ Ｐゴシック" charset="0"/>
                <a:cs typeface="ＭＳ Ｐゴシック" charset="0"/>
              </a:rPr>
              <a:t>و</a:t>
            </a:r>
            <a:r>
              <a:rPr lang="ar-JO" sz="3200" b="1" dirty="0">
                <a:solidFill>
                  <a:srgbClr val="FFFF00"/>
                </a:solidFill>
                <a:latin typeface="Tahoma" charset="0"/>
                <a:ea typeface="ＭＳ Ｐゴシック" charset="0"/>
                <a:cs typeface="ＭＳ Ｐゴシック" charset="0"/>
              </a:rPr>
              <a:t> غير شخصي</a:t>
            </a:r>
            <a:endParaRPr lang="en-US" sz="3200" b="1" dirty="0">
              <a:latin typeface="Tahoma" charset="0"/>
              <a:ea typeface="ＭＳ Ｐゴシック" charset="0"/>
              <a:cs typeface="ＭＳ Ｐゴシック" charset="0"/>
            </a:endParaRPr>
          </a:p>
          <a:p>
            <a:pPr algn="r" rtl="1" eaLnBrk="1" hangingPunct="1">
              <a:defRPr/>
            </a:pPr>
            <a:r>
              <a:rPr lang="ar-JO" sz="3200" b="1" dirty="0">
                <a:latin typeface="Tahoma" charset="0"/>
                <a:ea typeface="ＭＳ Ｐゴシック" charset="0"/>
                <a:cs typeface="ＭＳ Ｐゴシック" charset="0"/>
              </a:rPr>
              <a:t>يعبر عنه بالقوانين و </a:t>
            </a:r>
            <a:r>
              <a:rPr lang="ar-JO" sz="3200" b="1" dirty="0">
                <a:solidFill>
                  <a:srgbClr val="FFFF00"/>
                </a:solidFill>
                <a:latin typeface="Tahoma" charset="0"/>
                <a:ea typeface="ＭＳ Ｐゴシック" charset="0"/>
                <a:cs typeface="ＭＳ Ｐゴシック" charset="0"/>
              </a:rPr>
              <a:t>العقيدة</a:t>
            </a:r>
            <a:r>
              <a:rPr lang="ar-JO" sz="3200" b="1" dirty="0">
                <a:latin typeface="Tahoma" charset="0"/>
                <a:ea typeface="ＭＳ Ｐゴシック" charset="0"/>
                <a:cs typeface="ＭＳ Ｐゴシック" charset="0"/>
              </a:rPr>
              <a:t> مع الدعم بنصوص إثبات</a:t>
            </a:r>
            <a:endParaRPr lang="en-US" sz="3200" b="1" dirty="0">
              <a:latin typeface="Tahoma" charset="0"/>
              <a:ea typeface="ＭＳ Ｐゴシック" charset="0"/>
              <a:cs typeface="ＭＳ Ｐゴシック" charset="0"/>
            </a:endParaRPr>
          </a:p>
        </p:txBody>
      </p:sp>
      <p:sp>
        <p:nvSpPr>
          <p:cNvPr id="116742"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6743" name="Text Box 1031"/>
          <p:cNvSpPr txBox="1">
            <a:spLocks noChangeArrowheads="1"/>
          </p:cNvSpPr>
          <p:nvPr/>
        </p:nvSpPr>
        <p:spPr bwMode="auto">
          <a:xfrm>
            <a:off x="5943600" y="1276351"/>
            <a:ext cx="2263775" cy="707874"/>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7672"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الإيمان</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7673"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0EEA0B32-8745-6B4E-A507-04F9A49B1A5C}"/>
              </a:ext>
            </a:extLst>
          </p:cNvPr>
          <p:cNvSpPr txBox="1">
            <a:spLocks noChangeArrowheads="1"/>
          </p:cNvSpPr>
          <p:nvPr/>
        </p:nvSpPr>
        <p:spPr bwMode="auto">
          <a:xfrm>
            <a:off x="8295866" y="-27384"/>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644521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9971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endParaRPr>
          </a:p>
        </p:txBody>
      </p:sp>
      <p:sp>
        <p:nvSpPr>
          <p:cNvPr id="499715" name="Rectangle 1027"/>
          <p:cNvSpPr>
            <a:spLocks noGrp="1" noChangeArrowheads="1"/>
          </p:cNvSpPr>
          <p:nvPr>
            <p:ph type="title"/>
          </p:nvPr>
        </p:nvSpPr>
        <p:spPr>
          <a:xfrm>
            <a:off x="0" y="0"/>
            <a:ext cx="3505200" cy="609600"/>
          </a:xfrm>
          <a:solidFill>
            <a:srgbClr val="000000"/>
          </a:solidFill>
        </p:spPr>
        <p:txBody>
          <a:bodyPr/>
          <a:lstStyle/>
          <a:p>
            <a:pPr eaLnBrk="1" hangingPunct="1"/>
            <a:r>
              <a:rPr lang="ar-JO" sz="3200" b="1" dirty="0">
                <a:effectLst/>
                <a:latin typeface="Arial" charset="0"/>
                <a:ea typeface="ＭＳ Ｐゴシック" charset="0"/>
                <a:cs typeface="ＭＳ Ｐゴシック" charset="0"/>
              </a:rPr>
              <a:t>الشرق يقابل الغرب</a:t>
            </a:r>
            <a:endParaRPr lang="en-US" sz="3200" b="1" dirty="0">
              <a:effectLst/>
              <a:latin typeface="Arial" charset="0"/>
              <a:ea typeface="ＭＳ Ｐゴシック" charset="0"/>
              <a:cs typeface="ＭＳ Ｐゴシック" charset="0"/>
            </a:endParaRP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تجريبي</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ماذا</a:t>
            </a:r>
            <a:r>
              <a:rPr lang="ar-JO" sz="3200" b="1" dirty="0">
                <a:latin typeface="Tahoma" charset="0"/>
                <a:ea typeface="ＭＳ Ｐゴシック" charset="0"/>
                <a:cs typeface="ＭＳ Ｐゴシック" charset="0"/>
              </a:rPr>
              <a:t> حدث و من الذي فعله في الكتاب المقدس</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الإيمان يأتي من خلال </a:t>
            </a:r>
            <a:r>
              <a:rPr lang="ar-JO" sz="3200" b="1" dirty="0">
                <a:solidFill>
                  <a:srgbClr val="FFFF00"/>
                </a:solidFill>
                <a:latin typeface="Tahoma" charset="0"/>
                <a:ea typeface="ＭＳ Ｐゴシック" charset="0"/>
                <a:cs typeface="ＭＳ Ｐゴシック" charset="0"/>
              </a:rPr>
              <a:t>الإختبار</a:t>
            </a:r>
            <a:endParaRPr lang="en-US" sz="3200" b="1" dirty="0">
              <a:solidFill>
                <a:srgbClr val="FFFF00"/>
              </a:solidFill>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الحق قابل للإكتشاف </a:t>
            </a:r>
            <a:r>
              <a:rPr lang="ar-JO" sz="3200" b="1" dirty="0">
                <a:solidFill>
                  <a:srgbClr val="FFFF00"/>
                </a:solidFill>
                <a:latin typeface="Tahoma" charset="0"/>
                <a:ea typeface="ＭＳ Ｐゴシック" charset="0"/>
                <a:cs typeface="ＭＳ Ｐゴシック" charset="0"/>
              </a:rPr>
              <a:t>و نسبي</a:t>
            </a:r>
            <a:endParaRPr lang="en-US" sz="3200" b="1" dirty="0">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علمي</a:t>
            </a:r>
            <a:r>
              <a:rPr lang="ar-JO" sz="3200" b="1" dirty="0">
                <a:latin typeface="Tahoma" charset="0"/>
                <a:ea typeface="ＭＳ Ｐゴシック" charset="0"/>
                <a:cs typeface="ＭＳ Ｐゴシック" charset="0"/>
              </a:rPr>
              <a:t> و عقلاني</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solidFill>
                  <a:srgbClr val="FFFF00"/>
                </a:solidFill>
                <a:latin typeface="Tahoma" charset="0"/>
                <a:ea typeface="ＭＳ Ｐゴシック" charset="0"/>
                <a:cs typeface="ＭＳ Ｐゴシック" charset="0"/>
              </a:rPr>
              <a:t>كيف</a:t>
            </a:r>
            <a:r>
              <a:rPr lang="ar-JO" sz="3200" b="1" dirty="0">
                <a:latin typeface="Tahoma" charset="0"/>
                <a:ea typeface="ＭＳ Ｐゴシック" charset="0"/>
                <a:cs typeface="ＭＳ Ｐゴシック" charset="0"/>
              </a:rPr>
              <a:t> حدثت الأمور في الكتاب المقدس</a:t>
            </a:r>
            <a:endParaRPr lang="en-US" sz="3200" b="1" dirty="0">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الإيمان يأتي من خلال </a:t>
            </a:r>
            <a:r>
              <a:rPr lang="ar-JO" sz="3200" b="1" dirty="0">
                <a:solidFill>
                  <a:srgbClr val="FFFF00"/>
                </a:solidFill>
                <a:latin typeface="Tahoma" charset="0"/>
                <a:ea typeface="ＭＳ Ｐゴシック" charset="0"/>
                <a:cs typeface="ＭＳ Ｐゴシック" charset="0"/>
              </a:rPr>
              <a:t>التفكير</a:t>
            </a:r>
            <a:endParaRPr lang="en-US" sz="3200" b="1" dirty="0">
              <a:solidFill>
                <a:srgbClr val="FFFF00"/>
              </a:solidFill>
              <a:latin typeface="Tahoma" charset="0"/>
              <a:ea typeface="ＭＳ Ｐゴシック" charset="0"/>
              <a:cs typeface="ＭＳ Ｐゴシック" charset="0"/>
            </a:endParaRPr>
          </a:p>
          <a:p>
            <a:pPr algn="r" rtl="1" eaLnBrk="1" hangingPunct="1">
              <a:lnSpc>
                <a:spcPct val="90000"/>
              </a:lnSpc>
              <a:defRPr/>
            </a:pPr>
            <a:r>
              <a:rPr lang="ar-JO" sz="3200" b="1" dirty="0">
                <a:latin typeface="Tahoma" charset="0"/>
                <a:ea typeface="ＭＳ Ｐゴシック" charset="0"/>
                <a:cs typeface="ＭＳ Ｐゴシック" charset="0"/>
              </a:rPr>
              <a:t>الحق ثابت و </a:t>
            </a:r>
            <a:r>
              <a:rPr lang="ar-JO" sz="3200" b="1" dirty="0">
                <a:solidFill>
                  <a:srgbClr val="FFFF00"/>
                </a:solidFill>
                <a:latin typeface="Tahoma" charset="0"/>
                <a:ea typeface="ＭＳ Ｐゴシック" charset="0"/>
                <a:cs typeface="ＭＳ Ｐゴシック" charset="0"/>
              </a:rPr>
              <a:t>لا يتغير</a:t>
            </a:r>
            <a:endParaRPr lang="en-US" sz="3200" b="1" dirty="0">
              <a:solidFill>
                <a:srgbClr val="FFFF00"/>
              </a:solidFill>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1"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Tahoma" pitchFamily="19" charset="-52"/>
                <a:ea typeface="ＭＳ Ｐゴシック" charset="0"/>
              </a:rPr>
              <a:t>العبري</a:t>
            </a:r>
            <a:endParaRPr kumimoji="0" lang="en-US" sz="4000" b="1" i="0" u="none" strike="noStrike" kern="1200" cap="none" spc="0" normalizeH="0" baseline="0" noProof="0" dirty="0">
              <a:ln>
                <a:noFill/>
              </a:ln>
              <a:solidFill>
                <a:srgbClr val="FFFF00"/>
              </a:solidFill>
              <a:effectLst/>
              <a:uLnTx/>
              <a:uFillTx/>
              <a:latin typeface="Tahoma" pitchFamily="19" charset="-52"/>
              <a:ea typeface="ＭＳ Ｐゴシック" charset="0"/>
            </a:endParaRPr>
          </a:p>
        </p:txBody>
      </p:sp>
      <p:sp>
        <p:nvSpPr>
          <p:cNvPr id="118791" name="Text Box 1031"/>
          <p:cNvSpPr txBox="1">
            <a:spLocks noChangeArrowheads="1"/>
          </p:cNvSpPr>
          <p:nvPr/>
        </p:nvSpPr>
        <p:spPr bwMode="auto">
          <a:xfrm>
            <a:off x="5943600" y="1276351"/>
            <a:ext cx="2263775" cy="709190"/>
          </a:xfrm>
          <a:prstGeom prst="rect">
            <a:avLst/>
          </a:prstGeom>
          <a:noFill/>
          <a:ln w="9525">
            <a:noFill/>
            <a:miter lim="800000"/>
            <a:headEnd/>
            <a:tailEnd/>
          </a:ln>
          <a:effectLst>
            <a:outerShdw blurRad="63500" dist="38099" dir="2700000" algn="ctr" rotWithShape="0">
              <a:srgbClr val="000000">
                <a:alpha val="74998"/>
              </a:srgbClr>
            </a:outerShdw>
          </a:effectLst>
        </p:spPr>
        <p:txBody>
          <a:bodyPr lIns="91427" tIns="45714" rIns="91427" bIns="45714">
            <a:spAutoFit/>
          </a:bodyPr>
          <a:lstStyle/>
          <a:p>
            <a:pPr eaLnBrk="0" hangingPunct="0">
              <a:spcBef>
                <a:spcPct val="50000"/>
              </a:spcBef>
              <a:defRPr/>
            </a:pPr>
            <a:r>
              <a:rPr lang="ar-JO" sz="4000" b="1" dirty="0">
                <a:solidFill>
                  <a:srgbClr val="FFFF00"/>
                </a:solidFill>
                <a:latin typeface="Tahoma" pitchFamily="19" charset="-52"/>
              </a:rPr>
              <a:t>اليوناني</a:t>
            </a:r>
            <a:endParaRPr lang="en-US" sz="4000" b="1" dirty="0">
              <a:solidFill>
                <a:srgbClr val="FFFF00"/>
              </a:solidFill>
              <a:latin typeface="Tahoma" pitchFamily="19" charset="-52"/>
            </a:endParaRPr>
          </a:p>
        </p:txBody>
      </p:sp>
      <p:sp>
        <p:nvSpPr>
          <p:cNvPr id="499720" name="WordArt 1032"/>
          <p:cNvSpPr>
            <a:spLocks noChangeArrowheads="1" noChangeShapeType="1" noTextEdit="1"/>
          </p:cNvSpPr>
          <p:nvPr/>
        </p:nvSpPr>
        <p:spPr bwMode="auto">
          <a:xfrm>
            <a:off x="3733800" y="457200"/>
            <a:ext cx="2362200" cy="1905000"/>
          </a:xfrm>
          <a:prstGeom prst="rect">
            <a:avLst/>
          </a:prstGeom>
        </p:spPr>
        <p:txBody>
          <a:bodyPr wrap="none" lIns="91427" tIns="45714" rIns="91427" bIns="45714" fromWordArt="1">
            <a:prstTxWarp prst="textCascadeUp">
              <a:avLst>
                <a:gd name="adj" fmla="val 44444"/>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rPr>
              <a:t>الحق</a:t>
            </a:r>
            <a:endParaRPr kumimoji="0" lang="en-US" sz="3600" b="0" i="0" u="none" strike="noStrike" kern="10" cap="none" spc="0" normalizeH="0" baseline="0" noProof="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uLnTx/>
              <a:uFillTx/>
              <a:latin typeface="Impact"/>
              <a:ea typeface="Impact"/>
              <a:cs typeface="Impact"/>
            </a:endParaRPr>
          </a:p>
        </p:txBody>
      </p:sp>
      <p:sp>
        <p:nvSpPr>
          <p:cNvPr id="499721" name="Rectangle 2"/>
          <p:cNvSpPr txBox="1">
            <a:spLocks noChangeArrowheads="1"/>
          </p:cNvSpPr>
          <p:nvPr/>
        </p:nvSpPr>
        <p:spPr bwMode="auto">
          <a:xfrm>
            <a:off x="0" y="6210301"/>
            <a:ext cx="9144000" cy="6477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1800" b="1" dirty="0">
                <a:solidFill>
                  <a:srgbClr val="FFFFFF"/>
                </a:solidFill>
                <a:latin typeface="Arial" charset="0"/>
              </a:rPr>
              <a:t>مقتبس من لين م. ثومبسون ” عيد الميلاد : الصفقة الحقيقية ” مقابلة مع راي فاندر لان، </a:t>
            </a:r>
          </a:p>
          <a:p>
            <a:pPr lvl="0" algn="ctr" eaLnBrk="1" hangingPunct="1">
              <a:defRPr/>
            </a:pPr>
            <a:r>
              <a:rPr lang="ar-JO" sz="1800" b="1" dirty="0">
                <a:solidFill>
                  <a:srgbClr val="FFFFFF"/>
                </a:solidFill>
                <a:latin typeface="Arial" charset="0"/>
              </a:rPr>
              <a:t>مجلة الإنفصال ( كانون الأول 2003)، 7-9</a:t>
            </a:r>
            <a:endParaRPr lang="en-US" sz="1800" b="1" dirty="0">
              <a:solidFill>
                <a:srgbClr val="FFFFFF"/>
              </a:solidFill>
              <a:latin typeface="Arial" charset="0"/>
            </a:endParaRPr>
          </a:p>
        </p:txBody>
      </p:sp>
      <p:sp>
        <p:nvSpPr>
          <p:cNvPr id="10" name="Text Box 37">
            <a:extLst>
              <a:ext uri="{FF2B5EF4-FFF2-40B4-BE49-F238E27FC236}">
                <a16:creationId xmlns:a16="http://schemas.microsoft.com/office/drawing/2014/main" id="{613459A7-7A45-8D4A-9012-1C4E20D2EB9F}"/>
              </a:ext>
            </a:extLst>
          </p:cNvPr>
          <p:cNvSpPr txBox="1">
            <a:spLocks noChangeArrowheads="1"/>
          </p:cNvSpPr>
          <p:nvPr/>
        </p:nvSpPr>
        <p:spPr bwMode="auto">
          <a:xfrm>
            <a:off x="8295866" y="-6300"/>
            <a:ext cx="901478" cy="463834"/>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89986" tIns="46794" rIns="89986" bIns="4679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400" b="1" i="0" u="none" strike="noStrike" kern="0" cap="none" spc="0" normalizeH="0" baseline="0" noProof="0" dirty="0">
                <a:ln>
                  <a:noFill/>
                </a:ln>
                <a:solidFill>
                  <a:srgbClr val="FFFFFF"/>
                </a:solidFill>
                <a:effectLst/>
                <a:uLnTx/>
                <a:uFillTx/>
                <a:latin typeface="Arial" charset="0"/>
                <a:ea typeface="ＭＳ Ｐゴシック" charset="0"/>
                <a:cs typeface="Arial" charset="0"/>
              </a:rPr>
              <a:t>180ب</a:t>
            </a:r>
            <a:endPar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9653163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لكنيستنا أن تكون </a:t>
            </a:r>
            <a:r>
              <a:rPr lang="ar-JO" sz="6000" b="1" dirty="0">
                <a:solidFill>
                  <a:srgbClr val="FFFF00"/>
                </a:solidFill>
                <a:effectLst>
                  <a:glow rad="127000">
                    <a:schemeClr val="tx1"/>
                  </a:glow>
                </a:effectLst>
                <a:latin typeface="Arial" charset="0"/>
                <a:ea typeface="ＭＳ Ｐゴシック" charset="0"/>
                <a:cs typeface="ＭＳ Ｐゴシック" charset="0"/>
              </a:rPr>
              <a:t>متحدة</a:t>
            </a:r>
            <a:r>
              <a:rPr lang="ar-JO" sz="4800" b="1" dirty="0">
                <a:effectLst>
                  <a:glow rad="127000">
                    <a:schemeClr val="tx1"/>
                  </a:glow>
                </a:effectLst>
                <a:latin typeface="Arial" charset="0"/>
                <a:ea typeface="ＭＳ Ｐゴシック" charset="0"/>
                <a:cs typeface="ＭＳ Ｐゴシック" charset="0"/>
              </a:rPr>
              <a:t> على الرغم من الأنواع المختلفة من الناس ؟</a:t>
            </a:r>
            <a:endParaRPr lang="en-US" sz="4800" b="1" dirty="0">
              <a:effectLst>
                <a:glow rad="127000">
                  <a:schemeClr val="tx1"/>
                </a:glow>
              </a:effectLst>
              <a:latin typeface="Arial" charset="0"/>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4111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 ؟</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132">
              <a:defRPr/>
            </a:pPr>
            <a:r>
              <a:rPr lang="ar-JO" sz="4800" b="1" dirty="0">
                <a:solidFill>
                  <a:srgbClr val="FFFFFF"/>
                </a:solidFill>
                <a:effectLst>
                  <a:glow rad="127000">
                    <a:srgbClr val="000000"/>
                  </a:glow>
                </a:effectLst>
                <a:latin typeface="Arial" charset="0"/>
                <a:ea typeface="ＭＳ Ｐゴシック" charset="0"/>
                <a:cs typeface="ＭＳ Ｐゴシック" charset="0"/>
              </a:rPr>
              <a:t>أفسس 1-3</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897686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latin typeface="Arial" charset="0"/>
                <a:ea typeface="Osaka" charset="0"/>
                <a:cs typeface="Arial" charset="0"/>
              </a:rPr>
              <a:t>أفسس 1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9796754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9" name="Oval 41"/>
          <p:cNvSpPr>
            <a:spLocks noChangeArrowheads="1"/>
          </p:cNvSpPr>
          <p:nvPr/>
        </p:nvSpPr>
        <p:spPr bwMode="auto">
          <a:xfrm>
            <a:off x="1094608" y="457201"/>
            <a:ext cx="234950" cy="233363"/>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0" name="Oval 58"/>
          <p:cNvSpPr>
            <a:spLocks noChangeArrowheads="1"/>
          </p:cNvSpPr>
          <p:nvPr/>
        </p:nvSpPr>
        <p:spPr bwMode="auto">
          <a:xfrm>
            <a:off x="5436096" y="1772816"/>
            <a:ext cx="234950" cy="233362"/>
          </a:xfrm>
          <a:prstGeom prst="ellipse">
            <a:avLst/>
          </a:prstGeom>
          <a:solidFill>
            <a:schemeClr val="bg1"/>
          </a:solidFill>
          <a:ln w="38100">
            <a:solidFill>
              <a:schemeClr val="tx1"/>
            </a:solidFill>
            <a:round/>
            <a:headEnd/>
            <a:tailEnd/>
          </a:ln>
          <a:effectLst>
            <a:outerShdw blurRad="63500" dist="89803" dir="2700000" algn="ctr" rotWithShape="0">
              <a:srgbClr val="020009">
                <a:alpha val="74998"/>
              </a:srgbClr>
            </a:outerShdw>
          </a:effectLst>
        </p:spPr>
        <p:txBody>
          <a:bodyPr wrap="none" lIns="91427" tIns="45714" rIns="91427" bIns="45714" anchor="ctr"/>
          <a:lstStyle/>
          <a:p>
            <a:pPr eaLnBrk="0" hangingPunct="0">
              <a:defRPr/>
            </a:pPr>
            <a:endParaRPr lang="en-US">
              <a:solidFill>
                <a:srgbClr val="FFFFFF"/>
              </a:solidFill>
              <a:latin typeface="BONES" pitchFamily="-105" charset="0"/>
            </a:endParaRPr>
          </a:p>
        </p:txBody>
      </p:sp>
      <p:sp>
        <p:nvSpPr>
          <p:cNvPr id="12" name="Text Box 77"/>
          <p:cNvSpPr txBox="1">
            <a:spLocks noChangeArrowheads="1"/>
          </p:cNvSpPr>
          <p:nvPr/>
        </p:nvSpPr>
        <p:spPr bwMode="auto">
          <a:xfrm>
            <a:off x="179512" y="745552"/>
            <a:ext cx="1496886" cy="523208"/>
          </a:xfrm>
          <a:prstGeom prst="rect">
            <a:avLst/>
          </a:prstGeom>
          <a:solidFill>
            <a:schemeClr val="tx1"/>
          </a:solidFill>
          <a:ln>
            <a:noFill/>
          </a:ln>
        </p:spPr>
        <p:txBody>
          <a:bodyPr lIns="91427" tIns="45714" rIns="91427" bIns="45714">
            <a:spAutoFit/>
          </a:bodyPr>
          <a:lstStyle>
            <a:defPPr>
              <a:defRPr lang="en-GB"/>
            </a:defPPr>
            <a:lvl1pPr algn="ctr" eaLnBrk="1" hangingPunct="1">
              <a:defRPr sz="2800">
                <a:solidFill>
                  <a:srgbClr val="FFFFFF"/>
                </a:solidFill>
                <a:latin typeface="Calibri" charset="0"/>
                <a:cs typeface="MS PGothic" charset="0"/>
              </a:defRPr>
            </a:lvl1pPr>
            <a:lvl2pPr marL="742950" indent="-285750" eaLnBrk="0" hangingPunct="0"/>
            <a:lvl3pPr marL="1143000" indent="-228600" eaLnBrk="0" hangingPunct="0"/>
            <a:lvl4pPr marL="1600200" indent="-228600" eaLnBrk="0" hangingPunct="0"/>
            <a:lvl5pPr marL="2057400" indent="-228600" eaLnBrk="0" hangingPunct="0"/>
            <a:lvl6pPr marL="2514600" indent="-228600" eaLnBrk="0" fontAlgn="base" hangingPunct="0">
              <a:spcBef>
                <a:spcPct val="0"/>
              </a:spcBef>
              <a:spcAft>
                <a:spcPct val="0"/>
              </a:spcAft>
            </a:lvl6pPr>
            <a:lvl7pPr marL="2971800" indent="-228600" eaLnBrk="0" fontAlgn="base" hangingPunct="0">
              <a:spcBef>
                <a:spcPct val="0"/>
              </a:spcBef>
              <a:spcAft>
                <a:spcPct val="0"/>
              </a:spcAft>
            </a:lvl7pPr>
            <a:lvl8pPr marL="3429000" indent="-228600" eaLnBrk="0" fontAlgn="base" hangingPunct="0">
              <a:spcBef>
                <a:spcPct val="0"/>
              </a:spcBef>
              <a:spcAft>
                <a:spcPct val="0"/>
              </a:spcAft>
            </a:lvl8pPr>
            <a:lvl9pPr marL="3886200" indent="-228600" eaLnBrk="0" fontAlgn="base" hangingPunct="0">
              <a:spcBef>
                <a:spcPct val="0"/>
              </a:spcBef>
              <a:spcAft>
                <a:spcPct val="0"/>
              </a:spcAft>
            </a:lvl9pPr>
          </a:lstStyle>
          <a:p>
            <a:r>
              <a:rPr lang="ar-JO" dirty="0"/>
              <a:t>روما</a:t>
            </a:r>
            <a:endParaRPr lang="en-US" dirty="0"/>
          </a:p>
        </p:txBody>
      </p:sp>
      <p:pic>
        <p:nvPicPr>
          <p:cNvPr id="13"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a14="http://schemas.microsoft.com/office/drawing/2010/main" xmlns="">
                <a:solidFill>
                  <a:srgbClr val="FFFFFF"/>
                </a:solidFill>
              </a14:hiddenFill>
            </a:ext>
          </a:extLst>
        </p:spPr>
      </p:pic>
      <p:sp>
        <p:nvSpPr>
          <p:cNvPr id="15"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ar-JO" sz="2400" dirty="0">
                <a:solidFill>
                  <a:srgbClr val="FFFFFF"/>
                </a:solidFill>
                <a:effectLst>
                  <a:outerShdw blurRad="38100" dist="38100" dir="2700000" algn="tl">
                    <a:srgbClr val="000000"/>
                  </a:outerShdw>
                </a:effectLst>
                <a:latin typeface="26" charset="0"/>
              </a:rPr>
              <a:t>175</a:t>
            </a:r>
            <a:endParaRPr lang="en-US" sz="2400" b="0" dirty="0">
              <a:solidFill>
                <a:srgbClr val="FFFFFF"/>
              </a:solidFill>
              <a:effectLst>
                <a:outerShdw blurRad="38100" dist="38100" dir="2700000" algn="tl">
                  <a:srgbClr val="000000"/>
                </a:outerShdw>
              </a:effectLst>
              <a:latin typeface="26" charset="0"/>
            </a:endParaRPr>
          </a:p>
        </p:txBody>
      </p:sp>
      <p:sp>
        <p:nvSpPr>
          <p:cNvPr id="16" name="Right Arrow 15"/>
          <p:cNvSpPr/>
          <p:nvPr/>
        </p:nvSpPr>
        <p:spPr bwMode="auto">
          <a:xfrm rot="978095" flipV="1">
            <a:off x="1716714" y="1037062"/>
            <a:ext cx="3639678" cy="450007"/>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pPr eaLnBrk="0" hangingPunct="0"/>
            <a:endParaRPr lang="en-US">
              <a:solidFill>
                <a:srgbClr val="FFFFFF"/>
              </a:solidFill>
              <a:latin typeface="BONES" pitchFamily="-105" charset="0"/>
              <a:ea typeface="+mn-ea"/>
              <a:cs typeface="+mn-cs"/>
            </a:endParaRPr>
          </a:p>
        </p:txBody>
      </p:sp>
      <p:sp>
        <p:nvSpPr>
          <p:cNvPr id="5" name="Rectangle 4"/>
          <p:cNvSpPr/>
          <p:nvPr/>
        </p:nvSpPr>
        <p:spPr>
          <a:xfrm>
            <a:off x="900223" y="2132859"/>
            <a:ext cx="4724400" cy="1676400"/>
          </a:xfrm>
          <a:prstGeom prst="rect">
            <a:avLst/>
          </a:prstGeom>
          <a:noFill/>
        </p:spPr>
        <p:txBody>
          <a:bodyPr wrap="none" lIns="91427" tIns="45714" rIns="91427" bIns="45714">
            <a:prstTxWarp prst="textWave2">
              <a:avLst/>
            </a:prstTxWarp>
            <a:spAutoFit/>
          </a:bodyPr>
          <a:lstStyle/>
          <a:p>
            <a:pPr algn="ctr" fontAlgn="auto">
              <a:spcBef>
                <a:spcPts val="0"/>
              </a:spcBef>
              <a:spcAft>
                <a:spcPts val="0"/>
              </a:spcAft>
              <a:defRPr/>
            </a:pPr>
            <a:r>
              <a:rPr lang="ar-JO"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rPr>
              <a:t>أفسس</a:t>
            </a:r>
            <a:endParaRPr lang="en-US" sz="5400" b="1" cap="all" dirty="0">
              <a:ln w="9000" cmpd="sng">
                <a:solidFill>
                  <a:srgbClr val="8064A2">
                    <a:shade val="50000"/>
                    <a:satMod val="120000"/>
                  </a:srgbClr>
                </a:solidFill>
                <a:prstDash val="solid"/>
              </a:ln>
              <a:solidFill>
                <a:schemeClr val="bg1"/>
              </a:solidFill>
              <a:effectLst>
                <a:reflection blurRad="12700" stA="28000" endPos="45000" dist="1000" dir="5400000" sy="-100000" algn="bl" rotWithShape="0"/>
              </a:effectLst>
              <a:latin typeface="Calibri"/>
              <a:ea typeface="MS PGothic" charset="0"/>
              <a:cs typeface="MS PGothic" charset="0"/>
            </a:endParaRPr>
          </a:p>
        </p:txBody>
      </p:sp>
      <p:sp>
        <p:nvSpPr>
          <p:cNvPr id="455686" name="TextBox 6"/>
          <p:cNvSpPr txBox="1">
            <a:spLocks noChangeArrowheads="1"/>
          </p:cNvSpPr>
          <p:nvPr/>
        </p:nvSpPr>
        <p:spPr bwMode="auto">
          <a:xfrm>
            <a:off x="5638800" y="2132859"/>
            <a:ext cx="1447800" cy="523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2800" dirty="0">
                <a:solidFill>
                  <a:srgbClr val="FFFFFF"/>
                </a:solidFill>
                <a:latin typeface="Calibri" charset="0"/>
                <a:cs typeface="MS PGothic" charset="0"/>
              </a:rPr>
              <a:t>أفسس</a:t>
            </a:r>
            <a:endParaRPr lang="en-US" sz="2800" dirty="0">
              <a:solidFill>
                <a:srgbClr val="FFFFFF"/>
              </a:solidFill>
              <a:latin typeface="Calibri" charset="0"/>
              <a:cs typeface="MS PGothic" charset="0"/>
            </a:endParaRPr>
          </a:p>
        </p:txBody>
      </p:sp>
      <p:sp>
        <p:nvSpPr>
          <p:cNvPr id="11" name="Rectangle 2">
            <a:extLst>
              <a:ext uri="{FF2B5EF4-FFF2-40B4-BE49-F238E27FC236}">
                <a16:creationId xmlns:a16="http://schemas.microsoft.com/office/drawing/2014/main" id="{EB6EEB41-EBB2-AF4C-8047-36107F705D2B}"/>
              </a:ext>
            </a:extLst>
          </p:cNvPr>
          <p:cNvSpPr txBox="1">
            <a:spLocks noChangeArrowheads="1"/>
          </p:cNvSpPr>
          <p:nvPr/>
        </p:nvSpPr>
        <p:spPr>
          <a:xfrm>
            <a:off x="0" y="4299253"/>
            <a:ext cx="9144000" cy="2558748"/>
          </a:xfrm>
          <a:prstGeom prst="rect">
            <a:avLst/>
          </a:prstGeom>
          <a:effectLst>
            <a:outerShdw blurRad="63500" dist="35921" dir="2700000" algn="ctr" rotWithShape="0">
              <a:schemeClr val="tx2">
                <a:alpha val="74998"/>
              </a:schemeClr>
            </a:outerShdw>
          </a:effectLst>
        </p:spPr>
        <p:txBody>
          <a:bodyPr anchor="t"/>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ar-JO" sz="2800" kern="0" dirty="0">
                <a:effectLst>
                  <a:glow rad="127000">
                    <a:schemeClr val="tx1"/>
                  </a:glow>
                </a:effectLst>
                <a:latin typeface="Arial" charset="0"/>
                <a:ea typeface="ＭＳ Ｐゴシック" charset="0"/>
                <a:cs typeface="ＭＳ Ｐゴシック" charset="0"/>
              </a:rPr>
              <a:t>بولس رسول يسوع المسيح بمشيئة الله إلى القديسين الذين في أفسس و المؤمنين في المسيح يسوع </a:t>
            </a:r>
          </a:p>
          <a:p>
            <a:pPr>
              <a:defRPr/>
            </a:pPr>
            <a:r>
              <a:rPr lang="ar-JO" sz="2800" kern="0" dirty="0">
                <a:effectLst>
                  <a:glow rad="127000">
                    <a:schemeClr val="tx1"/>
                  </a:glow>
                </a:effectLst>
                <a:latin typeface="Arial" charset="0"/>
                <a:ea typeface="ＭＳ Ｐゴシック" charset="0"/>
                <a:cs typeface="ＭＳ Ｐゴシック" charset="0"/>
              </a:rPr>
              <a:t>(أف 1: 1)</a:t>
            </a:r>
            <a:endParaRPr lang="en-US" sz="2800"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76990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3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strVal val="(6*min(max(#ppt_w*#ppt_h,.3),1)-7.4)/-.7*#ppt_w"/>
                                          </p:val>
                                        </p:tav>
                                        <p:tav tm="100000">
                                          <p:val>
                                            <p:strVal val="#ppt_w"/>
                                          </p:val>
                                        </p:tav>
                                      </p:tavLst>
                                    </p:anim>
                                    <p:anim calcmode="lin" valueType="num">
                                      <p:cBhvr>
                                        <p:cTn id="8" dur="500" fill="hold"/>
                                        <p:tgtEl>
                                          <p:spTgt spid="9"/>
                                        </p:tgtEl>
                                        <p:attrNameLst>
                                          <p:attrName>ppt_h</p:attrName>
                                        </p:attrNameLst>
                                      </p:cBhvr>
                                      <p:tavLst>
                                        <p:tav tm="0">
                                          <p:val>
                                            <p:strVal val="(6*min(max(#ppt_w*#ppt_h,.3),1)-7.4)/-.7*#ppt_h"/>
                                          </p:val>
                                        </p:tav>
                                        <p:tav tm="100000">
                                          <p:val>
                                            <p:strVal val="#ppt_h"/>
                                          </p:val>
                                        </p:tav>
                                      </p:tavLst>
                                    </p:anim>
                                    <p:anim calcmode="lin" valueType="num">
                                      <p:cBhvr>
                                        <p:cTn id="9" dur="500" fill="hold"/>
                                        <p:tgtEl>
                                          <p:spTgt spid="9"/>
                                        </p:tgtEl>
                                        <p:attrNameLst>
                                          <p:attrName>ppt_x</p:attrName>
                                        </p:attrNameLst>
                                      </p:cBhvr>
                                      <p:tavLst>
                                        <p:tav tm="0">
                                          <p:val>
                                            <p:fltVal val="0.5"/>
                                          </p:val>
                                        </p:tav>
                                        <p:tav tm="100000">
                                          <p:val>
                                            <p:strVal val="#ppt_x"/>
                                          </p:val>
                                        </p:tav>
                                      </p:tavLst>
                                    </p:anim>
                                    <p:anim calcmode="lin" valueType="num">
                                      <p:cBhvr>
                                        <p:cTn id="10" dur="500" fill="hold"/>
                                        <p:tgtEl>
                                          <p:spTgt spid="9"/>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strVal val="(6*min(max(#ppt_w*#ppt_h,.3),1)-7.4)/-.7*#ppt_w"/>
                                          </p:val>
                                        </p:tav>
                                        <p:tav tm="100000">
                                          <p:val>
                                            <p:strVal val="#ppt_w"/>
                                          </p:val>
                                        </p:tav>
                                      </p:tavLst>
                                    </p:anim>
                                    <p:anim calcmode="lin" valueType="num">
                                      <p:cBhvr>
                                        <p:cTn id="19" dur="500" fill="hold"/>
                                        <p:tgtEl>
                                          <p:spTgt spid="10"/>
                                        </p:tgtEl>
                                        <p:attrNameLst>
                                          <p:attrName>ppt_h</p:attrName>
                                        </p:attrNameLst>
                                      </p:cBhvr>
                                      <p:tavLst>
                                        <p:tav tm="0">
                                          <p:val>
                                            <p:strVal val="(6*min(max(#ppt_w*#ppt_h,.3),1)-7.4)/-.7*#ppt_h"/>
                                          </p:val>
                                        </p:tav>
                                        <p:tav tm="100000">
                                          <p:val>
                                            <p:strVal val="#ppt_h"/>
                                          </p:val>
                                        </p:tav>
                                      </p:tavLst>
                                    </p:anim>
                                    <p:anim calcmode="lin" valueType="num">
                                      <p:cBhvr>
                                        <p:cTn id="20" dur="500" fill="hold"/>
                                        <p:tgtEl>
                                          <p:spTgt spid="10"/>
                                        </p:tgtEl>
                                        <p:attrNameLst>
                                          <p:attrName>ppt_x</p:attrName>
                                        </p:attrNameLst>
                                      </p:cBhvr>
                                      <p:tavLst>
                                        <p:tav tm="0">
                                          <p:val>
                                            <p:fltVal val="0.5"/>
                                          </p:val>
                                        </p:tav>
                                        <p:tav tm="100000">
                                          <p:val>
                                            <p:strVal val="#ppt_x"/>
                                          </p:val>
                                        </p:tav>
                                      </p:tavLst>
                                    </p:anim>
                                    <p:anim calcmode="lin" valueType="num">
                                      <p:cBhvr>
                                        <p:cTn id="21" dur="500" fill="hold"/>
                                        <p:tgtEl>
                                          <p:spTgt spid="10"/>
                                        </p:tgtEl>
                                        <p:attrNameLst>
                                          <p:attrName>ppt_y</p:attrName>
                                        </p:attrNameLst>
                                      </p:cBhvr>
                                      <p:tavLst>
                                        <p:tav tm="0">
                                          <p:val>
                                            <p:strVal val="1+(6*min(max(#ppt_w*#ppt_h,.3),1)-7.4)/-.7*#ppt_h/2"/>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Title 1"/>
          <p:cNvSpPr>
            <a:spLocks noGrp="1"/>
          </p:cNvSpPr>
          <p:nvPr>
            <p:ph type="title"/>
          </p:nvPr>
        </p:nvSpPr>
        <p:spPr>
          <a:xfrm>
            <a:off x="0" y="0"/>
            <a:ext cx="9144000" cy="692150"/>
          </a:xfrm>
          <a:gradFill flip="none" rotWithShape="1">
            <a:gsLst>
              <a:gs pos="0">
                <a:srgbClr val="C00000"/>
              </a:gs>
              <a:gs pos="100000">
                <a:schemeClr val="tx1"/>
              </a:gs>
            </a:gsLst>
            <a:path path="circle">
              <a:fillToRect l="50000" t="50000" r="50000" b="50000"/>
            </a:path>
            <a:tileRect/>
          </a:gradFill>
        </p:spPr>
        <p:txBody>
          <a:bodyPr/>
          <a:lstStyle/>
          <a:p>
            <a:r>
              <a:rPr lang="ar-JO" sz="3600" b="1" dirty="0">
                <a:solidFill>
                  <a:schemeClr val="bg1"/>
                </a:solidFill>
                <a:latin typeface="Arial" charset="0"/>
                <a:ea typeface="ＭＳ Ｐゴシック" charset="0"/>
                <a:cs typeface="ＭＳ Ｐゴシック" charset="0"/>
              </a:rPr>
              <a:t>أفسس 1: 3-14</a:t>
            </a:r>
            <a:endParaRPr lang="en-US" sz="3600" b="1" dirty="0">
              <a:solidFill>
                <a:schemeClr val="bg1"/>
              </a:solidFill>
              <a:latin typeface="Arial" charset="0"/>
              <a:ea typeface="ＭＳ Ｐゴシック" charset="0"/>
              <a:cs typeface="ＭＳ Ｐゴシック" charset="0"/>
            </a:endParaRPr>
          </a:p>
        </p:txBody>
      </p:sp>
      <p:sp>
        <p:nvSpPr>
          <p:cNvPr id="481283" name="Rectangle 3"/>
          <p:cNvSpPr txBox="1">
            <a:spLocks noChangeArrowheads="1"/>
          </p:cNvSpPr>
          <p:nvPr/>
        </p:nvSpPr>
        <p:spPr bwMode="auto">
          <a:xfrm>
            <a:off x="30658" y="706033"/>
            <a:ext cx="9113342" cy="61519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indent="7938" algn="r"/>
            <a:r>
              <a:rPr lang="ar-JO" sz="2800" b="1" dirty="0">
                <a:solidFill>
                  <a:srgbClr val="C00000"/>
                </a:solidFill>
                <a:latin typeface="Arial" panose="020B0604020202020204" pitchFamily="34" charset="0"/>
                <a:cs typeface="Arial" panose="020B0604020202020204" pitchFamily="34" charset="0"/>
              </a:rPr>
              <a:t>3 مبارك الله أبو ربنا يسوع المسيح الذي باركنا بكل بركة روحية في السماويات في المسيح 4 كما اختارنا فيه قبل تأسيس العالم لنكون قديسين و بلا لوم قدامه </a:t>
            </a:r>
            <a:r>
              <a:rPr lang="ar-JO" sz="2800" b="1" dirty="0">
                <a:latin typeface="Arial" panose="020B0604020202020204" pitchFamily="34" charset="0"/>
                <a:cs typeface="Arial" panose="020B0604020202020204" pitchFamily="34" charset="0"/>
              </a:rPr>
              <a:t>في المحبة 5 إذ سبق فعيننا للتبني بيسوع المسيح لنفسه حسب مسرة مشيئته 6 لمدح مجد نعمته التي أنعم بها علينا في المحبوب</a:t>
            </a:r>
            <a:r>
              <a:rPr lang="ar-JO" sz="2800" b="1" dirty="0">
                <a:solidFill>
                  <a:srgbClr val="7030A0"/>
                </a:solidFill>
                <a:latin typeface="Arial" panose="020B0604020202020204" pitchFamily="34" charset="0"/>
                <a:cs typeface="Arial" panose="020B0604020202020204" pitchFamily="34" charset="0"/>
              </a:rPr>
              <a:t> 7 الذي فيه لنا الفداء بدمه غفران الخطايا حسب غنى نعمته 8 التي أجزلها لنا </a:t>
            </a:r>
            <a:r>
              <a:rPr lang="ar-JO" sz="2800" b="1" dirty="0">
                <a:solidFill>
                  <a:srgbClr val="00B050"/>
                </a:solidFill>
                <a:latin typeface="Arial" panose="020B0604020202020204" pitchFamily="34" charset="0"/>
                <a:cs typeface="Arial" panose="020B0604020202020204" pitchFamily="34" charset="0"/>
              </a:rPr>
              <a:t>بكل حكمة و فطنة 9 إذ عرفنا بسر مشيئته حسب مسرته التي قصدها في نفسه 10 لتدبير ملء الأزمنة ليجمع كل شيء في المسيح ما في السماوات و ما على الأرض </a:t>
            </a:r>
            <a:r>
              <a:rPr lang="ar-JO" sz="2800" b="1" dirty="0">
                <a:solidFill>
                  <a:srgbClr val="FF0000"/>
                </a:solidFill>
                <a:latin typeface="Arial" panose="020B0604020202020204" pitchFamily="34" charset="0"/>
                <a:cs typeface="Arial" panose="020B0604020202020204" pitchFamily="34" charset="0"/>
              </a:rPr>
              <a:t>في ذاك 11 الذي فيه أيضاً نلنا نصيباً معينين سابقاً حسب قصد الذي يعمل كل شيء حسب رأي مشيئته 12 لنكون لمدح مجده نحن الذين قد سبق رجاؤنا في المسيح </a:t>
            </a:r>
            <a:r>
              <a:rPr lang="ar-JO" sz="2800" b="1" dirty="0">
                <a:latin typeface="Arial" panose="020B0604020202020204" pitchFamily="34" charset="0"/>
                <a:cs typeface="Arial" panose="020B0604020202020204" pitchFamily="34" charset="0"/>
              </a:rPr>
              <a:t>13</a:t>
            </a:r>
            <a:r>
              <a:rPr lang="ar-JO" sz="2800" b="1" dirty="0">
                <a:solidFill>
                  <a:srgbClr val="FF0000"/>
                </a:solidFill>
                <a:latin typeface="Arial" panose="020B0604020202020204" pitchFamily="34" charset="0"/>
                <a:cs typeface="Arial" panose="020B0604020202020204" pitchFamily="34" charset="0"/>
              </a:rPr>
              <a:t> </a:t>
            </a:r>
            <a:r>
              <a:rPr lang="ar-JO" sz="2800" b="1" dirty="0">
                <a:latin typeface="Arial" panose="020B0604020202020204" pitchFamily="34" charset="0"/>
                <a:cs typeface="Arial" panose="020B0604020202020204" pitchFamily="34" charset="0"/>
              </a:rPr>
              <a:t>الذي فيه أيضاً أنتم إذ سمعتم كلمة الحق إنجيل خلاصكم الذي فيه أيضاً إذ آمنتم ختمتم بروح الموعد القدوس 14 الذي هو عربون ميراثنا لفداء المقتنى لمدح مجده</a:t>
            </a:r>
            <a:endParaRPr lang="en-SG" sz="2800" b="1" dirty="0">
              <a:latin typeface="Arial" panose="020B0604020202020204" pitchFamily="34" charset="0"/>
              <a:cs typeface="Arial" panose="020B0604020202020204" pitchFamily="34" charset="0"/>
            </a:endParaRPr>
          </a:p>
        </p:txBody>
      </p:sp>
      <p:sp>
        <p:nvSpPr>
          <p:cNvPr id="481284" name="Text Box 4"/>
          <p:cNvSpPr txBox="1">
            <a:spLocks noChangeArrowheads="1"/>
          </p:cNvSpPr>
          <p:nvPr/>
        </p:nvSpPr>
        <p:spPr bwMode="auto">
          <a:xfrm>
            <a:off x="8388352" y="76200"/>
            <a:ext cx="704013"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rPr>
              <a:t>178</a:t>
            </a:r>
            <a:endParaRPr lang="en-US" b="1" dirty="0">
              <a:solidFill>
                <a:srgbClr val="FFFFFF"/>
              </a:solidFill>
              <a:latin typeface="Arial" charset="0"/>
            </a:endParaRPr>
          </a:p>
        </p:txBody>
      </p:sp>
    </p:spTree>
    <p:extLst>
      <p:ext uri="{BB962C8B-B14F-4D97-AF65-F5344CB8AC3E}">
        <p14:creationId xmlns:p14="http://schemas.microsoft.com/office/powerpoint/2010/main" val="476997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91880" y="5057800"/>
            <a:ext cx="1800200" cy="1800200"/>
          </a:xfrm>
          <a:prstGeom prst="rect">
            <a:avLst/>
          </a:prstGeom>
        </p:spPr>
      </p:pic>
      <p:sp>
        <p:nvSpPr>
          <p:cNvPr id="481282" name="Title 1"/>
          <p:cNvSpPr>
            <a:spLocks noGrp="1"/>
          </p:cNvSpPr>
          <p:nvPr>
            <p:ph type="title"/>
          </p:nvPr>
        </p:nvSpPr>
        <p:spPr>
          <a:xfrm>
            <a:off x="0" y="0"/>
            <a:ext cx="9144000" cy="692150"/>
          </a:xfrm>
          <a:solidFill>
            <a:srgbClr val="333399"/>
          </a:solidFill>
        </p:spPr>
        <p:txBody>
          <a:bodyPr/>
          <a:lstStyle/>
          <a:p>
            <a:r>
              <a:rPr lang="ar-JO" sz="2400" b="1" dirty="0">
                <a:solidFill>
                  <a:schemeClr val="bg1"/>
                </a:solidFill>
                <a:latin typeface="Arial" charset="0"/>
                <a:ea typeface="ＭＳ Ｐゴシック" charset="0"/>
                <a:cs typeface="ＭＳ Ｐゴシック" charset="0"/>
              </a:rPr>
              <a:t>لنا / نحن / لدينا و نحن في أفسس 1: 3-14 (ترجمة بتصرف) </a:t>
            </a:r>
            <a:endParaRPr lang="en-US" sz="2400" b="1" dirty="0">
              <a:solidFill>
                <a:schemeClr val="bg1"/>
              </a:solidFill>
              <a:latin typeface="Arial" charset="0"/>
              <a:ea typeface="ＭＳ Ｐゴシック" charset="0"/>
              <a:cs typeface="ＭＳ Ｐゴシック" charset="0"/>
            </a:endParaRPr>
          </a:p>
        </p:txBody>
      </p:sp>
      <p:sp>
        <p:nvSpPr>
          <p:cNvPr id="481283" name="Rectangle 3"/>
          <p:cNvSpPr txBox="1">
            <a:spLocks noChangeArrowheads="1"/>
          </p:cNvSpPr>
          <p:nvPr/>
        </p:nvSpPr>
        <p:spPr bwMode="auto">
          <a:xfrm>
            <a:off x="19050" y="692153"/>
            <a:ext cx="9124950" cy="4105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sz="2800" b="1" dirty="0">
                <a:latin typeface="Arial" panose="020B0604020202020204" pitchFamily="34" charset="0"/>
                <a:cs typeface="Arial" panose="020B0604020202020204" pitchFamily="34" charset="0"/>
              </a:rPr>
              <a:t>3 مبارك الله أبو ربنا يسوع المسيح الذي بارك</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بكل بركة روحية في السماويات لأن</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متحدين مع المسيح 4 كما أحب</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واختار</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فيه قبل تأسيس العالم لنكون قديسين و بلا لوم قدامه في المحبة 5 إذ سبق فعين</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للتبني و أحضر</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بيسوع المسيح لنفسه حسب مسرة مشيئته 6 ل</a:t>
            </a:r>
            <a:r>
              <a:rPr lang="ar-JO" sz="2800" b="1" dirty="0">
                <a:solidFill>
                  <a:srgbClr val="FF0000"/>
                </a:solidFill>
                <a:latin typeface="Arial" panose="020B0604020202020204" pitchFamily="34" charset="0"/>
                <a:cs typeface="Arial" panose="020B0604020202020204" pitchFamily="34" charset="0"/>
              </a:rPr>
              <a:t>ن</a:t>
            </a:r>
            <a:r>
              <a:rPr lang="ar-JO" sz="2800" b="1" dirty="0">
                <a:latin typeface="Arial" panose="020B0604020202020204" pitchFamily="34" charset="0"/>
                <a:cs typeface="Arial" panose="020B0604020202020204" pitchFamily="34" charset="0"/>
              </a:rPr>
              <a:t>مدح مجد نعمته التي أنعم بها علي</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في المحبوب 7 الذي فيه </a:t>
            </a:r>
            <a:r>
              <a:rPr lang="ar-JO" sz="2800" b="1" dirty="0">
                <a:solidFill>
                  <a:srgbClr val="FF0000"/>
                </a:solidFill>
                <a:latin typeface="Arial" panose="020B0604020202020204" pitchFamily="34" charset="0"/>
                <a:cs typeface="Arial" panose="020B0604020202020204" pitchFamily="34" charset="0"/>
              </a:rPr>
              <a:t>لنا</a:t>
            </a:r>
            <a:r>
              <a:rPr lang="ar-JO" sz="2800" b="1" dirty="0">
                <a:latin typeface="Arial" panose="020B0604020202020204" pitchFamily="34" charset="0"/>
                <a:cs typeface="Arial" panose="020B0604020202020204" pitchFamily="34" charset="0"/>
              </a:rPr>
              <a:t> الفداء بدمه غفران خطايا</a:t>
            </a:r>
            <a:r>
              <a:rPr lang="ar-JO" sz="2800" b="1" dirty="0">
                <a:solidFill>
                  <a:srgbClr val="FF0000"/>
                </a:solidFill>
                <a:latin typeface="Arial" panose="020B0604020202020204" pitchFamily="34" charset="0"/>
                <a:cs typeface="Arial" panose="020B0604020202020204" pitchFamily="34" charset="0"/>
              </a:rPr>
              <a:t>نا</a:t>
            </a:r>
            <a:r>
              <a:rPr lang="ar-JO" sz="2800" b="1" dirty="0">
                <a:latin typeface="Arial" panose="020B0604020202020204" pitchFamily="34" charset="0"/>
                <a:cs typeface="Arial" panose="020B0604020202020204" pitchFamily="34" charset="0"/>
              </a:rPr>
              <a:t> حسب غنى نعمته </a:t>
            </a:r>
            <a:r>
              <a:rPr lang="en-US" sz="2800" b="1" dirty="0">
                <a:latin typeface="Helvetica" charset="0"/>
                <a:ea typeface="Osaka" charset="0"/>
                <a:cs typeface="Osaka" charset="0"/>
              </a:rPr>
              <a:t>  </a:t>
            </a:r>
          </a:p>
        </p:txBody>
      </p:sp>
      <p:sp>
        <p:nvSpPr>
          <p:cNvPr id="481284" name="Text Box 4"/>
          <p:cNvSpPr txBox="1">
            <a:spLocks noChangeArrowheads="1"/>
          </p:cNvSpPr>
          <p:nvPr/>
        </p:nvSpPr>
        <p:spPr bwMode="auto">
          <a:xfrm>
            <a:off x="8388352" y="76200"/>
            <a:ext cx="704013"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rPr>
              <a:t>178</a:t>
            </a:r>
            <a:endParaRPr lang="en-US" b="1" dirty="0">
              <a:solidFill>
                <a:srgbClr val="FFFFFF"/>
              </a:solidFill>
              <a:latin typeface="Arial"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86B18D-4230-4445-822F-84F3D40D6D35}"/>
              </a:ext>
            </a:extLst>
          </p:cNvPr>
          <p:cNvPicPr>
            <a:picLocks noChangeAspect="1"/>
          </p:cNvPicPr>
          <p:nvPr/>
        </p:nvPicPr>
        <p:blipFill>
          <a:blip r:embed="rId3"/>
          <a:stretch>
            <a:fillRect/>
          </a:stretch>
        </p:blipFill>
        <p:spPr>
          <a:xfrm>
            <a:off x="888781" y="0"/>
            <a:ext cx="7366438" cy="6858000"/>
          </a:xfrm>
          <a:prstGeom prst="rect">
            <a:avLst/>
          </a:prstGeom>
        </p:spPr>
      </p:pic>
      <p:grpSp>
        <p:nvGrpSpPr>
          <p:cNvPr id="6" name="Group 5">
            <a:extLst>
              <a:ext uri="{FF2B5EF4-FFF2-40B4-BE49-F238E27FC236}">
                <a16:creationId xmlns:a16="http://schemas.microsoft.com/office/drawing/2014/main" id="{2A707739-1FC4-6749-A0BC-85798674A725}"/>
              </a:ext>
            </a:extLst>
          </p:cNvPr>
          <p:cNvGrpSpPr/>
          <p:nvPr/>
        </p:nvGrpSpPr>
        <p:grpSpPr>
          <a:xfrm>
            <a:off x="314341" y="28904"/>
            <a:ext cx="4968552" cy="2515355"/>
            <a:chOff x="395536" y="0"/>
            <a:chExt cx="4968552" cy="2515355"/>
          </a:xfrm>
        </p:grpSpPr>
        <p:sp>
          <p:nvSpPr>
            <p:cNvPr id="5" name="Rectangle 4">
              <a:extLst>
                <a:ext uri="{FF2B5EF4-FFF2-40B4-BE49-F238E27FC236}">
                  <a16:creationId xmlns:a16="http://schemas.microsoft.com/office/drawing/2014/main" id="{0C6C6B9E-C796-2C41-8557-A0DDE624B331}"/>
                </a:ext>
              </a:extLst>
            </p:cNvPr>
            <p:cNvSpPr/>
            <p:nvPr/>
          </p:nvSpPr>
          <p:spPr bwMode="auto">
            <a:xfrm>
              <a:off x="888781" y="0"/>
              <a:ext cx="4475307"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7" name="Rectangle 6">
              <a:extLst>
                <a:ext uri="{FF2B5EF4-FFF2-40B4-BE49-F238E27FC236}">
                  <a16:creationId xmlns:a16="http://schemas.microsoft.com/office/drawing/2014/main" id="{3C0B923D-4114-4441-8419-C32373360B96}"/>
                </a:ext>
              </a:extLst>
            </p:cNvPr>
            <p:cNvSpPr/>
            <p:nvPr/>
          </p:nvSpPr>
          <p:spPr bwMode="auto">
            <a:xfrm>
              <a:off x="708091" y="5260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8" name="Rectangle 7">
              <a:extLst>
                <a:ext uri="{FF2B5EF4-FFF2-40B4-BE49-F238E27FC236}">
                  <a16:creationId xmlns:a16="http://schemas.microsoft.com/office/drawing/2014/main" id="{FF4EFE0B-F6A5-1244-B9B4-B8BC4414674F}"/>
                </a:ext>
              </a:extLst>
            </p:cNvPr>
            <p:cNvSpPr/>
            <p:nvPr/>
          </p:nvSpPr>
          <p:spPr bwMode="auto">
            <a:xfrm>
              <a:off x="395536" y="1097508"/>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sp>
          <p:nvSpPr>
            <p:cNvPr id="9" name="Rectangle 8">
              <a:extLst>
                <a:ext uri="{FF2B5EF4-FFF2-40B4-BE49-F238E27FC236}">
                  <a16:creationId xmlns:a16="http://schemas.microsoft.com/office/drawing/2014/main" id="{D6949AF7-3342-E243-A7E7-3C72DD18CDA6}"/>
                </a:ext>
              </a:extLst>
            </p:cNvPr>
            <p:cNvSpPr/>
            <p:nvPr/>
          </p:nvSpPr>
          <p:spPr bwMode="auto">
            <a:xfrm>
              <a:off x="460850" y="1750651"/>
              <a:ext cx="3400258" cy="76470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 y="368300"/>
            <a:ext cx="4067944" cy="2052588"/>
          </a:xfrm>
          <a:effectLst/>
        </p:spPr>
        <p:txBody>
          <a:bodyPr/>
          <a:lstStyle/>
          <a:p>
            <a:pPr>
              <a:defRPr/>
            </a:pPr>
            <a:r>
              <a:rPr lang="ar-JO" sz="2800" b="1" dirty="0">
                <a:solidFill>
                  <a:schemeClr val="tx1"/>
                </a:solidFill>
              </a:rPr>
              <a:t>أنت محق </a:t>
            </a:r>
            <a:br>
              <a:rPr lang="ar-JO" sz="2800" b="1" dirty="0">
                <a:solidFill>
                  <a:schemeClr val="tx1"/>
                </a:solidFill>
              </a:rPr>
            </a:br>
            <a:r>
              <a:rPr lang="ar-JO" sz="2800" b="1" dirty="0">
                <a:solidFill>
                  <a:schemeClr val="tx1"/>
                </a:solidFill>
              </a:rPr>
              <a:t>ليس لدينا أي خروف أسود. </a:t>
            </a:r>
            <a:br>
              <a:rPr lang="ar-JO" sz="2800" b="1" dirty="0">
                <a:solidFill>
                  <a:schemeClr val="tx1"/>
                </a:solidFill>
              </a:rPr>
            </a:br>
            <a:r>
              <a:rPr lang="ar-JO" sz="2800" b="1" dirty="0">
                <a:solidFill>
                  <a:schemeClr val="tx1"/>
                </a:solidFill>
              </a:rPr>
              <a:t>لكن لديهم قطعانهم الخاصة. </a:t>
            </a:r>
            <a:br>
              <a:rPr lang="ar-JO" sz="2800" b="1" dirty="0">
                <a:solidFill>
                  <a:schemeClr val="tx1"/>
                </a:solidFill>
              </a:rPr>
            </a:br>
            <a:r>
              <a:rPr lang="ar-JO" sz="2800" b="1" dirty="0">
                <a:solidFill>
                  <a:schemeClr val="tx1"/>
                </a:solidFill>
              </a:rPr>
              <a:t>إنه أفضل بكثير بهذه الطريقة</a:t>
            </a:r>
            <a:endParaRPr lang="en-US" sz="2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8560879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Title 1"/>
          <p:cNvSpPr>
            <a:spLocks noGrp="1"/>
          </p:cNvSpPr>
          <p:nvPr>
            <p:ph type="title"/>
          </p:nvPr>
        </p:nvSpPr>
        <p:spPr>
          <a:xfrm>
            <a:off x="0" y="0"/>
            <a:ext cx="9144000" cy="692150"/>
          </a:xfrm>
          <a:solidFill>
            <a:srgbClr val="333399"/>
          </a:solidFill>
          <a:ln>
            <a:noFill/>
          </a:ln>
        </p:spPr>
        <p:txBody>
          <a:bodyPr vert="horz" wrap="square" lIns="91427" tIns="45714" rIns="91427" bIns="45714" numCol="1" anchor="ctr" anchorCtr="0" compatLnSpc="1">
            <a:prstTxWarp prst="textNoShape">
              <a:avLst/>
            </a:prstTxWarp>
          </a:bodyPr>
          <a:lstStyle/>
          <a:p>
            <a:r>
              <a:rPr lang="ar-JO" sz="2400" b="1" dirty="0">
                <a:solidFill>
                  <a:schemeClr val="bg1"/>
                </a:solidFill>
                <a:latin typeface="Arial" charset="0"/>
                <a:ea typeface="ＭＳ Ｐゴシック" charset="0"/>
                <a:cs typeface="ＭＳ Ｐゴシック" charset="0"/>
              </a:rPr>
              <a:t>لنا / نحن / لدينا و نحن في أفسس 1: 3-14 (ترجمة بتصرف) </a:t>
            </a:r>
            <a:endParaRPr lang="en-US" sz="2400" b="1" kern="1200" dirty="0">
              <a:solidFill>
                <a:schemeClr val="bg1"/>
              </a:solidFill>
              <a:latin typeface="Arial" charset="0"/>
              <a:ea typeface="ＭＳ Ｐゴシック" charset="0"/>
              <a:cs typeface="ＭＳ Ｐゴシック" charset="0"/>
            </a:endParaRPr>
          </a:p>
        </p:txBody>
      </p:sp>
      <p:sp>
        <p:nvSpPr>
          <p:cNvPr id="482306" name="Rectangle 3"/>
          <p:cNvSpPr txBox="1">
            <a:spLocks noChangeArrowheads="1"/>
          </p:cNvSpPr>
          <p:nvPr/>
        </p:nvSpPr>
        <p:spPr bwMode="auto">
          <a:xfrm>
            <a:off x="-36513" y="620716"/>
            <a:ext cx="6569076"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8 التي أجزلها </a:t>
            </a:r>
            <a:r>
              <a:rPr lang="ar-JO" b="1" dirty="0">
                <a:solidFill>
                  <a:srgbClr val="FF0000"/>
                </a:solidFill>
                <a:latin typeface="Arial" panose="020B0604020202020204" pitchFamily="34" charset="0"/>
                <a:cs typeface="Arial" panose="020B0604020202020204" pitchFamily="34" charset="0"/>
              </a:rPr>
              <a:t>لنا</a:t>
            </a:r>
            <a:r>
              <a:rPr lang="ar-JO" b="1" dirty="0">
                <a:latin typeface="Arial" panose="020B0604020202020204" pitchFamily="34" charset="0"/>
                <a:cs typeface="Arial" panose="020B0604020202020204" pitchFamily="34" charset="0"/>
              </a:rPr>
              <a:t> بكل حكمة و فطنة</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solidFill>
                  <a:srgbClr val="00B050"/>
                </a:solidFill>
                <a:latin typeface="Arial" panose="020B0604020202020204" pitchFamily="34" charset="0"/>
                <a:cs typeface="Arial" panose="020B0604020202020204" pitchFamily="34" charset="0"/>
              </a:rPr>
              <a:t> </a:t>
            </a:r>
            <a:r>
              <a:rPr lang="ar-JO" b="1" dirty="0">
                <a:latin typeface="Arial" panose="020B0604020202020204" pitchFamily="34" charset="0"/>
                <a:cs typeface="Arial" panose="020B0604020202020204" pitchFamily="34" charset="0"/>
              </a:rPr>
              <a:t>9 إذ عرف</a:t>
            </a:r>
            <a:r>
              <a:rPr lang="ar-JO" b="1" dirty="0">
                <a:solidFill>
                  <a:srgbClr val="FF0000"/>
                </a:solidFill>
                <a:latin typeface="Arial" panose="020B0604020202020204" pitchFamily="34" charset="0"/>
                <a:cs typeface="Arial" panose="020B0604020202020204" pitchFamily="34" charset="0"/>
              </a:rPr>
              <a:t>نا </a:t>
            </a:r>
            <a:r>
              <a:rPr lang="ar-JO" b="1" dirty="0">
                <a:latin typeface="Arial" panose="020B0604020202020204" pitchFamily="34" charset="0"/>
                <a:cs typeface="Arial" panose="020B0604020202020204" pitchFamily="34" charset="0"/>
              </a:rPr>
              <a:t>بسر مشيئته حسب مسرته التي قصدها في نفسه </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10 لتدبير ملء الأزمنة ليجمع كل شيء في المسيح ما في السماوات و ما على الأرض في ذاك</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11 الذي فيه أيضاً نل</a:t>
            </a:r>
            <a:r>
              <a:rPr lang="ar-JO" b="1" dirty="0">
                <a:solidFill>
                  <a:srgbClr val="FF0000"/>
                </a:solidFill>
                <a:latin typeface="Arial" panose="020B0604020202020204" pitchFamily="34" charset="0"/>
                <a:cs typeface="Arial" panose="020B0604020202020204" pitchFamily="34" charset="0"/>
              </a:rPr>
              <a:t>نا </a:t>
            </a:r>
            <a:r>
              <a:rPr lang="ar-JO" b="1" dirty="0">
                <a:latin typeface="Arial" panose="020B0604020202020204" pitchFamily="34" charset="0"/>
                <a:cs typeface="Arial" panose="020B0604020202020204" pitchFamily="34" charset="0"/>
              </a:rPr>
              <a:t>نصيباً معين</a:t>
            </a:r>
            <a:r>
              <a:rPr lang="ar-JO" b="1" dirty="0">
                <a:solidFill>
                  <a:srgbClr val="FF0000"/>
                </a:solidFill>
                <a:latin typeface="Arial" panose="020B0604020202020204" pitchFamily="34" charset="0"/>
                <a:cs typeface="Arial" panose="020B0604020202020204" pitchFamily="34" charset="0"/>
              </a:rPr>
              <a:t>ين</a:t>
            </a:r>
            <a:r>
              <a:rPr lang="ar-JO" b="1" dirty="0">
                <a:latin typeface="Arial" panose="020B0604020202020204" pitchFamily="34" charset="0"/>
                <a:cs typeface="Arial" panose="020B0604020202020204" pitchFamily="34" charset="0"/>
              </a:rPr>
              <a:t> سابقاً حسب قصد الذي يعمل كل شيء حسب رأي مشيئته</a:t>
            </a:r>
            <a:endParaRPr lang="ar-JO"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Arial" panose="020B0604020202020204" pitchFamily="34" charset="0"/>
                <a:cs typeface="Arial" panose="020B0604020202020204" pitchFamily="34" charset="0"/>
              </a:rPr>
              <a:t>12 ل</a:t>
            </a:r>
            <a:r>
              <a:rPr lang="ar-JO" b="1" dirty="0">
                <a:solidFill>
                  <a:srgbClr val="FF0000"/>
                </a:solidFill>
                <a:latin typeface="Arial" panose="020B0604020202020204" pitchFamily="34" charset="0"/>
                <a:cs typeface="Arial" panose="020B0604020202020204" pitchFamily="34" charset="0"/>
              </a:rPr>
              <a:t>ن</a:t>
            </a:r>
            <a:r>
              <a:rPr lang="ar-JO" b="1" dirty="0">
                <a:latin typeface="Arial" panose="020B0604020202020204" pitchFamily="34" charset="0"/>
                <a:cs typeface="Arial" panose="020B0604020202020204" pitchFamily="34" charset="0"/>
              </a:rPr>
              <a:t>كون لمدح مجده نحن الذين قد سبق رجاؤنا في المسيح</a:t>
            </a:r>
            <a:endParaRPr lang="ar-JO"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endParaRPr lang="en-US" b="1" dirty="0">
              <a:latin typeface="Helvetica" charset="0"/>
              <a:ea typeface="Osaka" charset="0"/>
              <a:cs typeface="Osaka" charset="0"/>
            </a:endParaRPr>
          </a:p>
        </p:txBody>
      </p:sp>
      <p:sp>
        <p:nvSpPr>
          <p:cNvPr id="482307" name="Rectangle 3"/>
          <p:cNvSpPr txBox="1">
            <a:spLocks noChangeArrowheads="1"/>
          </p:cNvSpPr>
          <p:nvPr/>
        </p:nvSpPr>
        <p:spPr bwMode="auto">
          <a:xfrm>
            <a:off x="6443663" y="620716"/>
            <a:ext cx="2736850" cy="623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indent="1016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spcBef>
                <a:spcPct val="20000"/>
              </a:spcBef>
              <a:buClr>
                <a:schemeClr val="hlink"/>
              </a:buClr>
              <a:buSzPct val="100000"/>
              <a:buFont typeface="Wingdings" charset="0"/>
              <a:buNone/>
            </a:pPr>
            <a:r>
              <a:rPr lang="ar-JO" b="1" dirty="0">
                <a:latin typeface="Helvetica" charset="0"/>
                <a:ea typeface="Osaka" charset="0"/>
                <a:cs typeface="Osaka" charset="0"/>
              </a:rPr>
              <a:t>13 الذي فيه أيضاً </a:t>
            </a:r>
            <a:r>
              <a:rPr lang="ar-JO" b="1" dirty="0">
                <a:solidFill>
                  <a:schemeClr val="accent2"/>
                </a:solidFill>
                <a:latin typeface="Helvetica" charset="0"/>
                <a:ea typeface="Osaka" charset="0"/>
                <a:cs typeface="Osaka" charset="0"/>
              </a:rPr>
              <a:t>أنتم </a:t>
            </a:r>
            <a:r>
              <a:rPr lang="ar-JO" b="1" dirty="0">
                <a:latin typeface="Helvetica" charset="0"/>
                <a:ea typeface="Osaka" charset="0"/>
                <a:cs typeface="Osaka" charset="0"/>
              </a:rPr>
              <a:t>إذ سمعتم كلمة الحق إنجيل خلاصكم الذي فيه ايضاً إذ </a:t>
            </a:r>
            <a:r>
              <a:rPr lang="ar-JO" b="1" dirty="0">
                <a:solidFill>
                  <a:schemeClr val="accent2"/>
                </a:solidFill>
                <a:latin typeface="Helvetica" charset="0"/>
                <a:ea typeface="Osaka" charset="0"/>
                <a:cs typeface="Osaka" charset="0"/>
              </a:rPr>
              <a:t>آمنتم </a:t>
            </a:r>
            <a:r>
              <a:rPr lang="ar-JO" b="1" dirty="0">
                <a:latin typeface="Helvetica" charset="0"/>
                <a:ea typeface="Osaka" charset="0"/>
                <a:cs typeface="Osaka" charset="0"/>
              </a:rPr>
              <a:t>ختمتم بروح الموعد القدوس</a:t>
            </a:r>
            <a:endParaRPr lang="en-US" b="1" dirty="0">
              <a:latin typeface="Helvetica" charset="0"/>
              <a:ea typeface="Osaka" charset="0"/>
              <a:cs typeface="Osaka" charset="0"/>
            </a:endParaRPr>
          </a:p>
          <a:p>
            <a:pPr algn="ctr" eaLnBrk="1" hangingPunct="1">
              <a:lnSpc>
                <a:spcPct val="110000"/>
              </a:lnSpc>
              <a:spcBef>
                <a:spcPct val="20000"/>
              </a:spcBef>
              <a:buClr>
                <a:schemeClr val="hlink"/>
              </a:buClr>
              <a:buSzPct val="100000"/>
              <a:buFont typeface="Wingdings" charset="0"/>
              <a:buNone/>
            </a:pPr>
            <a:r>
              <a:rPr lang="ar-JO" b="1" dirty="0">
                <a:latin typeface="Helvetica" charset="0"/>
                <a:ea typeface="Osaka" charset="0"/>
                <a:cs typeface="Osaka" charset="0"/>
              </a:rPr>
              <a:t>14 الذي هو عربون ميراثنا لفداء المقتنى لمدح مجده</a:t>
            </a:r>
            <a:endParaRPr lang="en-US" b="1" dirty="0">
              <a:latin typeface="Helvetica" charset="0"/>
              <a:ea typeface="Osaka" charset="0"/>
              <a:cs typeface="Osaka" charset="0"/>
            </a:endParaRPr>
          </a:p>
        </p:txBody>
      </p:sp>
      <p:sp>
        <p:nvSpPr>
          <p:cNvPr id="5" name="Rectangle 4"/>
          <p:cNvSpPr/>
          <p:nvPr/>
        </p:nvSpPr>
        <p:spPr>
          <a:xfrm rot="20662158">
            <a:off x="986281" y="2510927"/>
            <a:ext cx="2118769" cy="1446550"/>
          </a:xfrm>
          <a:prstGeom prst="rect">
            <a:avLst/>
          </a:prstGeom>
          <a:solidFill>
            <a:srgbClr val="FF0000"/>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a:cs typeface="Arial"/>
              </a:rPr>
              <a:t>نحن</a:t>
            </a:r>
            <a:endParaRPr lang="en-US" sz="8800" b="1" dirty="0">
              <a:ln w="12700">
                <a:solidFill>
                  <a:schemeClr val="tx2">
                    <a:satMod val="155000"/>
                  </a:schemeClr>
                </a:solidFill>
                <a:prstDash val="solid"/>
              </a:ln>
              <a:solidFill>
                <a:schemeClr val="bg1"/>
              </a:solidFill>
              <a:latin typeface="Arial"/>
              <a:cs typeface="Arial"/>
            </a:endParaRPr>
          </a:p>
        </p:txBody>
      </p:sp>
      <p:sp>
        <p:nvSpPr>
          <p:cNvPr id="6" name="Rectangle 5"/>
          <p:cNvSpPr/>
          <p:nvPr/>
        </p:nvSpPr>
        <p:spPr>
          <a:xfrm rot="20662158">
            <a:off x="3738350" y="2424903"/>
            <a:ext cx="2198619" cy="1446538"/>
          </a:xfrm>
          <a:prstGeom prst="rect">
            <a:avLst/>
          </a:prstGeom>
          <a:solidFill>
            <a:schemeClr val="tx1"/>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a:cs typeface="Arial"/>
              </a:rPr>
              <a:t>مقابل</a:t>
            </a:r>
            <a:endParaRPr lang="en-US" sz="8800" b="1" dirty="0">
              <a:ln w="12700">
                <a:solidFill>
                  <a:schemeClr val="tx2">
                    <a:satMod val="155000"/>
                  </a:schemeClr>
                </a:solidFill>
                <a:prstDash val="solid"/>
              </a:ln>
              <a:solidFill>
                <a:schemeClr val="bg1"/>
              </a:solidFill>
              <a:latin typeface="Arial"/>
              <a:cs typeface="Arial"/>
            </a:endParaRPr>
          </a:p>
        </p:txBody>
      </p:sp>
      <p:sp>
        <p:nvSpPr>
          <p:cNvPr id="7" name="Rectangle 6"/>
          <p:cNvSpPr/>
          <p:nvPr/>
        </p:nvSpPr>
        <p:spPr>
          <a:xfrm rot="20662158">
            <a:off x="6213585" y="2050626"/>
            <a:ext cx="2779288" cy="1446538"/>
          </a:xfrm>
          <a:prstGeom prst="rect">
            <a:avLst/>
          </a:prstGeom>
          <a:solidFill>
            <a:srgbClr val="000090"/>
          </a:solidFill>
        </p:spPr>
        <p:txBody>
          <a:bodyPr wrap="square" lIns="91427" tIns="45714" rIns="91427" bIns="45714">
            <a:spAutoFit/>
          </a:bodyPr>
          <a:lstStyle/>
          <a:p>
            <a:pPr algn="ctr">
              <a:defRPr/>
            </a:pPr>
            <a:r>
              <a:rPr lang="ar-JO" sz="8800" b="1" dirty="0">
                <a:ln w="12700">
                  <a:solidFill>
                    <a:schemeClr val="tx2">
                      <a:satMod val="155000"/>
                    </a:schemeClr>
                  </a:solidFill>
                  <a:prstDash val="solid"/>
                </a:ln>
                <a:solidFill>
                  <a:schemeClr val="bg1"/>
                </a:solidFill>
                <a:latin typeface="Arial"/>
                <a:cs typeface="Arial"/>
              </a:rPr>
              <a:t>أنتم</a:t>
            </a:r>
            <a:endParaRPr lang="en-US" sz="8800" b="1" dirty="0">
              <a:ln w="12700">
                <a:solidFill>
                  <a:schemeClr val="tx2">
                    <a:satMod val="155000"/>
                  </a:schemeClr>
                </a:solidFill>
                <a:prstDash val="solid"/>
              </a:ln>
              <a:solidFill>
                <a:schemeClr val="bg1"/>
              </a:solidFill>
              <a:latin typeface="Arial"/>
              <a:cs typeface="Arial"/>
            </a:endParaRPr>
          </a:p>
        </p:txBody>
      </p:sp>
      <p:sp>
        <p:nvSpPr>
          <p:cNvPr id="482311" name="Text Box 4"/>
          <p:cNvSpPr txBox="1">
            <a:spLocks noChangeArrowheads="1"/>
          </p:cNvSpPr>
          <p:nvPr/>
        </p:nvSpPr>
        <p:spPr bwMode="auto">
          <a:xfrm>
            <a:off x="8388352" y="76200"/>
            <a:ext cx="704013" cy="461653"/>
          </a:xfrm>
          <a:prstGeom prst="rect">
            <a:avLst/>
          </a:prstGeom>
          <a:solidFill>
            <a:srgbClr val="070214"/>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rPr>
              <a:t>178</a:t>
            </a:r>
            <a:endParaRPr lang="en-US" b="1" dirty="0">
              <a:solidFill>
                <a:srgbClr val="FFFFFF"/>
              </a:solidFill>
              <a:latin typeface="Arial" charset="0"/>
            </a:endParaRPr>
          </a:p>
        </p:txBody>
      </p:sp>
      <p:sp>
        <p:nvSpPr>
          <p:cNvPr id="11" name="Rectangle 10">
            <a:extLst>
              <a:ext uri="{FF2B5EF4-FFF2-40B4-BE49-F238E27FC236}">
                <a16:creationId xmlns:a16="http://schemas.microsoft.com/office/drawing/2014/main" id="{E51BFA44-031C-2F46-9E6C-5C782A3412E3}"/>
              </a:ext>
            </a:extLst>
          </p:cNvPr>
          <p:cNvSpPr/>
          <p:nvPr/>
        </p:nvSpPr>
        <p:spPr>
          <a:xfrm rot="20662158">
            <a:off x="2258150" y="4476668"/>
            <a:ext cx="3343191" cy="2308312"/>
          </a:xfrm>
          <a:prstGeom prst="rect">
            <a:avLst/>
          </a:prstGeom>
          <a:solidFill>
            <a:srgbClr val="000090"/>
          </a:solidFill>
        </p:spPr>
        <p:txBody>
          <a:bodyPr wrap="square" lIns="91427" tIns="45714" rIns="91427" bIns="45714">
            <a:spAutoFit/>
          </a:bodyPr>
          <a:lstStyle/>
          <a:p>
            <a:pPr algn="ctr">
              <a:defRPr/>
            </a:pPr>
            <a:r>
              <a:rPr lang="ar-JO" sz="3600" dirty="0">
                <a:solidFill>
                  <a:schemeClr val="bg1"/>
                </a:solidFill>
              </a:rPr>
              <a:t>لقد أعطانا الله كأمم مكانة متساوية مع اليهود المعينين     (1: 3-23)</a:t>
            </a:r>
            <a:endParaRPr lang="en-US" sz="3600" b="1" dirty="0">
              <a:ln w="12700">
                <a:solidFill>
                  <a:schemeClr val="tx2">
                    <a:satMod val="155000"/>
                  </a:schemeClr>
                </a:solidFill>
                <a:prstDash val="solid"/>
              </a:ln>
              <a:solidFill>
                <a:schemeClr val="bg1"/>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82307"/>
                                        </p:tgtEl>
                                        <p:attrNameLst>
                                          <p:attrName>style.visibility</p:attrName>
                                        </p:attrNameLst>
                                      </p:cBhvr>
                                      <p:to>
                                        <p:strVal val="visible"/>
                                      </p:to>
                                    </p:set>
                                    <p:animEffect transition="in" filter="blinds(horizontal)">
                                      <p:cBhvr>
                                        <p:cTn id="7" dur="500"/>
                                        <p:tgtEl>
                                          <p:spTgt spid="48230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1581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5811" name="Picture 1"/>
          <p:cNvSpPr>
            <a:spLocks noChangeAspect="1"/>
          </p:cNvSpPr>
          <p:nvPr/>
        </p:nvSpPr>
        <p:spPr bwMode="auto">
          <a:xfrm>
            <a:off x="0" y="368303"/>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107504" y="548681"/>
            <a:ext cx="4320480" cy="5445068"/>
          </a:xfrm>
          <a:effectLst>
            <a:outerShdw blurRad="63500" dist="35921" dir="2700000" algn="ctr" rotWithShape="0">
              <a:schemeClr val="tx2">
                <a:alpha val="74998"/>
              </a:schemeClr>
            </a:outerShdw>
          </a:effectLst>
        </p:spPr>
        <p:txBody>
          <a:bodyPr anchor="t"/>
          <a:lstStyle/>
          <a:p>
            <a:pPr>
              <a:defRPr/>
            </a:pPr>
            <a:br>
              <a:rPr lang="en-US"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13 الذي فيه أيضاَ أنتم إذ سمعتم كلمة الحق إنجيل خلاصكم الذي فيه أيضاً إذ آمنتم </a:t>
            </a:r>
            <a:r>
              <a:rPr lang="ar-JO" sz="2800" b="1" dirty="0">
                <a:solidFill>
                  <a:srgbClr val="FFFF00"/>
                </a:solidFill>
                <a:effectLst>
                  <a:glow rad="127000">
                    <a:schemeClr val="tx1"/>
                  </a:glow>
                </a:effectLst>
                <a:latin typeface="Arial" charset="0"/>
                <a:ea typeface="ＭＳ Ｐゴシック" charset="0"/>
                <a:cs typeface="ＭＳ Ｐゴシック" charset="0"/>
              </a:rPr>
              <a:t>ختمتم </a:t>
            </a:r>
            <a:r>
              <a:rPr lang="ar-JO" sz="2800" b="1" dirty="0">
                <a:effectLst>
                  <a:glow rad="127000">
                    <a:schemeClr val="tx1"/>
                  </a:glow>
                </a:effectLst>
                <a:latin typeface="Arial" charset="0"/>
                <a:ea typeface="ＭＳ Ｐゴシック" charset="0"/>
                <a:cs typeface="ＭＳ Ｐゴシック" charset="0"/>
              </a:rPr>
              <a:t>بروح الموعد القدوس 14 الذي هو </a:t>
            </a:r>
            <a:r>
              <a:rPr lang="ar-JO" sz="2800" b="1" dirty="0">
                <a:solidFill>
                  <a:srgbClr val="FFFF00"/>
                </a:solidFill>
                <a:effectLst>
                  <a:glow rad="127000">
                    <a:schemeClr val="tx1"/>
                  </a:glow>
                </a:effectLst>
                <a:latin typeface="Arial" charset="0"/>
                <a:ea typeface="ＭＳ Ｐゴシック" charset="0"/>
                <a:cs typeface="ＭＳ Ｐゴシック" charset="0"/>
              </a:rPr>
              <a:t>عربون ميراثنا</a:t>
            </a:r>
            <a:r>
              <a:rPr lang="ar-JO" sz="2800" b="1" dirty="0">
                <a:effectLst>
                  <a:glow rad="127000">
                    <a:schemeClr val="tx1"/>
                  </a:glow>
                </a:effectLst>
                <a:latin typeface="Arial" charset="0"/>
                <a:ea typeface="ＭＳ Ｐゴシック" charset="0"/>
                <a:cs typeface="ＭＳ Ｐゴシック" charset="0"/>
              </a:rPr>
              <a:t> لفداء المقتنى لمدح مجده</a:t>
            </a:r>
            <a:br>
              <a:rPr lang="ar-JO" sz="2800" b="1" dirty="0">
                <a:effectLst>
                  <a:glow rad="127000">
                    <a:schemeClr val="tx1"/>
                  </a:glow>
                </a:effectLst>
                <a:latin typeface="Arial" charset="0"/>
                <a:ea typeface="ＭＳ Ｐゴシック" charset="0"/>
                <a:cs typeface="ＭＳ Ｐゴシック" charset="0"/>
              </a:rPr>
            </a:br>
            <a:r>
              <a:rPr lang="ar-JO" sz="2800" b="1" dirty="0">
                <a:effectLst>
                  <a:glow rad="127000">
                    <a:schemeClr val="tx1"/>
                  </a:glow>
                </a:effectLst>
                <a:latin typeface="Arial" charset="0"/>
                <a:ea typeface="ＭＳ Ｐゴシック" charset="0"/>
                <a:cs typeface="ＭＳ Ｐゴシック" charset="0"/>
              </a:rPr>
              <a:t>(أف 1: 13-14)</a:t>
            </a:r>
            <a:endParaRPr lang="en-US" sz="2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4788024" y="548681"/>
            <a:ext cx="4320480" cy="544506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2800" b="1" dirty="0">
                <a:effectLst>
                  <a:glow rad="127000">
                    <a:schemeClr val="tx1"/>
                  </a:glow>
                </a:effectLst>
                <a:latin typeface="Arial" charset="0"/>
                <a:ea typeface="ＭＳ Ｐゴシック" charset="0"/>
                <a:cs typeface="ＭＳ Ｐゴシック" charset="0"/>
              </a:rPr>
              <a:t>و لا تحزنوا روح الله القدوس الذي به </a:t>
            </a:r>
            <a:r>
              <a:rPr lang="ar-JO" sz="2800" b="1" dirty="0">
                <a:solidFill>
                  <a:srgbClr val="FFFF00"/>
                </a:solidFill>
                <a:effectLst>
                  <a:glow rad="127000">
                    <a:schemeClr val="tx1"/>
                  </a:glow>
                </a:effectLst>
                <a:latin typeface="Arial" charset="0"/>
                <a:ea typeface="ＭＳ Ｐゴシック" charset="0"/>
                <a:cs typeface="ＭＳ Ｐゴシック" charset="0"/>
              </a:rPr>
              <a:t>ختمتم</a:t>
            </a:r>
            <a:r>
              <a:rPr lang="ar-JO" sz="2800" b="1" dirty="0">
                <a:effectLst>
                  <a:glow rad="127000">
                    <a:schemeClr val="tx1"/>
                  </a:glow>
                </a:effectLst>
                <a:latin typeface="Arial" charset="0"/>
                <a:ea typeface="ＭＳ Ｐゴシック" charset="0"/>
                <a:cs typeface="ＭＳ Ｐゴシック" charset="0"/>
              </a:rPr>
              <a:t> ليوم الفداء</a:t>
            </a:r>
          </a:p>
          <a:p>
            <a:pPr>
              <a:defRPr/>
            </a:pPr>
            <a:r>
              <a:rPr lang="ar-JO" sz="2800" b="1" dirty="0">
                <a:effectLst>
                  <a:glow rad="127000">
                    <a:schemeClr val="tx1"/>
                  </a:glow>
                </a:effectLst>
                <a:latin typeface="Arial" charset="0"/>
                <a:ea typeface="ＭＳ Ｐゴシック" charset="0"/>
                <a:cs typeface="ＭＳ Ｐゴシック" charset="0"/>
              </a:rPr>
              <a:t>(أف 4: 30)</a:t>
            </a:r>
            <a:endParaRPr lang="en-US" sz="2800" b="1" dirty="0">
              <a:effectLst>
                <a:glow rad="127000">
                  <a:schemeClr val="tx1"/>
                </a:glow>
              </a:effectLst>
              <a:latin typeface="Arial" charset="0"/>
              <a:ea typeface="ＭＳ Ｐゴシック" charset="0"/>
              <a:cs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9041" name="Picture 2" descr="AssuranceSalvation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755576" y="1133872"/>
            <a:ext cx="7772400" cy="1143000"/>
          </a:xfrm>
          <a:ln>
            <a:miter lim="800000"/>
            <a:headEnd/>
            <a:tailEnd/>
          </a:ln>
        </p:spPr>
        <p:txBody>
          <a:bodyPr/>
          <a:lstStyle/>
          <a:p>
            <a:pPr>
              <a:defRPr/>
            </a:pPr>
            <a:br>
              <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الختم يضمن الأمان</a:t>
            </a:r>
            <a:b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br>
            <a:r>
              <a:rPr lang="ar-JO"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rPr>
              <a:t>و يقدم التأكيد</a:t>
            </a:r>
            <a:endParaRPr lang="en-US" b="1" dirty="0">
              <a:solidFill>
                <a:srgbClr val="800000"/>
              </a:solidFill>
              <a:effectLst>
                <a:glow rad="63500">
                  <a:schemeClr val="accent1">
                    <a:satMod val="175000"/>
                    <a:alpha val="40000"/>
                  </a:schemeClr>
                </a:glow>
                <a:innerShdw blurRad="63500" dist="50800" dir="13500000">
                  <a:prstClr val="black">
                    <a:alpha val="50000"/>
                  </a:prstClr>
                </a:innerShdw>
              </a:effectLst>
              <a:latin typeface="Apple Chancery"/>
              <a:cs typeface="Apple Chancery"/>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3" descr="AssuranceSalvation_0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338" y="-26988"/>
            <a:ext cx="9285288" cy="696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1090" name="Picture 2" descr="AssuranceSalvation_03.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312" y="18331"/>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31712" y="710481"/>
            <a:ext cx="7772400" cy="5556250"/>
          </a:xfrm>
        </p:spPr>
        <p:txBody>
          <a:bodyPr/>
          <a:lstStyle/>
          <a:p>
            <a:pPr>
              <a:defRPr/>
            </a:pP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تأكيد</a:t>
            </a: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b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br>
            <a:r>
              <a:rPr lang="ar-JO" sz="9600" i="1" dirty="0">
                <a:solidFill>
                  <a:srgbClr val="800000"/>
                </a:solidFill>
                <a:effectLst>
                  <a:outerShdw blurRad="38100" dist="38100" dir="2700000" algn="tl">
                    <a:srgbClr val="DDDDDD"/>
                  </a:outerShdw>
                </a:effectLst>
                <a:latin typeface="Apple Chancery" charset="0"/>
                <a:ea typeface="Osaka" charset="0"/>
                <a:cs typeface="Apple Chancery" charset="0"/>
              </a:rPr>
              <a:t>الخلاص</a:t>
            </a:r>
            <a:endParaRPr lang="en-US" sz="9600" i="1" dirty="0">
              <a:solidFill>
                <a:srgbClr val="800000"/>
              </a:solidFill>
              <a:effectLst>
                <a:outerShdw blurRad="38100" dist="38100" dir="2700000" algn="tl">
                  <a:srgbClr val="DDDDDD"/>
                </a:outerShdw>
              </a:effectLst>
              <a:latin typeface="Apple Chancery" charset="0"/>
              <a:ea typeface="Osaka" charset="0"/>
              <a:cs typeface="Apple Chancery"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61"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762"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6" name="Rectangle 4"/>
          <p:cNvSpPr>
            <a:spLocks noGrp="1" noChangeArrowheads="1"/>
          </p:cNvSpPr>
          <p:nvPr>
            <p:ph type="title"/>
          </p:nvPr>
        </p:nvSpPr>
        <p:spPr>
          <a:xfrm>
            <a:off x="0" y="277813"/>
            <a:ext cx="9144000" cy="1143000"/>
          </a:xfrm>
        </p:spPr>
        <p:txBody>
          <a:bodyPr/>
          <a:lstStyle/>
          <a:p>
            <a:pPr eaLnBrk="1" hangingPunct="1">
              <a:defRPr/>
            </a:pPr>
            <a:r>
              <a:rPr lang="ar-JO" sz="4000" dirty="0">
                <a:latin typeface="Arial" charset="0"/>
                <a:ea typeface="ＭＳ Ｐゴシック" charset="0"/>
                <a:cs typeface="ＭＳ Ｐゴシック" charset="0"/>
              </a:rPr>
              <a:t>ماذا عن الإختلافات العرقية الآن ؟</a:t>
            </a:r>
            <a:endParaRPr lang="en-US" sz="4000" dirty="0">
              <a:latin typeface="Arial" charset="0"/>
              <a:ea typeface="ＭＳ Ｐゴシック" charset="0"/>
              <a:cs typeface="ＭＳ Ｐゴシック" charset="0"/>
            </a:endParaRPr>
          </a:p>
        </p:txBody>
      </p:sp>
      <p:sp>
        <p:nvSpPr>
          <p:cNvPr id="33797"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الأمم</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33798" name="Rectangle 6"/>
          <p:cNvSpPr>
            <a:spLocks noChangeArrowheads="1"/>
          </p:cNvSpPr>
          <p:nvPr/>
        </p:nvSpPr>
        <p:spPr bwMode="auto">
          <a:xfrm>
            <a:off x="1905001" y="2327278"/>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محرمات كثيرة</a:t>
            </a:r>
            <a:endParaRPr lang="en-US" sz="2800" dirty="0">
              <a:solidFill>
                <a:srgbClr val="FFFFFF"/>
              </a:solidFill>
              <a:effectLst>
                <a:outerShdw blurRad="38100" dist="38100" dir="2700000" algn="tl">
                  <a:srgbClr val="000000"/>
                </a:outerShdw>
              </a:effectLst>
              <a:latin typeface="Tahoma" charset="0"/>
            </a:endParaRPr>
          </a:p>
        </p:txBody>
      </p:sp>
      <p:sp>
        <p:nvSpPr>
          <p:cNvPr id="33799" name="Rectangle 7"/>
          <p:cNvSpPr>
            <a:spLocks noChangeArrowheads="1"/>
          </p:cNvSpPr>
          <p:nvPr/>
        </p:nvSpPr>
        <p:spPr bwMode="auto">
          <a:xfrm>
            <a:off x="4267200" y="2362203"/>
            <a:ext cx="1828800" cy="20161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آلهة عديدة</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محرمات قليلة</a:t>
            </a:r>
            <a:endParaRPr lang="en-US" sz="2800" dirty="0">
              <a:solidFill>
                <a:srgbClr val="FFFFFF"/>
              </a:solidFill>
              <a:effectLst>
                <a:outerShdw blurRad="38100" dist="38100" dir="2700000" algn="tl">
                  <a:srgbClr val="000000"/>
                </a:outerShdw>
              </a:effectLst>
              <a:latin typeface="Tahoma" charset="0"/>
            </a:endParaRPr>
          </a:p>
        </p:txBody>
      </p:sp>
      <p:sp>
        <p:nvSpPr>
          <p:cNvPr id="33800" name="Rectangle 8"/>
          <p:cNvSpPr>
            <a:spLocks noGrp="1" noChangeArrowheads="1"/>
          </p:cNvSpPr>
          <p:nvPr>
            <p:ph type="body" sz="half" idx="1"/>
          </p:nvPr>
        </p:nvSpPr>
        <p:spPr>
          <a:xfrm>
            <a:off x="1524000" y="1676401"/>
            <a:ext cx="2209800" cy="685800"/>
          </a:xfrm>
          <a:solidFill>
            <a:srgbClr val="000000"/>
          </a:solidFill>
        </p:spPr>
        <p:txBody>
          <a:bodyPr/>
          <a:lstStyle/>
          <a:p>
            <a:pPr algn="ctr" eaLnBrk="1" hangingPunct="1">
              <a:buFont typeface="Wingdings" charset="0"/>
              <a:buNone/>
              <a:defRPr/>
            </a:pPr>
            <a:r>
              <a:rPr lang="ar-JO" sz="3200" b="1" i="1" dirty="0">
                <a:effectLst>
                  <a:outerShdw blurRad="38100" dist="38100" dir="2700000" algn="tl">
                    <a:srgbClr val="663300"/>
                  </a:outerShdw>
                </a:effectLst>
                <a:latin typeface="Tahoma" charset="0"/>
                <a:ea typeface="ＭＳ Ｐゴシック" charset="0"/>
                <a:cs typeface="ＭＳ Ｐゴシック" charset="0"/>
              </a:rPr>
              <a:t>اليهود</a:t>
            </a: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3809"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3810"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1"/>
            <a:ext cx="37338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Rectangle 5"/>
          <p:cNvSpPr>
            <a:spLocks noGrp="1" noChangeArrowheads="1"/>
          </p:cNvSpPr>
          <p:nvPr>
            <p:ph type="body" sz="half" idx="2"/>
          </p:nvPr>
        </p:nvSpPr>
        <p:spPr>
          <a:xfrm>
            <a:off x="4267200" y="1676401"/>
            <a:ext cx="2209800" cy="685800"/>
          </a:xfrm>
          <a:solidFill>
            <a:srgbClr val="000000"/>
          </a:solidFill>
        </p:spPr>
        <p:txBody>
          <a:bodyPr/>
          <a:lstStyle/>
          <a:p>
            <a:pPr algn="ctr" eaLnBrk="1" hangingPunct="1">
              <a:buFont typeface="Wingdings" charset="0"/>
              <a:buNone/>
              <a:defRPr/>
            </a:pPr>
            <a:r>
              <a:rPr lang="en-US" sz="3200" b="1" i="1">
                <a:effectLst>
                  <a:outerShdw blurRad="38100" dist="38100" dir="2700000" algn="tl">
                    <a:srgbClr val="663300"/>
                  </a:outerShdw>
                </a:effectLst>
                <a:latin typeface="Tahoma" charset="0"/>
                <a:ea typeface="ＭＳ Ｐゴシック" charset="0"/>
                <a:cs typeface="ＭＳ Ｐゴシック" charset="0"/>
              </a:rPr>
              <a:t>Gentiles</a:t>
            </a:r>
          </a:p>
        </p:txBody>
      </p:sp>
      <p:sp>
        <p:nvSpPr>
          <p:cNvPr id="34822" name="Rectangle 6"/>
          <p:cNvSpPr>
            <a:spLocks noChangeArrowheads="1"/>
          </p:cNvSpPr>
          <p:nvPr/>
        </p:nvSpPr>
        <p:spPr bwMode="auto">
          <a:xfrm>
            <a:off x="1905001" y="2327277"/>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المحبة فوق المحرمات</a:t>
            </a:r>
            <a:endParaRPr lang="en-US" sz="2800" dirty="0">
              <a:solidFill>
                <a:srgbClr val="FFFFFF"/>
              </a:solidFill>
              <a:effectLst>
                <a:outerShdw blurRad="38100" dist="38100" dir="2700000" algn="tl">
                  <a:srgbClr val="000000"/>
                </a:outerShdw>
              </a:effectLst>
              <a:latin typeface="Tahoma" charset="0"/>
            </a:endParaRPr>
          </a:p>
        </p:txBody>
      </p:sp>
      <p:sp>
        <p:nvSpPr>
          <p:cNvPr id="461829" name="Rectangle 9"/>
          <p:cNvSpPr>
            <a:spLocks noChangeArrowheads="1"/>
          </p:cNvSpPr>
          <p:nvPr/>
        </p:nvSpPr>
        <p:spPr bwMode="auto">
          <a:xfrm>
            <a:off x="3657600" y="0"/>
            <a:ext cx="609600" cy="6858000"/>
          </a:xfrm>
          <a:prstGeom prst="rect">
            <a:avLst/>
          </a:prstGeom>
          <a:solidFill>
            <a:schemeClr val="accent2">
              <a:lumMod val="40000"/>
              <a:lumOff val="60000"/>
            </a:schemeClr>
          </a:solidFill>
          <a:ln>
            <a:noFill/>
          </a:ln>
        </p:spPr>
        <p:txBody>
          <a:bodyPr wrap="none" lIns="91427" tIns="45714" rIns="91427" bIns="45714" anchor="ctr"/>
          <a:lstStyle/>
          <a:p>
            <a:pPr eaLnBrk="0" hangingPunct="0">
              <a:defRPr/>
            </a:pPr>
            <a:endParaRPr lang="en-US" sz="1800">
              <a:solidFill>
                <a:srgbClr val="FFFFFF"/>
              </a:solidFill>
              <a:latin typeface="Tahoma" charset="0"/>
            </a:endParaRPr>
          </a:p>
        </p:txBody>
      </p:sp>
      <p:sp>
        <p:nvSpPr>
          <p:cNvPr id="34820" name="Rectangle 4"/>
          <p:cNvSpPr>
            <a:spLocks noGrp="1" noChangeArrowheads="1"/>
          </p:cNvSpPr>
          <p:nvPr>
            <p:ph type="title"/>
          </p:nvPr>
        </p:nvSpPr>
        <p:spPr>
          <a:xfrm>
            <a:off x="0" y="277813"/>
            <a:ext cx="9144000" cy="1143000"/>
          </a:xfrm>
        </p:spPr>
        <p:txBody>
          <a:bodyPr/>
          <a:lstStyle/>
          <a:p>
            <a:pPr eaLnBrk="1" hangingPunct="1">
              <a:defRPr/>
            </a:pPr>
            <a:r>
              <a:rPr lang="ar-JO" sz="4000" dirty="0">
                <a:latin typeface="Arial" charset="0"/>
                <a:ea typeface="ＭＳ Ｐゴシック" charset="0"/>
                <a:cs typeface="ＭＳ Ｐゴシック" charset="0"/>
              </a:rPr>
              <a:t>الصليب يجعل العرقية بلا قيمة</a:t>
            </a:r>
            <a:endParaRPr lang="en-US" sz="4000" dirty="0">
              <a:latin typeface="Arial" charset="0"/>
              <a:ea typeface="ＭＳ Ｐゴシック" charset="0"/>
              <a:cs typeface="ＭＳ Ｐゴシック" charset="0"/>
            </a:endParaRPr>
          </a:p>
        </p:txBody>
      </p:sp>
      <p:sp>
        <p:nvSpPr>
          <p:cNvPr id="34824" name="Rectangle 8"/>
          <p:cNvSpPr>
            <a:spLocks noGrp="1" noChangeArrowheads="1"/>
          </p:cNvSpPr>
          <p:nvPr>
            <p:ph type="body" sz="half" idx="1"/>
          </p:nvPr>
        </p:nvSpPr>
        <p:spPr>
          <a:xfrm>
            <a:off x="1524000" y="1676401"/>
            <a:ext cx="4953000" cy="685800"/>
          </a:xfrm>
          <a:solidFill>
            <a:schemeClr val="accent2">
              <a:lumMod val="40000"/>
              <a:lumOff val="60000"/>
            </a:schemeClr>
          </a:solidFill>
        </p:spPr>
        <p:txBody>
          <a:bodyPr/>
          <a:lstStyle/>
          <a:p>
            <a:pPr algn="ctr" eaLnBrk="1" hangingPunct="1">
              <a:buFont typeface="Wingdings" charset="0"/>
              <a:buNone/>
              <a:defRPr/>
            </a:pPr>
            <a:r>
              <a:rPr lang="ar-JO"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rPr>
              <a:t>وحدة اليهود و الأمم</a:t>
            </a:r>
            <a:endParaRPr lang="en-US" sz="3200" b="1" i="1" dirty="0">
              <a:solidFill>
                <a:srgbClr val="000000"/>
              </a:solidFill>
              <a:effectLst>
                <a:outerShdw blurRad="38100" dist="38100" dir="2700000" algn="tl">
                  <a:srgbClr val="663300"/>
                </a:outerShdw>
              </a:effectLst>
              <a:latin typeface="Tahoma" charset="0"/>
              <a:ea typeface="ＭＳ Ｐゴシック" charset="0"/>
              <a:cs typeface="ＭＳ Ｐゴシック" charset="0"/>
            </a:endParaRPr>
          </a:p>
        </p:txBody>
      </p:sp>
      <p:sp>
        <p:nvSpPr>
          <p:cNvPr id="34826" name="Rectangle 10"/>
          <p:cNvSpPr>
            <a:spLocks noChangeArrowheads="1"/>
          </p:cNvSpPr>
          <p:nvPr/>
        </p:nvSpPr>
        <p:spPr bwMode="auto">
          <a:xfrm>
            <a:off x="4267200" y="2362202"/>
            <a:ext cx="1828800" cy="2244725"/>
          </a:xfrm>
          <a:prstGeom prst="rect">
            <a:avLst/>
          </a:prstGeom>
          <a:solidFill>
            <a:srgbClr val="FF0000"/>
          </a:solidFill>
          <a:ln w="9525">
            <a:noFill/>
            <a:miter lim="800000"/>
            <a:headEnd/>
            <a:tailEnd/>
          </a:ln>
          <a:effectLst/>
        </p:spPr>
        <p:txBody>
          <a:bodyPr lIns="91427" tIns="45714" rIns="91427" bIns="45714"/>
          <a:lstStyle/>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إله واحد</a:t>
            </a:r>
            <a:endParaRPr lang="en-US" sz="2800" dirty="0">
              <a:solidFill>
                <a:srgbClr val="FFFFFF"/>
              </a:solidFill>
              <a:effectLst>
                <a:outerShdw blurRad="38100" dist="38100" dir="2700000" algn="tl">
                  <a:srgbClr val="000000"/>
                </a:outerShdw>
              </a:effectLst>
              <a:latin typeface="Tahoma" charset="0"/>
            </a:endParaRPr>
          </a:p>
          <a:p>
            <a:pPr marL="342849" indent="-342849" algn="r" rtl="1">
              <a:spcBef>
                <a:spcPct val="20000"/>
              </a:spcBef>
              <a:buClr>
                <a:srgbClr val="FFCC66"/>
              </a:buClr>
              <a:buSzPct val="65000"/>
              <a:buFont typeface="Wingdings" charset="0"/>
              <a:buChar char="n"/>
              <a:defRPr/>
            </a:pPr>
            <a:r>
              <a:rPr lang="ar-JO" sz="2800" dirty="0">
                <a:solidFill>
                  <a:srgbClr val="FFFFFF"/>
                </a:solidFill>
                <a:effectLst>
                  <a:outerShdw blurRad="38100" dist="38100" dir="2700000" algn="tl">
                    <a:srgbClr val="000000"/>
                  </a:outerShdw>
                </a:effectLst>
                <a:latin typeface="Tahoma" charset="0"/>
              </a:rPr>
              <a:t>المحبة فوق المحرمات</a:t>
            </a:r>
            <a:endParaRPr lang="en-US" sz="2800" dirty="0">
              <a:solidFill>
                <a:srgbClr val="FFFFFF"/>
              </a:solidFill>
              <a:effectLst>
                <a:outerShdw blurRad="38100" dist="38100" dir="2700000" algn="tl">
                  <a:srgbClr val="000000"/>
                </a:outerShdw>
              </a:effectLst>
              <a:latin typeface="Tahoma" charset="0"/>
            </a:endParaRPr>
          </a:p>
        </p:txBody>
      </p:sp>
      <p:sp>
        <p:nvSpPr>
          <p:cNvPr id="34827" name="Text Box 11"/>
          <p:cNvSpPr txBox="1">
            <a:spLocks noChangeArrowheads="1"/>
          </p:cNvSpPr>
          <p:nvPr/>
        </p:nvSpPr>
        <p:spPr bwMode="auto">
          <a:xfrm rot="-766274">
            <a:off x="4470872" y="4384878"/>
            <a:ext cx="4555899" cy="2031313"/>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ar-JO" sz="2800" dirty="0">
                <a:solidFill>
                  <a:srgbClr val="FFFFFF"/>
                </a:solidFill>
                <a:latin typeface="Tahoma" charset="0"/>
              </a:rPr>
              <a:t>28 ليس يهودي و لا يوناني ليس عبد و لا حر ليس ذكر و أنثى لأنكم جميعاً واحد في المسيح يسوع</a:t>
            </a:r>
            <a:endParaRPr lang="en-US" sz="2800" dirty="0">
              <a:solidFill>
                <a:srgbClr val="FFFFFF"/>
              </a:solidFill>
              <a:latin typeface="Tahoma" charset="0"/>
            </a:endParaRPr>
          </a:p>
          <a:p>
            <a:pPr algn="r">
              <a:spcBef>
                <a:spcPct val="50000"/>
              </a:spcBef>
            </a:pPr>
            <a:r>
              <a:rPr lang="ar-JO" sz="2800" dirty="0">
                <a:solidFill>
                  <a:srgbClr val="FFFFFF"/>
                </a:solidFill>
                <a:latin typeface="Tahoma" charset="0"/>
              </a:rPr>
              <a:t>غلاطية 3: 28</a:t>
            </a:r>
            <a:endParaRPr lang="en-US" sz="2800" dirty="0">
              <a:solidFill>
                <a:srgbClr val="FFFFFF"/>
              </a:solidFill>
              <a:latin typeface="Tahoma" charset="0"/>
            </a:endParaRPr>
          </a:p>
        </p:txBody>
      </p:sp>
      <p:sp>
        <p:nvSpPr>
          <p:cNvPr id="12" name="Text Box 11"/>
          <p:cNvSpPr txBox="1">
            <a:spLocks noChangeArrowheads="1"/>
          </p:cNvSpPr>
          <p:nvPr/>
        </p:nvSpPr>
        <p:spPr bwMode="auto">
          <a:xfrm rot="-766274">
            <a:off x="-97134" y="2660275"/>
            <a:ext cx="7098943" cy="1600426"/>
          </a:xfrm>
          <a:prstGeom prst="rect">
            <a:avLst/>
          </a:prstGeom>
          <a:gradFill rotWithShape="1">
            <a:gsLst>
              <a:gs pos="0">
                <a:srgbClr val="008000"/>
              </a:gs>
              <a:gs pos="50000">
                <a:srgbClr val="070214"/>
              </a:gs>
              <a:gs pos="100000">
                <a:srgbClr val="008000"/>
              </a:gs>
            </a:gsLst>
            <a:path path="rect">
              <a:fillToRect r="100000" b="10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a:spcBef>
                <a:spcPct val="50000"/>
              </a:spcBef>
            </a:pPr>
            <a:r>
              <a:rPr lang="ar-JO" sz="2800" dirty="0">
                <a:solidFill>
                  <a:srgbClr val="FFFFFF"/>
                </a:solidFill>
                <a:latin typeface="Tahoma" charset="0"/>
              </a:rPr>
              <a:t>3 مجتهدين أن تحفظوا وحدانية الروح برباط السلام 4 جسد واحد و روح واحد كما دعيتم أيضاً في رجاء دعوتكم الواحد</a:t>
            </a:r>
            <a:endParaRPr lang="en-US" sz="2800" dirty="0">
              <a:solidFill>
                <a:srgbClr val="FFFFFF"/>
              </a:solidFill>
              <a:latin typeface="Tahoma" charset="0"/>
            </a:endParaRPr>
          </a:p>
          <a:p>
            <a:pPr algn="r">
              <a:spcBef>
                <a:spcPct val="50000"/>
              </a:spcBef>
            </a:pPr>
            <a:r>
              <a:rPr lang="ar-JO" sz="2800" dirty="0">
                <a:solidFill>
                  <a:srgbClr val="FFFFFF"/>
                </a:solidFill>
                <a:latin typeface="Tahoma" charset="0"/>
              </a:rPr>
              <a:t>أفسس 4: 3-4</a:t>
            </a:r>
            <a:endParaRPr lang="en-US" sz="2800" dirty="0">
              <a:solidFill>
                <a:srgbClr val="FFFFFF"/>
              </a:solidFill>
              <a:latin typeface="Tahoma"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34827">
                                            <p:bg/>
                                          </p:spTgt>
                                        </p:tgtEl>
                                        <p:attrNameLst>
                                          <p:attrName>style.visibility</p:attrName>
                                        </p:attrNameLst>
                                      </p:cBhvr>
                                      <p:to>
                                        <p:strVal val="visible"/>
                                      </p:to>
                                    </p:set>
                                    <p:anim calcmode="lin" valueType="num">
                                      <p:cBhvr>
                                        <p:cTn id="7" dur="1000" fill="hold"/>
                                        <p:tgtEl>
                                          <p:spTgt spid="34827">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34827">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34827">
                                            <p:bg/>
                                          </p:spTgt>
                                        </p:tgtEl>
                                        <p:attrNameLst>
                                          <p:attrName>ppt_y</p:attrName>
                                        </p:attrNameLst>
                                      </p:cBhvr>
                                      <p:tavLst>
                                        <p:tav tm="0">
                                          <p:val>
                                            <p:strVal val="#ppt_y"/>
                                          </p:val>
                                        </p:tav>
                                        <p:tav tm="100000">
                                          <p:val>
                                            <p:strVal val="#ppt_y"/>
                                          </p:val>
                                        </p:tav>
                                      </p:tavLst>
                                    </p:anim>
                                    <p:animEffect transition="in" filter="fade">
                                      <p:cBhvr>
                                        <p:cTn id="10" dur="1000"/>
                                        <p:tgtEl>
                                          <p:spTgt spid="34827">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34827">
                                            <p:txEl>
                                              <p:pRg st="0" end="0"/>
                                            </p:txEl>
                                          </p:spTgt>
                                        </p:tgtEl>
                                        <p:attrNameLst>
                                          <p:attrName>style.visibility</p:attrName>
                                        </p:attrNameLst>
                                      </p:cBhvr>
                                      <p:to>
                                        <p:strVal val="visible"/>
                                      </p:to>
                                    </p:set>
                                    <p:anim calcmode="lin" valueType="num">
                                      <p:cBhvr>
                                        <p:cTn id="13" dur="1000" fill="hold"/>
                                        <p:tgtEl>
                                          <p:spTgt spid="34827">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34827">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34827">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34827">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34827">
                                            <p:txEl>
                                              <p:pRg st="1" end="1"/>
                                            </p:txEl>
                                          </p:spTgt>
                                        </p:tgtEl>
                                        <p:attrNameLst>
                                          <p:attrName>style.visibility</p:attrName>
                                        </p:attrNameLst>
                                      </p:cBhvr>
                                      <p:to>
                                        <p:strVal val="visible"/>
                                      </p:to>
                                    </p:set>
                                    <p:anim calcmode="lin" valueType="num">
                                      <p:cBhvr>
                                        <p:cTn id="19" dur="1000" fill="hold"/>
                                        <p:tgtEl>
                                          <p:spTgt spid="34827">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34827">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34827">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34827">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8" presetClass="entr" presetSubtype="0" accel="50000" fill="hold" grpId="0" nodeType="clickEffect">
                                  <p:stCondLst>
                                    <p:cond delay="0"/>
                                  </p:stCondLst>
                                  <p:childTnLst>
                                    <p:set>
                                      <p:cBhvr>
                                        <p:cTn id="26" dur="1" fill="hold">
                                          <p:stCondLst>
                                            <p:cond delay="0"/>
                                          </p:stCondLst>
                                        </p:cTn>
                                        <p:tgtEl>
                                          <p:spTgt spid="12">
                                            <p:bg/>
                                          </p:spTgt>
                                        </p:tgtEl>
                                        <p:attrNameLst>
                                          <p:attrName>style.visibility</p:attrName>
                                        </p:attrNameLst>
                                      </p:cBhvr>
                                      <p:to>
                                        <p:strVal val="visible"/>
                                      </p:to>
                                    </p:set>
                                    <p:anim calcmode="lin" valueType="num">
                                      <p:cBhvr>
                                        <p:cTn id="2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29" dur="1000" fill="hold"/>
                                        <p:tgtEl>
                                          <p:spTgt spid="12">
                                            <p:bg/>
                                          </p:spTgt>
                                        </p:tgtEl>
                                        <p:attrNameLst>
                                          <p:attrName>ppt_y</p:attrName>
                                        </p:attrNameLst>
                                      </p:cBhvr>
                                      <p:tavLst>
                                        <p:tav tm="0">
                                          <p:val>
                                            <p:strVal val="#ppt_y"/>
                                          </p:val>
                                        </p:tav>
                                        <p:tav tm="100000">
                                          <p:val>
                                            <p:strVal val="#ppt_y"/>
                                          </p:val>
                                        </p:tav>
                                      </p:tavLst>
                                    </p:anim>
                                    <p:animEffect transition="in" filter="fade">
                                      <p:cBhvr>
                                        <p:cTn id="30" dur="1000"/>
                                        <p:tgtEl>
                                          <p:spTgt spid="12">
                                            <p:bg/>
                                          </p:spTgt>
                                        </p:tgtEl>
                                      </p:cBhvr>
                                    </p:animEffect>
                                  </p:childTnLst>
                                </p:cTn>
                              </p:par>
                              <p:par>
                                <p:cTn id="31" presetID="48" presetClass="entr" presetSubtype="0" accel="50000" fill="hold" grpId="0" nodeType="with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 calcmode="lin" valueType="num">
                                      <p:cBhvr>
                                        <p:cTn id="3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3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3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36" dur="1000"/>
                                        <p:tgtEl>
                                          <p:spTgt spid="12">
                                            <p:txEl>
                                              <p:pRg st="0" end="0"/>
                                            </p:txEl>
                                          </p:spTgt>
                                        </p:tgtEl>
                                      </p:cBhvr>
                                    </p:animEffect>
                                  </p:childTnLst>
                                </p:cTn>
                              </p:par>
                              <p:par>
                                <p:cTn id="37" presetID="48" presetClass="entr" presetSubtype="0" accel="50000" fill="hold" grpId="0" nodeType="withEffect">
                                  <p:stCondLst>
                                    <p:cond delay="0"/>
                                  </p:stCondLst>
                                  <p:childTnLst>
                                    <p:set>
                                      <p:cBhvr>
                                        <p:cTn id="38" dur="1" fill="hold">
                                          <p:stCondLst>
                                            <p:cond delay="0"/>
                                          </p:stCondLst>
                                        </p:cTn>
                                        <p:tgtEl>
                                          <p:spTgt spid="12">
                                            <p:txEl>
                                              <p:pRg st="1" end="1"/>
                                            </p:txEl>
                                          </p:spTgt>
                                        </p:tgtEl>
                                        <p:attrNameLst>
                                          <p:attrName>style.visibility</p:attrName>
                                        </p:attrNameLst>
                                      </p:cBhvr>
                                      <p:to>
                                        <p:strVal val="visible"/>
                                      </p:to>
                                    </p:set>
                                    <p:anim calcmode="lin" valueType="num">
                                      <p:cBhvr>
                                        <p:cTn id="3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4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4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42" dur="1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7" grpId="0" build="allAtOnce" animBg="1"/>
      <p:bldP spid="12" grpId="0" build="allAtOnce"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b="1" dirty="0"/>
              <a:t>الأفعى ذات الرأسين</a:t>
            </a:r>
            <a:endParaRPr lang="en-US" b="1" dirty="0"/>
          </a:p>
        </p:txBody>
      </p:sp>
      <p:pic>
        <p:nvPicPr>
          <p:cNvPr id="3" name="Picture 2">
            <a:extLst>
              <a:ext uri="{FF2B5EF4-FFF2-40B4-BE49-F238E27FC236}">
                <a16:creationId xmlns:a16="http://schemas.microsoft.com/office/drawing/2014/main" id="{C2F78B91-FF19-E044-9DE8-8289D0CFFB62}"/>
              </a:ext>
            </a:extLst>
          </p:cNvPr>
          <p:cNvPicPr>
            <a:picLocks noChangeAspect="1"/>
          </p:cNvPicPr>
          <p:nvPr/>
        </p:nvPicPr>
        <p:blipFill>
          <a:blip r:embed="rId3"/>
          <a:stretch>
            <a:fillRect/>
          </a:stretch>
        </p:blipFill>
        <p:spPr>
          <a:xfrm>
            <a:off x="139700" y="1268760"/>
            <a:ext cx="8864600" cy="4978400"/>
          </a:xfrm>
          <a:prstGeom prst="rect">
            <a:avLst/>
          </a:prstGeom>
        </p:spPr>
      </p:pic>
    </p:spTree>
    <p:extLst>
      <p:ext uri="{BB962C8B-B14F-4D97-AF65-F5344CB8AC3E}">
        <p14:creationId xmlns:p14="http://schemas.microsoft.com/office/powerpoint/2010/main" val="12298567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90BDD-382F-FB4D-86ED-A0C65B9B965F}"/>
              </a:ext>
            </a:extLst>
          </p:cNvPr>
          <p:cNvSpPr>
            <a:spLocks noGrp="1"/>
          </p:cNvSpPr>
          <p:nvPr>
            <p:ph type="title"/>
          </p:nvPr>
        </p:nvSpPr>
        <p:spPr/>
        <p:txBody>
          <a:bodyPr/>
          <a:lstStyle/>
          <a:p>
            <a:r>
              <a:rPr lang="ar-JO" b="1" dirty="0"/>
              <a:t>الكنيسة برأس واحد</a:t>
            </a:r>
            <a:endParaRPr lang="en-US" b="1" dirty="0"/>
          </a:p>
        </p:txBody>
      </p:sp>
      <p:pic>
        <p:nvPicPr>
          <p:cNvPr id="647170" name="Picture 2" descr="Image result for christ head of body">
            <a:extLst>
              <a:ext uri="{FF2B5EF4-FFF2-40B4-BE49-F238E27FC236}">
                <a16:creationId xmlns:a16="http://schemas.microsoft.com/office/drawing/2014/main" id="{90581B06-2114-FE44-B05E-4E146EC7D0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3818" y="980728"/>
            <a:ext cx="7836363" cy="587727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60B7FF8F-1640-DD44-B819-5FF93A0142D8}"/>
              </a:ext>
            </a:extLst>
          </p:cNvPr>
          <p:cNvSpPr txBox="1">
            <a:spLocks/>
          </p:cNvSpPr>
          <p:nvPr/>
        </p:nvSpPr>
        <p:spPr bwMode="auto">
          <a:xfrm>
            <a:off x="185099" y="1117600"/>
            <a:ext cx="3481720" cy="89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ar-JO" sz="3200" b="1" dirty="0"/>
              <a:t>المسيح هو الرأس</a:t>
            </a:r>
            <a:endParaRPr lang="en-US" sz="3200" b="1" dirty="0"/>
          </a:p>
        </p:txBody>
      </p:sp>
      <p:sp>
        <p:nvSpPr>
          <p:cNvPr id="6" name="Title 1">
            <a:extLst>
              <a:ext uri="{FF2B5EF4-FFF2-40B4-BE49-F238E27FC236}">
                <a16:creationId xmlns:a16="http://schemas.microsoft.com/office/drawing/2014/main" id="{DB4AC1F2-34CD-C540-8AC5-2AB71A084360}"/>
              </a:ext>
            </a:extLst>
          </p:cNvPr>
          <p:cNvSpPr txBox="1">
            <a:spLocks/>
          </p:cNvSpPr>
          <p:nvPr/>
        </p:nvSpPr>
        <p:spPr bwMode="auto">
          <a:xfrm>
            <a:off x="-1" y="5013176"/>
            <a:ext cx="3851921" cy="1224136"/>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132" algn="ctr" rtl="0" fontAlgn="base">
              <a:spcBef>
                <a:spcPct val="0"/>
              </a:spcBef>
              <a:spcAft>
                <a:spcPct val="0"/>
              </a:spcAft>
              <a:defRPr sz="4400">
                <a:solidFill>
                  <a:srgbClr val="FFFFFF"/>
                </a:solidFill>
                <a:latin typeface="Arial" charset="0"/>
                <a:ea typeface="ＭＳ Ｐゴシック" charset="0"/>
              </a:defRPr>
            </a:lvl6pPr>
            <a:lvl7pPr marL="914265" algn="ctr" rtl="0" fontAlgn="base">
              <a:spcBef>
                <a:spcPct val="0"/>
              </a:spcBef>
              <a:spcAft>
                <a:spcPct val="0"/>
              </a:spcAft>
              <a:defRPr sz="4400">
                <a:solidFill>
                  <a:srgbClr val="FFFFFF"/>
                </a:solidFill>
                <a:latin typeface="Arial" charset="0"/>
                <a:ea typeface="ＭＳ Ｐゴシック" charset="0"/>
              </a:defRPr>
            </a:lvl7pPr>
            <a:lvl8pPr marL="1371396" algn="ctr" rtl="0" fontAlgn="base">
              <a:spcBef>
                <a:spcPct val="0"/>
              </a:spcBef>
              <a:spcAft>
                <a:spcPct val="0"/>
              </a:spcAft>
              <a:defRPr sz="4400">
                <a:solidFill>
                  <a:srgbClr val="FFFFFF"/>
                </a:solidFill>
                <a:latin typeface="Arial" charset="0"/>
                <a:ea typeface="ＭＳ Ｐゴシック" charset="0"/>
              </a:defRPr>
            </a:lvl8pPr>
            <a:lvl9pPr marL="1828530" algn="ctr" rtl="0" fontAlgn="base">
              <a:spcBef>
                <a:spcPct val="0"/>
              </a:spcBef>
              <a:spcAft>
                <a:spcPct val="0"/>
              </a:spcAft>
              <a:defRPr sz="4400">
                <a:solidFill>
                  <a:srgbClr val="FFFFFF"/>
                </a:solidFill>
                <a:latin typeface="Arial" charset="0"/>
                <a:ea typeface="ＭＳ Ｐゴシック" charset="0"/>
              </a:defRPr>
            </a:lvl9pPr>
          </a:lstStyle>
          <a:p>
            <a:r>
              <a:rPr lang="ar-JO" sz="3200" b="1" dirty="0"/>
              <a:t>أعضاء كثيرة</a:t>
            </a:r>
          </a:p>
          <a:p>
            <a:r>
              <a:rPr lang="ar-JO" sz="3200" b="1" dirty="0"/>
              <a:t>جسد واحد</a:t>
            </a:r>
            <a:endParaRPr lang="en-US" sz="3200" b="1" dirty="0"/>
          </a:p>
        </p:txBody>
      </p:sp>
    </p:spTree>
    <p:extLst>
      <p:ext uri="{BB962C8B-B14F-4D97-AF65-F5344CB8AC3E}">
        <p14:creationId xmlns:p14="http://schemas.microsoft.com/office/powerpoint/2010/main" val="166121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latin typeface="Arial" charset="0"/>
                <a:ea typeface="Osaka" charset="0"/>
                <a:cs typeface="Arial" charset="0"/>
              </a:rPr>
              <a:t>أفسس 2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2059648873"/>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b="1" i="1" dirty="0">
                <a:solidFill>
                  <a:srgbClr val="FFFF00"/>
                </a:solidFill>
              </a:rPr>
              <a:t>لماذا </a:t>
            </a:r>
            <a:r>
              <a:rPr lang="ar-JO" sz="4000" b="1" i="1" dirty="0"/>
              <a:t>خلصنا الله ؟</a:t>
            </a:r>
            <a:endParaRPr lang="en-US" sz="4000" b="1" dirty="0"/>
          </a:p>
        </p:txBody>
      </p:sp>
      <p:sp>
        <p:nvSpPr>
          <p:cNvPr id="3" name="Title 1"/>
          <p:cNvSpPr txBox="1">
            <a:spLocks/>
          </p:cNvSpPr>
          <p:nvPr/>
        </p:nvSpPr>
        <p:spPr bwMode="auto">
          <a:xfrm>
            <a:off x="1266497" y="1656656"/>
            <a:ext cx="7916416" cy="5084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t>1 و أنتم إذ كنتم أمواتاً بالذنوب و الخطايا      2 التي سلكتم فيها قبلاً حسب دهر هذا العالم حسب رئيس سلطان الهواء الروح الذي يعمل الآن في أبناء المعصية 3 الذين نحن أيضاً جميعاً تصرفنا قبلاً بينهم في شهوات جسدنا عاملين مشيئات الجسد و الأفكار و كنا بالطبيعة أبناء الغضب كالباقين أيضاً (أف 2: 1-3)</a:t>
            </a:r>
            <a:endParaRPr lang="en-US" sz="4000" b="1" dirty="0"/>
          </a:p>
        </p:txBody>
      </p:sp>
      <p:sp>
        <p:nvSpPr>
          <p:cNvPr id="4" name="Title 1"/>
          <p:cNvSpPr txBox="1">
            <a:spLocks/>
          </p:cNvSpPr>
          <p:nvPr/>
        </p:nvSpPr>
        <p:spPr bwMode="auto">
          <a:xfrm>
            <a:off x="1259632" y="764704"/>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t>لأننا كنا عاجزين جداً</a:t>
            </a:r>
            <a:endParaRPr lang="en-US" sz="3200" b="1" dirty="0"/>
          </a:p>
        </p:txBody>
      </p:sp>
    </p:spTree>
    <p:extLst>
      <p:ext uri="{BB962C8B-B14F-4D97-AF65-F5344CB8AC3E}">
        <p14:creationId xmlns:p14="http://schemas.microsoft.com/office/powerpoint/2010/main" val="200474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2CF0C7E-0002-5942-A263-7C11F6A074C4}"/>
              </a:ext>
            </a:extLst>
          </p:cNvPr>
          <p:cNvGrpSpPr/>
          <p:nvPr/>
        </p:nvGrpSpPr>
        <p:grpSpPr>
          <a:xfrm>
            <a:off x="-121280" y="692696"/>
            <a:ext cx="9280167" cy="4761995"/>
            <a:chOff x="-136168" y="1268760"/>
            <a:chExt cx="9280167" cy="4761995"/>
          </a:xfrm>
        </p:grpSpPr>
        <p:pic>
          <p:nvPicPr>
            <p:cNvPr id="3" name="Picture 2">
              <a:extLst>
                <a:ext uri="{FF2B5EF4-FFF2-40B4-BE49-F238E27FC236}">
                  <a16:creationId xmlns:a16="http://schemas.microsoft.com/office/drawing/2014/main" id="{C3045F27-E9EB-F84A-818E-FFA40C7442FD}"/>
                </a:ext>
              </a:extLst>
            </p:cNvPr>
            <p:cNvPicPr>
              <a:picLocks noChangeAspect="1"/>
            </p:cNvPicPr>
            <p:nvPr/>
          </p:nvPicPr>
          <p:blipFill>
            <a:blip r:embed="rId3"/>
            <a:stretch>
              <a:fillRect/>
            </a:stretch>
          </p:blipFill>
          <p:spPr>
            <a:xfrm rot="559012">
              <a:off x="-1" y="1268760"/>
              <a:ext cx="9144000" cy="4761995"/>
            </a:xfrm>
            <a:prstGeom prst="rect">
              <a:avLst/>
            </a:prstGeom>
          </p:spPr>
        </p:pic>
        <p:sp>
          <p:nvSpPr>
            <p:cNvPr id="7" name="Rectangle 6">
              <a:extLst>
                <a:ext uri="{FF2B5EF4-FFF2-40B4-BE49-F238E27FC236}">
                  <a16:creationId xmlns:a16="http://schemas.microsoft.com/office/drawing/2014/main" id="{6B13BA61-A7A8-9F4B-BE72-69231F162843}"/>
                </a:ext>
              </a:extLst>
            </p:cNvPr>
            <p:cNvSpPr/>
            <p:nvPr/>
          </p:nvSpPr>
          <p:spPr bwMode="auto">
            <a:xfrm rot="589339">
              <a:off x="-136168" y="5345905"/>
              <a:ext cx="8799933" cy="4320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08520" y="27474"/>
            <a:ext cx="9143999" cy="593214"/>
          </a:xfrm>
          <a:effectLst/>
        </p:spPr>
        <p:txBody>
          <a:bodyPr/>
          <a:lstStyle/>
          <a:p>
            <a:pPr algn="r">
              <a:defRPr/>
            </a:pPr>
            <a:r>
              <a:rPr lang="ar-JO" b="1" i="1" dirty="0">
                <a:solidFill>
                  <a:schemeClr val="tx2"/>
                </a:solidFill>
                <a:effectLst>
                  <a:glow rad="127000">
                    <a:schemeClr val="bg1"/>
                  </a:glow>
                </a:effectLst>
                <a:latin typeface="Arial" charset="0"/>
                <a:ea typeface="ＭＳ Ｐゴシック" charset="0"/>
                <a:cs typeface="ＭＳ Ｐゴシック" charset="0"/>
              </a:rPr>
              <a:t>انقسام طفيف</a:t>
            </a:r>
            <a:endParaRPr lang="en-US" b="1" i="1" dirty="0">
              <a:solidFill>
                <a:schemeClr val="tx2"/>
              </a:solidFill>
              <a:effectLst>
                <a:glow rad="127000">
                  <a:schemeClr val="bg1"/>
                </a:glow>
              </a:effectLst>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7774F9E9-F03E-E541-8095-3AD2ABD48477}"/>
              </a:ext>
            </a:extLst>
          </p:cNvPr>
          <p:cNvSpPr txBox="1">
            <a:spLocks noChangeArrowheads="1"/>
          </p:cNvSpPr>
          <p:nvPr/>
        </p:nvSpPr>
        <p:spPr bwMode="auto">
          <a:xfrm>
            <a:off x="0" y="5895578"/>
            <a:ext cx="9107890" cy="845790"/>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JO" sz="3200" b="1" kern="0" dirty="0">
                <a:solidFill>
                  <a:schemeClr val="tx2"/>
                </a:solidFill>
                <a:effectLst>
                  <a:glow rad="127000">
                    <a:schemeClr val="bg1"/>
                  </a:glow>
                </a:effectLst>
                <a:latin typeface="Arial" charset="0"/>
                <a:ea typeface="ＭＳ Ｐゴシック" charset="0"/>
                <a:cs typeface="ＭＳ Ｐゴシック" charset="0"/>
              </a:rPr>
              <a:t>لقد وصل إلى علمي أن هناك انقساماً طفيفاً في الكنيسة</a:t>
            </a:r>
            <a:endParaRPr lang="en-US" sz="3200" b="1" kern="0" dirty="0">
              <a:solidFill>
                <a:schemeClr val="tx2"/>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328827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b="1" i="1" dirty="0">
                <a:solidFill>
                  <a:srgbClr val="FFFF00"/>
                </a:solidFill>
              </a:rPr>
              <a:t>كيف </a:t>
            </a:r>
            <a:r>
              <a:rPr lang="ar-JO" sz="4000" b="1" i="1" dirty="0"/>
              <a:t>خلصنا الله ؟</a:t>
            </a:r>
            <a:endParaRPr lang="en-US" sz="4000" b="1" dirty="0"/>
          </a:p>
        </p:txBody>
      </p:sp>
      <p:sp>
        <p:nvSpPr>
          <p:cNvPr id="3" name="Title 1"/>
          <p:cNvSpPr txBox="1">
            <a:spLocks/>
          </p:cNvSpPr>
          <p:nvPr/>
        </p:nvSpPr>
        <p:spPr bwMode="auto">
          <a:xfrm>
            <a:off x="1331640" y="2060848"/>
            <a:ext cx="7632848" cy="40324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t>4 الله الذي هو غني في الرحمة من أجل محبته الكثيرة التي أحبنا بها 5 و نحن أموات بالخطايا أحيانا مع المسيح – بالنعمة أنتم مخلصون – 6 و أقامنا معه و أجلسنا معه في السماويات في المسيح يسوع (أف 2: 4-6)</a:t>
            </a:r>
            <a:endParaRPr lang="en-US" sz="40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t>بنعمته أعطانا حياة روحية</a:t>
            </a:r>
            <a:endParaRPr lang="en-US" sz="3200" b="1" dirty="0"/>
          </a:p>
        </p:txBody>
      </p:sp>
    </p:spTree>
    <p:extLst>
      <p:ext uri="{BB962C8B-B14F-4D97-AF65-F5344CB8AC3E}">
        <p14:creationId xmlns:p14="http://schemas.microsoft.com/office/powerpoint/2010/main" val="414508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b="1" i="1" dirty="0">
                <a:solidFill>
                  <a:srgbClr val="FFFF00"/>
                </a:solidFill>
              </a:rPr>
              <a:t>لماذا </a:t>
            </a:r>
            <a:r>
              <a:rPr lang="ar-JO" sz="4000" b="1" i="1" dirty="0"/>
              <a:t>خلصنا الله ؟</a:t>
            </a:r>
            <a:endParaRPr lang="en-US" sz="4000" b="1" dirty="0"/>
          </a:p>
        </p:txBody>
      </p:sp>
      <p:sp>
        <p:nvSpPr>
          <p:cNvPr id="3" name="Title 1"/>
          <p:cNvSpPr txBox="1">
            <a:spLocks/>
          </p:cNvSpPr>
          <p:nvPr/>
        </p:nvSpPr>
        <p:spPr bwMode="auto">
          <a:xfrm>
            <a:off x="1259632" y="2276872"/>
            <a:ext cx="7916416"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t>7 ليظهر في الدهور الآتية غنى نعمته الفائق باللطف علينا في المسيح يسوع (أف 2: 7)</a:t>
            </a:r>
            <a:endParaRPr lang="en-US" sz="4000" b="1" dirty="0"/>
          </a:p>
        </p:txBody>
      </p:sp>
      <p:sp>
        <p:nvSpPr>
          <p:cNvPr id="4" name="Title 1"/>
          <p:cNvSpPr txBox="1">
            <a:spLocks/>
          </p:cNvSpPr>
          <p:nvPr/>
        </p:nvSpPr>
        <p:spPr bwMode="auto">
          <a:xfrm>
            <a:off x="1259632" y="98072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t>ليظهر نعمته في الدهور الآتية</a:t>
            </a:r>
            <a:endParaRPr lang="en-US" sz="3200" b="1" dirty="0"/>
          </a:p>
        </p:txBody>
      </p:sp>
    </p:spTree>
    <p:extLst>
      <p:ext uri="{BB962C8B-B14F-4D97-AF65-F5344CB8AC3E}">
        <p14:creationId xmlns:p14="http://schemas.microsoft.com/office/powerpoint/2010/main" val="158823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884368" cy="891952"/>
          </a:xfrm>
        </p:spPr>
        <p:txBody>
          <a:bodyPr/>
          <a:lstStyle/>
          <a:p>
            <a:pPr algn="r"/>
            <a:r>
              <a:rPr lang="ar-JO" sz="4000" b="1" i="1" dirty="0">
                <a:solidFill>
                  <a:srgbClr val="FFFF00"/>
                </a:solidFill>
              </a:rPr>
              <a:t>كيف </a:t>
            </a:r>
            <a:r>
              <a:rPr lang="ar-JO" sz="4000" b="1" i="1" dirty="0"/>
              <a:t>يخلصنا الله ؟</a:t>
            </a:r>
            <a:endParaRPr lang="en-US" sz="4000" b="1" dirty="0"/>
          </a:p>
        </p:txBody>
      </p:sp>
      <p:sp>
        <p:nvSpPr>
          <p:cNvPr id="3" name="Title 1"/>
          <p:cNvSpPr txBox="1">
            <a:spLocks/>
          </p:cNvSpPr>
          <p:nvPr/>
        </p:nvSpPr>
        <p:spPr bwMode="auto">
          <a:xfrm>
            <a:off x="1259632" y="2276872"/>
            <a:ext cx="7884368"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t>8 لأنكم بالنعمة مخلصون بالإيمان و ذلك ليس منكم هو عطية الله 9 ليس من أعمال كيلا يفتخر أحد (أف 2: 8-9)</a:t>
            </a:r>
            <a:endParaRPr lang="en-US" sz="4000" b="1" dirty="0"/>
          </a:p>
        </p:txBody>
      </p:sp>
      <p:sp>
        <p:nvSpPr>
          <p:cNvPr id="4" name="Title 1"/>
          <p:cNvSpPr txBox="1">
            <a:spLocks/>
          </p:cNvSpPr>
          <p:nvPr/>
        </p:nvSpPr>
        <p:spPr bwMode="auto">
          <a:xfrm>
            <a:off x="1259632" y="980728"/>
            <a:ext cx="7884368"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t>بنعمته – ليس بأعمالنا</a:t>
            </a:r>
            <a:endParaRPr lang="en-US" sz="3200" b="1" dirty="0"/>
          </a:p>
        </p:txBody>
      </p:sp>
    </p:spTree>
    <p:extLst>
      <p:ext uri="{BB962C8B-B14F-4D97-AF65-F5344CB8AC3E}">
        <p14:creationId xmlns:p14="http://schemas.microsoft.com/office/powerpoint/2010/main" val="113073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116632"/>
            <a:ext cx="7916416" cy="891952"/>
          </a:xfrm>
        </p:spPr>
        <p:txBody>
          <a:bodyPr/>
          <a:lstStyle/>
          <a:p>
            <a:pPr algn="r"/>
            <a:r>
              <a:rPr lang="ar-JO" sz="4000" b="1" i="1" dirty="0">
                <a:solidFill>
                  <a:srgbClr val="FFFF00"/>
                </a:solidFill>
              </a:rPr>
              <a:t>لماذا أيضاً </a:t>
            </a:r>
            <a:r>
              <a:rPr lang="ar-JO" sz="4000" b="1" i="1" dirty="0"/>
              <a:t>خلصنا الله ؟</a:t>
            </a:r>
            <a:endParaRPr lang="en-US" sz="4000" b="1" dirty="0"/>
          </a:p>
        </p:txBody>
      </p:sp>
      <p:sp>
        <p:nvSpPr>
          <p:cNvPr id="3" name="Title 1"/>
          <p:cNvSpPr txBox="1">
            <a:spLocks/>
          </p:cNvSpPr>
          <p:nvPr/>
        </p:nvSpPr>
        <p:spPr bwMode="auto">
          <a:xfrm>
            <a:off x="1259632" y="2276872"/>
            <a:ext cx="7488832" cy="34563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t"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ctr"/>
            <a:r>
              <a:rPr lang="ar-JO" sz="4000" b="1" dirty="0"/>
              <a:t>لأننا نحن عمله مخلوقين في المسيح يسوع لأعمال صالحة قد سبق الله فأعدها لكي نسلك فيها (أف 2: 10)</a:t>
            </a:r>
            <a:endParaRPr lang="en-US" sz="4000" b="1" dirty="0"/>
          </a:p>
        </p:txBody>
      </p:sp>
      <p:sp>
        <p:nvSpPr>
          <p:cNvPr id="4" name="Title 1"/>
          <p:cNvSpPr txBox="1">
            <a:spLocks/>
          </p:cNvSpPr>
          <p:nvPr/>
        </p:nvSpPr>
        <p:spPr bwMode="auto">
          <a:xfrm>
            <a:off x="1259632" y="1096888"/>
            <a:ext cx="7916416" cy="8919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l" rtl="0" eaLnBrk="0" fontAlgn="base" hangingPunct="0">
              <a:spcBef>
                <a:spcPct val="0"/>
              </a:spcBef>
              <a:spcAft>
                <a:spcPct val="0"/>
              </a:spcAft>
              <a:defRPr sz="4400">
                <a:solidFill>
                  <a:srgbClr val="FFFFFF"/>
                </a:solidFill>
                <a:latin typeface="Arial"/>
                <a:ea typeface="ＭＳ Ｐゴシック" charset="0"/>
                <a:cs typeface="Arial"/>
              </a:defRPr>
            </a:lvl1pPr>
            <a:lvl2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2pPr>
            <a:lvl3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3pPr>
            <a:lvl4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4pPr>
            <a:lvl5pPr algn="l" rtl="0" eaLnBrk="0" fontAlgn="base" hangingPunct="0">
              <a:spcBef>
                <a:spcPct val="0"/>
              </a:spcBef>
              <a:spcAft>
                <a:spcPct val="0"/>
              </a:spcAft>
              <a:defRPr sz="4400">
                <a:solidFill>
                  <a:srgbClr val="FFFFFF"/>
                </a:solidFill>
                <a:latin typeface="Arial" charset="0"/>
                <a:ea typeface="ＭＳ Ｐゴシック" charset="0"/>
                <a:cs typeface="Times New Roman" pitchFamily="-111" charset="0"/>
              </a:defRPr>
            </a:lvl5pPr>
            <a:lvl6pPr marL="4572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6pPr>
            <a:lvl7pPr marL="9144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ea typeface="Times New Roman" pitchFamily="-111" charset="0"/>
                <a:cs typeface="Times New Roman" pitchFamily="-111" charset="0"/>
              </a:defRPr>
            </a:lvl9pPr>
          </a:lstStyle>
          <a:p>
            <a:pPr algn="r"/>
            <a:r>
              <a:rPr lang="ar-JO" sz="3200" b="1" dirty="0"/>
              <a:t>لإظهار صلاحه من خلال أعمالنا الصالحة</a:t>
            </a:r>
            <a:endParaRPr lang="en-US" sz="3200" b="1" dirty="0"/>
          </a:p>
        </p:txBody>
      </p:sp>
    </p:spTree>
    <p:extLst>
      <p:ext uri="{BB962C8B-B14F-4D97-AF65-F5344CB8AC3E}">
        <p14:creationId xmlns:p14="http://schemas.microsoft.com/office/powerpoint/2010/main" val="253099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3"/>
          <p:cNvSpPr>
            <a:spLocks noChangeArrowheads="1"/>
          </p:cNvSpPr>
          <p:nvPr/>
        </p:nvSpPr>
        <p:spPr bwMode="auto">
          <a:xfrm>
            <a:off x="457200" y="1412875"/>
            <a:ext cx="8077200" cy="4953000"/>
          </a:xfrm>
          <a:prstGeom prst="rect">
            <a:avLst/>
          </a:prstGeom>
          <a:solidFill>
            <a:srgbClr val="FFFF00"/>
          </a:solidFill>
          <a:ln w="9525">
            <a:solidFill>
              <a:schemeClr val="tx1"/>
            </a:solidFill>
            <a:miter lim="800000"/>
            <a:headEnd/>
            <a:tailEnd/>
          </a:ln>
        </p:spPr>
        <p:txBody>
          <a:bodyPr wrap="none" lIns="91427" tIns="45714" rIns="91427" bIns="45714" anchor="ctr"/>
          <a:lstStyle/>
          <a:p>
            <a:endParaRPr lang="en-US" b="1">
              <a:solidFill>
                <a:srgbClr val="000000"/>
              </a:solidFill>
            </a:endParaRPr>
          </a:p>
        </p:txBody>
      </p:sp>
      <p:sp>
        <p:nvSpPr>
          <p:cNvPr id="605186" name="Rectangle 4"/>
          <p:cNvSpPr>
            <a:spLocks noChangeArrowheads="1"/>
          </p:cNvSpPr>
          <p:nvPr/>
        </p:nvSpPr>
        <p:spPr bwMode="auto">
          <a:xfrm>
            <a:off x="3200400" y="1412875"/>
            <a:ext cx="2743200" cy="4495800"/>
          </a:xfrm>
          <a:prstGeom prst="rect">
            <a:avLst/>
          </a:prstGeom>
          <a:solidFill>
            <a:schemeClr val="bg1"/>
          </a:solidFill>
          <a:ln w="76200">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7" name="Rectangle 6"/>
          <p:cNvSpPr>
            <a:spLocks noChangeArrowheads="1"/>
          </p:cNvSpPr>
          <p:nvPr/>
        </p:nvSpPr>
        <p:spPr bwMode="auto">
          <a:xfrm>
            <a:off x="3657600" y="4613275"/>
            <a:ext cx="1905000" cy="11430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88" name="Text Box 7"/>
          <p:cNvSpPr txBox="1">
            <a:spLocks noChangeArrowheads="1"/>
          </p:cNvSpPr>
          <p:nvPr/>
        </p:nvSpPr>
        <p:spPr bwMode="auto">
          <a:xfrm>
            <a:off x="3635375" y="4686300"/>
            <a:ext cx="1905000" cy="95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charset="0"/>
              </a:rPr>
              <a:t>ساحة     النساء</a:t>
            </a:r>
            <a:endParaRPr lang="en-GB" sz="2800" b="1" dirty="0">
              <a:solidFill>
                <a:srgbClr val="000000"/>
              </a:solidFill>
              <a:latin typeface="Arial" charset="0"/>
            </a:endParaRPr>
          </a:p>
        </p:txBody>
      </p:sp>
      <p:sp>
        <p:nvSpPr>
          <p:cNvPr id="605189" name="Rectangle 8"/>
          <p:cNvSpPr>
            <a:spLocks noChangeArrowheads="1"/>
          </p:cNvSpPr>
          <p:nvPr/>
        </p:nvSpPr>
        <p:spPr bwMode="auto">
          <a:xfrm>
            <a:off x="3429000" y="1565275"/>
            <a:ext cx="2286000" cy="2514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0" name="Oval 9"/>
          <p:cNvSpPr>
            <a:spLocks noChangeArrowheads="1"/>
          </p:cNvSpPr>
          <p:nvPr/>
        </p:nvSpPr>
        <p:spPr bwMode="auto">
          <a:xfrm>
            <a:off x="4114800" y="3965575"/>
            <a:ext cx="990600" cy="304800"/>
          </a:xfrm>
          <a:prstGeom prst="ellipse">
            <a:avLst/>
          </a:prstGeom>
          <a:solidFill>
            <a:schemeClr val="bg1"/>
          </a:solidFill>
          <a:ln w="9525">
            <a:solidFill>
              <a:schemeClr val="tx1"/>
            </a:solidFill>
            <a:round/>
            <a:headEnd/>
            <a:tailEnd/>
          </a:ln>
        </p:spPr>
        <p:txBody>
          <a:bodyPr wrap="none" lIns="91427" tIns="45714" rIns="91427" bIns="45714" anchor="ctr"/>
          <a:lstStyle/>
          <a:p>
            <a:endParaRPr lang="en-US">
              <a:solidFill>
                <a:srgbClr val="000000"/>
              </a:solidFill>
            </a:endParaRPr>
          </a:p>
        </p:txBody>
      </p:sp>
      <p:sp>
        <p:nvSpPr>
          <p:cNvPr id="605191" name="Rectangle 10"/>
          <p:cNvSpPr>
            <a:spLocks noChangeArrowheads="1"/>
          </p:cNvSpPr>
          <p:nvPr/>
        </p:nvSpPr>
        <p:spPr bwMode="auto">
          <a:xfrm>
            <a:off x="3733800" y="1717675"/>
            <a:ext cx="1752600" cy="1981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2" name="Rectangle 11"/>
          <p:cNvSpPr>
            <a:spLocks noChangeArrowheads="1"/>
          </p:cNvSpPr>
          <p:nvPr/>
        </p:nvSpPr>
        <p:spPr bwMode="auto">
          <a:xfrm>
            <a:off x="4495800" y="3013075"/>
            <a:ext cx="228600" cy="2286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3" name="Rectangle 12"/>
          <p:cNvSpPr>
            <a:spLocks noChangeArrowheads="1"/>
          </p:cNvSpPr>
          <p:nvPr/>
        </p:nvSpPr>
        <p:spPr bwMode="auto">
          <a:xfrm>
            <a:off x="4191000" y="2479675"/>
            <a:ext cx="838200" cy="3048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4" name="Rectangle 13"/>
          <p:cNvSpPr>
            <a:spLocks noChangeArrowheads="1"/>
          </p:cNvSpPr>
          <p:nvPr/>
        </p:nvSpPr>
        <p:spPr bwMode="auto">
          <a:xfrm>
            <a:off x="4495800" y="2022475"/>
            <a:ext cx="228600" cy="457200"/>
          </a:xfrm>
          <a:prstGeom prst="rect">
            <a:avLst/>
          </a:prstGeom>
          <a:solidFill>
            <a:schemeClr val="bg1"/>
          </a:solidFill>
          <a:ln w="9525">
            <a:solidFill>
              <a:schemeClr val="tx1"/>
            </a:solidFill>
            <a:miter lim="800000"/>
            <a:headEnd/>
            <a:tailEnd/>
          </a:ln>
        </p:spPr>
        <p:txBody>
          <a:bodyPr wrap="none" lIns="91427" tIns="45714" rIns="91427" bIns="45714" anchor="ctr"/>
          <a:lstStyle/>
          <a:p>
            <a:endParaRPr lang="en-US">
              <a:solidFill>
                <a:srgbClr val="000000"/>
              </a:solidFill>
            </a:endParaRPr>
          </a:p>
        </p:txBody>
      </p:sp>
      <p:sp>
        <p:nvSpPr>
          <p:cNvPr id="605195" name="Text Box 14"/>
          <p:cNvSpPr txBox="1">
            <a:spLocks noChangeArrowheads="1"/>
          </p:cNvSpPr>
          <p:nvPr/>
        </p:nvSpPr>
        <p:spPr bwMode="auto">
          <a:xfrm>
            <a:off x="3810000" y="3667125"/>
            <a:ext cx="1600200"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rPr>
              <a:t>ساحة إسرائيل</a:t>
            </a:r>
            <a:endParaRPr lang="en-GB" sz="1800" b="1" dirty="0">
              <a:solidFill>
                <a:srgbClr val="000000"/>
              </a:solidFill>
              <a:latin typeface="Arial Narrow" charset="0"/>
            </a:endParaRPr>
          </a:p>
        </p:txBody>
      </p:sp>
      <p:sp>
        <p:nvSpPr>
          <p:cNvPr id="605196" name="Text Box 16"/>
          <p:cNvSpPr txBox="1">
            <a:spLocks noChangeArrowheads="1"/>
          </p:cNvSpPr>
          <p:nvPr/>
        </p:nvSpPr>
        <p:spPr bwMode="auto">
          <a:xfrm>
            <a:off x="550866" y="4003675"/>
            <a:ext cx="2581275" cy="954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charset="0"/>
              </a:rPr>
              <a:t>ساحة              الأمم</a:t>
            </a:r>
            <a:endParaRPr lang="en-GB" sz="2800" b="1" dirty="0">
              <a:solidFill>
                <a:srgbClr val="000000"/>
              </a:solidFill>
              <a:latin typeface="Arial" charset="0"/>
            </a:endParaRPr>
          </a:p>
        </p:txBody>
      </p:sp>
      <p:sp>
        <p:nvSpPr>
          <p:cNvPr id="605197" name="Text Box 17"/>
          <p:cNvSpPr txBox="1">
            <a:spLocks noChangeArrowheads="1"/>
          </p:cNvSpPr>
          <p:nvPr/>
        </p:nvSpPr>
        <p:spPr bwMode="auto">
          <a:xfrm>
            <a:off x="3810000" y="3286126"/>
            <a:ext cx="1600200" cy="369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800" b="1" dirty="0">
                <a:solidFill>
                  <a:srgbClr val="000000"/>
                </a:solidFill>
                <a:latin typeface="Arial Narrow" charset="0"/>
              </a:rPr>
              <a:t>ساحة الكهنة</a:t>
            </a:r>
            <a:endParaRPr lang="en-GB" sz="1800" b="1" dirty="0">
              <a:solidFill>
                <a:srgbClr val="000000"/>
              </a:solidFill>
              <a:latin typeface="Arial Narrow" charset="0"/>
            </a:endParaRPr>
          </a:p>
        </p:txBody>
      </p:sp>
      <p:sp>
        <p:nvSpPr>
          <p:cNvPr id="605198" name="Text Box 18"/>
          <p:cNvSpPr txBox="1">
            <a:spLocks noChangeArrowheads="1"/>
          </p:cNvSpPr>
          <p:nvPr/>
        </p:nvSpPr>
        <p:spPr bwMode="auto">
          <a:xfrm>
            <a:off x="3810000" y="2479676"/>
            <a:ext cx="16002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1400" b="1" dirty="0">
                <a:solidFill>
                  <a:srgbClr val="000000"/>
                </a:solidFill>
                <a:latin typeface="Arial Narrow" charset="0"/>
              </a:rPr>
              <a:t>الهيكل الرئيسي</a:t>
            </a:r>
            <a:endParaRPr lang="en-GB" sz="1400" b="1" dirty="0">
              <a:solidFill>
                <a:srgbClr val="000000"/>
              </a:solidFill>
              <a:latin typeface="Arial Narrow" charset="0"/>
            </a:endParaRPr>
          </a:p>
        </p:txBody>
      </p:sp>
      <p:sp>
        <p:nvSpPr>
          <p:cNvPr id="605199" name="Line 19"/>
          <p:cNvSpPr>
            <a:spLocks noChangeShapeType="1"/>
          </p:cNvSpPr>
          <p:nvPr/>
        </p:nvSpPr>
        <p:spPr bwMode="auto">
          <a:xfrm>
            <a:off x="4495800" y="2174875"/>
            <a:ext cx="2286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605200" name="Text Box 20"/>
          <p:cNvSpPr txBox="1">
            <a:spLocks noChangeArrowheads="1"/>
          </p:cNvSpPr>
          <p:nvPr/>
        </p:nvSpPr>
        <p:spPr bwMode="auto">
          <a:xfrm>
            <a:off x="6011863" y="2708275"/>
            <a:ext cx="2436812" cy="523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800" b="1" dirty="0">
                <a:solidFill>
                  <a:srgbClr val="000000"/>
                </a:solidFill>
                <a:latin typeface="Arial" charset="0"/>
              </a:rPr>
              <a:t>فناء الهيكل</a:t>
            </a:r>
            <a:endParaRPr lang="en-GB" sz="2800" b="1" dirty="0">
              <a:solidFill>
                <a:srgbClr val="000000"/>
              </a:solidFill>
              <a:latin typeface="Arial" charset="0"/>
            </a:endParaRPr>
          </a:p>
        </p:txBody>
      </p:sp>
      <p:sp>
        <p:nvSpPr>
          <p:cNvPr id="605201" name="Text Box 21"/>
          <p:cNvSpPr txBox="1">
            <a:spLocks noChangeArrowheads="1"/>
          </p:cNvSpPr>
          <p:nvPr/>
        </p:nvSpPr>
        <p:spPr bwMode="auto">
          <a:xfrm>
            <a:off x="539751" y="2165352"/>
            <a:ext cx="23034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ar-JO" b="1" dirty="0">
                <a:solidFill>
                  <a:srgbClr val="000000"/>
                </a:solidFill>
                <a:latin typeface="Arial Narrow" charset="0"/>
              </a:rPr>
              <a:t>القدس</a:t>
            </a:r>
            <a:endParaRPr lang="en-GB" b="1" dirty="0">
              <a:solidFill>
                <a:srgbClr val="000000"/>
              </a:solidFill>
              <a:latin typeface="Arial Narrow" charset="0"/>
            </a:endParaRPr>
          </a:p>
        </p:txBody>
      </p:sp>
      <p:sp>
        <p:nvSpPr>
          <p:cNvPr id="605202" name="Line 22"/>
          <p:cNvSpPr>
            <a:spLocks noChangeShapeType="1"/>
          </p:cNvSpPr>
          <p:nvPr/>
        </p:nvSpPr>
        <p:spPr bwMode="auto">
          <a:xfrm flipV="1">
            <a:off x="2895600" y="2327275"/>
            <a:ext cx="17526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605203" name="Text Box 23"/>
          <p:cNvSpPr txBox="1">
            <a:spLocks noChangeArrowheads="1"/>
          </p:cNvSpPr>
          <p:nvPr/>
        </p:nvSpPr>
        <p:spPr bwMode="auto">
          <a:xfrm>
            <a:off x="6156326" y="1878014"/>
            <a:ext cx="2303463"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JO" b="1" dirty="0">
                <a:solidFill>
                  <a:srgbClr val="000000"/>
                </a:solidFill>
                <a:latin typeface="Arial Narrow" charset="0"/>
              </a:rPr>
              <a:t>قدس الأقداس</a:t>
            </a:r>
            <a:endParaRPr lang="en-GB" b="1" dirty="0">
              <a:solidFill>
                <a:srgbClr val="000000"/>
              </a:solidFill>
              <a:latin typeface="Arial Narrow" charset="0"/>
            </a:endParaRPr>
          </a:p>
        </p:txBody>
      </p:sp>
      <p:sp>
        <p:nvSpPr>
          <p:cNvPr id="605204" name="Line 24"/>
          <p:cNvSpPr>
            <a:spLocks noChangeShapeType="1"/>
          </p:cNvSpPr>
          <p:nvPr/>
        </p:nvSpPr>
        <p:spPr bwMode="auto">
          <a:xfrm flipH="1">
            <a:off x="4648200" y="2098675"/>
            <a:ext cx="1524000" cy="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lIns="91427" tIns="45714" rIns="91427" bIns="45714"/>
          <a:lstStyle/>
          <a:p>
            <a:endParaRPr lang="en-US"/>
          </a:p>
        </p:txBody>
      </p:sp>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ar-JO" sz="4000" b="1" kern="1200" dirty="0">
                <a:solidFill>
                  <a:srgbClr val="FFFFFF"/>
                </a:solidFill>
                <a:latin typeface="Arial" charset="0"/>
                <a:ea typeface="ＭＳ Ｐゴシック" charset="0"/>
                <a:cs typeface="ＭＳ Ｐゴシック" charset="0"/>
              </a:rPr>
              <a:t>أقسام هيكل هيرودس</a:t>
            </a:r>
            <a:endParaRPr lang="en-US" sz="4000" b="1" kern="1200" dirty="0">
              <a:solidFill>
                <a:srgbClr val="FFFFFF"/>
              </a:solidFill>
              <a:latin typeface="Arial" charset="0"/>
              <a:ea typeface="ＭＳ Ｐゴシック" charset="0"/>
              <a:cs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8313" y="188916"/>
            <a:ext cx="8229600" cy="706437"/>
          </a:xfrm>
          <a:solidFill>
            <a:srgbClr val="000090">
              <a:alpha val="98822"/>
            </a:srgbClr>
          </a:solidFill>
          <a:ln w="12700">
            <a:solidFill>
              <a:schemeClr val="tx1"/>
            </a:solidFill>
            <a:miter lim="800000"/>
            <a:headEnd/>
            <a:tailEnd/>
          </a:ln>
        </p:spPr>
        <p:txBody>
          <a:bodyPr>
            <a:spAutoFit/>
          </a:bodyPr>
          <a:lstStyle/>
          <a:p>
            <a:pPr eaLnBrk="1" hangingPunct="1">
              <a:spcBef>
                <a:spcPct val="50000"/>
              </a:spcBef>
              <a:defRPr/>
            </a:pPr>
            <a:r>
              <a:rPr lang="ar-JO" sz="4000" b="1" kern="1200" dirty="0">
                <a:solidFill>
                  <a:srgbClr val="FFFFFF"/>
                </a:solidFill>
                <a:latin typeface="Arial" charset="0"/>
                <a:ea typeface="ＭＳ Ｐゴシック" charset="0"/>
                <a:cs typeface="ＭＳ Ｐゴシック" charset="0"/>
              </a:rPr>
              <a:t>أقسام هيكل هيرودس</a:t>
            </a:r>
            <a:endParaRPr lang="en-US" sz="4000" b="1" kern="1200" dirty="0">
              <a:solidFill>
                <a:srgbClr val="FFFFFF"/>
              </a:solidFill>
              <a:latin typeface="Arial" charset="0"/>
              <a:ea typeface="ＭＳ Ｐゴシック" charset="0"/>
              <a:cs typeface="ＭＳ Ｐゴシック" charset="0"/>
            </a:endParaRPr>
          </a:p>
        </p:txBody>
      </p:sp>
      <p:pic>
        <p:nvPicPr>
          <p:cNvPr id="60621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6050" y="966788"/>
            <a:ext cx="8890000" cy="591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7233"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1228725"/>
            <a:ext cx="6858000" cy="395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9" name="Text Box 9"/>
          <p:cNvSpPr txBox="1">
            <a:spLocks noChangeArrowheads="1"/>
          </p:cNvSpPr>
          <p:nvPr/>
        </p:nvSpPr>
        <p:spPr bwMode="auto">
          <a:xfrm>
            <a:off x="236541" y="5324476"/>
            <a:ext cx="8656637" cy="83098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FFFFFF"/>
                </a:solidFill>
              </a:rPr>
              <a:t>لا تدع أي أجنبي يدخل داخل الحاجز والسور المحيط بالهيكل . كل من يتم القبض عليه سيكون مسؤولاً عن موته الذي سيأتي بعد ذلك</a:t>
            </a:r>
            <a:endParaRPr lang="en-GB" b="1" dirty="0">
              <a:solidFill>
                <a:srgbClr val="FFFFFF"/>
              </a:solidFill>
              <a:latin typeface="Arial" charset="0"/>
            </a:endParaRPr>
          </a:p>
        </p:txBody>
      </p:sp>
      <p:sp>
        <p:nvSpPr>
          <p:cNvPr id="20490" name="Text Box 10"/>
          <p:cNvSpPr txBox="1">
            <a:spLocks noChangeArrowheads="1"/>
          </p:cNvSpPr>
          <p:nvPr/>
        </p:nvSpPr>
        <p:spPr bwMode="auto">
          <a:xfrm rot="-825146">
            <a:off x="1266825" y="2231350"/>
            <a:ext cx="6553200" cy="1815870"/>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3200" b="1" dirty="0">
                <a:solidFill>
                  <a:srgbClr val="000000"/>
                </a:solidFill>
                <a:latin typeface="Arial" charset="0"/>
              </a:rPr>
              <a:t>أفسس 2: 14</a:t>
            </a:r>
            <a:endParaRPr lang="en-US" sz="3200" b="1" dirty="0">
              <a:solidFill>
                <a:srgbClr val="000000"/>
              </a:solidFill>
              <a:latin typeface="Arial" charset="0"/>
            </a:endParaRPr>
          </a:p>
          <a:p>
            <a:pPr algn="ctr" eaLnBrk="1" hangingPunct="1">
              <a:spcBef>
                <a:spcPct val="50000"/>
              </a:spcBef>
            </a:pPr>
            <a:r>
              <a:rPr lang="ar-JO" sz="3200" b="1" dirty="0">
                <a:solidFill>
                  <a:srgbClr val="000000"/>
                </a:solidFill>
                <a:latin typeface="Arial" charset="0"/>
              </a:rPr>
              <a:t>لأنه هو سلامنا الذي جعل الإثنين واحداً و نقض حائط السياج المتوسط </a:t>
            </a:r>
            <a:endParaRPr lang="en-GB" sz="3200" b="1" dirty="0">
              <a:solidFill>
                <a:srgbClr val="000000"/>
              </a:solidFill>
              <a:latin typeface="Arial" charset="0"/>
            </a:endParaRPr>
          </a:p>
        </p:txBody>
      </p:sp>
      <p:sp>
        <p:nvSpPr>
          <p:cNvPr id="2" name="Title 1"/>
          <p:cNvSpPr>
            <a:spLocks noGrp="1"/>
          </p:cNvSpPr>
          <p:nvPr>
            <p:ph type="title" idx="4294967295"/>
          </p:nvPr>
        </p:nvSpPr>
        <p:spPr>
          <a:xfrm>
            <a:off x="0" y="261939"/>
            <a:ext cx="9144000" cy="646112"/>
          </a:xfrm>
          <a:solidFill>
            <a:srgbClr val="E8B21A">
              <a:alpha val="50195"/>
            </a:srgbClr>
          </a:solidFill>
          <a:ln w="12700">
            <a:solidFill>
              <a:schemeClr val="tx1"/>
            </a:solidFill>
            <a:miter lim="800000"/>
            <a:headEnd/>
            <a:tailEnd/>
          </a:ln>
        </p:spPr>
        <p:txBody>
          <a:bodyPr>
            <a:spAutoFit/>
          </a:bodyPr>
          <a:lstStyle/>
          <a:p>
            <a:pPr eaLnBrk="1" hangingPunct="1">
              <a:spcBef>
                <a:spcPct val="50000"/>
              </a:spcBef>
              <a:defRPr/>
            </a:pPr>
            <a:r>
              <a:rPr lang="ar-JO" sz="3600" b="1" kern="1200" dirty="0">
                <a:solidFill>
                  <a:srgbClr val="000000"/>
                </a:solidFill>
                <a:latin typeface="Arial" charset="0"/>
                <a:ea typeface="ＭＳ Ｐゴシック" charset="0"/>
                <a:cs typeface="ＭＳ Ｐゴシック" charset="0"/>
              </a:rPr>
              <a:t>تحذير من الجدار الفاصل للأمم</a:t>
            </a:r>
            <a:endParaRPr lang="en-US" sz="3600" b="1" kern="1200" dirty="0">
              <a:solidFill>
                <a:srgbClr val="000000"/>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500" fill="hold"/>
                                        <p:tgtEl>
                                          <p:spTgt spid="20489"/>
                                        </p:tgtEl>
                                        <p:attrNameLst>
                                          <p:attrName>ppt_w</p:attrName>
                                        </p:attrNameLst>
                                      </p:cBhvr>
                                      <p:tavLst>
                                        <p:tav tm="0">
                                          <p:val>
                                            <p:strVal val="4*#ppt_w"/>
                                          </p:val>
                                        </p:tav>
                                        <p:tav tm="100000">
                                          <p:val>
                                            <p:strVal val="#ppt_w"/>
                                          </p:val>
                                        </p:tav>
                                      </p:tavLst>
                                    </p:anim>
                                    <p:anim calcmode="lin" valueType="num">
                                      <p:cBhvr>
                                        <p:cTn id="8" dur="500" fill="hold"/>
                                        <p:tgtEl>
                                          <p:spTgt spid="20489"/>
                                        </p:tgtEl>
                                        <p:attrNameLst>
                                          <p:attrName>ppt_h</p:attrName>
                                        </p:attrNameLst>
                                      </p:cBhvr>
                                      <p:tavLst>
                                        <p:tav tm="0">
                                          <p:val>
                                            <p:strVal val="4*#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0490"/>
                                        </p:tgtEl>
                                        <p:attrNameLst>
                                          <p:attrName>style.visibility</p:attrName>
                                        </p:attrNameLst>
                                      </p:cBhvr>
                                      <p:to>
                                        <p:strVal val="visible"/>
                                      </p:to>
                                    </p:set>
                                    <p:anim calcmode="lin" valueType="num">
                                      <p:cBhvr>
                                        <p:cTn id="13" dur="1000" fill="hold"/>
                                        <p:tgtEl>
                                          <p:spTgt spid="20490"/>
                                        </p:tgtEl>
                                        <p:attrNameLst>
                                          <p:attrName>ppt_w</p:attrName>
                                        </p:attrNameLst>
                                      </p:cBhvr>
                                      <p:tavLst>
                                        <p:tav tm="0">
                                          <p:val>
                                            <p:fltVal val="0"/>
                                          </p:val>
                                        </p:tav>
                                        <p:tav tm="100000">
                                          <p:val>
                                            <p:strVal val="#ppt_w"/>
                                          </p:val>
                                        </p:tav>
                                      </p:tavLst>
                                    </p:anim>
                                    <p:anim calcmode="lin" valueType="num">
                                      <p:cBhvr>
                                        <p:cTn id="14" dur="1000" fill="hold"/>
                                        <p:tgtEl>
                                          <p:spTgt spid="20490"/>
                                        </p:tgtEl>
                                        <p:attrNameLst>
                                          <p:attrName>ppt_h</p:attrName>
                                        </p:attrNameLst>
                                      </p:cBhvr>
                                      <p:tavLst>
                                        <p:tav tm="0">
                                          <p:val>
                                            <p:fltVal val="0"/>
                                          </p:val>
                                        </p:tav>
                                        <p:tav tm="100000">
                                          <p:val>
                                            <p:strVal val="#ppt_h"/>
                                          </p:val>
                                        </p:tav>
                                      </p:tavLst>
                                    </p:anim>
                                    <p:anim calcmode="lin" valueType="num">
                                      <p:cBhvr>
                                        <p:cTn id="15"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9" grpId="0" animBg="1" autoUpdateAnimBg="0"/>
      <p:bldP spid="20490"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A2CDA0-5337-B54D-AB11-30D3594F210E}"/>
              </a:ext>
            </a:extLst>
          </p:cNvPr>
          <p:cNvSpPr/>
          <p:nvPr/>
        </p:nvSpPr>
        <p:spPr>
          <a:xfrm>
            <a:off x="4547937" y="12032"/>
            <a:ext cx="4572000" cy="6858000"/>
          </a:xfrm>
          <a:prstGeom prst="rect">
            <a:avLst/>
          </a:prstGeom>
          <a:blipFill>
            <a:blip r:embed="rId2"/>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nvGrpSpPr>
          <p:cNvPr id="40" name="Group 39">
            <a:extLst>
              <a:ext uri="{FF2B5EF4-FFF2-40B4-BE49-F238E27FC236}">
                <a16:creationId xmlns:a16="http://schemas.microsoft.com/office/drawing/2014/main" id="{66A1B9E3-7E60-C74B-8B7D-AAB0E371E4CA}"/>
              </a:ext>
            </a:extLst>
          </p:cNvPr>
          <p:cNvGrpSpPr/>
          <p:nvPr/>
        </p:nvGrpSpPr>
        <p:grpSpPr>
          <a:xfrm>
            <a:off x="-337846" y="-196733"/>
            <a:ext cx="4909846" cy="7169187"/>
            <a:chOff x="-337846" y="-196733"/>
            <a:chExt cx="4909846" cy="7169187"/>
          </a:xfrm>
        </p:grpSpPr>
        <p:sp>
          <p:nvSpPr>
            <p:cNvPr id="10" name="Rectangle 9">
              <a:extLst>
                <a:ext uri="{FF2B5EF4-FFF2-40B4-BE49-F238E27FC236}">
                  <a16:creationId xmlns:a16="http://schemas.microsoft.com/office/drawing/2014/main" id="{2BF87DF9-16F0-A047-B3C4-43CE1866DA0A}"/>
                </a:ext>
              </a:extLst>
            </p:cNvPr>
            <p:cNvSpPr/>
            <p:nvPr/>
          </p:nvSpPr>
          <p:spPr>
            <a:xfrm>
              <a:off x="0" y="18258"/>
              <a:ext cx="4572000" cy="6858000"/>
            </a:xfrm>
            <a:prstGeom prst="rect">
              <a:avLst/>
            </a:prstGeom>
            <a:solidFill>
              <a:schemeClr val="bg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FF"/>
                </a:solidFill>
                <a:effectLst/>
                <a:uLnTx/>
                <a:uFillTx/>
                <a:latin typeface="Times New Roman"/>
                <a:ea typeface="+mn-ea"/>
                <a:cs typeface="+mn-cs"/>
              </a:endParaRPr>
            </a:p>
          </p:txBody>
        </p:sp>
        <p:sp>
          <p:nvSpPr>
            <p:cNvPr id="4" name="Title 2">
              <a:extLst>
                <a:ext uri="{FF2B5EF4-FFF2-40B4-BE49-F238E27FC236}">
                  <a16:creationId xmlns:a16="http://schemas.microsoft.com/office/drawing/2014/main" id="{7AACE119-DEB9-5B4F-8A3A-00D302F23B2D}"/>
                </a:ext>
              </a:extLst>
            </p:cNvPr>
            <p:cNvSpPr txBox="1">
              <a:spLocks/>
            </p:cNvSpPr>
            <p:nvPr/>
          </p:nvSpPr>
          <p:spPr bwMode="auto">
            <a:xfrm>
              <a:off x="0" y="1412776"/>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So then,</a:t>
              </a:r>
            </a:p>
          </p:txBody>
        </p:sp>
        <p:sp>
          <p:nvSpPr>
            <p:cNvPr id="6" name="Title 2">
              <a:extLst>
                <a:ext uri="{FF2B5EF4-FFF2-40B4-BE49-F238E27FC236}">
                  <a16:creationId xmlns:a16="http://schemas.microsoft.com/office/drawing/2014/main" id="{41E991FE-09D3-FE4C-8A5A-C8EA3D324564}"/>
                </a:ext>
              </a:extLst>
            </p:cNvPr>
            <p:cNvSpPr txBox="1">
              <a:spLocks/>
            </p:cNvSpPr>
            <p:nvPr/>
          </p:nvSpPr>
          <p:spPr bwMode="auto">
            <a:xfrm>
              <a:off x="1227221" y="2224907"/>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you are no</a:t>
              </a:r>
            </a:p>
          </p:txBody>
        </p:sp>
        <p:sp>
          <p:nvSpPr>
            <p:cNvPr id="7" name="Title 2">
              <a:extLst>
                <a:ext uri="{FF2B5EF4-FFF2-40B4-BE49-F238E27FC236}">
                  <a16:creationId xmlns:a16="http://schemas.microsoft.com/office/drawing/2014/main" id="{2CB3F134-5C4F-A042-A36E-ECD635484C44}"/>
                </a:ext>
              </a:extLst>
            </p:cNvPr>
            <p:cNvSpPr txBox="1">
              <a:spLocks/>
            </p:cNvSpPr>
            <p:nvPr/>
          </p:nvSpPr>
          <p:spPr bwMode="auto">
            <a:xfrm>
              <a:off x="469232" y="3037038"/>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longer</a:t>
              </a:r>
            </a:p>
          </p:txBody>
        </p:sp>
        <p:sp>
          <p:nvSpPr>
            <p:cNvPr id="8" name="Title 2">
              <a:extLst>
                <a:ext uri="{FF2B5EF4-FFF2-40B4-BE49-F238E27FC236}">
                  <a16:creationId xmlns:a16="http://schemas.microsoft.com/office/drawing/2014/main" id="{AFB176AA-235F-634C-887A-62FAB9404BED}"/>
                </a:ext>
              </a:extLst>
            </p:cNvPr>
            <p:cNvSpPr txBox="1">
              <a:spLocks/>
            </p:cNvSpPr>
            <p:nvPr/>
          </p:nvSpPr>
          <p:spPr bwMode="auto">
            <a:xfrm>
              <a:off x="1323474" y="3849169"/>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strangers</a:t>
              </a:r>
            </a:p>
          </p:txBody>
        </p:sp>
        <p:sp>
          <p:nvSpPr>
            <p:cNvPr id="9" name="Title 2">
              <a:extLst>
                <a:ext uri="{FF2B5EF4-FFF2-40B4-BE49-F238E27FC236}">
                  <a16:creationId xmlns:a16="http://schemas.microsoft.com/office/drawing/2014/main" id="{822C2672-46CC-3347-BB6A-434C13BE6909}"/>
                </a:ext>
              </a:extLst>
            </p:cNvPr>
            <p:cNvSpPr txBox="1">
              <a:spLocks/>
            </p:cNvSpPr>
            <p:nvPr/>
          </p:nvSpPr>
          <p:spPr bwMode="auto">
            <a:xfrm>
              <a:off x="697832" y="4661302"/>
              <a:ext cx="2987824" cy="8549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and aliens</a:t>
              </a:r>
            </a:p>
          </p:txBody>
        </p:sp>
        <p:sp>
          <p:nvSpPr>
            <p:cNvPr id="12" name="Oval 11">
              <a:extLst>
                <a:ext uri="{FF2B5EF4-FFF2-40B4-BE49-F238E27FC236}">
                  <a16:creationId xmlns:a16="http://schemas.microsoft.com/office/drawing/2014/main" id="{53F4C93F-56A0-8549-8899-F9CCD9B4ACEB}"/>
                </a:ext>
              </a:extLst>
            </p:cNvPr>
            <p:cNvSpPr>
              <a:spLocks noChangeAspect="1"/>
            </p:cNvSpPr>
            <p:nvPr/>
          </p:nvSpPr>
          <p:spPr>
            <a:xfrm>
              <a:off x="179512" y="332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3" name="Oval 12">
              <a:extLst>
                <a:ext uri="{FF2B5EF4-FFF2-40B4-BE49-F238E27FC236}">
                  <a16:creationId xmlns:a16="http://schemas.microsoft.com/office/drawing/2014/main" id="{28019A0D-FBFC-6742-8AAC-85650EFC3B9E}"/>
                </a:ext>
              </a:extLst>
            </p:cNvPr>
            <p:cNvSpPr>
              <a:spLocks noChangeAspect="1"/>
            </p:cNvSpPr>
            <p:nvPr/>
          </p:nvSpPr>
          <p:spPr>
            <a:xfrm>
              <a:off x="1466891" y="58531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4" name="Oval 13">
              <a:extLst>
                <a:ext uri="{FF2B5EF4-FFF2-40B4-BE49-F238E27FC236}">
                  <a16:creationId xmlns:a16="http://schemas.microsoft.com/office/drawing/2014/main" id="{09C6F2BA-56AA-B44A-82FF-F6D51BE48EE4}"/>
                </a:ext>
              </a:extLst>
            </p:cNvPr>
            <p:cNvSpPr>
              <a:spLocks noChangeAspect="1"/>
            </p:cNvSpPr>
            <p:nvPr/>
          </p:nvSpPr>
          <p:spPr>
            <a:xfrm>
              <a:off x="3283660" y="-196733"/>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5" name="Oval 14">
              <a:extLst>
                <a:ext uri="{FF2B5EF4-FFF2-40B4-BE49-F238E27FC236}">
                  <a16:creationId xmlns:a16="http://schemas.microsoft.com/office/drawing/2014/main" id="{AF0A7013-32EC-F44A-B0D9-C4FFC0DDCD55}"/>
                </a:ext>
              </a:extLst>
            </p:cNvPr>
            <p:cNvSpPr>
              <a:spLocks noChangeAspect="1"/>
            </p:cNvSpPr>
            <p:nvPr/>
          </p:nvSpPr>
          <p:spPr>
            <a:xfrm>
              <a:off x="2645986" y="113877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6" name="Oval 15">
              <a:extLst>
                <a:ext uri="{FF2B5EF4-FFF2-40B4-BE49-F238E27FC236}">
                  <a16:creationId xmlns:a16="http://schemas.microsoft.com/office/drawing/2014/main" id="{FC03AC04-3406-FB43-BD1F-7FE933A3F499}"/>
                </a:ext>
              </a:extLst>
            </p:cNvPr>
            <p:cNvSpPr>
              <a:spLocks noChangeAspect="1"/>
            </p:cNvSpPr>
            <p:nvPr/>
          </p:nvSpPr>
          <p:spPr>
            <a:xfrm>
              <a:off x="3740860" y="154784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7" name="Oval 16">
              <a:extLst>
                <a:ext uri="{FF2B5EF4-FFF2-40B4-BE49-F238E27FC236}">
                  <a16:creationId xmlns:a16="http://schemas.microsoft.com/office/drawing/2014/main" id="{53AC764E-CD69-464A-8B6C-D6DB4D7FFE3D}"/>
                </a:ext>
              </a:extLst>
            </p:cNvPr>
            <p:cNvSpPr>
              <a:spLocks noChangeAspect="1"/>
            </p:cNvSpPr>
            <p:nvPr/>
          </p:nvSpPr>
          <p:spPr>
            <a:xfrm>
              <a:off x="660775" y="234193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8" name="Oval 17">
              <a:extLst>
                <a:ext uri="{FF2B5EF4-FFF2-40B4-BE49-F238E27FC236}">
                  <a16:creationId xmlns:a16="http://schemas.microsoft.com/office/drawing/2014/main" id="{3700B6AD-5778-2948-AE30-E01F68F4E4FC}"/>
                </a:ext>
              </a:extLst>
            </p:cNvPr>
            <p:cNvSpPr>
              <a:spLocks noChangeAspect="1"/>
            </p:cNvSpPr>
            <p:nvPr/>
          </p:nvSpPr>
          <p:spPr>
            <a:xfrm>
              <a:off x="-337846" y="353305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19" name="Oval 18">
              <a:extLst>
                <a:ext uri="{FF2B5EF4-FFF2-40B4-BE49-F238E27FC236}">
                  <a16:creationId xmlns:a16="http://schemas.microsoft.com/office/drawing/2014/main" id="{50D8740C-5D0A-944B-BA60-239CFC251F85}"/>
                </a:ext>
              </a:extLst>
            </p:cNvPr>
            <p:cNvSpPr>
              <a:spLocks noChangeAspect="1"/>
            </p:cNvSpPr>
            <p:nvPr/>
          </p:nvSpPr>
          <p:spPr>
            <a:xfrm>
              <a:off x="624681" y="3930099"/>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0" name="Oval 19">
              <a:extLst>
                <a:ext uri="{FF2B5EF4-FFF2-40B4-BE49-F238E27FC236}">
                  <a16:creationId xmlns:a16="http://schemas.microsoft.com/office/drawing/2014/main" id="{BE931696-658C-6A40-A41D-CA1FBC510357}"/>
                </a:ext>
              </a:extLst>
            </p:cNvPr>
            <p:cNvSpPr>
              <a:spLocks noChangeAspect="1"/>
            </p:cNvSpPr>
            <p:nvPr/>
          </p:nvSpPr>
          <p:spPr>
            <a:xfrm>
              <a:off x="3776954" y="3208204"/>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1" name="Oval 20">
              <a:extLst>
                <a:ext uri="{FF2B5EF4-FFF2-40B4-BE49-F238E27FC236}">
                  <a16:creationId xmlns:a16="http://schemas.microsoft.com/office/drawing/2014/main" id="{7AAB607D-6153-3847-86B7-4D44C15BA7B1}"/>
                </a:ext>
              </a:extLst>
            </p:cNvPr>
            <p:cNvSpPr>
              <a:spLocks noChangeAspect="1"/>
            </p:cNvSpPr>
            <p:nvPr/>
          </p:nvSpPr>
          <p:spPr>
            <a:xfrm>
              <a:off x="3440070" y="47121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2" name="Oval 21">
              <a:extLst>
                <a:ext uri="{FF2B5EF4-FFF2-40B4-BE49-F238E27FC236}">
                  <a16:creationId xmlns:a16="http://schemas.microsoft.com/office/drawing/2014/main" id="{D02B1CD9-13C3-CC41-8BF6-EDF703C93754}"/>
                </a:ext>
              </a:extLst>
            </p:cNvPr>
            <p:cNvSpPr>
              <a:spLocks noChangeAspect="1"/>
            </p:cNvSpPr>
            <p:nvPr/>
          </p:nvSpPr>
          <p:spPr>
            <a:xfrm>
              <a:off x="2248944" y="5397951"/>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3" name="Oval 22">
              <a:extLst>
                <a:ext uri="{FF2B5EF4-FFF2-40B4-BE49-F238E27FC236}">
                  <a16:creationId xmlns:a16="http://schemas.microsoft.com/office/drawing/2014/main" id="{AC695E68-75AA-4240-9873-0FAD32BD89BF}"/>
                </a:ext>
              </a:extLst>
            </p:cNvPr>
            <p:cNvSpPr>
              <a:spLocks noChangeAspect="1"/>
            </p:cNvSpPr>
            <p:nvPr/>
          </p:nvSpPr>
          <p:spPr>
            <a:xfrm>
              <a:off x="3608512" y="6047656"/>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4" name="Oval 23">
              <a:extLst>
                <a:ext uri="{FF2B5EF4-FFF2-40B4-BE49-F238E27FC236}">
                  <a16:creationId xmlns:a16="http://schemas.microsoft.com/office/drawing/2014/main" id="{1BD1A3A4-D5E8-D740-86F0-966326C19BC6}"/>
                </a:ext>
              </a:extLst>
            </p:cNvPr>
            <p:cNvSpPr>
              <a:spLocks noChangeAspect="1"/>
            </p:cNvSpPr>
            <p:nvPr/>
          </p:nvSpPr>
          <p:spPr>
            <a:xfrm>
              <a:off x="1382670" y="6324382"/>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5" name="Oval 24">
              <a:extLst>
                <a:ext uri="{FF2B5EF4-FFF2-40B4-BE49-F238E27FC236}">
                  <a16:creationId xmlns:a16="http://schemas.microsoft.com/office/drawing/2014/main" id="{3929B0B9-4CCF-5846-A728-861605D4DDAE}"/>
                </a:ext>
              </a:extLst>
            </p:cNvPr>
            <p:cNvSpPr>
              <a:spLocks noChangeAspect="1"/>
            </p:cNvSpPr>
            <p:nvPr/>
          </p:nvSpPr>
          <p:spPr>
            <a:xfrm>
              <a:off x="119354" y="5674677"/>
              <a:ext cx="648072" cy="648072"/>
            </a:xfrm>
            <a:prstGeom prst="ellipse">
              <a:avLst/>
            </a:prstGeom>
            <a:gradFill flip="none" rotWithShape="1">
              <a:gsLst>
                <a:gs pos="0">
                  <a:schemeClr val="bg2"/>
                </a:gs>
                <a:gs pos="100000">
                  <a:schemeClr val="bg2">
                    <a:lumMod val="75000"/>
                  </a:schemeClr>
                </a:gs>
              </a:gsLst>
              <a:path path="circle">
                <a:fillToRect l="50000" t="-80000" r="50000" b="18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grpSp>
        <p:nvGrpSpPr>
          <p:cNvPr id="41" name="Group 40">
            <a:extLst>
              <a:ext uri="{FF2B5EF4-FFF2-40B4-BE49-F238E27FC236}">
                <a16:creationId xmlns:a16="http://schemas.microsoft.com/office/drawing/2014/main" id="{A63ED935-05D7-9343-8C41-71A255F8A16C}"/>
              </a:ext>
            </a:extLst>
          </p:cNvPr>
          <p:cNvGrpSpPr/>
          <p:nvPr/>
        </p:nvGrpSpPr>
        <p:grpSpPr>
          <a:xfrm>
            <a:off x="4788024" y="1196752"/>
            <a:ext cx="4176464" cy="4320480"/>
            <a:chOff x="4788024" y="1196752"/>
            <a:chExt cx="4176464" cy="4320480"/>
          </a:xfrm>
        </p:grpSpPr>
        <p:sp>
          <p:nvSpPr>
            <p:cNvPr id="5" name="Title 2">
              <a:extLst>
                <a:ext uri="{FF2B5EF4-FFF2-40B4-BE49-F238E27FC236}">
                  <a16:creationId xmlns:a16="http://schemas.microsoft.com/office/drawing/2014/main" id="{4AA0ACBA-9312-3F4F-B819-71D4C2FAE416}"/>
                </a:ext>
              </a:extLst>
            </p:cNvPr>
            <p:cNvSpPr txBox="1">
              <a:spLocks/>
            </p:cNvSpPr>
            <p:nvPr/>
          </p:nvSpPr>
          <p:spPr bwMode="auto">
            <a:xfrm>
              <a:off x="5559007" y="1616460"/>
              <a:ext cx="2754324" cy="3468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132" algn="ctr" rtl="0" fontAlgn="base">
                <a:spcBef>
                  <a:spcPct val="0"/>
                </a:spcBef>
                <a:spcAft>
                  <a:spcPct val="0"/>
                </a:spcAft>
                <a:defRPr sz="4400">
                  <a:solidFill>
                    <a:schemeClr val="tx2"/>
                  </a:solidFill>
                  <a:latin typeface="Times New Roman" pitchFamily="-112" charset="0"/>
                </a:defRPr>
              </a:lvl6pPr>
              <a:lvl7pPr marL="914265" algn="ctr" rtl="0" fontAlgn="base">
                <a:spcBef>
                  <a:spcPct val="0"/>
                </a:spcBef>
                <a:spcAft>
                  <a:spcPct val="0"/>
                </a:spcAft>
                <a:defRPr sz="4400">
                  <a:solidFill>
                    <a:schemeClr val="tx2"/>
                  </a:solidFill>
                  <a:latin typeface="Times New Roman" pitchFamily="-112" charset="0"/>
                </a:defRPr>
              </a:lvl7pPr>
              <a:lvl8pPr marL="1371396" algn="ctr" rtl="0" fontAlgn="base">
                <a:spcBef>
                  <a:spcPct val="0"/>
                </a:spcBef>
                <a:spcAft>
                  <a:spcPct val="0"/>
                </a:spcAft>
                <a:defRPr sz="4400">
                  <a:solidFill>
                    <a:schemeClr val="tx2"/>
                  </a:solidFill>
                  <a:latin typeface="Times New Roman" pitchFamily="-112" charset="0"/>
                </a:defRPr>
              </a:lvl8pPr>
              <a:lvl9pPr marL="182853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glow rad="63500">
                      <a:srgbClr val="000000">
                        <a:satMod val="175000"/>
                        <a:alpha val="93479"/>
                      </a:srgbClr>
                    </a:glow>
                  </a:effectLst>
                  <a:uLnTx/>
                  <a:uFillTx/>
                  <a:latin typeface="Arial"/>
                  <a:ea typeface="ＭＳ Ｐゴシック" pitchFamily="-112" charset="-128"/>
                  <a:cs typeface="Arial"/>
                </a:rPr>
                <a:t>but you are fellow citizens with the saints and members of the household of God.</a:t>
              </a:r>
            </a:p>
          </p:txBody>
        </p:sp>
        <p:sp>
          <p:nvSpPr>
            <p:cNvPr id="26" name="Oval 25">
              <a:extLst>
                <a:ext uri="{FF2B5EF4-FFF2-40B4-BE49-F238E27FC236}">
                  <a16:creationId xmlns:a16="http://schemas.microsoft.com/office/drawing/2014/main" id="{E8CEB312-0ECA-8947-9669-9D009036038B}"/>
                </a:ext>
              </a:extLst>
            </p:cNvPr>
            <p:cNvSpPr>
              <a:spLocks noChangeAspect="1"/>
            </p:cNvSpPr>
            <p:nvPr/>
          </p:nvSpPr>
          <p:spPr>
            <a:xfrm>
              <a:off x="6616407" y="119675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7" name="Oval 26">
              <a:extLst>
                <a:ext uri="{FF2B5EF4-FFF2-40B4-BE49-F238E27FC236}">
                  <a16:creationId xmlns:a16="http://schemas.microsoft.com/office/drawing/2014/main" id="{C3DCEA10-BDBA-0D4F-9893-A0E67F364508}"/>
                </a:ext>
              </a:extLst>
            </p:cNvPr>
            <p:cNvSpPr>
              <a:spLocks noChangeAspect="1"/>
            </p:cNvSpPr>
            <p:nvPr/>
          </p:nvSpPr>
          <p:spPr>
            <a:xfrm>
              <a:off x="5762165" y="141277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8" name="Oval 27">
              <a:extLst>
                <a:ext uri="{FF2B5EF4-FFF2-40B4-BE49-F238E27FC236}">
                  <a16:creationId xmlns:a16="http://schemas.microsoft.com/office/drawing/2014/main" id="{475C6D6A-3443-934F-B3A4-C154724F8361}"/>
                </a:ext>
              </a:extLst>
            </p:cNvPr>
            <p:cNvSpPr>
              <a:spLocks noChangeAspect="1"/>
            </p:cNvSpPr>
            <p:nvPr/>
          </p:nvSpPr>
          <p:spPr>
            <a:xfrm>
              <a:off x="5148064" y="191683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29" name="Oval 28">
              <a:extLst>
                <a:ext uri="{FF2B5EF4-FFF2-40B4-BE49-F238E27FC236}">
                  <a16:creationId xmlns:a16="http://schemas.microsoft.com/office/drawing/2014/main" id="{255AD1C1-9EC5-DD4C-9487-A3C9D8BD20A6}"/>
                </a:ext>
              </a:extLst>
            </p:cNvPr>
            <p:cNvSpPr>
              <a:spLocks noChangeAspect="1"/>
            </p:cNvSpPr>
            <p:nvPr/>
          </p:nvSpPr>
          <p:spPr>
            <a:xfrm>
              <a:off x="7470649" y="141277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0" name="Oval 29">
              <a:extLst>
                <a:ext uri="{FF2B5EF4-FFF2-40B4-BE49-F238E27FC236}">
                  <a16:creationId xmlns:a16="http://schemas.microsoft.com/office/drawing/2014/main" id="{3B549E16-3503-8848-BB09-F6D67FFD6D4B}"/>
                </a:ext>
              </a:extLst>
            </p:cNvPr>
            <p:cNvSpPr>
              <a:spLocks noChangeAspect="1"/>
            </p:cNvSpPr>
            <p:nvPr/>
          </p:nvSpPr>
          <p:spPr>
            <a:xfrm>
              <a:off x="8316416" y="263691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1" name="Oval 30">
              <a:extLst>
                <a:ext uri="{FF2B5EF4-FFF2-40B4-BE49-F238E27FC236}">
                  <a16:creationId xmlns:a16="http://schemas.microsoft.com/office/drawing/2014/main" id="{BBCF1F4F-9959-7345-9B02-8EA37ACE0950}"/>
                </a:ext>
              </a:extLst>
            </p:cNvPr>
            <p:cNvSpPr>
              <a:spLocks noChangeAspect="1"/>
            </p:cNvSpPr>
            <p:nvPr/>
          </p:nvSpPr>
          <p:spPr>
            <a:xfrm>
              <a:off x="7968317" y="191683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2" name="Oval 31">
              <a:extLst>
                <a:ext uri="{FF2B5EF4-FFF2-40B4-BE49-F238E27FC236}">
                  <a16:creationId xmlns:a16="http://schemas.microsoft.com/office/drawing/2014/main" id="{3F505B61-43BF-F149-828E-9FFE4B62825A}"/>
                </a:ext>
              </a:extLst>
            </p:cNvPr>
            <p:cNvSpPr>
              <a:spLocks noChangeAspect="1"/>
            </p:cNvSpPr>
            <p:nvPr/>
          </p:nvSpPr>
          <p:spPr>
            <a:xfrm>
              <a:off x="4788024" y="2636912"/>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3" name="Oval 32">
              <a:extLst>
                <a:ext uri="{FF2B5EF4-FFF2-40B4-BE49-F238E27FC236}">
                  <a16:creationId xmlns:a16="http://schemas.microsoft.com/office/drawing/2014/main" id="{80A00D3A-B540-AA47-BE36-E7C413F09B29}"/>
                </a:ext>
              </a:extLst>
            </p:cNvPr>
            <p:cNvSpPr>
              <a:spLocks noChangeAspect="1"/>
            </p:cNvSpPr>
            <p:nvPr/>
          </p:nvSpPr>
          <p:spPr>
            <a:xfrm>
              <a:off x="4860032" y="342900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4" name="Oval 33">
              <a:extLst>
                <a:ext uri="{FF2B5EF4-FFF2-40B4-BE49-F238E27FC236}">
                  <a16:creationId xmlns:a16="http://schemas.microsoft.com/office/drawing/2014/main" id="{011CF8DF-A195-834F-B555-D17473B8C1B4}"/>
                </a:ext>
              </a:extLst>
            </p:cNvPr>
            <p:cNvSpPr>
              <a:spLocks noChangeAspect="1"/>
            </p:cNvSpPr>
            <p:nvPr/>
          </p:nvSpPr>
          <p:spPr>
            <a:xfrm>
              <a:off x="5148064" y="414908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5" name="Oval 34">
              <a:extLst>
                <a:ext uri="{FF2B5EF4-FFF2-40B4-BE49-F238E27FC236}">
                  <a16:creationId xmlns:a16="http://schemas.microsoft.com/office/drawing/2014/main" id="{3553744E-B7BB-3D45-8EE5-D0CF4D8D2ACD}"/>
                </a:ext>
              </a:extLst>
            </p:cNvPr>
            <p:cNvSpPr>
              <a:spLocks noChangeAspect="1"/>
            </p:cNvSpPr>
            <p:nvPr/>
          </p:nvSpPr>
          <p:spPr>
            <a:xfrm>
              <a:off x="5796136" y="4725144"/>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6" name="Oval 35">
              <a:extLst>
                <a:ext uri="{FF2B5EF4-FFF2-40B4-BE49-F238E27FC236}">
                  <a16:creationId xmlns:a16="http://schemas.microsoft.com/office/drawing/2014/main" id="{BAE8B8D9-854C-6E4C-B270-6610AC963434}"/>
                </a:ext>
              </a:extLst>
            </p:cNvPr>
            <p:cNvSpPr>
              <a:spLocks noChangeAspect="1"/>
            </p:cNvSpPr>
            <p:nvPr/>
          </p:nvSpPr>
          <p:spPr>
            <a:xfrm>
              <a:off x="8028384" y="414908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7" name="Oval 36">
              <a:extLst>
                <a:ext uri="{FF2B5EF4-FFF2-40B4-BE49-F238E27FC236}">
                  <a16:creationId xmlns:a16="http://schemas.microsoft.com/office/drawing/2014/main" id="{507A410A-6D67-E04C-8F2D-4E1D7D902403}"/>
                </a:ext>
              </a:extLst>
            </p:cNvPr>
            <p:cNvSpPr>
              <a:spLocks noChangeAspect="1"/>
            </p:cNvSpPr>
            <p:nvPr/>
          </p:nvSpPr>
          <p:spPr>
            <a:xfrm>
              <a:off x="8316416" y="342900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8" name="Oval 37">
              <a:extLst>
                <a:ext uri="{FF2B5EF4-FFF2-40B4-BE49-F238E27FC236}">
                  <a16:creationId xmlns:a16="http://schemas.microsoft.com/office/drawing/2014/main" id="{6F58A465-F341-BB45-9D8E-801209E47C7B}"/>
                </a:ext>
              </a:extLst>
            </p:cNvPr>
            <p:cNvSpPr>
              <a:spLocks noChangeAspect="1"/>
            </p:cNvSpPr>
            <p:nvPr/>
          </p:nvSpPr>
          <p:spPr>
            <a:xfrm>
              <a:off x="7380312" y="4653136"/>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39" name="Oval 38">
              <a:extLst>
                <a:ext uri="{FF2B5EF4-FFF2-40B4-BE49-F238E27FC236}">
                  <a16:creationId xmlns:a16="http://schemas.microsoft.com/office/drawing/2014/main" id="{6E1D6B65-BEDB-1C49-A97A-E2BD444F79C7}"/>
                </a:ext>
              </a:extLst>
            </p:cNvPr>
            <p:cNvSpPr>
              <a:spLocks noChangeAspect="1"/>
            </p:cNvSpPr>
            <p:nvPr/>
          </p:nvSpPr>
          <p:spPr>
            <a:xfrm>
              <a:off x="6598441" y="4869160"/>
              <a:ext cx="648072" cy="648072"/>
            </a:xfrm>
            <a:prstGeom prst="ellipse">
              <a:avLst/>
            </a:prstGeom>
            <a:blipFill>
              <a:blip r:embed="rId3"/>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mn-ea"/>
                <a:cs typeface="+mn-cs"/>
              </a:endParaRPr>
            </a:p>
          </p:txBody>
        </p:sp>
      </p:grpSp>
      <p:sp>
        <p:nvSpPr>
          <p:cNvPr id="44" name="Title 2">
            <a:extLst>
              <a:ext uri="{FF2B5EF4-FFF2-40B4-BE49-F238E27FC236}">
                <a16:creationId xmlns:a16="http://schemas.microsoft.com/office/drawing/2014/main" id="{1ACD8F19-7E05-4446-9EA2-5D1CBC4643B1}"/>
              </a:ext>
            </a:extLst>
          </p:cNvPr>
          <p:cNvSpPr txBox="1">
            <a:spLocks/>
          </p:cNvSpPr>
          <p:nvPr/>
        </p:nvSpPr>
        <p:spPr bwMode="auto">
          <a:xfrm>
            <a:off x="4589476" y="5514129"/>
            <a:ext cx="4608517" cy="927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eaLnBrk="0" hangingPunct="0">
              <a:defRPr sz="2800" b="1">
                <a:solidFill>
                  <a:schemeClr val="bg1"/>
                </a:solidFill>
                <a:effectLst>
                  <a:glow rad="63500">
                    <a:schemeClr val="accent4">
                      <a:satMod val="175000"/>
                      <a:alpha val="93479"/>
                    </a:schemeClr>
                  </a:glow>
                </a:effectLst>
                <a:latin typeface="Arial"/>
                <a:ea typeface="ＭＳ Ｐゴシック" pitchFamily="-112" charset="-128"/>
                <a:cs typeface="Arial"/>
              </a:defRPr>
            </a:lvl1pPr>
            <a:lvl2pPr algn="ctr" eaLnBrk="0" hangingPunct="0">
              <a:defRPr sz="4400">
                <a:solidFill>
                  <a:schemeClr val="tx2"/>
                </a:solidFill>
                <a:latin typeface="Arial" charset="0"/>
                <a:ea typeface="ＭＳ Ｐゴシック" pitchFamily="-112" charset="-128"/>
                <a:cs typeface="ＭＳ Ｐゴシック" pitchFamily="-112" charset="-128"/>
              </a:defRPr>
            </a:lvl2pPr>
            <a:lvl3pPr algn="ctr" eaLnBrk="0" hangingPunct="0">
              <a:defRPr sz="4400">
                <a:solidFill>
                  <a:schemeClr val="tx2"/>
                </a:solidFill>
                <a:latin typeface="Arial" charset="0"/>
                <a:ea typeface="ＭＳ Ｐゴシック" pitchFamily="-112" charset="-128"/>
                <a:cs typeface="ＭＳ Ｐゴシック" pitchFamily="-112" charset="-128"/>
              </a:defRPr>
            </a:lvl3pPr>
            <a:lvl4pPr algn="ctr" eaLnBrk="0" hangingPunct="0">
              <a:defRPr sz="4400">
                <a:solidFill>
                  <a:schemeClr val="tx2"/>
                </a:solidFill>
                <a:latin typeface="Arial" charset="0"/>
                <a:ea typeface="ＭＳ Ｐゴシック" pitchFamily="-112" charset="-128"/>
                <a:cs typeface="ＭＳ Ｐゴシック" pitchFamily="-112" charset="-128"/>
              </a:defRPr>
            </a:lvl4pPr>
            <a:lvl5pPr algn="ctr" eaLnBrk="0" hangingPunct="0">
              <a:defRPr sz="4400">
                <a:solidFill>
                  <a:schemeClr val="tx2"/>
                </a:solidFill>
                <a:latin typeface="Arial" charset="0"/>
                <a:ea typeface="ＭＳ Ｐゴシック" pitchFamily="-112" charset="-128"/>
                <a:cs typeface="ＭＳ Ｐゴシック" pitchFamily="-112" charset="-128"/>
              </a:defRPr>
            </a:lvl5pPr>
            <a:lvl6pPr marL="457132" algn="ctr" fontAlgn="base">
              <a:spcBef>
                <a:spcPct val="0"/>
              </a:spcBef>
              <a:spcAft>
                <a:spcPct val="0"/>
              </a:spcAft>
              <a:defRPr sz="4400">
                <a:solidFill>
                  <a:schemeClr val="tx2"/>
                </a:solidFill>
                <a:latin typeface="Times New Roman" pitchFamily="-112" charset="0"/>
              </a:defRPr>
            </a:lvl6pPr>
            <a:lvl7pPr marL="914265" algn="ctr" fontAlgn="base">
              <a:spcBef>
                <a:spcPct val="0"/>
              </a:spcBef>
              <a:spcAft>
                <a:spcPct val="0"/>
              </a:spcAft>
              <a:defRPr sz="4400">
                <a:solidFill>
                  <a:schemeClr val="tx2"/>
                </a:solidFill>
                <a:latin typeface="Times New Roman" pitchFamily="-112" charset="0"/>
              </a:defRPr>
            </a:lvl7pPr>
            <a:lvl8pPr marL="1371396" algn="ctr" fontAlgn="base">
              <a:spcBef>
                <a:spcPct val="0"/>
              </a:spcBef>
              <a:spcAft>
                <a:spcPct val="0"/>
              </a:spcAft>
              <a:defRPr sz="4400">
                <a:solidFill>
                  <a:schemeClr val="tx2"/>
                </a:solidFill>
                <a:latin typeface="Times New Roman" pitchFamily="-112" charset="0"/>
              </a:defRPr>
            </a:lvl8pPr>
            <a:lvl9pPr marL="1828530" algn="ctr" fontAlgn="base">
              <a:spcBef>
                <a:spcPct val="0"/>
              </a:spcBef>
              <a:spcAft>
                <a:spcPct val="0"/>
              </a:spcAft>
              <a:defRPr sz="4400">
                <a:solidFill>
                  <a:schemeClr val="tx2"/>
                </a:solidFill>
                <a:latin typeface="Times New Roman" pitchFamily="-112" charset="0"/>
              </a:defRPr>
            </a:lvl9pPr>
          </a:lstStyle>
          <a:p>
            <a:r>
              <a:rPr lang="ar-JO" dirty="0"/>
              <a:t>أفسس 2: 19</a:t>
            </a:r>
            <a:endParaRPr lang="en-US" dirty="0"/>
          </a:p>
        </p:txBody>
      </p:sp>
    </p:spTree>
    <p:extLst>
      <p:ext uri="{BB962C8B-B14F-4D97-AF65-F5344CB8AC3E}">
        <p14:creationId xmlns:p14="http://schemas.microsoft.com/office/powerpoint/2010/main" val="192249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5"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checkerboard(across)">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solidFill>
                  <a:srgbClr val="FFFFFF"/>
                </a:solidFill>
                <a:latin typeface="Arial" charset="0"/>
                <a:ea typeface="Osaka" charset="0"/>
                <a:cs typeface="Arial" charset="0"/>
              </a:rPr>
              <a:t>أفسس 3 </a:t>
            </a:r>
            <a:endParaRPr lang="en-US" sz="8800" dirty="0">
              <a:solidFill>
                <a:srgbClr val="FFFFFF"/>
              </a:solidFill>
              <a:latin typeface="Arial" charset="0"/>
              <a:ea typeface="Osaka" charset="0"/>
              <a:cs typeface="Arial" charset="0"/>
            </a:endParaRPr>
          </a:p>
        </p:txBody>
      </p:sp>
    </p:spTree>
    <p:extLst>
      <p:ext uri="{BB962C8B-B14F-4D97-AF65-F5344CB8AC3E}">
        <p14:creationId xmlns:p14="http://schemas.microsoft.com/office/powerpoint/2010/main" val="4354926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sz="4800" dirty="0">
                <a:effectLst>
                  <a:glow rad="139700">
                    <a:schemeClr val="tx1">
                      <a:alpha val="90000"/>
                    </a:schemeClr>
                  </a:glow>
                </a:effectLst>
                <a:latin typeface="Copperplate Gothic Light" charset="0"/>
              </a:rPr>
              <a:t>التدابير (أف 3: 2)</a:t>
            </a:r>
            <a:endParaRPr lang="en-US" sz="2000" dirty="0">
              <a:effectLst>
                <a:glow rad="139700">
                  <a:schemeClr val="tx1">
                    <a:alpha val="90000"/>
                  </a:schemeClr>
                </a:glow>
              </a:effectLst>
              <a:latin typeface="Copperplate Gothic Light" charset="0"/>
            </a:endParaRPr>
          </a:p>
        </p:txBody>
      </p:sp>
      <p:grpSp>
        <p:nvGrpSpPr>
          <p:cNvPr id="7" name="Group 6"/>
          <p:cNvGrpSpPr>
            <a:grpSpLocks/>
          </p:cNvGrpSpPr>
          <p:nvPr/>
        </p:nvGrpSpPr>
        <p:grpSpPr bwMode="auto">
          <a:xfrm>
            <a:off x="34928" y="4581528"/>
            <a:ext cx="4321175" cy="2303463"/>
            <a:chOff x="35496" y="4581128"/>
            <a:chExt cx="4320480" cy="2304256"/>
          </a:xfrm>
        </p:grpSpPr>
        <p:sp>
          <p:nvSpPr>
            <p:cNvPr id="613386" name="Left Arrow 1"/>
            <p:cNvSpPr>
              <a:spLocks noChangeArrowheads="1"/>
            </p:cNvSpPr>
            <p:nvPr/>
          </p:nvSpPr>
          <p:spPr bwMode="auto">
            <a:xfrm>
              <a:off x="35496" y="4581128"/>
              <a:ext cx="4320480" cy="2304256"/>
            </a:xfrm>
            <a:prstGeom prst="leftArrow">
              <a:avLst>
                <a:gd name="adj1" fmla="val 79269"/>
                <a:gd name="adj2" fmla="val 50000"/>
              </a:avLst>
            </a:prstGeom>
            <a:solidFill>
              <a:srgbClr val="800000"/>
            </a:solidFill>
            <a:ln w="9525">
              <a:solidFill>
                <a:schemeClr val="tx1"/>
              </a:solidFill>
              <a:round/>
              <a:headEnd/>
              <a:tailEnd/>
            </a:ln>
          </p:spPr>
          <p:txBody>
            <a:bodyPr/>
            <a:lstStyle/>
            <a:p>
              <a:pPr eaLnBrk="0" hangingPunct="0"/>
              <a:endParaRPr lang="en-US">
                <a:latin typeface="Arial" charset="0"/>
              </a:endParaRPr>
            </a:p>
          </p:txBody>
        </p:sp>
        <p:sp>
          <p:nvSpPr>
            <p:cNvPr id="8" name="Rectangle 4"/>
            <p:cNvSpPr>
              <a:spLocks noChangeArrowheads="1"/>
            </p:cNvSpPr>
            <p:nvPr/>
          </p:nvSpPr>
          <p:spPr bwMode="auto">
            <a:xfrm>
              <a:off x="395536" y="4941168"/>
              <a:ext cx="3672408" cy="1440160"/>
            </a:xfrm>
            <a:prstGeom prst="rect">
              <a:avLst/>
            </a:prstGeom>
            <a:noFill/>
            <a:ln w="9525">
              <a:noFill/>
              <a:miter lim="800000"/>
              <a:headEnd/>
              <a:tailEnd/>
            </a:ln>
            <a:effectLst/>
          </p:spPr>
          <p:txBody>
            <a:bodyPr/>
            <a:lstStyle/>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a:cs typeface="Arial"/>
                </a:rPr>
                <a:t>الزمن قبل تدبير بولس </a:t>
              </a:r>
            </a:p>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a:cs typeface="Arial"/>
                </a:rPr>
                <a:t>(يدخل الأمم من خلال إسرائيل تحت الناموس)</a:t>
              </a:r>
              <a:endParaRPr lang="en-US" b="1" dirty="0">
                <a:solidFill>
                  <a:schemeClr val="bg1"/>
                </a:solidFill>
                <a:effectLst>
                  <a:glow rad="139700">
                    <a:schemeClr val="tx1">
                      <a:alpha val="90000"/>
                    </a:schemeClr>
                  </a:glow>
                </a:effectLst>
                <a:latin typeface="Arial"/>
                <a:cs typeface="Arial"/>
              </a:endParaRPr>
            </a:p>
          </p:txBody>
        </p:sp>
      </p:grpSp>
      <p:grpSp>
        <p:nvGrpSpPr>
          <p:cNvPr id="11" name="Group 10"/>
          <p:cNvGrpSpPr>
            <a:grpSpLocks/>
          </p:cNvGrpSpPr>
          <p:nvPr/>
        </p:nvGrpSpPr>
        <p:grpSpPr bwMode="auto">
          <a:xfrm>
            <a:off x="4427538" y="4581528"/>
            <a:ext cx="4608512" cy="2303463"/>
            <a:chOff x="4427984" y="4581128"/>
            <a:chExt cx="4608512" cy="2304256"/>
          </a:xfrm>
        </p:grpSpPr>
        <p:sp>
          <p:nvSpPr>
            <p:cNvPr id="613384" name="Left Arrow 8"/>
            <p:cNvSpPr>
              <a:spLocks noChangeArrowheads="1"/>
            </p:cNvSpPr>
            <p:nvPr/>
          </p:nvSpPr>
          <p:spPr bwMode="auto">
            <a:xfrm rot="10800000">
              <a:off x="4427984" y="4581128"/>
              <a:ext cx="4608512" cy="2304256"/>
            </a:xfrm>
            <a:prstGeom prst="leftArrow">
              <a:avLst>
                <a:gd name="adj1" fmla="val 78231"/>
                <a:gd name="adj2" fmla="val 50000"/>
              </a:avLst>
            </a:prstGeom>
            <a:solidFill>
              <a:srgbClr val="000090"/>
            </a:solidFill>
            <a:ln w="9525">
              <a:solidFill>
                <a:schemeClr val="tx1"/>
              </a:solidFill>
              <a:round/>
              <a:headEnd/>
              <a:tailEnd/>
            </a:ln>
          </p:spPr>
          <p:txBody>
            <a:bodyPr/>
            <a:lstStyle/>
            <a:p>
              <a:pPr eaLnBrk="0" hangingPunct="0"/>
              <a:endParaRPr lang="en-US">
                <a:latin typeface="Arial" charset="0"/>
              </a:endParaRPr>
            </a:p>
          </p:txBody>
        </p:sp>
        <p:sp>
          <p:nvSpPr>
            <p:cNvPr id="10" name="Rectangle 4"/>
            <p:cNvSpPr>
              <a:spLocks noChangeArrowheads="1"/>
            </p:cNvSpPr>
            <p:nvPr/>
          </p:nvSpPr>
          <p:spPr bwMode="auto">
            <a:xfrm>
              <a:off x="4427984" y="4941168"/>
              <a:ext cx="4104456" cy="1440160"/>
            </a:xfrm>
            <a:prstGeom prst="rect">
              <a:avLst/>
            </a:prstGeom>
            <a:noFill/>
            <a:ln w="9525">
              <a:noFill/>
              <a:miter lim="800000"/>
              <a:headEnd/>
              <a:tailEnd/>
            </a:ln>
            <a:effectLst/>
          </p:spPr>
          <p:txBody>
            <a:bodyPr/>
            <a:lstStyle/>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a:cs typeface="Arial"/>
                </a:rPr>
                <a:t>زمن تدبير بولس </a:t>
              </a:r>
            </a:p>
            <a:p>
              <a:pPr algn="ctr">
                <a:spcBef>
                  <a:spcPct val="20000"/>
                </a:spcBef>
                <a:buFont typeface="Wingdings" charset="0"/>
                <a:buNone/>
                <a:defRPr/>
              </a:pPr>
              <a:r>
                <a:rPr lang="ar-JO" b="1" dirty="0">
                  <a:solidFill>
                    <a:schemeClr val="bg1"/>
                  </a:solidFill>
                  <a:effectLst>
                    <a:glow rad="139700">
                      <a:schemeClr val="tx1">
                        <a:alpha val="90000"/>
                      </a:schemeClr>
                    </a:glow>
                  </a:effectLst>
                  <a:latin typeface="Arial"/>
                  <a:cs typeface="Arial"/>
                </a:rPr>
                <a:t>(الأمم متساوون مع اليهود تحت النعمة)</a:t>
              </a:r>
              <a:endParaRPr lang="en-US" b="1" dirty="0">
                <a:solidFill>
                  <a:schemeClr val="bg1"/>
                </a:solidFill>
                <a:effectLst>
                  <a:glow rad="139700">
                    <a:schemeClr val="tx1">
                      <a:alpha val="90000"/>
                    </a:schemeClr>
                  </a:glow>
                </a:effectLst>
                <a:latin typeface="Arial"/>
                <a:cs typeface="Arial"/>
              </a:endParaRPr>
            </a:p>
          </p:txBody>
        </p:sp>
      </p:grpSp>
      <p:sp>
        <p:nvSpPr>
          <p:cNvPr id="4" name="Rectangle 4"/>
          <p:cNvSpPr>
            <a:spLocks noChangeArrowheads="1"/>
          </p:cNvSpPr>
          <p:nvPr/>
        </p:nvSpPr>
        <p:spPr bwMode="auto">
          <a:xfrm>
            <a:off x="179512" y="1196752"/>
            <a:ext cx="2592288"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ar-JO" sz="2800" b="1" dirty="0">
                <a:solidFill>
                  <a:srgbClr val="FFFFFF"/>
                </a:solidFill>
              </a:rPr>
              <a:t>أنتم تعلمون أن الله منحني </a:t>
            </a:r>
            <a:r>
              <a:rPr lang="ar-JO" sz="2800" b="1" dirty="0">
                <a:solidFill>
                  <a:srgbClr val="FFFF00"/>
                </a:solidFill>
              </a:rPr>
              <a:t>المسؤولية الخاصة</a:t>
            </a:r>
            <a:r>
              <a:rPr lang="ar-JO" sz="2800" b="1" dirty="0">
                <a:solidFill>
                  <a:srgbClr val="FFFFFF"/>
                </a:solidFill>
              </a:rPr>
              <a:t> لتقديم نعمته لكم أيها الأمم </a:t>
            </a:r>
            <a:br>
              <a:rPr lang="en-US" sz="2800" b="1" dirty="0">
                <a:solidFill>
                  <a:srgbClr val="FFFFFF"/>
                </a:solidFill>
                <a:effectLst>
                  <a:glow rad="139700">
                    <a:schemeClr val="tx1">
                      <a:alpha val="90000"/>
                    </a:schemeClr>
                  </a:glow>
                </a:effectLst>
                <a:latin typeface="Arial"/>
                <a:cs typeface="Arial"/>
              </a:rPr>
            </a:br>
            <a:r>
              <a:rPr lang="en-US" sz="2800" b="1" dirty="0">
                <a:solidFill>
                  <a:srgbClr val="FFFFFF"/>
                </a:solidFill>
                <a:effectLst>
                  <a:glow rad="139700">
                    <a:schemeClr val="tx1">
                      <a:alpha val="90000"/>
                    </a:schemeClr>
                  </a:glow>
                </a:effectLst>
                <a:latin typeface="Arial"/>
                <a:cs typeface="Arial"/>
              </a:rPr>
              <a:t>(NLT)</a:t>
            </a:r>
          </a:p>
        </p:txBody>
      </p:sp>
      <p:sp>
        <p:nvSpPr>
          <p:cNvPr id="5" name="Rectangle 4"/>
          <p:cNvSpPr>
            <a:spLocks noChangeArrowheads="1"/>
          </p:cNvSpPr>
          <p:nvPr/>
        </p:nvSpPr>
        <p:spPr bwMode="auto">
          <a:xfrm>
            <a:off x="2843808" y="1196752"/>
            <a:ext cx="2070484" cy="3240360"/>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ar-JO" sz="2800" b="1" dirty="0">
                <a:solidFill>
                  <a:schemeClr val="bg1"/>
                </a:solidFill>
              </a:rPr>
              <a:t>لقد سمعتم عن </a:t>
            </a:r>
            <a:r>
              <a:rPr lang="ar-JO" sz="2800" b="1" dirty="0">
                <a:solidFill>
                  <a:srgbClr val="FFFF00"/>
                </a:solidFill>
              </a:rPr>
              <a:t>وكالة</a:t>
            </a:r>
            <a:r>
              <a:rPr lang="ar-JO" sz="2800" b="1" dirty="0">
                <a:solidFill>
                  <a:schemeClr val="bg1"/>
                </a:solidFill>
              </a:rPr>
              <a:t> نعمة الله المعطاة لي من أجلكم </a:t>
            </a:r>
            <a:br>
              <a:rPr lang="en-US" sz="2800" b="1" dirty="0">
                <a:solidFill>
                  <a:schemeClr val="bg1"/>
                </a:solidFill>
                <a:effectLst>
                  <a:glow rad="139700">
                    <a:schemeClr val="tx1">
                      <a:alpha val="90000"/>
                    </a:schemeClr>
                  </a:glow>
                </a:effectLst>
                <a:latin typeface="Arial"/>
                <a:cs typeface="Arial"/>
              </a:rPr>
            </a:br>
            <a:r>
              <a:rPr lang="en-US" sz="2800" b="1" dirty="0">
                <a:solidFill>
                  <a:schemeClr val="bg1"/>
                </a:solidFill>
                <a:effectLst>
                  <a:glow rad="139700">
                    <a:schemeClr val="tx1">
                      <a:alpha val="90000"/>
                    </a:schemeClr>
                  </a:glow>
                </a:effectLst>
                <a:latin typeface="Arial"/>
                <a:cs typeface="Arial"/>
              </a:rPr>
              <a:t>(NAU)</a:t>
            </a:r>
          </a:p>
        </p:txBody>
      </p:sp>
      <p:sp>
        <p:nvSpPr>
          <p:cNvPr id="6" name="Rectangle 5"/>
          <p:cNvSpPr>
            <a:spLocks noChangeArrowheads="1"/>
          </p:cNvSpPr>
          <p:nvPr/>
        </p:nvSpPr>
        <p:spPr bwMode="auto">
          <a:xfrm>
            <a:off x="4860032" y="1196752"/>
            <a:ext cx="4283968" cy="3744416"/>
          </a:xfrm>
          <a:prstGeom prst="rect">
            <a:avLst/>
          </a:prstGeom>
          <a:noFill/>
          <a:ln w="9525">
            <a:noFill/>
            <a:miter lim="800000"/>
            <a:headEnd/>
            <a:tailEnd/>
          </a:ln>
          <a:effectLst/>
        </p:spPr>
        <p:txBody>
          <a:bodyPr lIns="91427" tIns="45714" rIns="91427" bIns="45714"/>
          <a:lstStyle/>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a:cs typeface="Arial"/>
              </a:rPr>
              <a:t>”</a:t>
            </a:r>
            <a:r>
              <a:rPr lang="ar-JO" b="1" dirty="0">
                <a:solidFill>
                  <a:srgbClr val="FFFF00"/>
                </a:solidFill>
                <a:effectLst>
                  <a:glow rad="139700">
                    <a:schemeClr val="tx1">
                      <a:alpha val="90000"/>
                    </a:schemeClr>
                  </a:glow>
                </a:effectLst>
                <a:latin typeface="Arial"/>
                <a:cs typeface="Arial"/>
              </a:rPr>
              <a:t>إدارة</a:t>
            </a: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 (NIV)</a:t>
            </a:r>
          </a:p>
          <a:p>
            <a:pPr algn="ctr">
              <a:spcBef>
                <a:spcPct val="20000"/>
              </a:spcBef>
              <a:buFont typeface="Wingdings" charset="0"/>
              <a:buNone/>
              <a:defRPr/>
            </a:pPr>
            <a:r>
              <a:rPr lang="ru-RU" b="1" dirty="0">
                <a:solidFill>
                  <a:srgbClr val="FFFF00"/>
                </a:solidFill>
                <a:effectLst>
                  <a:glow rad="139700">
                    <a:schemeClr val="tx1">
                      <a:alpha val="90000"/>
                    </a:schemeClr>
                  </a:glow>
                </a:effectLst>
                <a:latin typeface="Arial"/>
                <a:cs typeface="Arial"/>
              </a:rPr>
              <a:t>“</a:t>
            </a:r>
            <a:r>
              <a:rPr lang="ar-JO" b="1" dirty="0">
                <a:solidFill>
                  <a:srgbClr val="FFFF00"/>
                </a:solidFill>
                <a:effectLst>
                  <a:glow rad="139700">
                    <a:schemeClr val="tx1">
                      <a:alpha val="90000"/>
                    </a:schemeClr>
                  </a:glow>
                </a:effectLst>
                <a:latin typeface="Arial"/>
                <a:cs typeface="Arial"/>
              </a:rPr>
              <a:t>تدبير</a:t>
            </a:r>
            <a:r>
              <a:rPr lang="ru-RU" b="1" dirty="0">
                <a:solidFill>
                  <a:srgbClr val="FFFF00"/>
                </a:solidFill>
                <a:effectLst>
                  <a:glow rad="139700">
                    <a:schemeClr val="tx1">
                      <a:alpha val="90000"/>
                    </a:schemeClr>
                  </a:glow>
                </a:effectLst>
                <a:latin typeface="Arial"/>
                <a:cs typeface="Arial"/>
              </a:rPr>
              <a:t>"</a:t>
            </a:r>
            <a:r>
              <a:rPr lang="en-US" b="1" dirty="0">
                <a:solidFill>
                  <a:srgbClr val="FFFF00"/>
                </a:solidFill>
                <a:effectLst>
                  <a:glow rad="139700">
                    <a:schemeClr val="tx1">
                      <a:alpha val="90000"/>
                    </a:schemeClr>
                  </a:glow>
                </a:effectLst>
                <a:latin typeface="Arial"/>
                <a:cs typeface="Arial"/>
              </a:rPr>
              <a:t> (KJV)</a:t>
            </a:r>
          </a:p>
          <a:p>
            <a:pPr algn="ctr">
              <a:spcBef>
                <a:spcPct val="20000"/>
              </a:spcBef>
              <a:defRPr/>
            </a:pPr>
            <a:r>
              <a:rPr lang="en-US" b="1" dirty="0">
                <a:solidFill>
                  <a:srgbClr val="FFFF00"/>
                </a:solidFill>
                <a:latin typeface="Bwgrki"/>
                <a:cs typeface="Bwgrki"/>
              </a:rPr>
              <a:t>oivkonomi,a</a:t>
            </a:r>
            <a:r>
              <a:rPr lang="en-US" b="1" dirty="0">
                <a:solidFill>
                  <a:srgbClr val="FFFF00"/>
                </a:solidFill>
                <a:latin typeface="Arial"/>
                <a:cs typeface="Arial"/>
              </a:rPr>
              <a:t> (Greek)</a:t>
            </a:r>
          </a:p>
          <a:p>
            <a:pPr algn="ctr">
              <a:spcBef>
                <a:spcPct val="20000"/>
              </a:spcBef>
              <a:defRPr/>
            </a:pPr>
            <a:r>
              <a:rPr lang="en-US" b="1" dirty="0" err="1">
                <a:solidFill>
                  <a:srgbClr val="FFFF00"/>
                </a:solidFill>
                <a:latin typeface="Bwgrki"/>
                <a:cs typeface="Bwgrki"/>
              </a:rPr>
              <a:t>oi;koj</a:t>
            </a:r>
            <a:r>
              <a:rPr lang="en-US" b="1" dirty="0">
                <a:solidFill>
                  <a:srgbClr val="FFFF00"/>
                </a:solidFill>
                <a:latin typeface="Arial"/>
                <a:cs typeface="Arial"/>
              </a:rPr>
              <a:t> (house) + </a:t>
            </a:r>
            <a:r>
              <a:rPr lang="en-US" b="1" dirty="0" err="1">
                <a:solidFill>
                  <a:srgbClr val="FFFF00"/>
                </a:solidFill>
                <a:latin typeface="Bwgrki"/>
                <a:cs typeface="Bwgrki"/>
              </a:rPr>
              <a:t>no,moj</a:t>
            </a:r>
            <a:r>
              <a:rPr lang="en-US" b="1" dirty="0">
                <a:solidFill>
                  <a:srgbClr val="FFFF00"/>
                </a:solidFill>
                <a:latin typeface="Arial"/>
                <a:cs typeface="Arial"/>
              </a:rPr>
              <a:t> (law)</a:t>
            </a:r>
          </a:p>
          <a:p>
            <a:pPr algn="ctr">
              <a:spcBef>
                <a:spcPct val="20000"/>
              </a:spcBef>
              <a:defRPr/>
            </a:pPr>
            <a:r>
              <a:rPr lang="ru-RU" b="1" dirty="0">
                <a:solidFill>
                  <a:srgbClr val="FFFF00"/>
                </a:solidFill>
                <a:latin typeface="Arial"/>
                <a:cs typeface="Arial"/>
              </a:rPr>
              <a:t>"</a:t>
            </a:r>
            <a:r>
              <a:rPr lang="ar-JO" dirty="0">
                <a:solidFill>
                  <a:srgbClr val="FFFF00"/>
                </a:solidFill>
              </a:rPr>
              <a:t> </a:t>
            </a:r>
            <a:r>
              <a:rPr lang="ar-JO" b="1" dirty="0">
                <a:solidFill>
                  <a:srgbClr val="FFFF00"/>
                </a:solidFill>
              </a:rPr>
              <a:t>مسؤولية الإدارة ، وإدارة الأسرة ، والتوجيه ، والوظيفة </a:t>
            </a:r>
            <a:r>
              <a:rPr lang="ru-RU" b="1" dirty="0">
                <a:solidFill>
                  <a:srgbClr val="FFFF00"/>
                </a:solidFill>
                <a:latin typeface="Arial"/>
                <a:cs typeface="Arial"/>
              </a:rPr>
              <a:t>"</a:t>
            </a:r>
            <a:r>
              <a:rPr lang="en-US" b="1" dirty="0">
                <a:solidFill>
                  <a:srgbClr val="FFFF00"/>
                </a:solidFill>
                <a:latin typeface="Arial"/>
                <a:cs typeface="Arial"/>
              </a:rPr>
              <a:t> (BDAG)</a:t>
            </a:r>
            <a:endParaRPr lang="en-US" b="1" dirty="0">
              <a:solidFill>
                <a:srgbClr val="FFFF00"/>
              </a:solidFill>
              <a:effectLst>
                <a:glow rad="139700">
                  <a:schemeClr val="tx1">
                    <a:alpha val="90000"/>
                  </a:schemeClr>
                </a:glow>
              </a:effectLst>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2"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500"/>
                                        <p:tgtEl>
                                          <p:spTgt spid="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2" name="Picture 2" descr="https://pics.me.me/a-a-fletcher-and-the-church-unity-workshop-has-been-4691259.png">
            <a:extLst>
              <a:ext uri="{FF2B5EF4-FFF2-40B4-BE49-F238E27FC236}">
                <a16:creationId xmlns:a16="http://schemas.microsoft.com/office/drawing/2014/main" id="{78BFA008-882C-B049-8DA4-3DBBCA41487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3802"/>
          <a:stretch/>
        </p:blipFill>
        <p:spPr bwMode="auto">
          <a:xfrm>
            <a:off x="1574800" y="0"/>
            <a:ext cx="5994400" cy="4539839"/>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0887" y="4725144"/>
            <a:ext cx="9143999" cy="1440160"/>
          </a:xfrm>
          <a:effectLst/>
        </p:spPr>
        <p:txBody>
          <a:bodyPr/>
          <a:lstStyle/>
          <a:p>
            <a:pPr>
              <a:defRPr/>
            </a:pPr>
            <a:r>
              <a:rPr lang="ar-JO" sz="2800" b="1" dirty="0">
                <a:solidFill>
                  <a:schemeClr val="tx1"/>
                </a:solidFill>
              </a:rPr>
              <a:t>... وتم تأجيل ورشة عمل وحدة الكنيسة حتى يتمكن الشمامسة من الإتفاق على تاريخ ووقت ولون بطاقات أسماء المشاركين</a:t>
            </a:r>
            <a:endParaRPr lang="en-US" sz="2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48268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52931" name="Rectangle 252930"/>
          <p:cNvSpPr>
            <a:spLocks noChangeArrowheads="1"/>
          </p:cNvSpPr>
          <p:nvPr/>
        </p:nvSpPr>
        <p:spPr bwMode="auto">
          <a:xfrm>
            <a:off x="1258889" y="1341439"/>
            <a:ext cx="7921625" cy="647700"/>
          </a:xfrm>
          <a:prstGeom prst="rect">
            <a:avLst/>
          </a:prstGeom>
          <a:solidFill>
            <a:srgbClr val="660066"/>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grpSp>
        <p:nvGrpSpPr>
          <p:cNvPr id="25" name="Group 24"/>
          <p:cNvGrpSpPr>
            <a:grpSpLocks/>
          </p:cNvGrpSpPr>
          <p:nvPr/>
        </p:nvGrpSpPr>
        <p:grpSpPr bwMode="auto">
          <a:xfrm rot="10800000">
            <a:off x="4986338" y="1773238"/>
            <a:ext cx="1655762" cy="2303462"/>
            <a:chOff x="539552" y="4581128"/>
            <a:chExt cx="1656184" cy="2304256"/>
          </a:xfrm>
        </p:grpSpPr>
        <p:sp>
          <p:nvSpPr>
            <p:cNvPr id="615457" name="Left Arrow 25"/>
            <p:cNvSpPr>
              <a:spLocks noChangeArrowheads="1"/>
            </p:cNvSpPr>
            <p:nvPr/>
          </p:nvSpPr>
          <p:spPr bwMode="auto">
            <a:xfrm>
              <a:off x="539552" y="4581128"/>
              <a:ext cx="1611178" cy="2304256"/>
            </a:xfrm>
            <a:prstGeom prst="leftArrow">
              <a:avLst>
                <a:gd name="adj1" fmla="val 79269"/>
                <a:gd name="adj2" fmla="val 50000"/>
              </a:avLst>
            </a:pr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27" name="Rectangle 4"/>
            <p:cNvSpPr>
              <a:spLocks noChangeArrowheads="1"/>
            </p:cNvSpPr>
            <p:nvPr/>
          </p:nvSpPr>
          <p:spPr bwMode="auto">
            <a:xfrm rot="10800000">
              <a:off x="728575" y="5229200"/>
              <a:ext cx="1467161"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5</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الموسوي</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2: 15</a:t>
              </a:r>
              <a:r>
                <a:rPr lang="en-US" sz="1800" b="1" dirty="0">
                  <a:solidFill>
                    <a:srgbClr val="FFFFFF"/>
                  </a:solidFill>
                  <a:effectLst>
                    <a:glow rad="139700">
                      <a:srgbClr val="000000">
                        <a:alpha val="90000"/>
                      </a:srgbClr>
                    </a:glow>
                  </a:effectLst>
                  <a:latin typeface="Arial"/>
                  <a:cs typeface="Arial"/>
                </a:rPr>
                <a:t>)</a:t>
              </a:r>
            </a:p>
          </p:txBody>
        </p:sp>
      </p:grpSp>
      <p:grpSp>
        <p:nvGrpSpPr>
          <p:cNvPr id="7" name="Group 6"/>
          <p:cNvGrpSpPr>
            <a:grpSpLocks/>
          </p:cNvGrpSpPr>
          <p:nvPr/>
        </p:nvGrpSpPr>
        <p:grpSpPr bwMode="auto">
          <a:xfrm rot="10800000">
            <a:off x="-36513" y="1773238"/>
            <a:ext cx="1655763" cy="2303462"/>
            <a:chOff x="539552" y="4581128"/>
            <a:chExt cx="1656183" cy="2304256"/>
          </a:xfrm>
        </p:grpSpPr>
        <p:sp>
          <p:nvSpPr>
            <p:cNvPr id="615455" name="Left Arrow 1"/>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8" name="Rectangle 4"/>
            <p:cNvSpPr>
              <a:spLocks noChangeArrowheads="1"/>
            </p:cNvSpPr>
            <p:nvPr/>
          </p:nvSpPr>
          <p:spPr bwMode="auto">
            <a:xfrm rot="10800000">
              <a:off x="1043608" y="5229200"/>
              <a:ext cx="1152127"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1</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قبل السقوط</a:t>
              </a:r>
              <a:endParaRPr lang="en-US" sz="1800" b="1" dirty="0">
                <a:solidFill>
                  <a:srgbClr val="FFFFFF"/>
                </a:solidFill>
                <a:effectLst>
                  <a:glow rad="139700">
                    <a:srgbClr val="000000">
                      <a:alpha val="90000"/>
                    </a:srgbClr>
                  </a:glow>
                </a:effectLst>
                <a:latin typeface="Arial"/>
                <a:cs typeface="Arial"/>
              </a:endParaRPr>
            </a:p>
          </p:txBody>
        </p:sp>
      </p:grpSp>
      <p:sp>
        <p:nvSpPr>
          <p:cNvPr id="252930" name="Rectangle 2"/>
          <p:cNvSpPr>
            <a:spLocks noGrp="1" noChangeArrowheads="1"/>
          </p:cNvSpPr>
          <p:nvPr>
            <p:ph type="title"/>
          </p:nvPr>
        </p:nvSpPr>
        <p:spPr>
          <a:xfrm>
            <a:off x="0" y="0"/>
            <a:ext cx="9144000" cy="1052736"/>
          </a:xfrm>
          <a:effectLst>
            <a:outerShdw blurRad="63500" dist="35921" dir="2700000" algn="ctr" rotWithShape="0">
              <a:schemeClr val="tx1">
                <a:alpha val="74998"/>
              </a:schemeClr>
            </a:outerShdw>
          </a:effectLst>
        </p:spPr>
        <p:txBody>
          <a:bodyPr/>
          <a:lstStyle/>
          <a:p>
            <a:pPr eaLnBrk="1" hangingPunct="1">
              <a:defRPr/>
            </a:pPr>
            <a:r>
              <a:rPr lang="ar-JO" dirty="0">
                <a:effectLst>
                  <a:glow rad="139700">
                    <a:schemeClr val="tx1">
                      <a:alpha val="90000"/>
                    </a:schemeClr>
                  </a:glow>
                </a:effectLst>
                <a:latin typeface="Copperplate Gothic Light" charset="0"/>
              </a:rPr>
              <a:t>التدابير في أفسس</a:t>
            </a:r>
            <a:endParaRPr lang="en-US" sz="1600" dirty="0">
              <a:effectLst>
                <a:glow rad="139700">
                  <a:schemeClr val="tx1">
                    <a:alpha val="90000"/>
                  </a:schemeClr>
                </a:glow>
              </a:effectLst>
              <a:latin typeface="Copperplate Gothic Light" charset="0"/>
            </a:endParaRPr>
          </a:p>
        </p:txBody>
      </p:sp>
      <p:grpSp>
        <p:nvGrpSpPr>
          <p:cNvPr id="11" name="Group 10"/>
          <p:cNvGrpSpPr>
            <a:grpSpLocks/>
          </p:cNvGrpSpPr>
          <p:nvPr/>
        </p:nvGrpSpPr>
        <p:grpSpPr bwMode="auto">
          <a:xfrm>
            <a:off x="6242050" y="1773238"/>
            <a:ext cx="1827213" cy="2303462"/>
            <a:chOff x="4427982" y="4581128"/>
            <a:chExt cx="3727202" cy="2304256"/>
          </a:xfrm>
        </p:grpSpPr>
        <p:sp>
          <p:nvSpPr>
            <p:cNvPr id="615453" name="Left Arrow 8"/>
            <p:cNvSpPr>
              <a:spLocks noChangeArrowheads="1"/>
            </p:cNvSpPr>
            <p:nvPr/>
          </p:nvSpPr>
          <p:spPr bwMode="auto">
            <a:xfrm rot="10800000">
              <a:off x="4427982" y="4581128"/>
              <a:ext cx="3727202" cy="2304256"/>
            </a:xfrm>
            <a:prstGeom prst="leftArrow">
              <a:avLst>
                <a:gd name="adj1" fmla="val 78231"/>
                <a:gd name="adj2" fmla="val 50001"/>
              </a:avLst>
            </a:prstGeom>
            <a:solidFill>
              <a:srgbClr val="000090"/>
            </a:solidFill>
            <a:ln w="9525">
              <a:solidFill>
                <a:schemeClr val="tx1"/>
              </a:solidFill>
              <a:round/>
              <a:headEnd/>
              <a:tailEnd/>
            </a:ln>
          </p:spPr>
          <p:txBody>
            <a:bodyPr/>
            <a:lstStyle/>
            <a:p>
              <a:pPr eaLnBrk="0" hangingPunct="0"/>
              <a:endParaRPr lang="en-US">
                <a:solidFill>
                  <a:srgbClr val="000000"/>
                </a:solidFill>
                <a:latin typeface="Arial" charset="0"/>
              </a:endParaRPr>
            </a:p>
          </p:txBody>
        </p:sp>
        <p:sp>
          <p:nvSpPr>
            <p:cNvPr id="10" name="Rectangle 4"/>
            <p:cNvSpPr>
              <a:spLocks noChangeArrowheads="1"/>
            </p:cNvSpPr>
            <p:nvPr/>
          </p:nvSpPr>
          <p:spPr bwMode="auto">
            <a:xfrm>
              <a:off x="4932900" y="5085184"/>
              <a:ext cx="2699007" cy="1440160"/>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6</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الكنيسة</a:t>
              </a:r>
              <a:endParaRPr lang="en-US" sz="1800" b="1" dirty="0">
                <a:solidFill>
                  <a:srgbClr val="FFFFFF"/>
                </a:solidFill>
                <a:effectLst>
                  <a:glow rad="139700">
                    <a:srgbClr val="000000">
                      <a:alpha val="90000"/>
                    </a:srgbClr>
                  </a:glow>
                </a:effectLst>
                <a:latin typeface="Arial"/>
                <a:cs typeface="Arial"/>
              </a:endParaRPr>
            </a:p>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3: 2، 9</a:t>
              </a:r>
              <a:r>
                <a:rPr lang="en-US" sz="1800" b="1" dirty="0">
                  <a:solidFill>
                    <a:srgbClr val="FFFFFF"/>
                  </a:solidFill>
                  <a:effectLst>
                    <a:glow rad="139700">
                      <a:srgbClr val="000000">
                        <a:alpha val="90000"/>
                      </a:srgbClr>
                    </a:glow>
                  </a:effectLst>
                  <a:latin typeface="Arial"/>
                  <a:cs typeface="Arial"/>
                </a:rPr>
                <a:t>)</a:t>
              </a:r>
            </a:p>
          </p:txBody>
        </p:sp>
      </p:grpSp>
      <p:sp>
        <p:nvSpPr>
          <p:cNvPr id="615431" name="Text Box 4"/>
          <p:cNvSpPr txBox="1">
            <a:spLocks noChangeArrowheads="1"/>
          </p:cNvSpPr>
          <p:nvPr/>
        </p:nvSpPr>
        <p:spPr bwMode="auto">
          <a:xfrm>
            <a:off x="8316913" y="44451"/>
            <a:ext cx="881946" cy="4616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EAEAEA"/>
                </a:solidFill>
                <a:latin typeface="Arial" charset="0"/>
                <a:cs typeface="Arial" charset="0"/>
              </a:rPr>
              <a:t>180ح</a:t>
            </a:r>
            <a:endParaRPr lang="en-US" dirty="0">
              <a:solidFill>
                <a:srgbClr val="EAEAEA"/>
              </a:solidFill>
              <a:latin typeface="Arial" charset="0"/>
              <a:cs typeface="Arial" charset="0"/>
            </a:endParaRPr>
          </a:p>
        </p:txBody>
      </p:sp>
      <p:grpSp>
        <p:nvGrpSpPr>
          <p:cNvPr id="16" name="Group 15"/>
          <p:cNvGrpSpPr>
            <a:grpSpLocks/>
          </p:cNvGrpSpPr>
          <p:nvPr/>
        </p:nvGrpSpPr>
        <p:grpSpPr bwMode="auto">
          <a:xfrm rot="10800000">
            <a:off x="827088" y="1773238"/>
            <a:ext cx="2047875" cy="2303462"/>
            <a:chOff x="539552" y="4581128"/>
            <a:chExt cx="2047728" cy="2304256"/>
          </a:xfrm>
        </p:grpSpPr>
        <p:sp>
          <p:nvSpPr>
            <p:cNvPr id="615451" name="Left Arrow 16"/>
            <p:cNvSpPr>
              <a:spLocks noChangeArrowheads="1"/>
            </p:cNvSpPr>
            <p:nvPr/>
          </p:nvSpPr>
          <p:spPr bwMode="auto">
            <a:xfrm>
              <a:off x="539552" y="4581128"/>
              <a:ext cx="1611178" cy="2304256"/>
            </a:xfrm>
            <a:prstGeom prst="leftArrow">
              <a:avLst>
                <a:gd name="adj1" fmla="val 79269"/>
                <a:gd name="adj2" fmla="val 50000"/>
              </a:avLst>
            </a:prstGeom>
            <a:solidFill>
              <a:srgbClr val="CC3300"/>
            </a:solidFill>
            <a:ln w="9525">
              <a:solidFill>
                <a:srgbClr val="FFFFFF"/>
              </a:solidFill>
              <a:round/>
              <a:headEnd/>
              <a:tailEnd/>
            </a:ln>
          </p:spPr>
          <p:txBody>
            <a:bodyPr/>
            <a:lstStyle/>
            <a:p>
              <a:pPr eaLnBrk="0" hangingPunct="0"/>
              <a:endParaRPr lang="en-US">
                <a:solidFill>
                  <a:srgbClr val="000000"/>
                </a:solidFill>
                <a:latin typeface="Arial" charset="0"/>
              </a:endParaRPr>
            </a:p>
          </p:txBody>
        </p:sp>
        <p:sp>
          <p:nvSpPr>
            <p:cNvPr id="18" name="Rectangle 4"/>
            <p:cNvSpPr>
              <a:spLocks noChangeArrowheads="1"/>
            </p:cNvSpPr>
            <p:nvPr/>
          </p:nvSpPr>
          <p:spPr bwMode="auto">
            <a:xfrm rot="10800000">
              <a:off x="859088" y="5229200"/>
              <a:ext cx="1728192"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2</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الضمير</a:t>
              </a:r>
              <a:endParaRPr lang="en-US" sz="1800" b="1" dirty="0">
                <a:solidFill>
                  <a:srgbClr val="FFFFFF"/>
                </a:solidFill>
                <a:effectLst>
                  <a:glow rad="139700">
                    <a:srgbClr val="000000">
                      <a:alpha val="90000"/>
                    </a:srgbClr>
                  </a:glow>
                </a:effectLst>
                <a:latin typeface="Arial"/>
                <a:cs typeface="Arial"/>
              </a:endParaRPr>
            </a:p>
          </p:txBody>
        </p:sp>
      </p:grpSp>
      <p:grpSp>
        <p:nvGrpSpPr>
          <p:cNvPr id="19" name="Group 18"/>
          <p:cNvGrpSpPr>
            <a:grpSpLocks/>
          </p:cNvGrpSpPr>
          <p:nvPr/>
        </p:nvGrpSpPr>
        <p:grpSpPr bwMode="auto">
          <a:xfrm rot="10800000">
            <a:off x="2266951" y="1773238"/>
            <a:ext cx="1863725" cy="2303462"/>
            <a:chOff x="539552" y="4581128"/>
            <a:chExt cx="1863208" cy="2304256"/>
          </a:xfrm>
        </p:grpSpPr>
        <p:sp>
          <p:nvSpPr>
            <p:cNvPr id="563225" name="Left Arrow 19"/>
            <p:cNvSpPr>
              <a:spLocks noChangeArrowheads="1"/>
            </p:cNvSpPr>
            <p:nvPr/>
          </p:nvSpPr>
          <p:spPr bwMode="auto">
            <a:xfrm>
              <a:off x="596686" y="4609713"/>
              <a:ext cx="1610865" cy="2304256"/>
            </a:xfrm>
            <a:prstGeom prst="leftArrow">
              <a:avLst>
                <a:gd name="adj1" fmla="val 79269"/>
                <a:gd name="adj2" fmla="val 50000"/>
              </a:avLst>
            </a:prstGeom>
            <a:solidFill>
              <a:srgbClr val="CC3300"/>
            </a:solidFill>
            <a:ln w="9525">
              <a:solidFill>
                <a:srgbClr val="000000"/>
              </a:solidFill>
              <a:round/>
              <a:headEnd/>
              <a:tailEnd/>
            </a:ln>
          </p:spPr>
          <p:txBody>
            <a:bodyPr/>
            <a:lstStyle/>
            <a:p>
              <a:pPr eaLnBrk="0" hangingPunct="0">
                <a:defRPr/>
              </a:pPr>
              <a:endParaRPr lang="en-US">
                <a:ln>
                  <a:solidFill>
                    <a:srgbClr val="FFFFFF"/>
                  </a:solidFill>
                </a:ln>
                <a:solidFill>
                  <a:srgbClr val="000000"/>
                </a:solidFill>
                <a:latin typeface="Arial" charset="0"/>
              </a:endParaRPr>
            </a:p>
          </p:txBody>
        </p:sp>
        <p:sp>
          <p:nvSpPr>
            <p:cNvPr id="21" name="Rectangle 4"/>
            <p:cNvSpPr>
              <a:spLocks noChangeArrowheads="1"/>
            </p:cNvSpPr>
            <p:nvPr/>
          </p:nvSpPr>
          <p:spPr bwMode="auto">
            <a:xfrm rot="10800000">
              <a:off x="746576" y="5229200"/>
              <a:ext cx="1656184"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3</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الحكومات</a:t>
              </a:r>
              <a:endParaRPr lang="en-US" sz="1800" b="1" dirty="0">
                <a:solidFill>
                  <a:srgbClr val="FFFFFF"/>
                </a:solidFill>
                <a:effectLst>
                  <a:glow rad="139700">
                    <a:srgbClr val="000000">
                      <a:alpha val="90000"/>
                    </a:srgbClr>
                  </a:glow>
                </a:effectLst>
                <a:latin typeface="Arial"/>
                <a:cs typeface="Arial"/>
              </a:endParaRPr>
            </a:p>
          </p:txBody>
        </p:sp>
      </p:grpSp>
      <p:grpSp>
        <p:nvGrpSpPr>
          <p:cNvPr id="28" name="Group 27"/>
          <p:cNvGrpSpPr>
            <a:grpSpLocks/>
          </p:cNvGrpSpPr>
          <p:nvPr/>
        </p:nvGrpSpPr>
        <p:grpSpPr bwMode="auto">
          <a:xfrm rot="10800000">
            <a:off x="7667625" y="1773238"/>
            <a:ext cx="1657350" cy="2303462"/>
            <a:chOff x="539552" y="4581128"/>
            <a:chExt cx="1656184" cy="2304256"/>
          </a:xfrm>
        </p:grpSpPr>
        <p:sp>
          <p:nvSpPr>
            <p:cNvPr id="563223" name="Left Arrow 28"/>
            <p:cNvSpPr>
              <a:spLocks noChangeArrowheads="1"/>
            </p:cNvSpPr>
            <p:nvPr/>
          </p:nvSpPr>
          <p:spPr bwMode="auto">
            <a:xfrm>
              <a:off x="568107" y="4609713"/>
              <a:ext cx="1611765" cy="2304256"/>
            </a:xfrm>
            <a:prstGeom prst="leftArrow">
              <a:avLst>
                <a:gd name="adj1" fmla="val 79269"/>
                <a:gd name="adj2" fmla="val 50000"/>
              </a:avLst>
            </a:prstGeom>
            <a:solidFill>
              <a:schemeClr val="accent1">
                <a:lumMod val="50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solidFill>
                  <a:srgbClr val="000000"/>
                </a:solidFill>
                <a:latin typeface="Arial" charset="0"/>
              </a:endParaRPr>
            </a:p>
          </p:txBody>
        </p:sp>
        <p:sp>
          <p:nvSpPr>
            <p:cNvPr id="30" name="Rectangle 4"/>
            <p:cNvSpPr>
              <a:spLocks noChangeArrowheads="1"/>
            </p:cNvSpPr>
            <p:nvPr/>
          </p:nvSpPr>
          <p:spPr bwMode="auto">
            <a:xfrm rot="10800000">
              <a:off x="728575" y="5301208"/>
              <a:ext cx="1467161" cy="1152128"/>
            </a:xfrm>
            <a:prstGeom prst="rect">
              <a:avLst/>
            </a:prstGeom>
            <a:noFill/>
            <a:ln w="9525">
              <a:noFill/>
              <a:miter lim="800000"/>
              <a:headEnd/>
              <a:tailEnd/>
            </a:ln>
            <a:effectLst/>
          </p:spPr>
          <p:txBody>
            <a:bodyPr anchor="ct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7</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الألفية</a:t>
              </a:r>
              <a:br>
                <a:rPr lang="en-US" sz="1800" b="1" dirty="0">
                  <a:solidFill>
                    <a:srgbClr val="FFFFFF"/>
                  </a:solidFill>
                  <a:effectLst>
                    <a:glow rad="139700">
                      <a:srgbClr val="000000">
                        <a:alpha val="90000"/>
                      </a:srgbClr>
                    </a:glow>
                  </a:effectLst>
                  <a:latin typeface="Arial"/>
                  <a:cs typeface="Arial"/>
                </a:rPr>
              </a:b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1: 9-10</a:t>
              </a:r>
              <a:r>
                <a:rPr lang="en-US" sz="1800" b="1" dirty="0">
                  <a:solidFill>
                    <a:srgbClr val="FFFFFF"/>
                  </a:solidFill>
                  <a:effectLst>
                    <a:glow rad="139700">
                      <a:srgbClr val="000000">
                        <a:alpha val="90000"/>
                      </a:srgbClr>
                    </a:glow>
                  </a:effectLst>
                  <a:latin typeface="Arial"/>
                  <a:cs typeface="Arial"/>
                </a:rPr>
                <a:t>)</a:t>
              </a:r>
            </a:p>
          </p:txBody>
        </p:sp>
      </p:grpSp>
      <p:grpSp>
        <p:nvGrpSpPr>
          <p:cNvPr id="22" name="Group 21"/>
          <p:cNvGrpSpPr>
            <a:grpSpLocks/>
          </p:cNvGrpSpPr>
          <p:nvPr/>
        </p:nvGrpSpPr>
        <p:grpSpPr bwMode="auto">
          <a:xfrm rot="10800000">
            <a:off x="3708400" y="1773238"/>
            <a:ext cx="1677988" cy="2303462"/>
            <a:chOff x="539552" y="4581128"/>
            <a:chExt cx="1678688" cy="2304256"/>
          </a:xfrm>
        </p:grpSpPr>
        <p:sp>
          <p:nvSpPr>
            <p:cNvPr id="563221" name="Left Arrow 22"/>
            <p:cNvSpPr>
              <a:spLocks noChangeArrowheads="1"/>
            </p:cNvSpPr>
            <p:nvPr/>
          </p:nvSpPr>
          <p:spPr bwMode="auto">
            <a:xfrm>
              <a:off x="539552" y="4609713"/>
              <a:ext cx="1610397" cy="2304256"/>
            </a:xfrm>
            <a:prstGeom prst="leftArrow">
              <a:avLst>
                <a:gd name="adj1" fmla="val 79269"/>
                <a:gd name="adj2" fmla="val 50000"/>
              </a:avLst>
            </a:prstGeom>
            <a:solidFill>
              <a:srgbClr val="CC33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defRPr/>
              </a:pPr>
              <a:endParaRPr lang="en-US">
                <a:ln>
                  <a:solidFill>
                    <a:srgbClr val="FFFFFF"/>
                  </a:solidFill>
                </a:ln>
                <a:solidFill>
                  <a:srgbClr val="000000"/>
                </a:solidFill>
                <a:latin typeface="Arial" charset="0"/>
              </a:endParaRPr>
            </a:p>
          </p:txBody>
        </p:sp>
        <p:sp>
          <p:nvSpPr>
            <p:cNvPr id="24" name="Rectangle 4"/>
            <p:cNvSpPr>
              <a:spLocks noChangeArrowheads="1"/>
            </p:cNvSpPr>
            <p:nvPr/>
          </p:nvSpPr>
          <p:spPr bwMode="auto">
            <a:xfrm rot="10800000">
              <a:off x="634064" y="5229200"/>
              <a:ext cx="1584176" cy="1152128"/>
            </a:xfrm>
            <a:prstGeom prst="rect">
              <a:avLst/>
            </a:prstGeom>
            <a:noFill/>
            <a:ln w="9525">
              <a:noFill/>
              <a:miter lim="800000"/>
              <a:headEnd/>
              <a:tailEnd/>
            </a:ln>
            <a:effectLst/>
          </p:spPr>
          <p:txBody>
            <a:bodyPr/>
            <a:lstStyle/>
            <a:p>
              <a:pPr algn="ctr">
                <a:spcBef>
                  <a:spcPct val="20000"/>
                </a:spcBef>
                <a:buFont typeface="Wingdings" charset="0"/>
                <a:buNone/>
                <a:defRPr/>
              </a:pPr>
              <a:r>
                <a:rPr lang="en-US" sz="1800" b="1" dirty="0">
                  <a:solidFill>
                    <a:srgbClr val="FFFFFF"/>
                  </a:solidFill>
                  <a:effectLst>
                    <a:glow rad="139700">
                      <a:srgbClr val="000000">
                        <a:alpha val="90000"/>
                      </a:srgbClr>
                    </a:glow>
                  </a:effectLst>
                  <a:latin typeface="Arial"/>
                  <a:cs typeface="Arial"/>
                </a:rPr>
                <a:t>(</a:t>
              </a:r>
              <a:r>
                <a:rPr lang="ar-JO" sz="1800" b="1" dirty="0">
                  <a:solidFill>
                    <a:srgbClr val="FFFFFF"/>
                  </a:solidFill>
                  <a:effectLst>
                    <a:glow rad="139700">
                      <a:srgbClr val="000000">
                        <a:alpha val="90000"/>
                      </a:srgbClr>
                    </a:glow>
                  </a:effectLst>
                  <a:latin typeface="Arial"/>
                  <a:cs typeface="Arial"/>
                </a:rPr>
                <a:t>4</a:t>
              </a:r>
              <a:r>
                <a:rPr lang="en-US" sz="1800" b="1" dirty="0">
                  <a:solidFill>
                    <a:srgbClr val="FFFFFF"/>
                  </a:solidFill>
                  <a:effectLst>
                    <a:glow rad="139700">
                      <a:srgbClr val="000000">
                        <a:alpha val="90000"/>
                      </a:srgbClr>
                    </a:glow>
                  </a:effectLst>
                  <a:latin typeface="Arial"/>
                  <a:cs typeface="Arial"/>
                </a:rPr>
                <a:t>)</a:t>
              </a:r>
            </a:p>
            <a:p>
              <a:pPr algn="ctr">
                <a:spcBef>
                  <a:spcPct val="20000"/>
                </a:spcBef>
                <a:buFont typeface="Wingdings" charset="0"/>
                <a:buNone/>
                <a:defRPr/>
              </a:pPr>
              <a:r>
                <a:rPr lang="ar-JO" sz="1800" b="1" dirty="0">
                  <a:solidFill>
                    <a:srgbClr val="FFFFFF"/>
                  </a:solidFill>
                  <a:effectLst>
                    <a:glow rad="139700">
                      <a:srgbClr val="000000">
                        <a:alpha val="90000"/>
                      </a:srgbClr>
                    </a:glow>
                  </a:effectLst>
                  <a:latin typeface="Arial"/>
                  <a:cs typeface="Arial"/>
                </a:rPr>
                <a:t>الآبائي</a:t>
              </a:r>
              <a:endParaRPr lang="en-US" sz="1800" b="1" dirty="0">
                <a:solidFill>
                  <a:srgbClr val="FFFFFF"/>
                </a:solidFill>
                <a:effectLst>
                  <a:glow rad="139700">
                    <a:srgbClr val="000000">
                      <a:alpha val="90000"/>
                    </a:srgbClr>
                  </a:glow>
                </a:effectLst>
                <a:latin typeface="Arial"/>
                <a:cs typeface="Arial"/>
              </a:endParaRPr>
            </a:p>
          </p:txBody>
        </p:sp>
      </p:grpSp>
      <p:sp>
        <p:nvSpPr>
          <p:cNvPr id="40" name="Rectangle 39"/>
          <p:cNvSpPr>
            <a:spLocks noChangeArrowheads="1"/>
          </p:cNvSpPr>
          <p:nvPr/>
        </p:nvSpPr>
        <p:spPr bwMode="auto">
          <a:xfrm>
            <a:off x="-34924" y="3573464"/>
            <a:ext cx="7775575" cy="647700"/>
          </a:xfrm>
          <a:prstGeom prst="rect">
            <a:avLst/>
          </a:prstGeom>
          <a:solidFill>
            <a:srgbClr val="004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2" name="Rectangle 41"/>
          <p:cNvSpPr>
            <a:spLocks noChangeArrowheads="1"/>
          </p:cNvSpPr>
          <p:nvPr/>
        </p:nvSpPr>
        <p:spPr bwMode="auto">
          <a:xfrm>
            <a:off x="-34924" y="4221163"/>
            <a:ext cx="7775575" cy="647700"/>
          </a:xfrm>
          <a:prstGeom prst="rect">
            <a:avLst/>
          </a:prstGeom>
          <a:solidFill>
            <a:srgbClr val="FFFF00"/>
          </a:solidFill>
          <a:ln w="9525">
            <a:solidFill>
              <a:schemeClr val="tx1"/>
            </a:solidFill>
            <a:round/>
            <a:headEnd/>
            <a:tailEnd/>
          </a:ln>
        </p:spPr>
        <p:txBody>
          <a:bodyPr lIns="91427" tIns="45714" rIns="91427" bIns="45714"/>
          <a:lstStyle/>
          <a:p>
            <a:pPr eaLnBrk="0" hangingPunct="0"/>
            <a:endParaRPr lang="en-US">
              <a:solidFill>
                <a:srgbClr val="000000"/>
              </a:solidFill>
              <a:latin typeface="Arial" charset="0"/>
            </a:endParaRPr>
          </a:p>
        </p:txBody>
      </p:sp>
      <p:sp>
        <p:nvSpPr>
          <p:cNvPr id="43" name="Rectangle 4"/>
          <p:cNvSpPr>
            <a:spLocks noChangeArrowheads="1"/>
          </p:cNvSpPr>
          <p:nvPr/>
        </p:nvSpPr>
        <p:spPr bwMode="auto">
          <a:xfrm>
            <a:off x="36881" y="4149081"/>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b="1" dirty="0">
                <a:solidFill>
                  <a:srgbClr val="FFFFFF"/>
                </a:solidFill>
                <a:effectLst>
                  <a:glow rad="139700">
                    <a:srgbClr val="000000">
                      <a:alpha val="90000"/>
                    </a:srgbClr>
                  </a:glow>
                </a:effectLst>
                <a:latin typeface="Arial"/>
                <a:cs typeface="Arial"/>
              </a:rPr>
              <a:t>الإعلان المتدرج</a:t>
            </a:r>
            <a:endParaRPr lang="en-US" b="1" dirty="0">
              <a:solidFill>
                <a:srgbClr val="FFFFFF"/>
              </a:solidFill>
              <a:effectLst>
                <a:glow rad="139700">
                  <a:srgbClr val="000000">
                    <a:alpha val="90000"/>
                  </a:srgbClr>
                </a:glow>
              </a:effectLst>
              <a:latin typeface="Arial"/>
              <a:cs typeface="Arial"/>
            </a:endParaRPr>
          </a:p>
        </p:txBody>
      </p:sp>
      <p:grpSp>
        <p:nvGrpSpPr>
          <p:cNvPr id="615439" name="Group 252928"/>
          <p:cNvGrpSpPr>
            <a:grpSpLocks/>
          </p:cNvGrpSpPr>
          <p:nvPr/>
        </p:nvGrpSpPr>
        <p:grpSpPr bwMode="auto">
          <a:xfrm>
            <a:off x="5724528" y="1268413"/>
            <a:ext cx="1368425" cy="2952750"/>
            <a:chOff x="5652120" y="1484784"/>
            <a:chExt cx="1224136" cy="2376264"/>
          </a:xfrm>
        </p:grpSpPr>
        <p:sp>
          <p:nvSpPr>
            <p:cNvPr id="615443" name="Rectangle 30"/>
            <p:cNvSpPr>
              <a:spLocks noChangeArrowheads="1"/>
            </p:cNvSpPr>
            <p:nvPr/>
          </p:nvSpPr>
          <p:spPr bwMode="auto">
            <a:xfrm>
              <a:off x="5652120" y="1988840"/>
              <a:ext cx="1224136" cy="330703"/>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sp>
          <p:nvSpPr>
            <p:cNvPr id="615444" name="Rectangle 32"/>
            <p:cNvSpPr>
              <a:spLocks noChangeArrowheads="1"/>
            </p:cNvSpPr>
            <p:nvPr/>
          </p:nvSpPr>
          <p:spPr bwMode="auto">
            <a:xfrm rot="-5400000">
              <a:off x="5076056" y="2509612"/>
              <a:ext cx="2376264" cy="326608"/>
            </a:xfrm>
            <a:prstGeom prst="rect">
              <a:avLst/>
            </a:pr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a:solidFill>
                  <a:srgbClr val="000000"/>
                </a:solidFill>
                <a:latin typeface="Arial" charset="0"/>
              </a:endParaRPr>
            </a:p>
          </p:txBody>
        </p:sp>
      </p:grpSp>
      <p:sp>
        <p:nvSpPr>
          <p:cNvPr id="38" name="Rectangle 4"/>
          <p:cNvSpPr>
            <a:spLocks noChangeArrowheads="1"/>
          </p:cNvSpPr>
          <p:nvPr/>
        </p:nvSpPr>
        <p:spPr bwMode="auto">
          <a:xfrm>
            <a:off x="1331640" y="1268760"/>
            <a:ext cx="7704856"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b="1" dirty="0">
                <a:solidFill>
                  <a:srgbClr val="FFFFFF"/>
                </a:solidFill>
                <a:effectLst>
                  <a:glow rad="139700">
                    <a:srgbClr val="000000">
                      <a:alpha val="90000"/>
                    </a:srgbClr>
                  </a:glow>
                </a:effectLst>
                <a:latin typeface="Arial"/>
                <a:cs typeface="Arial"/>
              </a:rPr>
              <a:t>الخلاص بالنعمة بالإيمان</a:t>
            </a:r>
            <a:endParaRPr lang="en-US" b="1" dirty="0">
              <a:solidFill>
                <a:srgbClr val="FFFFFF"/>
              </a:solidFill>
              <a:effectLst>
                <a:glow rad="139700">
                  <a:srgbClr val="000000">
                    <a:alpha val="90000"/>
                  </a:srgbClr>
                </a:glow>
              </a:effectLst>
              <a:latin typeface="Arial"/>
              <a:cs typeface="Arial"/>
            </a:endParaRPr>
          </a:p>
        </p:txBody>
      </p:sp>
      <p:sp>
        <p:nvSpPr>
          <p:cNvPr id="41" name="Rectangle 4"/>
          <p:cNvSpPr>
            <a:spLocks noChangeArrowheads="1"/>
          </p:cNvSpPr>
          <p:nvPr/>
        </p:nvSpPr>
        <p:spPr bwMode="auto">
          <a:xfrm>
            <a:off x="5076056" y="3501008"/>
            <a:ext cx="2808312" cy="720080"/>
          </a:xfrm>
          <a:prstGeom prst="rect">
            <a:avLst/>
          </a:prstGeom>
          <a:noFill/>
          <a:ln w="9525">
            <a:noFill/>
            <a:miter lim="800000"/>
            <a:headEnd/>
            <a:tailEnd/>
          </a:ln>
          <a:effectLst/>
        </p:spPr>
        <p:txBody>
          <a:bodyPr lIns="91427" tIns="45714" rIns="91427" bIns="45714" anchor="ctr"/>
          <a:lstStyle/>
          <a:p>
            <a:pPr algn="ctr">
              <a:spcBef>
                <a:spcPct val="20000"/>
              </a:spcBef>
              <a:buFont typeface="Wingdings" charset="0"/>
              <a:buNone/>
              <a:defRPr/>
            </a:pPr>
            <a:r>
              <a:rPr lang="ar-JO" sz="2000" b="1" dirty="0">
                <a:solidFill>
                  <a:srgbClr val="FFFFFF"/>
                </a:solidFill>
                <a:effectLst>
                  <a:glow rad="139700">
                    <a:srgbClr val="000000">
                      <a:alpha val="90000"/>
                    </a:srgbClr>
                  </a:glow>
                </a:effectLst>
                <a:latin typeface="Arial"/>
                <a:cs typeface="Arial"/>
              </a:rPr>
              <a:t>إسرائيل     </a:t>
            </a:r>
            <a:r>
              <a:rPr lang="en-US" sz="2000" b="1" dirty="0">
                <a:solidFill>
                  <a:srgbClr val="FFFFFF"/>
                </a:solidFill>
                <a:effectLst>
                  <a:glow rad="139700">
                    <a:srgbClr val="000000">
                      <a:alpha val="90000"/>
                    </a:srgbClr>
                  </a:glow>
                </a:effectLst>
                <a:latin typeface="Arial"/>
                <a:cs typeface="Arial"/>
              </a:rPr>
              <a:t>  ≠   </a:t>
            </a:r>
            <a:r>
              <a:rPr lang="ar-JO" sz="2000" b="1" dirty="0">
                <a:solidFill>
                  <a:srgbClr val="FFFFFF"/>
                </a:solidFill>
                <a:effectLst>
                  <a:glow rad="139700">
                    <a:srgbClr val="000000">
                      <a:alpha val="90000"/>
                    </a:srgbClr>
                  </a:glow>
                </a:effectLst>
                <a:latin typeface="Arial"/>
                <a:cs typeface="Arial"/>
              </a:rPr>
              <a:t>الكنيسة      </a:t>
            </a:r>
            <a:endParaRPr lang="en-US" sz="2000" b="1" dirty="0">
              <a:solidFill>
                <a:srgbClr val="FFFFFF"/>
              </a:solidFill>
              <a:effectLst>
                <a:glow rad="139700">
                  <a:srgbClr val="000000">
                    <a:alpha val="90000"/>
                  </a:srgbClr>
                </a:glow>
              </a:effectLst>
              <a:latin typeface="Arial"/>
              <a:cs typeface="Arial"/>
            </a:endParaRPr>
          </a:p>
        </p:txBody>
      </p:sp>
      <p:sp>
        <p:nvSpPr>
          <p:cNvPr id="615442" name="Text Box 4"/>
          <p:cNvSpPr txBox="1">
            <a:spLocks noChangeArrowheads="1"/>
          </p:cNvSpPr>
          <p:nvPr/>
        </p:nvSpPr>
        <p:spPr bwMode="auto">
          <a:xfrm>
            <a:off x="-36513" y="6524625"/>
            <a:ext cx="9217026" cy="3077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400" b="1" dirty="0">
                <a:solidFill>
                  <a:srgbClr val="EAEAEA"/>
                </a:solidFill>
                <a:latin typeface="Arial" charset="0"/>
                <a:cs typeface="Arial" charset="0"/>
              </a:rPr>
              <a:t>مقتبسة من بول بين وير، فهم نبوات الأزمنة الأخيرة، الطبعة الثانية (شيكاغو: مودي، 2006)، 88</a:t>
            </a:r>
            <a:endParaRPr lang="en-US" sz="1400" dirty="0">
              <a:solidFill>
                <a:srgbClr val="EAEAEA"/>
              </a:solidFill>
              <a:latin typeface="Arial"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left)">
                                      <p:cBhvr>
                                        <p:cTn id="27" dur="500"/>
                                        <p:tgtEl>
                                          <p:spTgt spid="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500"/>
                                        <p:tgtEl>
                                          <p:spTgt spid="2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left)">
                                      <p:cBhvr>
                                        <p:cTn id="37" dur="500"/>
                                        <p:tgtEl>
                                          <p:spTgt spid="28"/>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52931"/>
                                        </p:tgtEl>
                                        <p:attrNameLst>
                                          <p:attrName>style.visibility</p:attrName>
                                        </p:attrNameLst>
                                      </p:cBhvr>
                                      <p:to>
                                        <p:strVal val="visible"/>
                                      </p:to>
                                    </p:set>
                                    <p:animEffect transition="in" filter="wipe(left)">
                                      <p:cBhvr>
                                        <p:cTn id="42" dur="500"/>
                                        <p:tgtEl>
                                          <p:spTgt spid="252931"/>
                                        </p:tgtEl>
                                      </p:cBhvr>
                                    </p:animEffect>
                                  </p:childTnLst>
                                </p:cTn>
                              </p:par>
                              <p:par>
                                <p:cTn id="43" presetID="22" presetClass="entr" presetSubtype="8" fill="hold" nodeType="with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left)">
                                      <p:cBhvr>
                                        <p:cTn id="45" dur="500"/>
                                        <p:tgtEl>
                                          <p:spTgt spid="3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40"/>
                                        </p:tgtEl>
                                        <p:attrNameLst>
                                          <p:attrName>style.visibility</p:attrName>
                                        </p:attrNameLst>
                                      </p:cBhvr>
                                      <p:to>
                                        <p:strVal val="visible"/>
                                      </p:to>
                                    </p:set>
                                    <p:animEffect transition="in" filter="wipe(left)">
                                      <p:cBhvr>
                                        <p:cTn id="50" dur="500"/>
                                        <p:tgtEl>
                                          <p:spTgt spid="40"/>
                                        </p:tgtEl>
                                      </p:cBhvr>
                                    </p:animEffect>
                                  </p:childTnLst>
                                </p:cTn>
                              </p:par>
                              <p:par>
                                <p:cTn id="51" presetID="22" presetClass="entr" presetSubtype="8" fill="hold"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500"/>
                                        <p:tgtEl>
                                          <p:spTgt spid="4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2"/>
                                        </p:tgtEl>
                                        <p:attrNameLst>
                                          <p:attrName>style.visibility</p:attrName>
                                        </p:attrNameLst>
                                      </p:cBhvr>
                                      <p:to>
                                        <p:strVal val="visible"/>
                                      </p:to>
                                    </p:set>
                                    <p:animEffect transition="in" filter="wipe(left)">
                                      <p:cBhvr>
                                        <p:cTn id="58" dur="500"/>
                                        <p:tgtEl>
                                          <p:spTgt spid="42"/>
                                        </p:tgtEl>
                                      </p:cBhvr>
                                    </p:animEffect>
                                  </p:childTnLst>
                                </p:cTn>
                              </p:par>
                              <p:par>
                                <p:cTn id="59" presetID="22" presetClass="entr" presetSubtype="8" fill="hold"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wipe(left)">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2931" grpId="0" animBg="1"/>
      <p:bldP spid="40" grpId="0" animBg="1"/>
      <p:bldP spid="4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268760"/>
            <a:ext cx="9144000" cy="3205795"/>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لكي يعرف الآن عند الرؤساء و السلاطين في السماويات بواسطة الكنيسة بحكمة الله المتنوعة</a:t>
            </a:r>
            <a:br>
              <a:rPr lang="ar-JO" sz="3600" b="1" dirty="0">
                <a:effectLst>
                  <a:glow rad="127000">
                    <a:schemeClr val="tx1"/>
                  </a:glow>
                </a:effectLst>
                <a:latin typeface="Arial" charset="0"/>
                <a:ea typeface="ＭＳ Ｐゴシック" charset="0"/>
                <a:cs typeface="ＭＳ Ｐゴシック" charset="0"/>
              </a:rPr>
            </a:br>
            <a:r>
              <a:rPr lang="ar-JO" sz="3600" dirty="0">
                <a:effectLst>
                  <a:glow rad="127000">
                    <a:schemeClr val="tx1"/>
                  </a:glow>
                </a:effectLst>
                <a:latin typeface="Arial" charset="0"/>
              </a:rPr>
              <a:t>(أفسس 3: 10)</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ABF42E6A-F14D-534B-8BFB-188DEE9E56A3}"/>
              </a:ext>
            </a:extLst>
          </p:cNvPr>
          <p:cNvSpPr txBox="1">
            <a:spLocks noChangeArrowheads="1"/>
          </p:cNvSpPr>
          <p:nvPr/>
        </p:nvSpPr>
        <p:spPr bwMode="auto">
          <a:xfrm>
            <a:off x="30022" y="8927"/>
            <a:ext cx="9144000" cy="755777"/>
          </a:xfrm>
          <a:prstGeom prst="rect">
            <a:avLst/>
          </a:prstGeom>
          <a:noFill/>
          <a:ln>
            <a:noFill/>
          </a:ln>
          <a:effectLst>
            <a:outerShdw blurRad="63500" dist="35921" dir="2700000" algn="ctr" rotWithShape="0">
              <a:schemeClr val="tx2">
                <a:alpha val="74998"/>
              </a:schemeClr>
            </a:outerShdw>
          </a:effectLst>
        </p:spPr>
        <p:txBody>
          <a:bodyPr vert="horz" wrap="square" lIns="91427" tIns="45714" rIns="91427" bIns="45714" numCol="1" anchor="t" anchorCtr="0" compatLnSpc="1">
            <a:prstTxWarp prst="textNoShape">
              <a:avLst/>
            </a:prstTxWarp>
          </a:bodyPr>
          <a:lstStyle>
            <a:lvl1pPr algn="ctr" rtl="0" eaLnBrk="0" fontAlgn="base" hangingPunct="0">
              <a:spcBef>
                <a:spcPct val="0"/>
              </a:spcBef>
              <a:spcAft>
                <a:spcPct val="0"/>
              </a:spcAft>
              <a:defRPr sz="4000" b="1">
                <a:solidFill>
                  <a:schemeClr val="bg1"/>
                </a:solidFill>
                <a:latin typeface="+mj-lt"/>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132" algn="ctr" rtl="0" fontAlgn="base">
              <a:spcBef>
                <a:spcPct val="0"/>
              </a:spcBef>
              <a:spcAft>
                <a:spcPct val="0"/>
              </a:spcAft>
              <a:defRPr sz="4000" b="1">
                <a:solidFill>
                  <a:schemeClr val="bg1"/>
                </a:solidFill>
                <a:latin typeface="Arial" charset="0"/>
              </a:defRPr>
            </a:lvl6pPr>
            <a:lvl7pPr marL="914265" algn="ctr" rtl="0" fontAlgn="base">
              <a:spcBef>
                <a:spcPct val="0"/>
              </a:spcBef>
              <a:spcAft>
                <a:spcPct val="0"/>
              </a:spcAft>
              <a:defRPr sz="4000" b="1">
                <a:solidFill>
                  <a:schemeClr val="bg1"/>
                </a:solidFill>
                <a:latin typeface="Arial" charset="0"/>
              </a:defRPr>
            </a:lvl7pPr>
            <a:lvl8pPr marL="1371396" algn="ctr" rtl="0" fontAlgn="base">
              <a:spcBef>
                <a:spcPct val="0"/>
              </a:spcBef>
              <a:spcAft>
                <a:spcPct val="0"/>
              </a:spcAft>
              <a:defRPr sz="4000" b="1">
                <a:solidFill>
                  <a:schemeClr val="bg1"/>
                </a:solidFill>
                <a:latin typeface="Arial" charset="0"/>
              </a:defRPr>
            </a:lvl8pPr>
            <a:lvl9pPr marL="1828530" algn="ctr" rtl="0" fontAlgn="base">
              <a:spcBef>
                <a:spcPct val="0"/>
              </a:spcBef>
              <a:spcAft>
                <a:spcPct val="0"/>
              </a:spcAft>
              <a:defRPr sz="4000" b="1">
                <a:solidFill>
                  <a:schemeClr val="bg1"/>
                </a:solidFill>
                <a:latin typeface="Arial" charset="0"/>
              </a:defRPr>
            </a:lvl9pPr>
          </a:lstStyle>
          <a:p>
            <a:pPr>
              <a:defRPr/>
            </a:pPr>
            <a:r>
              <a:rPr lang="ar-JO" sz="3600" kern="0" dirty="0">
                <a:effectLst>
                  <a:glow rad="127000">
                    <a:schemeClr val="tx1"/>
                  </a:glow>
                </a:effectLst>
                <a:latin typeface="Arial" charset="0"/>
              </a:rPr>
              <a:t>لماذا الكنيسة ؟</a:t>
            </a:r>
            <a:endParaRPr lang="en-US" sz="3600" kern="0" dirty="0">
              <a:effectLst>
                <a:glow rad="127000">
                  <a:schemeClr val="tx1"/>
                </a:glow>
              </a:effectLst>
              <a:latin typeface="Arial" charset="0"/>
            </a:endParaRPr>
          </a:p>
        </p:txBody>
      </p:sp>
    </p:spTree>
    <p:extLst>
      <p:ext uri="{BB962C8B-B14F-4D97-AF65-F5344CB8AC3E}">
        <p14:creationId xmlns:p14="http://schemas.microsoft.com/office/powerpoint/2010/main" val="2237240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323850" y="333375"/>
            <a:ext cx="8229600" cy="990600"/>
          </a:xfrm>
          <a:solidFill>
            <a:srgbClr val="000409"/>
          </a:solidFill>
        </p:spPr>
        <p:txBody>
          <a:bodyPr/>
          <a:lstStyle/>
          <a:p>
            <a:pPr eaLnBrk="1" hangingPunct="1">
              <a:defRPr/>
            </a:pPr>
            <a:r>
              <a:rPr lang="ar-JO" b="1" dirty="0">
                <a:cs typeface="+mj-cs"/>
              </a:rPr>
              <a:t>هل هناك رسل اليوم ؟</a:t>
            </a:r>
            <a:endParaRPr lang="en-US" b="1" dirty="0">
              <a:cs typeface="+mj-cs"/>
            </a:endParaRPr>
          </a:p>
        </p:txBody>
      </p:sp>
      <p:sp>
        <p:nvSpPr>
          <p:cNvPr id="626690" name="Text Box 4"/>
          <p:cNvSpPr txBox="1">
            <a:spLocks noChangeArrowheads="1"/>
          </p:cNvSpPr>
          <p:nvPr/>
        </p:nvSpPr>
        <p:spPr bwMode="auto">
          <a:xfrm>
            <a:off x="8543928" y="76200"/>
            <a:ext cx="530888"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FFFFFF"/>
                </a:solidFill>
                <a:latin typeface="Arial" charset="0"/>
              </a:rPr>
              <a:t>20</a:t>
            </a:r>
            <a:endParaRPr lang="en-US" b="1" dirty="0">
              <a:solidFill>
                <a:srgbClr val="FFFFFF"/>
              </a:solidFill>
              <a:latin typeface="Arial" charset="0"/>
            </a:endParaRPr>
          </a:p>
        </p:txBody>
      </p:sp>
      <p:pic>
        <p:nvPicPr>
          <p:cNvPr id="626691" name="Picture 6" descr="12 apostle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275" y="1628776"/>
            <a:ext cx="3378200" cy="5091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p:cNvSpPr txBox="1">
            <a:spLocks noChangeArrowheads="1"/>
          </p:cNvSpPr>
          <p:nvPr/>
        </p:nvSpPr>
        <p:spPr bwMode="auto">
          <a:xfrm>
            <a:off x="3779838" y="1844678"/>
            <a:ext cx="5184775" cy="4608513"/>
          </a:xfrm>
          <a:prstGeom prst="rect">
            <a:avLst/>
          </a:prstGeom>
          <a:noFill/>
          <a:ln>
            <a:noFill/>
          </a:ln>
          <a:effectLst>
            <a:outerShdw blurRad="63500" dist="35921" dir="27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lIns="91427" tIns="45714" rIns="91427" bIns="45714"/>
          <a:lst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n-ea"/>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n-ea"/>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n-ea"/>
              </a:defRPr>
            </a:lvl5pPr>
            <a:lvl6pPr marL="25146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hlink"/>
              </a:buClr>
              <a:buSzPct val="65000"/>
              <a:buFont typeface="Wingdings" charset="0"/>
              <a:buChar char="n"/>
              <a:defRPr sz="2000">
                <a:solidFill>
                  <a:schemeClr val="tx1"/>
                </a:solidFill>
                <a:latin typeface="+mn-lt"/>
                <a:ea typeface="+mn-ea"/>
              </a:defRPr>
            </a:lvl9pPr>
          </a:lstStyle>
          <a:p>
            <a:pPr marL="0" indent="0" algn="r" eaLnBrk="1" hangingPunct="1">
              <a:buClr>
                <a:srgbClr val="00CCFF"/>
              </a:buClr>
              <a:buNone/>
              <a:defRPr/>
            </a:pPr>
            <a:r>
              <a:rPr lang="ar-JO" b="1" dirty="0">
                <a:solidFill>
                  <a:srgbClr val="FFFFFF"/>
                </a:solidFill>
                <a:latin typeface="Arial"/>
                <a:ea typeface="ＭＳ Ｐゴシック"/>
              </a:rPr>
              <a:t>بيت الله (الكنيسة) هي :</a:t>
            </a:r>
            <a:endParaRPr lang="en-US" b="1" dirty="0">
              <a:solidFill>
                <a:srgbClr val="FFFFFF"/>
              </a:solidFill>
              <a:latin typeface="Arial"/>
              <a:ea typeface="ＭＳ Ｐゴシック"/>
            </a:endParaRPr>
          </a:p>
          <a:p>
            <a:pPr marL="0" indent="0" eaLnBrk="1" hangingPunct="1">
              <a:buClr>
                <a:srgbClr val="00CCFF"/>
              </a:buClr>
              <a:buNone/>
              <a:defRPr/>
            </a:pPr>
            <a:endParaRPr lang="en-US" sz="1400" b="1" dirty="0">
              <a:solidFill>
                <a:srgbClr val="FFFFFF"/>
              </a:solidFill>
              <a:latin typeface="Arial"/>
              <a:ea typeface="ＭＳ Ｐゴシック"/>
            </a:endParaRPr>
          </a:p>
          <a:p>
            <a:pPr marL="0" indent="0" algn="r" eaLnBrk="1" hangingPunct="1">
              <a:buClr>
                <a:srgbClr val="00CCFF"/>
              </a:buClr>
              <a:buNone/>
              <a:defRPr/>
            </a:pPr>
            <a:r>
              <a:rPr lang="ar-JO" b="1" dirty="0">
                <a:solidFill>
                  <a:srgbClr val="FFFF00"/>
                </a:solidFill>
                <a:latin typeface="Arial"/>
                <a:ea typeface="ＭＳ Ｐゴシック"/>
              </a:rPr>
              <a:t>مبنيين على أساس الرسل </a:t>
            </a:r>
            <a:r>
              <a:rPr lang="ar-JO" b="1" dirty="0">
                <a:solidFill>
                  <a:srgbClr val="FFFFFF"/>
                </a:solidFill>
                <a:latin typeface="Arial"/>
                <a:ea typeface="ＭＳ Ｐゴシック"/>
              </a:rPr>
              <a:t>و الأنبياء و يسوع المسيح نفسه حجر الزاوية</a:t>
            </a:r>
            <a:r>
              <a:rPr lang="en-US" b="1" dirty="0">
                <a:solidFill>
                  <a:srgbClr val="FFFFFF"/>
                </a:solidFill>
                <a:latin typeface="Arial"/>
                <a:ea typeface="ＭＳ Ｐゴシック"/>
              </a:rPr>
              <a:t> </a:t>
            </a:r>
          </a:p>
          <a:p>
            <a:pPr marL="0" indent="0" algn="r" eaLnBrk="1" hangingPunct="1">
              <a:buClr>
                <a:srgbClr val="00CCFF"/>
              </a:buClr>
              <a:buNone/>
              <a:defRPr/>
            </a:pPr>
            <a:r>
              <a:rPr lang="en-US" b="1" dirty="0">
                <a:solidFill>
                  <a:srgbClr val="FFFFFF"/>
                </a:solidFill>
                <a:latin typeface="Arial"/>
                <a:ea typeface="ＭＳ Ｐゴシック"/>
              </a:rPr>
              <a:t>(</a:t>
            </a:r>
            <a:r>
              <a:rPr lang="ar-JO" b="1" dirty="0">
                <a:solidFill>
                  <a:srgbClr val="FFFFFF"/>
                </a:solidFill>
                <a:latin typeface="Arial"/>
                <a:ea typeface="ＭＳ Ｐゴシック"/>
              </a:rPr>
              <a:t>أف 2: 20</a:t>
            </a:r>
            <a:r>
              <a:rPr lang="en-US" b="1" dirty="0">
                <a:solidFill>
                  <a:srgbClr val="FFFFFF"/>
                </a:solidFill>
                <a:latin typeface="Arial"/>
                <a:ea typeface="ＭＳ Ｐゴシック"/>
              </a:rPr>
              <a: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7010400" cy="838200"/>
          </a:xfrm>
        </p:spPr>
        <p:txBody>
          <a:bodyPr/>
          <a:lstStyle/>
          <a:p>
            <a:pPr algn="ctr" eaLnBrk="1" hangingPunct="1">
              <a:defRPr/>
            </a:pPr>
            <a:r>
              <a:rPr lang="ar-JO" sz="3600" dirty="0"/>
              <a:t>بيت الله (أف 2: 19-22)</a:t>
            </a:r>
            <a:endParaRPr lang="en-US" sz="3600" dirty="0"/>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algn="ctr" eaLnBrk="1" hangingPunct="1">
              <a:defRPr/>
            </a:pPr>
            <a:r>
              <a:rPr lang="ar-JO" b="1" i="0" dirty="0">
                <a:solidFill>
                  <a:schemeClr val="bg1"/>
                </a:solidFill>
              </a:rPr>
              <a:t>الأساس : الرب يسوع المسيح (1 كو 3: 11)</a:t>
            </a:r>
            <a:endParaRPr lang="en-US" b="1" i="0" dirty="0">
              <a:solidFill>
                <a:schemeClr val="bg1"/>
              </a:solidFill>
            </a:endParaRPr>
          </a:p>
        </p:txBody>
      </p:sp>
      <p:sp>
        <p:nvSpPr>
          <p:cNvPr id="632835" name="Text Box 4"/>
          <p:cNvSpPr txBox="1">
            <a:spLocks noChangeArrowheads="1"/>
          </p:cNvSpPr>
          <p:nvPr/>
        </p:nvSpPr>
        <p:spPr bwMode="auto">
          <a:xfrm>
            <a:off x="8543928" y="76200"/>
            <a:ext cx="530888" cy="461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ar-JO" b="1" dirty="0">
                <a:solidFill>
                  <a:srgbClr val="000000"/>
                </a:solidFill>
                <a:latin typeface="Arial" charset="0"/>
              </a:rPr>
              <a:t>19</a:t>
            </a:r>
            <a:endParaRPr lang="en-US" b="1" dirty="0">
              <a:solidFill>
                <a:srgbClr val="000000"/>
              </a:solidFill>
              <a:latin typeface="Arial"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الأساس : الرسل  و الأنبياء (أف 2: 20)</a:t>
            </a:r>
            <a:endParaRPr lang="en-US" sz="2800" b="1" dirty="0">
              <a:solidFill>
                <a:srgbClr val="FFFFFF"/>
              </a:solidFill>
              <a:latin typeface="Tahoma" charset="0"/>
            </a:endParaRPr>
          </a:p>
        </p:txBody>
      </p:sp>
      <p:sp>
        <p:nvSpPr>
          <p:cNvPr id="20486" name="Rectangle 6"/>
          <p:cNvSpPr>
            <a:spLocks noChangeArrowheads="1"/>
          </p:cNvSpPr>
          <p:nvPr/>
        </p:nvSpPr>
        <p:spPr bwMode="auto">
          <a:xfrm rot="-5400000">
            <a:off x="6858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مبشرين</a:t>
            </a:r>
            <a:endParaRPr lang="en-US" sz="2800" b="1" dirty="0">
              <a:solidFill>
                <a:srgbClr val="FFFFFF"/>
              </a:solidFill>
              <a:latin typeface="Tahoma" charset="0"/>
            </a:endParaRPr>
          </a:p>
        </p:txBody>
      </p:sp>
      <p:sp>
        <p:nvSpPr>
          <p:cNvPr id="20487" name="Rectangle 7"/>
          <p:cNvSpPr>
            <a:spLocks noChangeArrowheads="1"/>
          </p:cNvSpPr>
          <p:nvPr/>
        </p:nvSpPr>
        <p:spPr bwMode="auto">
          <a:xfrm rot="-5400000">
            <a:off x="4648200" y="3276600"/>
            <a:ext cx="33528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معلمين</a:t>
            </a:r>
            <a:endParaRPr lang="en-US" sz="2800" b="1" dirty="0">
              <a:solidFill>
                <a:srgbClr val="FFFFFF"/>
              </a:solidFill>
              <a:latin typeface="Tahoma" charset="0"/>
            </a:endParaRPr>
          </a:p>
        </p:txBody>
      </p:sp>
      <p:sp>
        <p:nvSpPr>
          <p:cNvPr id="20488" name="Rectangle 8"/>
          <p:cNvSpPr>
            <a:spLocks noChangeArrowheads="1"/>
          </p:cNvSpPr>
          <p:nvPr/>
        </p:nvSpPr>
        <p:spPr bwMode="auto">
          <a:xfrm rot="-5400000">
            <a:off x="2209800" y="2971801"/>
            <a:ext cx="39624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lIns="91427" tIns="45714" rIns="91427" bIns="45714"/>
          <a:lstStyle/>
          <a:p>
            <a:pPr algn="ctr">
              <a:spcBef>
                <a:spcPct val="20000"/>
              </a:spcBef>
              <a:buClr>
                <a:srgbClr val="800040"/>
              </a:buClr>
              <a:buFont typeface="Wingdings" charset="0"/>
              <a:buNone/>
              <a:defRPr/>
            </a:pPr>
            <a:r>
              <a:rPr lang="ar-JO" sz="2800" b="1" dirty="0">
                <a:solidFill>
                  <a:srgbClr val="FFFFFF"/>
                </a:solidFill>
                <a:latin typeface="Tahoma" charset="0"/>
              </a:rPr>
              <a:t>رعاة - معلمين</a:t>
            </a:r>
            <a:endParaRPr lang="en-US" sz="2800" b="1" dirty="0">
              <a:solidFill>
                <a:srgbClr val="FFFFFF"/>
              </a:solidFill>
              <a:latin typeface="Tahoma" charset="0"/>
            </a:endParaRPr>
          </a:p>
        </p:txBody>
      </p:sp>
      <p:grpSp>
        <p:nvGrpSpPr>
          <p:cNvPr id="20489" name="Group 9"/>
          <p:cNvGrpSpPr>
            <a:grpSpLocks/>
          </p:cNvGrpSpPr>
          <p:nvPr/>
        </p:nvGrpSpPr>
        <p:grpSpPr bwMode="auto">
          <a:xfrm>
            <a:off x="1143001"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0">
              <a:blip r:embed="rId3"/>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lgn="ctr">
                <a:spcBef>
                  <a:spcPct val="20000"/>
                </a:spcBef>
                <a:buClr>
                  <a:srgbClr val="800040"/>
                </a:buClr>
                <a:buFont typeface="Wingdings" charset="0"/>
                <a:buNone/>
                <a:defRPr/>
              </a:pPr>
              <a:endParaRPr lang="en-US" sz="2800" b="1">
                <a:solidFill>
                  <a:srgbClr val="FFFFFF"/>
                </a:solidFill>
                <a:latin typeface="Tahoma" charset="0"/>
              </a:endParaRPr>
            </a:p>
          </p:txBody>
        </p:sp>
      </p:grpSp>
      <p:sp>
        <p:nvSpPr>
          <p:cNvPr id="20492" name="Text Box 12"/>
          <p:cNvSpPr txBox="1">
            <a:spLocks noChangeArrowheads="1"/>
          </p:cNvSpPr>
          <p:nvPr/>
        </p:nvSpPr>
        <p:spPr bwMode="auto">
          <a:xfrm>
            <a:off x="6812797" y="3292477"/>
            <a:ext cx="1999239" cy="8309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i="1" dirty="0">
                <a:solidFill>
                  <a:srgbClr val="000000"/>
                </a:solidFill>
                <a:latin typeface="Tahoma" charset="0"/>
              </a:rPr>
              <a:t>المواهب التجهيزية</a:t>
            </a:r>
            <a:br>
              <a:rPr lang="en-US" i="1" dirty="0">
                <a:solidFill>
                  <a:srgbClr val="000000"/>
                </a:solidFill>
                <a:latin typeface="Tahoma" charset="0"/>
              </a:rPr>
            </a:br>
            <a:r>
              <a:rPr lang="en-US" i="1" dirty="0">
                <a:solidFill>
                  <a:srgbClr val="000000"/>
                </a:solidFill>
                <a:latin typeface="Tahoma" charset="0"/>
              </a:rPr>
              <a:t>(</a:t>
            </a:r>
            <a:r>
              <a:rPr lang="ar-JO" i="1" dirty="0">
                <a:solidFill>
                  <a:srgbClr val="000000"/>
                </a:solidFill>
                <a:latin typeface="Tahoma" charset="0"/>
              </a:rPr>
              <a:t>اف 4: 11-12أ</a:t>
            </a:r>
            <a:r>
              <a:rPr lang="en-US" i="1" dirty="0">
                <a:solidFill>
                  <a:srgbClr val="000000"/>
                </a:solidFill>
                <a:latin typeface="Tahoma" charset="0"/>
              </a:rPr>
              <a:t>)</a:t>
            </a:r>
          </a:p>
        </p:txBody>
      </p:sp>
      <p:sp>
        <p:nvSpPr>
          <p:cNvPr id="632842" name="Text Box 13"/>
          <p:cNvSpPr txBox="1">
            <a:spLocks noChangeArrowheads="1"/>
          </p:cNvSpPr>
          <p:nvPr/>
        </p:nvSpPr>
        <p:spPr bwMode="auto">
          <a:xfrm>
            <a:off x="1371600" y="6553201"/>
            <a:ext cx="5986482" cy="3047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1400" dirty="0">
                <a:solidFill>
                  <a:srgbClr val="000000"/>
                </a:solidFill>
                <a:latin typeface="Tahoma" charset="0"/>
              </a:rPr>
              <a:t>مقتبسة من تشارلز ر. سويندول ” دليل دراسة المواهب الروحية“ (1983)، 7</a:t>
            </a:r>
            <a:endParaRPr lang="en-US" sz="1400" dirty="0">
              <a:solidFill>
                <a:srgbClr val="000000"/>
              </a:solidFill>
              <a:latin typeface="Tahoma" charset="0"/>
            </a:endParaRPr>
          </a:p>
        </p:txBody>
      </p:sp>
      <p:sp>
        <p:nvSpPr>
          <p:cNvPr id="20494" name="Text Box 14"/>
          <p:cNvSpPr txBox="1">
            <a:spLocks noChangeArrowheads="1"/>
          </p:cNvSpPr>
          <p:nvPr/>
        </p:nvSpPr>
        <p:spPr bwMode="auto">
          <a:xfrm>
            <a:off x="6575178" y="990602"/>
            <a:ext cx="2457698" cy="83098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i="1" dirty="0">
                <a:solidFill>
                  <a:srgbClr val="000000"/>
                </a:solidFill>
                <a:latin typeface="Tahoma" charset="0"/>
              </a:rPr>
              <a:t>المواهب غير التجهيزية</a:t>
            </a:r>
            <a:br>
              <a:rPr lang="en-US" i="1" dirty="0">
                <a:solidFill>
                  <a:srgbClr val="000000"/>
                </a:solidFill>
                <a:latin typeface="Tahoma" charset="0"/>
              </a:rPr>
            </a:br>
            <a:r>
              <a:rPr lang="en-US" i="1" dirty="0">
                <a:solidFill>
                  <a:srgbClr val="000000"/>
                </a:solidFill>
                <a:latin typeface="Tahoma" charset="0"/>
              </a:rPr>
              <a:t>(</a:t>
            </a:r>
            <a:r>
              <a:rPr lang="ar-JO" i="1" dirty="0">
                <a:solidFill>
                  <a:srgbClr val="000000"/>
                </a:solidFill>
                <a:latin typeface="Tahoma" charset="0"/>
              </a:rPr>
              <a:t>أف 4: 12ب</a:t>
            </a:r>
            <a:r>
              <a:rPr lang="en-US" i="1" dirty="0">
                <a:solidFill>
                  <a:srgbClr val="000000"/>
                </a:solidFill>
                <a:latin typeface="Tahoma"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 presetClass="entr" presetSubtype="0" fill="hold" grpId="0" nodeType="afterEffect">
                                  <p:stCondLst>
                                    <p:cond delay="0"/>
                                  </p:stCondLst>
                                  <p:childTnLst>
                                    <p:set>
                                      <p:cBhvr>
                                        <p:cTn id="37" dur="1" fill="hold">
                                          <p:stCondLst>
                                            <p:cond delay="0"/>
                                          </p:stCondLst>
                                        </p:cTn>
                                        <p:tgtEl>
                                          <p:spTgt spid="2049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5" presetClass="entr" presetSubtype="0" fill="hold" nodeType="clickEffect">
                                  <p:stCondLst>
                                    <p:cond delay="0"/>
                                  </p:stCondLst>
                                  <p:childTnLst>
                                    <p:set>
                                      <p:cBhvr>
                                        <p:cTn id="41" dur="1" fill="hold">
                                          <p:stCondLst>
                                            <p:cond delay="0"/>
                                          </p:stCondLst>
                                        </p:cTn>
                                        <p:tgtEl>
                                          <p:spTgt spid="20489"/>
                                        </p:tgtEl>
                                        <p:attrNameLst>
                                          <p:attrName>style.visibility</p:attrName>
                                        </p:attrNameLst>
                                      </p:cBhvr>
                                      <p:to>
                                        <p:strVal val="visible"/>
                                      </p:to>
                                    </p:set>
                                    <p:anim calcmode="lin" valueType="num">
                                      <p:cBhvr>
                                        <p:cTn id="42" dur="1000" fill="hold"/>
                                        <p:tgtEl>
                                          <p:spTgt spid="20489"/>
                                        </p:tgtEl>
                                        <p:attrNameLst>
                                          <p:attrName>ppt_w</p:attrName>
                                        </p:attrNameLst>
                                      </p:cBhvr>
                                      <p:tavLst>
                                        <p:tav tm="0">
                                          <p:val>
                                            <p:fltVal val="0"/>
                                          </p:val>
                                        </p:tav>
                                        <p:tav tm="100000">
                                          <p:val>
                                            <p:strVal val="#ppt_w"/>
                                          </p:val>
                                        </p:tav>
                                      </p:tavLst>
                                    </p:anim>
                                    <p:anim calcmode="lin" valueType="num">
                                      <p:cBhvr>
                                        <p:cTn id="43" dur="1000" fill="hold"/>
                                        <p:tgtEl>
                                          <p:spTgt spid="20489"/>
                                        </p:tgtEl>
                                        <p:attrNameLst>
                                          <p:attrName>ppt_h</p:attrName>
                                        </p:attrNameLst>
                                      </p:cBhvr>
                                      <p:tavLst>
                                        <p:tav tm="0">
                                          <p:val>
                                            <p:fltVal val="0"/>
                                          </p:val>
                                        </p:tav>
                                        <p:tav tm="100000">
                                          <p:val>
                                            <p:strVal val="#ppt_h"/>
                                          </p:val>
                                        </p:tav>
                                      </p:tavLst>
                                    </p:anim>
                                    <p:anim calcmode="lin" valueType="num">
                                      <p:cBhvr>
                                        <p:cTn id="44"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46" fill="hold" nodeType="afterGroup">
                            <p:stCondLst>
                              <p:cond delay="1000"/>
                            </p:stCondLst>
                            <p:childTnLst>
                              <p:par>
                                <p:cTn id="47" presetID="1" presetClass="entr" presetSubtype="0" fill="hold" grpId="0" nodeType="afterEffect">
                                  <p:stCondLst>
                                    <p:cond delay="0"/>
                                  </p:stCondLst>
                                  <p:childTnLst>
                                    <p:set>
                                      <p:cBhvr>
                                        <p:cTn id="48" dur="1" fill="hold">
                                          <p:stCondLst>
                                            <p:cond delay="0"/>
                                          </p:stCondLst>
                                        </p:cTn>
                                        <p:tgtEl>
                                          <p:spTgt spid="204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6" grpId="0" animBg="1"/>
      <p:bldP spid="20487" grpId="0" animBg="1"/>
      <p:bldP spid="20488" grpId="0" animBg="1"/>
      <p:bldP spid="20492" grpId="0"/>
      <p:bldP spid="2049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أن تكون كنيستنا </a:t>
            </a:r>
            <a:r>
              <a:rPr lang="ar-JO" sz="6000" b="1" dirty="0">
                <a:solidFill>
                  <a:srgbClr val="FFFF00"/>
                </a:solidFill>
                <a:effectLst>
                  <a:glow rad="127000">
                    <a:schemeClr val="tx1"/>
                  </a:glow>
                </a:effectLst>
                <a:latin typeface="Arial" charset="0"/>
                <a:ea typeface="ＭＳ Ｐゴシック" charset="0"/>
                <a:cs typeface="ＭＳ Ｐゴシック" charset="0"/>
              </a:rPr>
              <a:t>متحدة</a:t>
            </a:r>
            <a:r>
              <a:rPr lang="ar-JO" sz="4800" b="1" dirty="0">
                <a:effectLst>
                  <a:glow rad="127000">
                    <a:schemeClr val="tx1"/>
                  </a:glow>
                </a:effectLst>
                <a:latin typeface="Arial" charset="0"/>
                <a:ea typeface="ＭＳ Ｐゴシック" charset="0"/>
                <a:cs typeface="ＭＳ Ｐゴシック" charset="0"/>
              </a:rPr>
              <a:t> </a:t>
            </a:r>
            <a:br>
              <a:rPr lang="ar-JO" sz="4800" b="1" dirty="0">
                <a:effectLst>
                  <a:glow rad="127000">
                    <a:schemeClr val="tx1"/>
                  </a:glow>
                </a:effectLst>
                <a:latin typeface="Arial" charset="0"/>
                <a:ea typeface="ＭＳ Ｐゴシック" charset="0"/>
                <a:cs typeface="ＭＳ Ｐゴシック" charset="0"/>
              </a:rPr>
            </a:br>
            <a:r>
              <a:rPr lang="ar-JO" sz="4800" b="1" dirty="0">
                <a:effectLst>
                  <a:glow rad="127000">
                    <a:schemeClr val="tx1"/>
                  </a:glow>
                </a:effectLst>
                <a:latin typeface="Arial" charset="0"/>
                <a:ea typeface="ＭＳ Ｐゴシック" charset="0"/>
                <a:cs typeface="ＭＳ Ｐゴシック" charset="0"/>
              </a:rPr>
              <a:t>على الرغم من الأنواع المختلفة من الناس ؟</a:t>
            </a:r>
            <a:endParaRPr lang="en-US" sz="4800" b="1" dirty="0">
              <a:effectLst>
                <a:glow rad="127000">
                  <a:schemeClr val="tx1"/>
                </a:glow>
              </a:effectLst>
              <a:latin typeface="Arial" charset="0"/>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518250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 ...</a:t>
            </a:r>
            <a:endParaRPr lang="en-US" b="1" dirty="0">
              <a:latin typeface="Arial" charset="0"/>
              <a:ea typeface="ＭＳ Ｐゴシック" charset="0"/>
              <a:cs typeface="ＭＳ Ｐゴシック" charset="0"/>
            </a:endParaRPr>
          </a:p>
        </p:txBody>
      </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4B3F1BF2-4FFF-7247-B600-5ABF4E3B502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 1-3</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36755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Rectangle 3"/>
          <p:cNvSpPr>
            <a:spLocks noGrp="1" noChangeArrowheads="1"/>
          </p:cNvSpPr>
          <p:nvPr>
            <p:ph type="title" idx="4294967295"/>
          </p:nvPr>
        </p:nvSpPr>
        <p:spPr>
          <a:xfrm>
            <a:off x="0" y="0"/>
            <a:ext cx="9144000" cy="762000"/>
          </a:xfrm>
          <a:gradFill rotWithShape="0">
            <a:gsLst>
              <a:gs pos="0">
                <a:schemeClr val="accent2"/>
              </a:gs>
              <a:gs pos="100000">
                <a:schemeClr val="accent2">
                  <a:gamma/>
                  <a:shade val="46275"/>
                  <a:invGamma/>
                </a:schemeClr>
              </a:gs>
            </a:gsLst>
            <a:path path="shape">
              <a:fillToRect l="50000" t="50000" r="50000" b="50000"/>
            </a:path>
          </a:gradFill>
          <a:effectLst>
            <a:outerShdw blurRad="63500" dist="35921" dir="2700000" algn="ctr" rotWithShape="0">
              <a:schemeClr val="tx2">
                <a:alpha val="74998"/>
              </a:schemeClr>
            </a:outerShdw>
          </a:effectLst>
        </p:spPr>
        <p:txBody>
          <a:bodyPr/>
          <a:lstStyle/>
          <a:p>
            <a:pPr eaLnBrk="1" hangingPunct="1">
              <a:defRPr/>
            </a:pPr>
            <a:r>
              <a:rPr lang="ar-JO" b="1" dirty="0">
                <a:solidFill>
                  <a:schemeClr val="bg1"/>
                </a:solidFill>
                <a:effectLst>
                  <a:outerShdw blurRad="38100" dist="38100" dir="2700000" algn="tl">
                    <a:srgbClr val="000000"/>
                  </a:outerShdw>
                </a:effectLst>
                <a:latin typeface="Arial" charset="0"/>
                <a:ea typeface="ＭＳ Ｐゴシック" charset="0"/>
                <a:cs typeface="ＭＳ Ｐゴシック" charset="0"/>
              </a:rPr>
              <a:t>كيف نكون متحدين ...</a:t>
            </a:r>
            <a:endParaRPr lang="en-US" b="1" dirty="0">
              <a:latin typeface="Arial" charset="0"/>
              <a:ea typeface="ＭＳ Ｐゴシック" charset="0"/>
              <a:cs typeface="ＭＳ Ｐゴシック" charset="0"/>
            </a:endParaRPr>
          </a:p>
        </p:txBody>
      </p:sp>
      <p:grpSp>
        <p:nvGrpSpPr>
          <p:cNvPr id="4" name="Group 3"/>
          <p:cNvGrpSpPr/>
          <p:nvPr/>
        </p:nvGrpSpPr>
        <p:grpSpPr>
          <a:xfrm>
            <a:off x="1956726" y="2378337"/>
            <a:ext cx="5230548" cy="4170790"/>
            <a:chOff x="2362200" y="1408546"/>
            <a:chExt cx="5230548" cy="4320886"/>
          </a:xfrm>
        </p:grpSpPr>
        <p:sp>
          <p:nvSpPr>
            <p:cNvPr id="2" name="Heart 1"/>
            <p:cNvSpPr>
              <a:spLocks noChangeAspect="1"/>
            </p:cNvSpPr>
            <p:nvPr/>
          </p:nvSpPr>
          <p:spPr bwMode="auto">
            <a:xfrm>
              <a:off x="2362200" y="1408546"/>
              <a:ext cx="5230548" cy="4320886"/>
            </a:xfrm>
            <a:prstGeom prst="heart">
              <a:avLst/>
            </a:prstGeom>
            <a:solidFill>
              <a:srgbClr val="0000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23" name="Text Box 4"/>
            <p:cNvSpPr txBox="1">
              <a:spLocks noChangeArrowheads="1"/>
            </p:cNvSpPr>
            <p:nvPr/>
          </p:nvSpPr>
          <p:spPr bwMode="auto">
            <a:xfrm>
              <a:off x="2698402" y="2263761"/>
              <a:ext cx="4558145" cy="73336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الكنيسة</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grpSp>
        <p:nvGrpSpPr>
          <p:cNvPr id="3" name="Group 2"/>
          <p:cNvGrpSpPr>
            <a:grpSpLocks noChangeAspect="1"/>
          </p:cNvGrpSpPr>
          <p:nvPr/>
        </p:nvGrpSpPr>
        <p:grpSpPr>
          <a:xfrm>
            <a:off x="3371273" y="3971164"/>
            <a:ext cx="2401455" cy="1863147"/>
            <a:chOff x="3394366" y="2920569"/>
            <a:chExt cx="2401455" cy="1863147"/>
          </a:xfrm>
        </p:grpSpPr>
        <p:sp>
          <p:nvSpPr>
            <p:cNvPr id="24" name="Heart 23"/>
            <p:cNvSpPr/>
            <p:nvPr/>
          </p:nvSpPr>
          <p:spPr bwMode="auto">
            <a:xfrm>
              <a:off x="3394366" y="2920569"/>
              <a:ext cx="2401455" cy="1863147"/>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108548" name="Text Box 4"/>
            <p:cNvSpPr txBox="1">
              <a:spLocks noChangeArrowheads="1"/>
            </p:cNvSpPr>
            <p:nvPr/>
          </p:nvSpPr>
          <p:spPr bwMode="auto">
            <a:xfrm>
              <a:off x="3463636" y="3188855"/>
              <a:ext cx="2216727" cy="132343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الله</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12" name="Rectangle 2">
            <a:extLst>
              <a:ext uri="{FF2B5EF4-FFF2-40B4-BE49-F238E27FC236}">
                <a16:creationId xmlns:a16="http://schemas.microsoft.com/office/drawing/2014/main" id="{C1F94DB4-F49A-7042-8F3C-425FAE33875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7" tIns="45714" rIns="91427" bIns="45714"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132" rtl="0" eaLnBrk="0" fontAlgn="base" latinLnBrk="0" hangingPunct="0">
              <a:lnSpc>
                <a:spcPct val="100000"/>
              </a:lnSpc>
              <a:spcBef>
                <a:spcPct val="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أفسس</a:t>
            </a:r>
            <a:r>
              <a:rPr kumimoji="0" lang="ar-JO" sz="4800" b="1" i="0" u="none" strike="noStrike" kern="1200" cap="none" spc="0" normalizeH="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4-6</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771450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latin typeface="Arial" charset="0"/>
                <a:ea typeface="Osaka" charset="0"/>
                <a:cs typeface="Arial" charset="0"/>
              </a:rPr>
              <a:t>أفسس 4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93964956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730114" name="Group 3"/>
          <p:cNvGrpSpPr>
            <a:grpSpLocks/>
          </p:cNvGrpSpPr>
          <p:nvPr/>
        </p:nvGrpSpPr>
        <p:grpSpPr bwMode="auto">
          <a:xfrm>
            <a:off x="0" y="0"/>
            <a:ext cx="9144000" cy="6553200"/>
            <a:chOff x="192" y="144"/>
            <a:chExt cx="5184" cy="3648"/>
          </a:xfrm>
        </p:grpSpPr>
        <p:pic>
          <p:nvPicPr>
            <p:cNvPr id="730117" name="Picture 4" descr="ephesians4_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2" y="144"/>
              <a:ext cx="5184" cy="35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0118" name="Rectangle 5"/>
            <p:cNvSpPr>
              <a:spLocks noChangeArrowheads="1"/>
            </p:cNvSpPr>
            <p:nvPr/>
          </p:nvSpPr>
          <p:spPr bwMode="auto">
            <a:xfrm>
              <a:off x="3312" y="3552"/>
              <a:ext cx="2064" cy="240"/>
            </a:xfrm>
            <a:prstGeom prst="rect">
              <a:avLst/>
            </a:prstGeom>
            <a:solidFill>
              <a:schemeClr val="tx1"/>
            </a:solidFill>
            <a:ln w="9525">
              <a:solidFill>
                <a:schemeClr val="tx1"/>
              </a:solidFill>
              <a:miter lim="800000"/>
              <a:headEnd/>
              <a:tailEnd/>
            </a:ln>
          </p:spPr>
          <p:txBody>
            <a:bodyPr wrap="none" anchor="ctr"/>
            <a:lstStyle/>
            <a:p>
              <a:endParaRPr lang="en-US"/>
            </a:p>
          </p:txBody>
        </p:sp>
      </p:grpSp>
      <p:sp>
        <p:nvSpPr>
          <p:cNvPr id="2" name="Rectangle 2"/>
          <p:cNvSpPr>
            <a:spLocks noGrp="1" noChangeArrowheads="1"/>
          </p:cNvSpPr>
          <p:nvPr>
            <p:ph type="title"/>
          </p:nvPr>
        </p:nvSpPr>
        <p:spPr>
          <a:xfrm>
            <a:off x="5580063" y="1628775"/>
            <a:ext cx="2952750" cy="400050"/>
          </a:xfrm>
          <a:solidFill>
            <a:schemeClr val="tx1"/>
          </a:solidFill>
        </p:spPr>
        <p:txBody>
          <a:bodyPr>
            <a:spAutoFit/>
          </a:bodyPr>
          <a:lstStyle/>
          <a:p>
            <a:pPr eaLnBrk="1" hangingPunct="1">
              <a:defRPr/>
            </a:pPr>
            <a:r>
              <a:rPr lang="ar-JO" sz="2000" b="1" kern="1200" dirty="0">
                <a:solidFill>
                  <a:srgbClr val="FFFFFF"/>
                </a:solidFill>
                <a:latin typeface="Arial" charset="0"/>
                <a:ea typeface="ＭＳ Ｐゴシック" charset="0"/>
                <a:cs typeface="ＭＳ Ｐゴシック" charset="0"/>
              </a:rPr>
              <a:t>أفسس 4: 3</a:t>
            </a:r>
            <a:endParaRPr lang="en-US" sz="2000" b="1" kern="1200" dirty="0">
              <a:solidFill>
                <a:srgbClr val="FFFFFF"/>
              </a:solidFill>
              <a:latin typeface="Arial" charset="0"/>
              <a:ea typeface="ＭＳ Ｐゴシック" charset="0"/>
              <a:cs typeface="ＭＳ Ｐゴシック" charset="0"/>
            </a:endParaRPr>
          </a:p>
        </p:txBody>
      </p:sp>
      <p:sp>
        <p:nvSpPr>
          <p:cNvPr id="730116" name="TextBox 5"/>
          <p:cNvSpPr txBox="1">
            <a:spLocks noChangeArrowheads="1"/>
          </p:cNvSpPr>
          <p:nvPr/>
        </p:nvSpPr>
        <p:spPr bwMode="auto">
          <a:xfrm>
            <a:off x="0" y="978363"/>
            <a:ext cx="9144000" cy="4308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10000"/>
              </a:lnSpc>
            </a:pPr>
            <a:r>
              <a:rPr lang="ar-JO" sz="2000" b="1" dirty="0">
                <a:solidFill>
                  <a:srgbClr val="FFFFFF"/>
                </a:solidFill>
                <a:latin typeface="Arial" charset="0"/>
              </a:rPr>
              <a:t>مجتهدين أن تحفظوا وحدانية الروح برباط السلام</a:t>
            </a:r>
            <a:endParaRPr lang="en-US" sz="2000" dirty="0">
              <a:solidFill>
                <a:srgbClr val="FFFFFF"/>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704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318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3188" name="Text Box 4"/>
          <p:cNvSpPr txBox="1">
            <a:spLocks noChangeArrowheads="1"/>
          </p:cNvSpPr>
          <p:nvPr/>
        </p:nvSpPr>
        <p:spPr bwMode="auto">
          <a:xfrm>
            <a:off x="0" y="1460500"/>
            <a:ext cx="9144000" cy="397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sz="3600" b="1" dirty="0">
                <a:solidFill>
                  <a:srgbClr val="CC3300"/>
                </a:solidFill>
                <a:latin typeface="Arial" charset="0"/>
              </a:rPr>
              <a:t>جسد</a:t>
            </a:r>
            <a:r>
              <a:rPr lang="ar-JO" sz="3600" dirty="0">
                <a:solidFill>
                  <a:schemeClr val="accent2"/>
                </a:solidFill>
                <a:latin typeface="Arial" charset="0"/>
              </a:rPr>
              <a:t> – شركة المؤمنين ( الكنيسة )</a:t>
            </a:r>
            <a:endParaRPr lang="en-US" sz="3600" dirty="0">
              <a:solidFill>
                <a:schemeClr val="accent2"/>
              </a:solidFill>
              <a:latin typeface="Arial" charset="0"/>
            </a:endParaRPr>
          </a:p>
          <a:p>
            <a:pPr algn="r" eaLnBrk="1" hangingPunct="1"/>
            <a:r>
              <a:rPr lang="ar-JO" sz="3600" b="1" dirty="0">
                <a:solidFill>
                  <a:srgbClr val="CC3300"/>
                </a:solidFill>
                <a:latin typeface="Arial" charset="0"/>
              </a:rPr>
              <a:t>روح</a:t>
            </a:r>
            <a:r>
              <a:rPr lang="ar-JO" sz="3600" dirty="0">
                <a:solidFill>
                  <a:schemeClr val="accent2"/>
                </a:solidFill>
                <a:latin typeface="Arial" charset="0"/>
              </a:rPr>
              <a:t> – الروح القدس يفعل الشركة</a:t>
            </a:r>
            <a:endParaRPr lang="en-US" sz="3600" dirty="0">
              <a:solidFill>
                <a:schemeClr val="accent2"/>
              </a:solidFill>
              <a:latin typeface="Arial" charset="0"/>
            </a:endParaRPr>
          </a:p>
          <a:p>
            <a:pPr algn="r" eaLnBrk="1" hangingPunct="1"/>
            <a:r>
              <a:rPr lang="ar-JO" sz="3600" b="1" dirty="0">
                <a:solidFill>
                  <a:srgbClr val="CC3300"/>
                </a:solidFill>
                <a:latin typeface="Arial" charset="0"/>
              </a:rPr>
              <a:t>رجاء</a:t>
            </a:r>
            <a:r>
              <a:rPr lang="ar-JO" sz="3600" dirty="0">
                <a:solidFill>
                  <a:schemeClr val="accent2"/>
                </a:solidFill>
                <a:latin typeface="Arial" charset="0"/>
              </a:rPr>
              <a:t> – عن المستقبل</a:t>
            </a:r>
            <a:endParaRPr lang="en-US" sz="3600" dirty="0">
              <a:solidFill>
                <a:schemeClr val="accent2"/>
              </a:solidFill>
              <a:latin typeface="Arial" charset="0"/>
            </a:endParaRPr>
          </a:p>
          <a:p>
            <a:pPr algn="r" eaLnBrk="1" hangingPunct="1"/>
            <a:r>
              <a:rPr lang="ar-JO" sz="3600" b="1" dirty="0">
                <a:solidFill>
                  <a:srgbClr val="CC3300"/>
                </a:solidFill>
                <a:latin typeface="Arial" charset="0"/>
              </a:rPr>
              <a:t>رب</a:t>
            </a:r>
            <a:r>
              <a:rPr lang="ar-JO" sz="3600" dirty="0">
                <a:solidFill>
                  <a:schemeClr val="accent2"/>
                </a:solidFill>
                <a:latin typeface="Arial" charset="0"/>
              </a:rPr>
              <a:t> – الذي ننتمي له</a:t>
            </a:r>
            <a:endParaRPr lang="en-US" sz="3600" dirty="0">
              <a:solidFill>
                <a:schemeClr val="accent2"/>
              </a:solidFill>
              <a:latin typeface="Arial" charset="0"/>
            </a:endParaRPr>
          </a:p>
          <a:p>
            <a:pPr algn="r" eaLnBrk="1" hangingPunct="1"/>
            <a:r>
              <a:rPr lang="ar-JO" sz="3600" b="1" dirty="0">
                <a:solidFill>
                  <a:srgbClr val="CC3300"/>
                </a:solidFill>
                <a:latin typeface="Arial" charset="0"/>
              </a:rPr>
              <a:t>إيمان</a:t>
            </a:r>
            <a:r>
              <a:rPr lang="ar-JO" sz="3600" dirty="0">
                <a:solidFill>
                  <a:schemeClr val="accent2"/>
                </a:solidFill>
                <a:latin typeface="Arial" charset="0"/>
              </a:rPr>
              <a:t> – التزام فردي</a:t>
            </a:r>
            <a:endParaRPr lang="en-US" sz="3600" dirty="0">
              <a:solidFill>
                <a:schemeClr val="accent2"/>
              </a:solidFill>
              <a:latin typeface="Arial" charset="0"/>
            </a:endParaRPr>
          </a:p>
          <a:p>
            <a:pPr algn="r" eaLnBrk="1" hangingPunct="1"/>
            <a:r>
              <a:rPr lang="ar-JO" sz="3600" b="1" dirty="0">
                <a:solidFill>
                  <a:srgbClr val="CC3300"/>
                </a:solidFill>
                <a:latin typeface="Arial" charset="0"/>
              </a:rPr>
              <a:t>معمودية</a:t>
            </a:r>
            <a:r>
              <a:rPr lang="ar-JO" sz="3600" dirty="0">
                <a:solidFill>
                  <a:schemeClr val="accent2"/>
                </a:solidFill>
                <a:latin typeface="Arial" charset="0"/>
              </a:rPr>
              <a:t> – تسجيل الدخول إلى الكنيسة</a:t>
            </a:r>
            <a:endParaRPr lang="en-US" sz="3600" dirty="0">
              <a:solidFill>
                <a:schemeClr val="accent2"/>
              </a:solidFill>
              <a:latin typeface="Arial" charset="0"/>
            </a:endParaRPr>
          </a:p>
          <a:p>
            <a:pPr algn="r" eaLnBrk="1" hangingPunct="1"/>
            <a:r>
              <a:rPr lang="ar-JO" sz="3600" b="1" dirty="0">
                <a:solidFill>
                  <a:srgbClr val="CC3300"/>
                </a:solidFill>
                <a:latin typeface="Arial" charset="0"/>
              </a:rPr>
              <a:t>إله</a:t>
            </a:r>
            <a:r>
              <a:rPr lang="ar-JO" sz="3600" dirty="0">
                <a:solidFill>
                  <a:schemeClr val="accent2"/>
                </a:solidFill>
                <a:latin typeface="Arial" charset="0"/>
              </a:rPr>
              <a:t> – أبونا يحفظنا للأبد</a:t>
            </a:r>
            <a:endParaRPr lang="en-US" sz="3600" dirty="0">
              <a:solidFill>
                <a:schemeClr val="accent2"/>
              </a:solidFill>
              <a:latin typeface="Arial" charset="0"/>
            </a:endParaRPr>
          </a:p>
        </p:txBody>
      </p:sp>
      <p:sp>
        <p:nvSpPr>
          <p:cNvPr id="733189" name="Title 1"/>
          <p:cNvSpPr>
            <a:spLocks noGrp="1"/>
          </p:cNvSpPr>
          <p:nvPr>
            <p:ph type="title" idx="4294967295"/>
          </p:nvPr>
        </p:nvSpPr>
        <p:spPr/>
        <p:txBody>
          <a:bodyPr/>
          <a:lstStyle/>
          <a:p>
            <a:r>
              <a:rPr lang="ar-JO" b="1" dirty="0">
                <a:latin typeface="Arial" charset="0"/>
                <a:ea typeface="ＭＳ Ｐゴシック" charset="0"/>
                <a:cs typeface="ＭＳ Ｐゴシック" charset="0"/>
              </a:rPr>
              <a:t>ما الذي يوحدنا (أف 4: 4-6)</a:t>
            </a:r>
            <a:endParaRPr lang="en-US"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withEffect">
                                  <p:stCondLst>
                                    <p:cond delay="0"/>
                                  </p:stCondLst>
                                  <p:childTnLst>
                                    <p:set>
                                      <p:cBhvr>
                                        <p:cTn id="6" dur="1" fill="hold">
                                          <p:stCondLst>
                                            <p:cond delay="0"/>
                                          </p:stCondLst>
                                        </p:cTn>
                                        <p:tgtEl>
                                          <p:spTgt spid="87042"/>
                                        </p:tgtEl>
                                        <p:attrNameLst>
                                          <p:attrName>style.visibility</p:attrName>
                                        </p:attrNameLst>
                                      </p:cBhvr>
                                      <p:to>
                                        <p:strVal val="visible"/>
                                      </p:to>
                                    </p:set>
                                    <p:anim calcmode="lin" valueType="num">
                                      <p:cBhvr>
                                        <p:cTn id="7" dur="2000" fill="hold"/>
                                        <p:tgtEl>
                                          <p:spTgt spid="87042"/>
                                        </p:tgtEl>
                                        <p:attrNameLst>
                                          <p:attrName>ppt_w</p:attrName>
                                        </p:attrNameLst>
                                      </p:cBhvr>
                                      <p:tavLst>
                                        <p:tav tm="0">
                                          <p:val>
                                            <p:strVal val="#ppt_w*0.70"/>
                                          </p:val>
                                        </p:tav>
                                        <p:tav tm="100000">
                                          <p:val>
                                            <p:strVal val="#ppt_w"/>
                                          </p:val>
                                        </p:tav>
                                      </p:tavLst>
                                    </p:anim>
                                    <p:anim calcmode="lin" valueType="num">
                                      <p:cBhvr>
                                        <p:cTn id="8" dur="2000" fill="hold"/>
                                        <p:tgtEl>
                                          <p:spTgt spid="87042"/>
                                        </p:tgtEl>
                                        <p:attrNameLst>
                                          <p:attrName>ppt_h</p:attrName>
                                        </p:attrNameLst>
                                      </p:cBhvr>
                                      <p:tavLst>
                                        <p:tav tm="0">
                                          <p:val>
                                            <p:strVal val="#ppt_h"/>
                                          </p:val>
                                        </p:tav>
                                        <p:tav tm="100000">
                                          <p:val>
                                            <p:strVal val="#ppt_h"/>
                                          </p:val>
                                        </p:tav>
                                      </p:tavLst>
                                    </p:anim>
                                    <p:animEffect transition="in" filter="fade">
                                      <p:cBhvr>
                                        <p:cTn id="9" dur="2000"/>
                                        <p:tgtEl>
                                          <p:spTgt spid="87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0244" name="Picture 4" descr="Related image">
            <a:extLst>
              <a:ext uri="{FF2B5EF4-FFF2-40B4-BE49-F238E27FC236}">
                <a16:creationId xmlns:a16="http://schemas.microsoft.com/office/drawing/2014/main" id="{83092F4A-9426-3443-8678-1B2862AC54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5750"/>
          <a:stretch/>
        </p:blipFill>
        <p:spPr bwMode="auto">
          <a:xfrm>
            <a:off x="1131888" y="0"/>
            <a:ext cx="6880225" cy="577788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6512" y="5417840"/>
            <a:ext cx="9145016" cy="1440160"/>
          </a:xfrm>
          <a:effectLst/>
        </p:spPr>
        <p:txBody>
          <a:bodyPr/>
          <a:lstStyle/>
          <a:p>
            <a:pPr>
              <a:defRPr/>
            </a:pPr>
            <a:r>
              <a:rPr lang="ar-JO" sz="2800" b="1" dirty="0">
                <a:solidFill>
                  <a:schemeClr val="tx1"/>
                </a:solidFill>
              </a:rPr>
              <a:t>أشعر بوحدة جديدة في كنيستي ... بعيدًا عن اللامبالاة ، وأتجه بثبات نحو المعارضة</a:t>
            </a:r>
            <a:endParaRPr lang="en-US" sz="2800" b="1" dirty="0">
              <a:solidFill>
                <a:schemeClr val="tx1"/>
              </a:solidFill>
              <a:effectLst>
                <a:glow rad="127000">
                  <a:schemeClr val="bg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87674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415746" name="Oval 2"/>
          <p:cNvSpPr>
            <a:spLocks noChangeArrowheads="1"/>
          </p:cNvSpPr>
          <p:nvPr/>
        </p:nvSpPr>
        <p:spPr bwMode="auto">
          <a:xfrm>
            <a:off x="2743200" y="-1295400"/>
            <a:ext cx="8331200" cy="9448800"/>
          </a:xfrm>
          <a:prstGeom prst="ellipse">
            <a:avLst/>
          </a:prstGeom>
          <a:solidFill>
            <a:srgbClr val="FF3300">
              <a:alpha val="30000"/>
            </a:srgbClr>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FFCC00"/>
              </a:solidFill>
              <a:latin typeface="Arial" charset="0"/>
            </a:endParaRPr>
          </a:p>
        </p:txBody>
      </p:sp>
      <p:sp>
        <p:nvSpPr>
          <p:cNvPr id="415747" name="Rectangle 3"/>
          <p:cNvSpPr>
            <a:spLocks noChangeArrowheads="1"/>
          </p:cNvSpPr>
          <p:nvPr/>
        </p:nvSpPr>
        <p:spPr bwMode="auto">
          <a:xfrm>
            <a:off x="1" y="1485900"/>
            <a:ext cx="8907463" cy="4305300"/>
          </a:xfrm>
          <a:prstGeom prst="rect">
            <a:avLst/>
          </a:prstGeom>
          <a:solidFill>
            <a:srgbClr val="FFCC99">
              <a:alpha val="50000"/>
            </a:srgb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91427" tIns="45714" rIns="91427" bIns="45714" anchor="ctr"/>
          <a:lstStyle/>
          <a:p>
            <a:pPr algn="ctr">
              <a:defRPr/>
            </a:pPr>
            <a:endParaRPr lang="en-US" sz="1800">
              <a:solidFill>
                <a:srgbClr val="000000"/>
              </a:solidFill>
              <a:latin typeface="Arial" charset="0"/>
            </a:endParaRPr>
          </a:p>
        </p:txBody>
      </p:sp>
      <p:pic>
        <p:nvPicPr>
          <p:cNvPr id="415748" name="Picture 4" descr="ephesus library skylight"/>
          <p:cNvPicPr>
            <a:picLocks noGrp="1" noChangeAspect="1" noChangeArrowheads="1"/>
          </p:cNvPicPr>
          <p:nvPr>
            <p:ph/>
          </p:nvPr>
        </p:nvPicPr>
        <p:blipFill>
          <a:blip r:embed="rId4" cstate="screen">
            <a:extLst>
              <a:ext uri="{28A0092B-C50C-407E-A947-70E740481C1C}">
                <a14:useLocalDpi xmlns:a14="http://schemas.microsoft.com/office/drawing/2010/main"/>
              </a:ext>
            </a:extLst>
          </a:blip>
          <a:srcRect/>
          <a:stretch>
            <a:fillRect/>
          </a:stretch>
        </p:blipFill>
        <p:spPr>
          <a:xfrm>
            <a:off x="4775201" y="250828"/>
            <a:ext cx="3700463" cy="6354763"/>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15749" name="Text Box 5"/>
          <p:cNvSpPr txBox="1">
            <a:spLocks noChangeArrowheads="1"/>
          </p:cNvSpPr>
          <p:nvPr/>
        </p:nvSpPr>
        <p:spPr bwMode="auto">
          <a:xfrm>
            <a:off x="877509" y="2209801"/>
            <a:ext cx="3837367" cy="39703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27" tIns="45714" rIns="91427" bIns="45714">
            <a:spAutoFit/>
          </a:bodyPr>
          <a:lstStyle>
            <a:lvl1pPr marL="374650" indent="-374650">
              <a:defRPr sz="2400">
                <a:solidFill>
                  <a:schemeClr val="tx1"/>
                </a:solidFill>
                <a:latin typeface="Arial" charset="0"/>
                <a:ea typeface="ＭＳ Ｐゴシック" charset="0"/>
                <a:cs typeface="ＭＳ Ｐゴシック" charset="0"/>
              </a:defRPr>
            </a:lvl1pPr>
            <a:lvl2pPr marL="5651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algn="r" rtl="1">
              <a:buFontTx/>
              <a:buChar char="•"/>
              <a:defRPr/>
            </a:pPr>
            <a:r>
              <a:rPr lang="ar-JO" sz="3600" b="1" dirty="0">
                <a:solidFill>
                  <a:srgbClr val="333399"/>
                </a:solidFill>
              </a:rPr>
              <a:t>دعوة للوحدة (1-6)</a:t>
            </a:r>
            <a:endParaRPr lang="en-US" sz="3600" b="1" dirty="0">
              <a:solidFill>
                <a:srgbClr val="333399"/>
              </a:solidFill>
            </a:endParaRPr>
          </a:p>
          <a:p>
            <a:pPr algn="r" rtl="1">
              <a:buFontTx/>
              <a:buChar char="•"/>
              <a:defRPr/>
            </a:pPr>
            <a:r>
              <a:rPr lang="ar-JO" sz="3600" b="1" dirty="0">
                <a:solidFill>
                  <a:srgbClr val="333399"/>
                </a:solidFill>
              </a:rPr>
              <a:t>طريق الوحدة (7-16)</a:t>
            </a:r>
            <a:endParaRPr lang="en-US" sz="3600" dirty="0">
              <a:solidFill>
                <a:srgbClr val="333399"/>
              </a:solidFill>
            </a:endParaRPr>
          </a:p>
          <a:p>
            <a:pPr lvl="1" algn="r" rtl="1">
              <a:buFontTx/>
              <a:buChar char="•"/>
              <a:defRPr/>
            </a:pPr>
            <a:r>
              <a:rPr lang="en-US" sz="3600" dirty="0">
                <a:solidFill>
                  <a:srgbClr val="333399"/>
                </a:solidFill>
              </a:rPr>
              <a:t> </a:t>
            </a:r>
            <a:r>
              <a:rPr lang="ar-JO" sz="3600" dirty="0">
                <a:solidFill>
                  <a:srgbClr val="333399"/>
                </a:solidFill>
              </a:rPr>
              <a:t>الصعود (7-10)</a:t>
            </a:r>
            <a:endParaRPr lang="en-US" sz="3600" dirty="0">
              <a:solidFill>
                <a:srgbClr val="333399"/>
              </a:solidFill>
            </a:endParaRPr>
          </a:p>
          <a:p>
            <a:pPr lvl="1" algn="r" rtl="1">
              <a:buFontTx/>
              <a:buChar char="•"/>
              <a:defRPr/>
            </a:pPr>
            <a:r>
              <a:rPr lang="en-US" sz="3600" dirty="0">
                <a:solidFill>
                  <a:srgbClr val="333399"/>
                </a:solidFill>
              </a:rPr>
              <a:t> </a:t>
            </a:r>
            <a:r>
              <a:rPr lang="ar-JO" sz="3600" dirty="0">
                <a:solidFill>
                  <a:srgbClr val="333399"/>
                </a:solidFill>
              </a:rPr>
              <a:t>الأدوار (11-12أ)</a:t>
            </a:r>
            <a:endParaRPr lang="en-US" sz="3600" dirty="0">
              <a:solidFill>
                <a:srgbClr val="333399"/>
              </a:solidFill>
            </a:endParaRPr>
          </a:p>
          <a:p>
            <a:pPr lvl="1" algn="r" rtl="1">
              <a:buFontTx/>
              <a:buChar char="•"/>
              <a:defRPr/>
            </a:pPr>
            <a:r>
              <a:rPr lang="ar-JO" sz="3600" dirty="0">
                <a:solidFill>
                  <a:srgbClr val="333399"/>
                </a:solidFill>
              </a:rPr>
              <a:t> الغاية (12ب-13)</a:t>
            </a:r>
            <a:endParaRPr lang="en-US" sz="3600" dirty="0">
              <a:solidFill>
                <a:srgbClr val="333399"/>
              </a:solidFill>
            </a:endParaRPr>
          </a:p>
          <a:p>
            <a:pPr lvl="1" algn="r" rtl="1">
              <a:buFontTx/>
              <a:buChar char="•"/>
              <a:defRPr/>
            </a:pPr>
            <a:r>
              <a:rPr lang="ar-JO" sz="3600" dirty="0">
                <a:solidFill>
                  <a:srgbClr val="333399"/>
                </a:solidFill>
              </a:rPr>
              <a:t> النتائج (14-16)</a:t>
            </a:r>
            <a:endParaRPr lang="en-US" sz="3600" dirty="0">
              <a:solidFill>
                <a:srgbClr val="333399"/>
              </a:solidFill>
            </a:endParaRPr>
          </a:p>
        </p:txBody>
      </p:sp>
      <p:sp>
        <p:nvSpPr>
          <p:cNvPr id="415751" name="Rectangle 7"/>
          <p:cNvSpPr>
            <a:spLocks noGrp="1" noChangeArrowheads="1"/>
          </p:cNvSpPr>
          <p:nvPr>
            <p:ph type="title" idx="4294967295"/>
          </p:nvPr>
        </p:nvSpPr>
        <p:spPr>
          <a:xfrm>
            <a:off x="152400" y="1295400"/>
            <a:ext cx="4343400" cy="1066800"/>
          </a:xfrm>
        </p:spPr>
        <p:txBody>
          <a:bodyPr/>
          <a:lstStyle/>
          <a:p>
            <a:pPr eaLnBrk="1" hangingPunct="1">
              <a:defRPr/>
            </a:pPr>
            <a:r>
              <a:rPr lang="ar-JO" sz="3600" b="1" dirty="0">
                <a:solidFill>
                  <a:srgbClr val="000066"/>
                </a:solidFill>
              </a:rPr>
              <a:t>أفسس 4: 1-16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415747"/>
                                        </p:tgtEl>
                                        <p:attrNameLst>
                                          <p:attrName>style.visibility</p:attrName>
                                        </p:attrNameLst>
                                      </p:cBhvr>
                                      <p:to>
                                        <p:strVal val="visible"/>
                                      </p:to>
                                    </p:set>
                                    <p:anim calcmode="lin" valueType="num">
                                      <p:cBhvr additive="base">
                                        <p:cTn id="7" dur="3000" fill="hold"/>
                                        <p:tgtEl>
                                          <p:spTgt spid="415747"/>
                                        </p:tgtEl>
                                        <p:attrNameLst>
                                          <p:attrName>ppt_x</p:attrName>
                                        </p:attrNameLst>
                                      </p:cBhvr>
                                      <p:tavLst>
                                        <p:tav tm="0">
                                          <p:val>
                                            <p:strVal val="1+#ppt_w/2"/>
                                          </p:val>
                                        </p:tav>
                                        <p:tav tm="100000">
                                          <p:val>
                                            <p:strVal val="#ppt_x"/>
                                          </p:val>
                                        </p:tav>
                                      </p:tavLst>
                                    </p:anim>
                                    <p:anim calcmode="lin" valueType="num">
                                      <p:cBhvr additive="base">
                                        <p:cTn id="8" dur="3000" fill="hold"/>
                                        <p:tgtEl>
                                          <p:spTgt spid="415747"/>
                                        </p:tgtEl>
                                        <p:attrNameLst>
                                          <p:attrName>ppt_y</p:attrName>
                                        </p:attrNameLst>
                                      </p:cBhvr>
                                      <p:tavLst>
                                        <p:tav tm="0">
                                          <p:val>
                                            <p:strVal val="#ppt_y"/>
                                          </p:val>
                                        </p:tav>
                                        <p:tav tm="100000">
                                          <p:val>
                                            <p:strVal val="#ppt_y"/>
                                          </p:val>
                                        </p:tav>
                                      </p:tavLst>
                                    </p:anim>
                                  </p:childTnLst>
                                </p:cTn>
                              </p:par>
                              <p:par>
                                <p:cTn id="9" presetID="9" presetClass="entr" presetSubtype="0" fill="hold" grpId="0" nodeType="withEffect">
                                  <p:stCondLst>
                                    <p:cond delay="0"/>
                                  </p:stCondLst>
                                  <p:childTnLst>
                                    <p:set>
                                      <p:cBhvr>
                                        <p:cTn id="10" dur="1" fill="hold">
                                          <p:stCondLst>
                                            <p:cond delay="0"/>
                                          </p:stCondLst>
                                        </p:cTn>
                                        <p:tgtEl>
                                          <p:spTgt spid="415751"/>
                                        </p:tgtEl>
                                        <p:attrNameLst>
                                          <p:attrName>style.visibility</p:attrName>
                                        </p:attrNameLst>
                                      </p:cBhvr>
                                      <p:to>
                                        <p:strVal val="visible"/>
                                      </p:to>
                                    </p:set>
                                    <p:animEffect transition="in" filter="dissolve">
                                      <p:cBhvr>
                                        <p:cTn id="11" dur="500"/>
                                        <p:tgtEl>
                                          <p:spTgt spid="415751"/>
                                        </p:tgtEl>
                                      </p:cBhvr>
                                    </p:animEffect>
                                  </p:childTnLst>
                                </p:cTn>
                              </p:par>
                            </p:childTnLst>
                          </p:cTn>
                        </p:par>
                        <p:par>
                          <p:cTn id="12" fill="hold" nodeType="withGroup">
                            <p:stCondLst>
                              <p:cond delay="3000"/>
                            </p:stCondLst>
                            <p:childTnLst>
                              <p:par>
                                <p:cTn id="13" presetID="9" presetClass="entr" presetSubtype="0" fill="hold" grpId="0" nodeType="afterEffect">
                                  <p:stCondLst>
                                    <p:cond delay="0"/>
                                  </p:stCondLst>
                                  <p:childTnLst>
                                    <p:set>
                                      <p:cBhvr>
                                        <p:cTn id="14" dur="1" fill="hold">
                                          <p:stCondLst>
                                            <p:cond delay="0"/>
                                          </p:stCondLst>
                                        </p:cTn>
                                        <p:tgtEl>
                                          <p:spTgt spid="415749">
                                            <p:txEl>
                                              <p:pRg st="0" end="0"/>
                                            </p:txEl>
                                          </p:spTgt>
                                        </p:tgtEl>
                                        <p:attrNameLst>
                                          <p:attrName>style.visibility</p:attrName>
                                        </p:attrNameLst>
                                      </p:cBhvr>
                                      <p:to>
                                        <p:strVal val="visible"/>
                                      </p:to>
                                    </p:set>
                                    <p:animEffect transition="in" filter="dissolve">
                                      <p:cBhvr>
                                        <p:cTn id="15" dur="500"/>
                                        <p:tgtEl>
                                          <p:spTgt spid="41574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415749">
                                            <p:txEl>
                                              <p:pRg st="1" end="1"/>
                                            </p:txEl>
                                          </p:spTgt>
                                        </p:tgtEl>
                                        <p:attrNameLst>
                                          <p:attrName>style.visibility</p:attrName>
                                        </p:attrNameLst>
                                      </p:cBhvr>
                                      <p:to>
                                        <p:strVal val="visible"/>
                                      </p:to>
                                    </p:set>
                                    <p:animEffect transition="in" filter="dissolve">
                                      <p:cBhvr>
                                        <p:cTn id="20" dur="500"/>
                                        <p:tgtEl>
                                          <p:spTgt spid="415749">
                                            <p:txEl>
                                              <p:pRg st="1" end="1"/>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415749">
                                            <p:txEl>
                                              <p:pRg st="2" end="2"/>
                                            </p:txEl>
                                          </p:spTgt>
                                        </p:tgtEl>
                                        <p:attrNameLst>
                                          <p:attrName>style.visibility</p:attrName>
                                        </p:attrNameLst>
                                      </p:cBhvr>
                                      <p:to>
                                        <p:strVal val="visible"/>
                                      </p:to>
                                    </p:set>
                                    <p:animEffect transition="in" filter="dissolve">
                                      <p:cBhvr>
                                        <p:cTn id="23" dur="500"/>
                                        <p:tgtEl>
                                          <p:spTgt spid="415749">
                                            <p:txEl>
                                              <p:pRg st="2" end="2"/>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415749">
                                            <p:txEl>
                                              <p:pRg st="3" end="3"/>
                                            </p:txEl>
                                          </p:spTgt>
                                        </p:tgtEl>
                                        <p:attrNameLst>
                                          <p:attrName>style.visibility</p:attrName>
                                        </p:attrNameLst>
                                      </p:cBhvr>
                                      <p:to>
                                        <p:strVal val="visible"/>
                                      </p:to>
                                    </p:set>
                                    <p:animEffect transition="in" filter="dissolve">
                                      <p:cBhvr>
                                        <p:cTn id="26" dur="500"/>
                                        <p:tgtEl>
                                          <p:spTgt spid="415749">
                                            <p:txEl>
                                              <p:pRg st="3" end="3"/>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415749">
                                            <p:txEl>
                                              <p:pRg st="4" end="4"/>
                                            </p:txEl>
                                          </p:spTgt>
                                        </p:tgtEl>
                                        <p:attrNameLst>
                                          <p:attrName>style.visibility</p:attrName>
                                        </p:attrNameLst>
                                      </p:cBhvr>
                                      <p:to>
                                        <p:strVal val="visible"/>
                                      </p:to>
                                    </p:set>
                                    <p:animEffect transition="in" filter="dissolve">
                                      <p:cBhvr>
                                        <p:cTn id="29" dur="500"/>
                                        <p:tgtEl>
                                          <p:spTgt spid="415749">
                                            <p:txEl>
                                              <p:pRg st="4" end="4"/>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415749">
                                            <p:txEl>
                                              <p:pRg st="5" end="5"/>
                                            </p:txEl>
                                          </p:spTgt>
                                        </p:tgtEl>
                                        <p:attrNameLst>
                                          <p:attrName>style.visibility</p:attrName>
                                        </p:attrNameLst>
                                      </p:cBhvr>
                                      <p:to>
                                        <p:strVal val="visible"/>
                                      </p:to>
                                    </p:set>
                                    <p:animEffect transition="in" filter="dissolve">
                                      <p:cBhvr>
                                        <p:cTn id="32" dur="500"/>
                                        <p:tgtEl>
                                          <p:spTgt spid="4157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9" grpId="0" build="p"/>
      <p:bldP spid="41575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4"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5235" name="Rectangle 3"/>
          <p:cNvSpPr>
            <a:spLocks noChangeArrowheads="1"/>
          </p:cNvSpPr>
          <p:nvPr/>
        </p:nvSpPr>
        <p:spPr bwMode="auto">
          <a:xfrm>
            <a:off x="0" y="1219200"/>
            <a:ext cx="9144000" cy="5378450"/>
          </a:xfrm>
          <a:prstGeom prst="rect">
            <a:avLst/>
          </a:prstGeom>
          <a:solidFill>
            <a:srgbClr val="FFCC99">
              <a:alpha val="50195"/>
            </a:srgb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5236" name="Text Box 4"/>
          <p:cNvSpPr txBox="1">
            <a:spLocks noChangeArrowheads="1"/>
          </p:cNvSpPr>
          <p:nvPr/>
        </p:nvSpPr>
        <p:spPr bwMode="auto">
          <a:xfrm>
            <a:off x="990601" y="1111250"/>
            <a:ext cx="8045450" cy="50783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27" tIns="45714" rIns="91427" bIns="45714">
            <a:spAutoFit/>
          </a:bodyPr>
          <a:lstStyle>
            <a:lvl1pPr marL="266700" indent="-2667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600" dirty="0">
                <a:solidFill>
                  <a:schemeClr val="accent2"/>
                </a:solidFill>
                <a:latin typeface="Arial" charset="0"/>
              </a:rPr>
              <a:t>البس إنسانك الجديد (4: 17-22)</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تجدد (4: 23)</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تقدس (4: 24)</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تكلم بالصدق (4: 25)</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لا تخطئ عندما تغضب (4: 26-27)</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لا تسرق (4: 28)</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تكلم بنعمة (4: 29)</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كن لطيفاً، رحيماً و متسامحاً (4: 31-32)</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قلد محبة الله (5: 1-2)</a:t>
            </a:r>
            <a:endParaRPr lang="en-US" sz="3600" dirty="0">
              <a:solidFill>
                <a:schemeClr val="accent2"/>
              </a:solidFill>
              <a:latin typeface="Arial" charset="0"/>
            </a:endParaRPr>
          </a:p>
        </p:txBody>
      </p:sp>
      <p:sp>
        <p:nvSpPr>
          <p:cNvPr id="735237" name="Title 1"/>
          <p:cNvSpPr>
            <a:spLocks noGrp="1"/>
          </p:cNvSpPr>
          <p:nvPr>
            <p:ph type="title" idx="4294967295"/>
          </p:nvPr>
        </p:nvSpPr>
        <p:spPr>
          <a:xfrm>
            <a:off x="457200" y="44450"/>
            <a:ext cx="8229600" cy="1143000"/>
          </a:xfrm>
        </p:spPr>
        <p:txBody>
          <a:bodyPr/>
          <a:lstStyle/>
          <a:p>
            <a:r>
              <a:rPr lang="ar-JO" b="1" dirty="0">
                <a:latin typeface="Arial" charset="0"/>
                <a:ea typeface="ＭＳ Ｐゴシック" charset="0"/>
                <a:cs typeface="ＭＳ Ｐゴシック" charset="0"/>
              </a:rPr>
              <a:t>ما يجب فعله (4: 17-5: 2)</a:t>
            </a:r>
            <a:endParaRPr lang="en-US"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683387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latin typeface="Arial" charset="0"/>
                <a:ea typeface="Osaka" charset="0"/>
                <a:cs typeface="Arial" charset="0"/>
              </a:rPr>
              <a:t>أفسس 5</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14690821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282"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37283"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37284" name="Text Box 4"/>
          <p:cNvSpPr txBox="1">
            <a:spLocks noChangeArrowheads="1"/>
          </p:cNvSpPr>
          <p:nvPr/>
        </p:nvSpPr>
        <p:spPr bwMode="auto">
          <a:xfrm>
            <a:off x="971551" y="1452563"/>
            <a:ext cx="8064500" cy="3416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buFontTx/>
              <a:buChar char="•"/>
            </a:pPr>
            <a:r>
              <a:rPr lang="ar-JO" sz="3600" dirty="0">
                <a:solidFill>
                  <a:schemeClr val="accent2"/>
                </a:solidFill>
                <a:latin typeface="Arial" charset="0"/>
              </a:rPr>
              <a:t>الفجور الجنسي (5: 3)</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الطمع (5: 3)</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النجاسة (5: 3)</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القباحة (5: 4)</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السفاهة و الهزل (5: 4-5)</a:t>
            </a:r>
            <a:endParaRPr lang="en-US" sz="3600" dirty="0">
              <a:solidFill>
                <a:schemeClr val="accent2"/>
              </a:solidFill>
              <a:latin typeface="Arial" charset="0"/>
            </a:endParaRPr>
          </a:p>
          <a:p>
            <a:pPr algn="r" rtl="1" eaLnBrk="1" hangingPunct="1">
              <a:buFontTx/>
              <a:buChar char="•"/>
            </a:pPr>
            <a:r>
              <a:rPr lang="ar-JO" sz="3600" dirty="0">
                <a:solidFill>
                  <a:schemeClr val="accent2"/>
                </a:solidFill>
                <a:latin typeface="Arial" charset="0"/>
              </a:rPr>
              <a:t>السكر (5: 18)</a:t>
            </a:r>
            <a:endParaRPr lang="en-US" sz="3600" dirty="0">
              <a:solidFill>
                <a:schemeClr val="accent2"/>
              </a:solidFill>
              <a:latin typeface="Arial" charset="0"/>
            </a:endParaRPr>
          </a:p>
        </p:txBody>
      </p:sp>
      <p:sp>
        <p:nvSpPr>
          <p:cNvPr id="737285" name="Title 1"/>
          <p:cNvSpPr>
            <a:spLocks noGrp="1"/>
          </p:cNvSpPr>
          <p:nvPr>
            <p:ph type="title" idx="4294967295"/>
          </p:nvPr>
        </p:nvSpPr>
        <p:spPr/>
        <p:txBody>
          <a:bodyPr/>
          <a:lstStyle/>
          <a:p>
            <a:r>
              <a:rPr lang="ar-JO" b="1" dirty="0">
                <a:latin typeface="Arial" charset="0"/>
                <a:ea typeface="ＭＳ Ｐゴシック" charset="0"/>
                <a:cs typeface="ＭＳ Ｐゴシック" charset="0"/>
              </a:rPr>
              <a:t>ما لا يجب فعله (5: 3-18)</a:t>
            </a:r>
            <a:endParaRPr lang="en-US" b="1" dirty="0">
              <a:latin typeface="Arial" charset="0"/>
              <a:ea typeface="ＭＳ Ｐゴシック" charset="0"/>
              <a:cs typeface="ＭＳ Ｐゴシック"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make the most of your time">
            <a:extLst>
              <a:ext uri="{FF2B5EF4-FFF2-40B4-BE49-F238E27FC236}">
                <a16:creationId xmlns:a16="http://schemas.microsoft.com/office/drawing/2014/main" id="{CD3445E2-70E4-DC4D-8C56-83A6AF490CC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87974" y="239329"/>
            <a:ext cx="6056026" cy="4034246"/>
          </a:xfrm>
          <a:prstGeom prst="rect">
            <a:avLst/>
          </a:prstGeom>
          <a:noFill/>
          <a:extLst>
            <a:ext uri="{909E8E84-426E-40DD-AFC4-6F175D3DCCD1}">
              <a14:hiddenFill xmlns:a14="http://schemas.microsoft.com/office/drawing/2010/main">
                <a:solidFill>
                  <a:srgbClr val="FFFFFF"/>
                </a:solidFill>
              </a14:hiddenFill>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4482059" cy="6489700"/>
          </a:xfrm>
          <a:effectLst>
            <a:outerShdw blurRad="63500" dist="35921" dir="2700000" algn="ctr" rotWithShape="0">
              <a:schemeClr val="tx2">
                <a:alpha val="74998"/>
              </a:schemeClr>
            </a:outerShdw>
          </a:effectLst>
        </p:spPr>
        <p:txBody>
          <a:bodyPr anchor="t"/>
          <a:lstStyle/>
          <a:p>
            <a:pPr>
              <a:defRPr/>
            </a:pPr>
            <a:r>
              <a:rPr lang="ar-JO" sz="3200" b="1" dirty="0">
                <a:solidFill>
                  <a:srgbClr val="FFFF00"/>
                </a:solidFill>
                <a:effectLst>
                  <a:glow rad="127000">
                    <a:schemeClr val="tx1"/>
                  </a:glow>
                </a:effectLst>
                <a:latin typeface="Arial" charset="0"/>
                <a:ea typeface="ＭＳ Ｐゴシック" charset="0"/>
                <a:cs typeface="ＭＳ Ｐゴシック" charset="0"/>
              </a:rPr>
              <a:t>فانتبهوا</a:t>
            </a:r>
            <a:r>
              <a:rPr lang="ar-JO" sz="3200" b="1" dirty="0">
                <a:effectLst>
                  <a:glow rad="127000">
                    <a:schemeClr val="tx1"/>
                  </a:glow>
                </a:effectLst>
                <a:latin typeface="Arial" charset="0"/>
                <a:ea typeface="ＭＳ Ｐゴシック" charset="0"/>
                <a:cs typeface="ＭＳ Ｐゴシック" charset="0"/>
              </a:rPr>
              <a:t> لسلوككم و لا تكونوا كالجهال بل كالحكماء الذين ينتهزون كل فرصة لعمل الخير عالمين أن الأيام مملوءة بالشر </a:t>
            </a:r>
            <a:r>
              <a:rPr lang="ar-JO" sz="3200" b="1" dirty="0">
                <a:solidFill>
                  <a:srgbClr val="FFFF00"/>
                </a:solidFill>
                <a:effectLst>
                  <a:glow rad="127000">
                    <a:schemeClr val="tx1"/>
                  </a:glow>
                </a:effectLst>
                <a:latin typeface="Arial" charset="0"/>
                <a:ea typeface="ＭＳ Ｐゴシック" charset="0"/>
                <a:cs typeface="ＭＳ Ｐゴシック" charset="0"/>
              </a:rPr>
              <a:t>فلا تكونوا حمقى </a:t>
            </a:r>
            <a:r>
              <a:rPr lang="ar-JO" sz="3200" b="1" dirty="0">
                <a:effectLst>
                  <a:glow rad="127000">
                    <a:schemeClr val="tx1"/>
                  </a:glow>
                </a:effectLst>
                <a:latin typeface="Arial" charset="0"/>
                <a:ea typeface="ＭＳ Ｐゴシック" charset="0"/>
                <a:cs typeface="ＭＳ Ｐゴシック" charset="0"/>
              </a:rPr>
              <a:t>بل افهموا ما هي مشيئة الرب</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ar-JO" sz="3200" b="1" dirty="0">
                <a:effectLst>
                  <a:glow rad="127000">
                    <a:schemeClr val="tx1"/>
                  </a:glow>
                </a:effectLst>
                <a:latin typeface="Arial" charset="0"/>
                <a:ea typeface="ＭＳ Ｐゴシック" charset="0"/>
                <a:cs typeface="ＭＳ Ｐゴシック" charset="0"/>
              </a:rPr>
              <a:t>أف 5: 15-17 المبسطة</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DC2D10F6-B022-E145-B5AE-A418F8628102}"/>
              </a:ext>
            </a:extLst>
          </p:cNvPr>
          <p:cNvSpPr txBox="1">
            <a:spLocks noChangeArrowheads="1"/>
          </p:cNvSpPr>
          <p:nvPr/>
        </p:nvSpPr>
        <p:spPr bwMode="auto">
          <a:xfrm>
            <a:off x="4796852" y="368300"/>
            <a:ext cx="4287187" cy="6489700"/>
          </a:xfrm>
          <a:prstGeom prst="rect">
            <a:avLst/>
          </a:prstGeom>
          <a:gradFill>
            <a:gsLst>
              <a:gs pos="0">
                <a:schemeClr val="tx1"/>
              </a:gs>
              <a:gs pos="66000">
                <a:schemeClr val="accent2">
                  <a:lumMod val="50000"/>
                </a:schemeClr>
              </a:gs>
            </a:gsLst>
            <a:lin ang="5400000" scaled="1"/>
          </a:gra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فانتبهوا</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جيداً كيف تسيرون سيرة العقلاء لا سيرة الجهلاء و اغتنموا الفرصة السانحة لأن هذه الأيام شر كلها </a:t>
            </a:r>
            <a:r>
              <a:rPr kumimoji="0" lang="ar-JO"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Arial"/>
              </a:rPr>
              <a:t>فلا تكونوا حمقى</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Arial"/>
              </a:rPr>
              <a:t> بل افهموا ما هي مشيئة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kern="0" dirty="0">
                <a:solidFill>
                  <a:srgbClr val="FFFFFF"/>
                </a:solidFill>
                <a:effectLst>
                  <a:glow rad="127000">
                    <a:srgbClr val="000000"/>
                  </a:glow>
                </a:effectLst>
                <a:latin typeface="Arial" charset="0"/>
                <a:ea typeface="ＭＳ Ｐゴシック" charset="0"/>
              </a:rPr>
              <a:t>(أف 5: 15-17 المشتركة)</a:t>
            </a:r>
            <a:endPar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314892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ar-JO" sz="3600" b="1" dirty="0">
                <a:effectLst>
                  <a:glow rad="127000">
                    <a:schemeClr val="tx1"/>
                  </a:glow>
                </a:effectLst>
                <a:latin typeface="Arial" charset="0"/>
                <a:ea typeface="ＭＳ Ｐゴシック" charset="0"/>
                <a:cs typeface="ＭＳ Ｐゴシック" charset="0"/>
              </a:rPr>
              <a:t>كيف يمكننا أن نفتدي الوقت ؟</a:t>
            </a:r>
            <a:endParaRPr lang="en-US" sz="3600" b="1" dirty="0">
              <a:effectLst>
                <a:glow rad="127000">
                  <a:schemeClr val="tx1"/>
                </a:glow>
              </a:effectLst>
              <a:latin typeface="Arial" charset="0"/>
              <a:ea typeface="ＭＳ Ｐゴシック" charset="0"/>
              <a:cs typeface="ＭＳ Ｐゴシック" charset="0"/>
            </a:endParaRPr>
          </a:p>
        </p:txBody>
      </p:sp>
      <p:pic>
        <p:nvPicPr>
          <p:cNvPr id="6146" name="Picture 2" descr="Image result for make the most of your time">
            <a:extLst>
              <a:ext uri="{FF2B5EF4-FFF2-40B4-BE49-F238E27FC236}">
                <a16:creationId xmlns:a16="http://schemas.microsoft.com/office/drawing/2014/main" id="{61D6BDC8-65D9-2B4E-BB94-209897B2760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4500" y="968375"/>
            <a:ext cx="8255000" cy="549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037980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6" name="Picture 1030" descr="Dru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1031" descr="annisa_looking_drunk"/>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
            <a:ext cx="4572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2" name="Rectangle 1026"/>
          <p:cNvSpPr>
            <a:spLocks noGrp="1" noChangeArrowheads="1"/>
          </p:cNvSpPr>
          <p:nvPr>
            <p:ph type="title" idx="4294967295"/>
          </p:nvPr>
        </p:nvSpPr>
        <p:spPr>
          <a:xfrm>
            <a:off x="1066801" y="381000"/>
            <a:ext cx="7772400" cy="533400"/>
          </a:xfrm>
          <a:effectLst>
            <a:outerShdw blurRad="63500" dist="35921" dir="2700000" algn="ctr" rotWithShape="0">
              <a:srgbClr val="000000">
                <a:alpha val="74998"/>
              </a:srgbClr>
            </a:outerShdw>
          </a:effectLst>
        </p:spPr>
        <p:txBody>
          <a:bodyPr/>
          <a:lstStyle/>
          <a:p>
            <a:pPr>
              <a:defRPr/>
            </a:pPr>
            <a:r>
              <a:rPr lang="ar-JO" dirty="0">
                <a:solidFill>
                  <a:schemeClr val="bg1"/>
                </a:solidFill>
                <a:effectLst>
                  <a:glow rad="152400">
                    <a:schemeClr val="tx1"/>
                  </a:glow>
                </a:effectLst>
                <a:latin typeface="Arial" charset="0"/>
                <a:ea typeface="ＭＳ Ｐゴシック" charset="0"/>
                <a:cs typeface="Arial" charset="0"/>
              </a:rPr>
              <a:t>عندما يكون أحدهم سكراناً</a:t>
            </a:r>
            <a:endParaRPr lang="en-US" dirty="0">
              <a:effectLst>
                <a:glow rad="152400">
                  <a:schemeClr val="tx1"/>
                </a:glow>
              </a:effectLst>
              <a:latin typeface="Arial" charset="0"/>
              <a:ea typeface="ＭＳ Ｐゴシック" charset="0"/>
              <a:cs typeface="Arial" charset="0"/>
            </a:endParaRPr>
          </a:p>
        </p:txBody>
      </p:sp>
      <p:pic>
        <p:nvPicPr>
          <p:cNvPr id="81928" name="Picture 1032" descr="drunk_squirre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0" y="3430588"/>
            <a:ext cx="4572000" cy="3427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9" name="Picture 1033" descr="drunk at urin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 y="3425828"/>
            <a:ext cx="4572000" cy="343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81927"/>
                                        </p:tgtEl>
                                        <p:attrNameLst>
                                          <p:attrName>style.visibility</p:attrName>
                                        </p:attrNameLst>
                                      </p:cBhvr>
                                      <p:to>
                                        <p:strVal val="visible"/>
                                      </p:to>
                                    </p:set>
                                    <p:animEffect transition="in" filter="dissolve">
                                      <p:cBhvr>
                                        <p:cTn id="7" dur="500"/>
                                        <p:tgtEl>
                                          <p:spTgt spid="81927"/>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81926"/>
                                        </p:tgtEl>
                                        <p:attrNameLst>
                                          <p:attrName>style.visibility</p:attrName>
                                        </p:attrNameLst>
                                      </p:cBhvr>
                                      <p:to>
                                        <p:strVal val="visible"/>
                                      </p:to>
                                    </p:set>
                                    <p:animEffect transition="in" filter="dissolve">
                                      <p:cBhvr>
                                        <p:cTn id="11" dur="500"/>
                                        <p:tgtEl>
                                          <p:spTgt spid="819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81929"/>
                                        </p:tgtEl>
                                        <p:attrNameLst>
                                          <p:attrName>style.visibility</p:attrName>
                                        </p:attrNameLst>
                                      </p:cBhvr>
                                      <p:to>
                                        <p:strVal val="visible"/>
                                      </p:to>
                                    </p:set>
                                    <p:animEffect transition="in" filter="dissolve">
                                      <p:cBhvr>
                                        <p:cTn id="16" dur="500"/>
                                        <p:tgtEl>
                                          <p:spTgt spid="8192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nodeType="clickEffect">
                                  <p:stCondLst>
                                    <p:cond delay="0"/>
                                  </p:stCondLst>
                                  <p:childTnLst>
                                    <p:set>
                                      <p:cBhvr>
                                        <p:cTn id="20" dur="1" fill="hold">
                                          <p:stCondLst>
                                            <p:cond delay="0"/>
                                          </p:stCondLst>
                                        </p:cTn>
                                        <p:tgtEl>
                                          <p:spTgt spid="81928"/>
                                        </p:tgtEl>
                                        <p:attrNameLst>
                                          <p:attrName>style.visibility</p:attrName>
                                        </p:attrNameLst>
                                      </p:cBhvr>
                                      <p:to>
                                        <p:strVal val="visible"/>
                                      </p:to>
                                    </p:set>
                                    <p:animEffect transition="in" filter="dissolve">
                                      <p:cBhvr>
                                        <p:cTn id="21" dur="500"/>
                                        <p:tgtEl>
                                          <p:spTgt spid="819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1034"/>
          <p:cNvSpPr>
            <a:spLocks noChangeArrowheads="1"/>
          </p:cNvSpPr>
          <p:nvPr/>
        </p:nvSpPr>
        <p:spPr bwMode="auto">
          <a:xfrm>
            <a:off x="0" y="0"/>
            <a:ext cx="9144000" cy="6858000"/>
          </a:xfrm>
          <a:prstGeom prst="rect">
            <a:avLst/>
          </a:prstGeom>
          <a:gradFill rotWithShape="0">
            <a:gsLst>
              <a:gs pos="0">
                <a:srgbClr val="0000FF"/>
              </a:gs>
              <a:gs pos="100000">
                <a:srgbClr val="000076"/>
              </a:gs>
            </a:gsLst>
            <a:path path="shape">
              <a:fillToRect l="50000" t="50000" r="50000" b="50000"/>
            </a:path>
          </a:gradFill>
          <a:ln w="9525">
            <a:solidFill>
              <a:schemeClr val="tx1"/>
            </a:solidFill>
            <a:miter lim="800000"/>
            <a:headEnd/>
            <a:tailEnd/>
          </a:ln>
        </p:spPr>
        <p:txBody>
          <a:bodyPr wrap="none" lIns="91427" tIns="45714" rIns="91427" bIns="45714" anchor="ctr"/>
          <a:lstStyle/>
          <a:p>
            <a:endParaRPr lang="en-US">
              <a:latin typeface="Arial" charset="0"/>
              <a:cs typeface="Arial" charset="0"/>
            </a:endParaRPr>
          </a:p>
        </p:txBody>
      </p:sp>
      <p:sp>
        <p:nvSpPr>
          <p:cNvPr id="82947" name="Text Box 1027"/>
          <p:cNvSpPr txBox="1">
            <a:spLocks noChangeArrowheads="1"/>
          </p:cNvSpPr>
          <p:nvPr/>
        </p:nvSpPr>
        <p:spPr bwMode="auto">
          <a:xfrm>
            <a:off x="228600" y="2055816"/>
            <a:ext cx="3657600" cy="954095"/>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27" tIns="45714" rIns="91427" bIns="45714">
            <a:spAutoFit/>
          </a:bodyPr>
          <a:lstStyle/>
          <a:p>
            <a:pPr algn="ctr">
              <a:defRPr/>
            </a:pPr>
            <a:r>
              <a:rPr lang="ar-JO" sz="2800" b="1" dirty="0">
                <a:solidFill>
                  <a:schemeClr val="bg1"/>
                </a:solidFill>
                <a:effectLst>
                  <a:outerShdw blurRad="50800" dist="76200" dir="2700000" algn="tl" rotWithShape="0">
                    <a:srgbClr val="000000"/>
                  </a:outerShdw>
                </a:effectLst>
                <a:latin typeface="Arial"/>
                <a:ea typeface="Times New Roman" pitchFamily="-112" charset="0"/>
                <a:cs typeface="Arial"/>
              </a:rPr>
              <a:t>18 و لا تسكروا بالخمر الذي فيه الخلاعة</a:t>
            </a:r>
            <a:endPar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endParaRPr>
          </a:p>
        </p:txBody>
      </p:sp>
      <p:grpSp>
        <p:nvGrpSpPr>
          <p:cNvPr id="2" name="Group 1038"/>
          <p:cNvGrpSpPr>
            <a:grpSpLocks/>
          </p:cNvGrpSpPr>
          <p:nvPr/>
        </p:nvGrpSpPr>
        <p:grpSpPr bwMode="auto">
          <a:xfrm>
            <a:off x="3962400" y="0"/>
            <a:ext cx="5181600" cy="4165600"/>
            <a:chOff x="2496" y="0"/>
            <a:chExt cx="3264" cy="2624"/>
          </a:xfrm>
        </p:grpSpPr>
        <p:pic>
          <p:nvPicPr>
            <p:cNvPr id="741384" name="Picture 1035" descr="spiritofpray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6" y="0"/>
              <a:ext cx="3264" cy="26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948" name="Text Box 1028"/>
            <p:cNvSpPr txBox="1">
              <a:spLocks noChangeArrowheads="1"/>
            </p:cNvSpPr>
            <p:nvPr/>
          </p:nvSpPr>
          <p:spPr bwMode="auto">
            <a:xfrm>
              <a:off x="3456" y="1296"/>
              <a:ext cx="2304" cy="33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defRPr/>
              </a:pPr>
              <a:r>
                <a:rPr lang="ar-JO" sz="2800" b="1" dirty="0">
                  <a:solidFill>
                    <a:schemeClr val="bg1"/>
                  </a:solidFill>
                  <a:effectLst>
                    <a:outerShdw blurRad="50800" dist="76200" dir="2700000" algn="tl" rotWithShape="0">
                      <a:srgbClr val="000000"/>
                    </a:outerShdw>
                  </a:effectLst>
                  <a:latin typeface="Arial"/>
                  <a:ea typeface="Times New Roman" pitchFamily="-112" charset="0"/>
                  <a:cs typeface="Arial"/>
                </a:rPr>
                <a:t>بل امتلئوا بالروح</a:t>
              </a:r>
              <a:endPar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endParaRPr>
            </a:p>
          </p:txBody>
        </p:sp>
      </p:grpSp>
      <p:grpSp>
        <p:nvGrpSpPr>
          <p:cNvPr id="3" name="Group 1037"/>
          <p:cNvGrpSpPr>
            <a:grpSpLocks/>
          </p:cNvGrpSpPr>
          <p:nvPr/>
        </p:nvGrpSpPr>
        <p:grpSpPr bwMode="auto">
          <a:xfrm>
            <a:off x="0" y="4114800"/>
            <a:ext cx="9144000" cy="2743200"/>
            <a:chOff x="0" y="2592"/>
            <a:chExt cx="5760" cy="1728"/>
          </a:xfrm>
        </p:grpSpPr>
        <p:sp>
          <p:nvSpPr>
            <p:cNvPr id="82949" name="Text Box 1029"/>
            <p:cNvSpPr txBox="1">
              <a:spLocks noChangeArrowheads="1"/>
            </p:cNvSpPr>
            <p:nvPr/>
          </p:nvSpPr>
          <p:spPr bwMode="auto">
            <a:xfrm>
              <a:off x="1248" y="2640"/>
              <a:ext cx="4512" cy="87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a:defRPr/>
              </a:pPr>
              <a:r>
                <a:rPr lang="ar-JO" sz="2800" b="1" dirty="0">
                  <a:solidFill>
                    <a:schemeClr val="bg1"/>
                  </a:solidFill>
                  <a:effectLst>
                    <a:outerShdw blurRad="50800" dist="76200" dir="2700000" algn="tl" rotWithShape="0">
                      <a:srgbClr val="000000"/>
                    </a:outerShdw>
                  </a:effectLst>
                  <a:latin typeface="Arial"/>
                  <a:ea typeface="Times New Roman" pitchFamily="-112" charset="0"/>
                  <a:cs typeface="Arial"/>
                </a:rPr>
                <a:t>19 مكلمين بعضكم بعضاً بمزامير و تسابيح و أغاني روحية مترنمين و مرتلين في قلوبكم للرب 20 شاكرين كل حين على كل شيء في اسم ربنا يسوع المسيح لله و الآب</a:t>
              </a:r>
              <a:endParaRPr lang="en-US" sz="2800" b="1" dirty="0">
                <a:solidFill>
                  <a:schemeClr val="bg1"/>
                </a:solidFill>
                <a:effectLst>
                  <a:outerShdw blurRad="50800" dist="76200" dir="2700000" algn="tl" rotWithShape="0">
                    <a:srgbClr val="000000"/>
                  </a:outerShdw>
                </a:effectLst>
                <a:latin typeface="Arial"/>
                <a:ea typeface="Times New Roman" pitchFamily="-112" charset="0"/>
                <a:cs typeface="Arial"/>
              </a:endParaRPr>
            </a:p>
          </p:txBody>
        </p:sp>
        <p:pic>
          <p:nvPicPr>
            <p:cNvPr id="741383" name="Picture 1036" descr="fruit-of-the-holy-spirit-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2592"/>
              <a:ext cx="1253"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2946" name="Rectangle 1026"/>
          <p:cNvSpPr>
            <a:spLocks noGrp="1" noChangeArrowheads="1"/>
          </p:cNvSpPr>
          <p:nvPr>
            <p:ph type="title" idx="4294967295"/>
          </p:nvPr>
        </p:nvSpPr>
        <p:spPr>
          <a:xfrm>
            <a:off x="204791" y="152400"/>
            <a:ext cx="5807075" cy="914400"/>
          </a:xfrm>
          <a:solidFill>
            <a:srgbClr val="000000"/>
          </a:solidFill>
          <a:effectLst>
            <a:outerShdw blurRad="63500" dist="35921" dir="2700000" algn="ctr" rotWithShape="0">
              <a:srgbClr val="000000">
                <a:alpha val="74998"/>
              </a:srgbClr>
            </a:outerShdw>
          </a:effectLst>
        </p:spPr>
        <p:txBody>
          <a:bodyPr/>
          <a:lstStyle/>
          <a:p>
            <a:pPr>
              <a:defRPr/>
            </a:pPr>
            <a:r>
              <a:rPr lang="ar-JO" sz="4000" b="1" dirty="0">
                <a:solidFill>
                  <a:schemeClr val="bg1"/>
                </a:solidFill>
                <a:latin typeface="Arial" charset="0"/>
                <a:ea typeface="ＭＳ Ｐゴシック" charset="0"/>
                <a:cs typeface="Arial" charset="0"/>
              </a:rPr>
              <a:t>أفسس 5 : 18-20</a:t>
            </a:r>
            <a:endParaRPr lang="en-US" sz="4000" b="1" dirty="0">
              <a:solidFill>
                <a:schemeClr val="bg1"/>
              </a:solidFill>
              <a:latin typeface="Arial" charset="0"/>
              <a:ea typeface="ＭＳ Ｐゴシック" charset="0"/>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43426" name="Oval 2"/>
          <p:cNvSpPr>
            <a:spLocks noChangeArrowheads="1"/>
          </p:cNvSpPr>
          <p:nvPr/>
        </p:nvSpPr>
        <p:spPr bwMode="auto">
          <a:xfrm>
            <a:off x="406400" y="-1295400"/>
            <a:ext cx="8331200" cy="9448800"/>
          </a:xfrm>
          <a:prstGeom prst="ellipse">
            <a:avLst/>
          </a:prstGeom>
          <a:solidFill>
            <a:srgbClr val="FF330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743427" name="Rectangle 3"/>
          <p:cNvSpPr>
            <a:spLocks noChangeArrowheads="1"/>
          </p:cNvSpPr>
          <p:nvPr/>
        </p:nvSpPr>
        <p:spPr bwMode="auto">
          <a:xfrm>
            <a:off x="0" y="1219200"/>
            <a:ext cx="9144000" cy="4648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3428" name="Text Box 4"/>
          <p:cNvSpPr txBox="1">
            <a:spLocks noChangeArrowheads="1"/>
          </p:cNvSpPr>
          <p:nvPr/>
        </p:nvSpPr>
        <p:spPr bwMode="auto">
          <a:xfrm>
            <a:off x="779463" y="1185864"/>
            <a:ext cx="7969250" cy="30469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marL="444500" indent="-4445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sz="3200" b="1" dirty="0">
              <a:solidFill>
                <a:srgbClr val="000066"/>
              </a:solidFill>
              <a:latin typeface="Arial" charset="0"/>
            </a:endParaRPr>
          </a:p>
          <a:p>
            <a:pPr algn="r" rtl="1" eaLnBrk="1" hangingPunct="1">
              <a:buFontTx/>
              <a:buChar char="•"/>
            </a:pPr>
            <a:r>
              <a:rPr lang="ar-JO" sz="3200" b="1" dirty="0">
                <a:solidFill>
                  <a:schemeClr val="accent2"/>
                </a:solidFill>
                <a:latin typeface="Arial" charset="0"/>
              </a:rPr>
              <a:t>كن ممتلئاً بالروح (5: 18)</a:t>
            </a:r>
            <a:endParaRPr lang="en-US" sz="3200" b="1" dirty="0">
              <a:solidFill>
                <a:schemeClr val="accent2"/>
              </a:solidFill>
              <a:latin typeface="Arial" charset="0"/>
            </a:endParaRPr>
          </a:p>
          <a:p>
            <a:pPr algn="r" rtl="1" eaLnBrk="1" hangingPunct="1">
              <a:buFontTx/>
              <a:buChar char="•"/>
            </a:pPr>
            <a:r>
              <a:rPr lang="ar-JO" sz="3200" b="1" dirty="0">
                <a:solidFill>
                  <a:schemeClr val="accent2"/>
                </a:solidFill>
                <a:latin typeface="Arial" charset="0"/>
              </a:rPr>
              <a:t>رنم مزامير و تسابيح و أغاني روحية (5: 19أ)</a:t>
            </a:r>
            <a:endParaRPr lang="en-US" sz="3200" b="1" dirty="0">
              <a:solidFill>
                <a:schemeClr val="accent2"/>
              </a:solidFill>
              <a:latin typeface="Arial" charset="0"/>
            </a:endParaRPr>
          </a:p>
          <a:p>
            <a:pPr algn="r" rtl="1" eaLnBrk="1" hangingPunct="1">
              <a:buFontTx/>
              <a:buChar char="•"/>
            </a:pPr>
            <a:r>
              <a:rPr lang="ar-JO" sz="3200" b="1" dirty="0">
                <a:solidFill>
                  <a:schemeClr val="accent2"/>
                </a:solidFill>
                <a:latin typeface="Arial" charset="0"/>
              </a:rPr>
              <a:t>أعزف موسيقى للرب (5: 19ب)</a:t>
            </a:r>
            <a:endParaRPr lang="en-US" sz="3200" b="1" dirty="0">
              <a:solidFill>
                <a:schemeClr val="accent2"/>
              </a:solidFill>
              <a:latin typeface="Arial" charset="0"/>
            </a:endParaRPr>
          </a:p>
          <a:p>
            <a:pPr algn="r" rtl="1" eaLnBrk="1" hangingPunct="1">
              <a:buFontTx/>
              <a:buChar char="•"/>
            </a:pPr>
            <a:r>
              <a:rPr lang="ar-JO" sz="3200" b="1" dirty="0">
                <a:solidFill>
                  <a:schemeClr val="accent2"/>
                </a:solidFill>
                <a:latin typeface="Arial" charset="0"/>
              </a:rPr>
              <a:t>كن شاكراً دائماً (5: 20)</a:t>
            </a:r>
            <a:endParaRPr lang="en-US" sz="3200" b="1" dirty="0">
              <a:solidFill>
                <a:schemeClr val="accent2"/>
              </a:solidFill>
              <a:latin typeface="Arial" charset="0"/>
            </a:endParaRPr>
          </a:p>
          <a:p>
            <a:pPr algn="r" rtl="1" eaLnBrk="1" hangingPunct="1">
              <a:buFontTx/>
              <a:buChar char="•"/>
            </a:pPr>
            <a:r>
              <a:rPr lang="ar-JO" sz="3200" b="1" dirty="0">
                <a:solidFill>
                  <a:schemeClr val="accent2"/>
                </a:solidFill>
                <a:latin typeface="Arial" charset="0"/>
              </a:rPr>
              <a:t>اخضعوا بعضكم لبعض توقيراً للمسيح (5: 21)</a:t>
            </a:r>
            <a:endParaRPr lang="en-US" sz="3200" b="1" dirty="0">
              <a:solidFill>
                <a:schemeClr val="accent2"/>
              </a:solidFill>
              <a:latin typeface="Arial" charset="0"/>
            </a:endParaRPr>
          </a:p>
        </p:txBody>
      </p:sp>
      <p:sp>
        <p:nvSpPr>
          <p:cNvPr id="743429" name="Rectangle 5"/>
          <p:cNvSpPr>
            <a:spLocks noGrp="1" noChangeArrowheads="1"/>
          </p:cNvSpPr>
          <p:nvPr>
            <p:ph type="title" idx="4294967295"/>
          </p:nvPr>
        </p:nvSpPr>
        <p:spPr>
          <a:xfrm>
            <a:off x="0" y="274638"/>
            <a:ext cx="9144000" cy="1143000"/>
          </a:xfrm>
        </p:spPr>
        <p:txBody>
          <a:bodyPr/>
          <a:lstStyle/>
          <a:p>
            <a:pPr eaLnBrk="1" hangingPunct="1"/>
            <a:r>
              <a:rPr lang="ar-JO" sz="3600" b="1" dirty="0">
                <a:latin typeface="Arial" charset="0"/>
                <a:ea typeface="ＭＳ Ｐゴシック" charset="0"/>
                <a:cs typeface="ＭＳ Ｐゴシック" charset="0"/>
              </a:rPr>
              <a:t>نتائج الإمتلاء بالروح (أف 5: 18-21)</a:t>
            </a:r>
            <a:endParaRPr lang="en-US" sz="3600" b="1" dirty="0">
              <a:latin typeface="Arial" charset="0"/>
              <a:ea typeface="ＭＳ Ｐゴシック" charset="0"/>
              <a:cs typeface="ＭＳ Ｐゴシック"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5474" name="Oval 2"/>
          <p:cNvSpPr>
            <a:spLocks noChangeArrowheads="1"/>
          </p:cNvSpPr>
          <p:nvPr/>
        </p:nvSpPr>
        <p:spPr bwMode="auto">
          <a:xfrm>
            <a:off x="27432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5235" name="Rectangle 3"/>
          <p:cNvSpPr>
            <a:spLocks noChangeArrowheads="1"/>
          </p:cNvSpPr>
          <p:nvPr/>
        </p:nvSpPr>
        <p:spPr bwMode="auto">
          <a:xfrm>
            <a:off x="304803" y="1485900"/>
            <a:ext cx="8602663" cy="38862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pPr algn="ctr"/>
            <a:endParaRPr lang="en-US" sz="1800">
              <a:latin typeface="Arial" charset="0"/>
            </a:endParaRPr>
          </a:p>
        </p:txBody>
      </p:sp>
      <p:sp>
        <p:nvSpPr>
          <p:cNvPr id="745476" name="Text Box 4"/>
          <p:cNvSpPr txBox="1">
            <a:spLocks noChangeArrowheads="1"/>
          </p:cNvSpPr>
          <p:nvPr/>
        </p:nvSpPr>
        <p:spPr bwMode="auto">
          <a:xfrm>
            <a:off x="642938" y="2284413"/>
            <a:ext cx="3929062"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b="1" dirty="0">
                <a:solidFill>
                  <a:srgbClr val="000066"/>
                </a:solidFill>
                <a:latin typeface="Arial" charset="0"/>
              </a:rPr>
              <a:t>الخضوع في          عائلة الله</a:t>
            </a:r>
            <a:endParaRPr lang="en-US" sz="3600" b="1" dirty="0">
              <a:solidFill>
                <a:schemeClr val="accent2"/>
              </a:solidFill>
              <a:latin typeface="Arial" charset="0"/>
            </a:endParaRPr>
          </a:p>
        </p:txBody>
      </p:sp>
      <p:pic>
        <p:nvPicPr>
          <p:cNvPr id="745477" name="Picture 5" descr="ephesus 1"/>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4843463" y="350839"/>
            <a:ext cx="3662362" cy="6156325"/>
          </a:xfrm>
        </p:spPr>
      </p:pic>
      <p:pic>
        <p:nvPicPr>
          <p:cNvPr id="95238" name="Transition.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355600"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5479" name="Rectangle 7"/>
          <p:cNvSpPr>
            <a:spLocks noGrp="1" noChangeArrowheads="1"/>
          </p:cNvSpPr>
          <p:nvPr>
            <p:ph type="title" idx="4294967295"/>
          </p:nvPr>
        </p:nvSpPr>
        <p:spPr>
          <a:xfrm>
            <a:off x="271463" y="274638"/>
            <a:ext cx="3363912" cy="1096962"/>
          </a:xfrm>
        </p:spPr>
        <p:txBody>
          <a:bodyPr/>
          <a:lstStyle/>
          <a:p>
            <a:pPr eaLnBrk="1" hangingPunct="1"/>
            <a:br>
              <a:rPr lang="en-US" b="1" dirty="0">
                <a:latin typeface="Arial" charset="0"/>
                <a:ea typeface="ＭＳ Ｐゴシック" charset="0"/>
                <a:cs typeface="ＭＳ Ｐゴシック" charset="0"/>
              </a:rPr>
            </a:br>
            <a:r>
              <a:rPr lang="ar-JO" b="1" dirty="0">
                <a:latin typeface="Arial" charset="0"/>
                <a:ea typeface="ＭＳ Ｐゴシック" charset="0"/>
                <a:cs typeface="ＭＳ Ｐゴシック" charset="0"/>
              </a:rPr>
              <a:t>أفسس           5: 21-6: 9</a:t>
            </a:r>
            <a:endParaRPr lang="en-US" b="1" dirty="0">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2" fill="hold"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3000" fill="hold"/>
                                        <p:tgtEl>
                                          <p:spTgt spid="95235"/>
                                        </p:tgtEl>
                                        <p:attrNameLst>
                                          <p:attrName>ppt_x</p:attrName>
                                        </p:attrNameLst>
                                      </p:cBhvr>
                                      <p:tavLst>
                                        <p:tav tm="0">
                                          <p:val>
                                            <p:strVal val="1+#ppt_w/2"/>
                                          </p:val>
                                        </p:tav>
                                        <p:tav tm="100000">
                                          <p:val>
                                            <p:strVal val="#ppt_x"/>
                                          </p:val>
                                        </p:tav>
                                      </p:tavLst>
                                    </p:anim>
                                    <p:anim calcmode="lin" valueType="num">
                                      <p:cBhvr additive="base">
                                        <p:cTn id="8" dur="3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26000">
                <p:cTn id="9" fill="hold" display="0">
                  <p:stCondLst>
                    <p:cond delay="indefinite"/>
                  </p:stCondLst>
                  <p:endCondLst>
                    <p:cond evt="onNext" delay="0">
                      <p:tgtEl>
                        <p:sldTgt/>
                      </p:tgtEl>
                    </p:cond>
                    <p:cond evt="onPrev" delay="0">
                      <p:tgtEl>
                        <p:sldTgt/>
                      </p:tgtEl>
                    </p:cond>
                    <p:cond evt="onStopAudio" delay="0">
                      <p:tgtEl>
                        <p:sldTgt/>
                      </p:tgtEl>
                    </p:cond>
                  </p:endCondLst>
                </p:cTn>
                <p:tgtEl>
                  <p:spTgt spid="9523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8763" y="0"/>
            <a:ext cx="9144000" cy="4509120"/>
          </a:xfrm>
          <a:effectLst>
            <a:outerShdw blurRad="63500" dist="35921" dir="2700000" algn="ctr" rotWithShape="0">
              <a:schemeClr val="tx2">
                <a:alpha val="74998"/>
              </a:schemeClr>
            </a:outerShdw>
          </a:effectLst>
        </p:spPr>
        <p:txBody>
          <a:bodyPr anchor="t"/>
          <a:lstStyle/>
          <a:p>
            <a:pPr>
              <a:defRPr/>
            </a:pPr>
            <a:r>
              <a:rPr lang="ar-JO" sz="4800" b="1" dirty="0">
                <a:effectLst>
                  <a:glow rad="127000">
                    <a:schemeClr val="tx1"/>
                  </a:glow>
                </a:effectLst>
                <a:latin typeface="Arial" charset="0"/>
                <a:ea typeface="ＭＳ Ｐゴシック" charset="0"/>
                <a:cs typeface="ＭＳ Ｐゴシック" charset="0"/>
              </a:rPr>
              <a:t>كيف يمكن لكنيستنا أن تكون </a:t>
            </a:r>
            <a:r>
              <a:rPr lang="ar-JO" sz="6600" b="1" dirty="0">
                <a:solidFill>
                  <a:srgbClr val="FFFF00"/>
                </a:solidFill>
                <a:effectLst>
                  <a:glow rad="127000">
                    <a:schemeClr val="tx1"/>
                  </a:glow>
                </a:effectLst>
                <a:latin typeface="Arial" charset="0"/>
                <a:ea typeface="ＭＳ Ｐゴシック" charset="0"/>
                <a:cs typeface="ＭＳ Ｐゴシック" charset="0"/>
              </a:rPr>
              <a:t>متحدة</a:t>
            </a:r>
            <a:r>
              <a:rPr lang="ar-JO" sz="4800" b="1" dirty="0">
                <a:effectLst>
                  <a:glow rad="127000">
                    <a:schemeClr val="tx1"/>
                  </a:glow>
                </a:effectLst>
                <a:latin typeface="Arial" charset="0"/>
                <a:ea typeface="ＭＳ Ｐゴシック" charset="0"/>
                <a:cs typeface="ＭＳ Ｐゴシック" charset="0"/>
              </a:rPr>
              <a:t> على الرغم من الأنواع المختلفة من الناس ؟</a:t>
            </a:r>
            <a:endParaRPr lang="en-US" sz="4800" b="1" dirty="0">
              <a:effectLst>
                <a:glow rad="127000">
                  <a:schemeClr val="tx1"/>
                </a:glow>
              </a:effectLst>
              <a:latin typeface="Arial" charset="0"/>
              <a:ea typeface="ＭＳ Ｐゴシック" charset="0"/>
              <a:cs typeface="ＭＳ Ｐゴシック" charset="0"/>
            </a:endParaRPr>
          </a:p>
        </p:txBody>
      </p:sp>
      <p:pic>
        <p:nvPicPr>
          <p:cNvPr id="646146" name="Picture 2" descr="https://pastorernieblog.files.wordpress.com/2018/12/2013-10-01-unity-in-the-church-banner.jpg?w=459&amp;h=254">
            <a:extLst>
              <a:ext uri="{FF2B5EF4-FFF2-40B4-BE49-F238E27FC236}">
                <a16:creationId xmlns:a16="http://schemas.microsoft.com/office/drawing/2014/main" id="{543AFF5A-767C-3A4B-8ECE-AB74F8BD08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7350" y="3632200"/>
            <a:ext cx="5829300" cy="3225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799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39582" y="188640"/>
            <a:ext cx="9148086" cy="72008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الخضوع المتبادل (أفسس 5: 21)</a:t>
            </a:r>
            <a:endParaRPr lang="en-US" sz="3600" b="1" dirty="0">
              <a:effectLst>
                <a:glow rad="127000">
                  <a:schemeClr val="tx1"/>
                </a:glow>
              </a:effectLst>
              <a:latin typeface="Arial" charset="0"/>
              <a:ea typeface="ＭＳ Ｐゴシック" charset="0"/>
              <a:cs typeface="ＭＳ Ｐゴシック" charset="0"/>
            </a:endParaRPr>
          </a:p>
        </p:txBody>
      </p:sp>
      <p:pic>
        <p:nvPicPr>
          <p:cNvPr id="6" name="Picture 5">
            <a:extLst>
              <a:ext uri="{FF2B5EF4-FFF2-40B4-BE49-F238E27FC236}">
                <a16:creationId xmlns:a16="http://schemas.microsoft.com/office/drawing/2014/main" id="{BC73FE30-CA55-D24B-ACEE-7E49E522756F}"/>
              </a:ext>
            </a:extLst>
          </p:cNvPr>
          <p:cNvPicPr>
            <a:picLocks noChangeAspect="1"/>
          </p:cNvPicPr>
          <p:nvPr/>
        </p:nvPicPr>
        <p:blipFill>
          <a:blip r:embed="rId3"/>
          <a:stretch>
            <a:fillRect/>
          </a:stretch>
        </p:blipFill>
        <p:spPr>
          <a:xfrm>
            <a:off x="-39582" y="980728"/>
            <a:ext cx="9223164" cy="5922093"/>
          </a:xfrm>
          <a:prstGeom prst="rect">
            <a:avLst/>
          </a:prstGeom>
        </p:spPr>
      </p:pic>
      <p:sp>
        <p:nvSpPr>
          <p:cNvPr id="4" name="Rectangle 2">
            <a:extLst>
              <a:ext uri="{FF2B5EF4-FFF2-40B4-BE49-F238E27FC236}">
                <a16:creationId xmlns:a16="http://schemas.microsoft.com/office/drawing/2014/main" id="{2718460C-737A-8748-AD19-09417BF5803B}"/>
              </a:ext>
            </a:extLst>
          </p:cNvPr>
          <p:cNvSpPr txBox="1">
            <a:spLocks noChangeArrowheads="1"/>
          </p:cNvSpPr>
          <p:nvPr/>
        </p:nvSpPr>
        <p:spPr bwMode="auto">
          <a:xfrm>
            <a:off x="-39582" y="980729"/>
            <a:ext cx="3992988" cy="3168352"/>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ar-SA" sz="6000" dirty="0"/>
              <a:t>خَاضِعِينَ بَعْضُكُمْ لِبَعْضٍ فِي خَوْفِ اللهِ.</a:t>
            </a:r>
            <a:endParaRPr lang="en-US" sz="6000" b="1" kern="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0915902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CCE0D11A-0EFD-4743-8F04-DF31A2CEAFD7}"/>
              </a:ext>
            </a:extLst>
          </p:cNvPr>
          <p:cNvGrpSpPr/>
          <p:nvPr/>
        </p:nvGrpSpPr>
        <p:grpSpPr>
          <a:xfrm>
            <a:off x="0" y="271404"/>
            <a:ext cx="9144000" cy="6315191"/>
            <a:chOff x="0" y="271404"/>
            <a:chExt cx="9144000" cy="6315191"/>
          </a:xfrm>
        </p:grpSpPr>
        <p:pic>
          <p:nvPicPr>
            <p:cNvPr id="4" name="Picture 3">
              <a:extLst>
                <a:ext uri="{FF2B5EF4-FFF2-40B4-BE49-F238E27FC236}">
                  <a16:creationId xmlns:a16="http://schemas.microsoft.com/office/drawing/2014/main" id="{55C63F25-0573-DA46-BBB1-DFE62A53FA44}"/>
                </a:ext>
              </a:extLst>
            </p:cNvPr>
            <p:cNvPicPr>
              <a:picLocks noChangeAspect="1"/>
            </p:cNvPicPr>
            <p:nvPr/>
          </p:nvPicPr>
          <p:blipFill>
            <a:blip r:embed="rId3"/>
            <a:stretch>
              <a:fillRect/>
            </a:stretch>
          </p:blipFill>
          <p:spPr>
            <a:xfrm>
              <a:off x="0" y="271404"/>
              <a:ext cx="9144000" cy="6315191"/>
            </a:xfrm>
            <a:prstGeom prst="rect">
              <a:avLst/>
            </a:prstGeom>
          </p:spPr>
        </p:pic>
        <p:sp>
          <p:nvSpPr>
            <p:cNvPr id="2" name="Oval 1">
              <a:extLst>
                <a:ext uri="{FF2B5EF4-FFF2-40B4-BE49-F238E27FC236}">
                  <a16:creationId xmlns:a16="http://schemas.microsoft.com/office/drawing/2014/main" id="{B1F06655-F73D-D547-967B-F4A490792A63}"/>
                </a:ext>
              </a:extLst>
            </p:cNvPr>
            <p:cNvSpPr/>
            <p:nvPr/>
          </p:nvSpPr>
          <p:spPr bwMode="auto">
            <a:xfrm>
              <a:off x="2051720" y="1268760"/>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5" name="Oval 4">
              <a:extLst>
                <a:ext uri="{FF2B5EF4-FFF2-40B4-BE49-F238E27FC236}">
                  <a16:creationId xmlns:a16="http://schemas.microsoft.com/office/drawing/2014/main" id="{BD49E8DE-6359-AB41-A8DD-C178E4995BC1}"/>
                </a:ext>
              </a:extLst>
            </p:cNvPr>
            <p:cNvSpPr/>
            <p:nvPr/>
          </p:nvSpPr>
          <p:spPr bwMode="auto">
            <a:xfrm>
              <a:off x="1951708" y="4226273"/>
              <a:ext cx="648072" cy="1008112"/>
            </a:xfrm>
            <a:prstGeom prst="ellipse">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3" name="Rectangle 2">
              <a:extLst>
                <a:ext uri="{FF2B5EF4-FFF2-40B4-BE49-F238E27FC236}">
                  <a16:creationId xmlns:a16="http://schemas.microsoft.com/office/drawing/2014/main" id="{89B33EAE-191D-F74F-A3E3-1D065C253ACD}"/>
                </a:ext>
              </a:extLst>
            </p:cNvPr>
            <p:cNvSpPr/>
            <p:nvPr/>
          </p:nvSpPr>
          <p:spPr bwMode="auto">
            <a:xfrm>
              <a:off x="2195736" y="541262"/>
              <a:ext cx="4752528" cy="5912073"/>
            </a:xfrm>
            <a:prstGeom prst="rect">
              <a:avLst/>
            </a:prstGeom>
            <a:solidFill>
              <a:srgbClr val="E8E8E8"/>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00098" name="Rectangle 2"/>
          <p:cNvSpPr>
            <a:spLocks noGrp="1" noChangeArrowheads="1"/>
          </p:cNvSpPr>
          <p:nvPr>
            <p:ph type="ctrTitle"/>
          </p:nvPr>
        </p:nvSpPr>
        <p:spPr>
          <a:xfrm>
            <a:off x="1979712" y="404665"/>
            <a:ext cx="5040560" cy="6192687"/>
          </a:xfrm>
          <a:noFill/>
          <a:ln>
            <a:noFill/>
          </a:ln>
          <a:effectLst/>
        </p:spPr>
        <p:txBody>
          <a:bodyPr anchor="t"/>
          <a:lstStyle/>
          <a:p>
            <a:pPr rtl="1">
              <a:defRPr/>
            </a:pPr>
            <a:r>
              <a:rPr lang="ar-SA" sz="2800" b="1" dirty="0">
                <a:solidFill>
                  <a:srgbClr val="7B0001"/>
                </a:solidFill>
                <a:effectLst/>
                <a:latin typeface="Arial" charset="0"/>
                <a:ea typeface="ＭＳ Ｐゴシック" charset="0"/>
                <a:cs typeface="ＭＳ Ｐゴシック" charset="0"/>
              </a:rPr>
              <a:t>أَيُّهَا </a:t>
            </a:r>
            <a:r>
              <a:rPr lang="ar-SA" sz="4000" b="1" dirty="0">
                <a:solidFill>
                  <a:srgbClr val="0070C0"/>
                </a:solidFill>
                <a:effectLst/>
                <a:latin typeface="Arial" charset="0"/>
                <a:ea typeface="ＭＳ Ｐゴシック" charset="0"/>
                <a:cs typeface="ＭＳ Ｐゴシック" charset="0"/>
              </a:rPr>
              <a:t>النِّسَاءُ</a:t>
            </a:r>
            <a:r>
              <a:rPr lang="ar-SA" sz="2800" b="1" dirty="0">
                <a:solidFill>
                  <a:srgbClr val="7B0001"/>
                </a:solidFill>
                <a:effectLst/>
                <a:latin typeface="Arial" charset="0"/>
                <a:ea typeface="ＭＳ Ｐゴシック" charset="0"/>
                <a:cs typeface="ＭＳ Ｐゴシック" charset="0"/>
              </a:rPr>
              <a:t> اخْضَعْنَ لِرِجَالِكُنَّ كَمَا لِلرَّبِّ،  لأَنَّ الرَّجُلَ هُوَ رَأْسُ الْمَرْأَةِ كَمَا أَنَّ الْمَسِيحَ أَيْضاً رَأْسُ الْكَنِيسَةِ، وَهُوَ مُخَلِّصُ الْجَسَدِ.  وَلَكِنْ كَمَا تَخْضَعُ الْكَنِيسَةُ لِلْمَسِيحِ، كَذَلِكَ النِّسَاءُ لِرِجَالِهِنَّ فِي كُلِّ شَيْءٍ.</a:t>
            </a:r>
            <a:br>
              <a:rPr lang="en-US" sz="2800" b="1" dirty="0">
                <a:solidFill>
                  <a:srgbClr val="7B0001"/>
                </a:solidFill>
                <a:effectLst/>
                <a:latin typeface="Arial" charset="0"/>
                <a:ea typeface="ＭＳ Ｐゴシック" charset="0"/>
                <a:cs typeface="ＭＳ Ｐゴシック" charset="0"/>
              </a:rPr>
            </a:br>
            <a:r>
              <a:rPr lang="ar-SA" sz="2800" b="1" dirty="0">
                <a:solidFill>
                  <a:srgbClr val="7B0001"/>
                </a:solidFill>
                <a:effectLst/>
                <a:latin typeface="Arial" charset="0"/>
                <a:ea typeface="ＭＳ Ｐゴシック" charset="0"/>
                <a:cs typeface="ＭＳ Ｐゴシック" charset="0"/>
              </a:rPr>
              <a:t>  أَيُّهَا </a:t>
            </a:r>
            <a:r>
              <a:rPr lang="ar-SA" sz="4000" b="1" dirty="0">
                <a:solidFill>
                  <a:srgbClr val="0070C0"/>
                </a:solidFill>
                <a:effectLst/>
                <a:latin typeface="Arial" charset="0"/>
                <a:ea typeface="ＭＳ Ｐゴシック" charset="0"/>
                <a:cs typeface="ＭＳ Ｐゴシック" charset="0"/>
              </a:rPr>
              <a:t>الرِّجَالُ</a:t>
            </a:r>
            <a:r>
              <a:rPr lang="ar-SA" sz="2800" b="1" dirty="0">
                <a:solidFill>
                  <a:srgbClr val="7B0001"/>
                </a:solidFill>
                <a:effectLst/>
                <a:latin typeface="Arial" charset="0"/>
                <a:ea typeface="ＭＳ Ｐゴシック" charset="0"/>
                <a:cs typeface="ＭＳ Ｐゴシック" charset="0"/>
              </a:rPr>
              <a:t>، أَحِبُّوا نِسَاءَكُمْ كَمَا أَحَبَّ الْمَسِيحُ أَيْضاً الْكَنِيسَةَ وَأَسْلَمَ نَفْسَهُ لأَجْلِهَا،  لِكَيْ يُقَدِّسَهَا، مُطَهِّراً إِيَّاهَا بِغَسْلِ الْمَاءِ بِالْكَلِمَةِ،  لِكَيْ يُحْضِرَهَا لِنَفْسِهِ كَنِيسَةً مَجِيدَةً، لاَ دَنَسَ فِيهَا وَلاَ غَضْنَ أَوْ شَيْءٌ مِنْ مِثْلِ ذَلِكَ، بَلْ تَكُونُ مُقَدَّسَةً وَبِلاَ عَيْبٍ.</a:t>
            </a:r>
            <a:br>
              <a:rPr lang="en-US" sz="1800" b="1" dirty="0">
                <a:solidFill>
                  <a:srgbClr val="7B0001"/>
                </a:solidFill>
                <a:effectLst/>
                <a:latin typeface="Arial" charset="0"/>
                <a:ea typeface="ＭＳ Ｐゴシック" charset="0"/>
                <a:cs typeface="ＭＳ Ｐゴシック" charset="0"/>
              </a:rPr>
            </a:br>
            <a:br>
              <a:rPr lang="en-US" sz="1050" b="1" dirty="0">
                <a:solidFill>
                  <a:srgbClr val="7B0001"/>
                </a:solidFill>
                <a:effectLst/>
                <a:latin typeface="Arial" charset="0"/>
                <a:ea typeface="ＭＳ Ｐゴシック" charset="0"/>
                <a:cs typeface="ＭＳ Ｐゴシック" charset="0"/>
              </a:rPr>
            </a:br>
            <a:r>
              <a:rPr lang="ar-SA" sz="3200" b="1" dirty="0" err="1">
                <a:solidFill>
                  <a:srgbClr val="7B0001"/>
                </a:solidFill>
                <a:effectLst/>
                <a:latin typeface="Arial" charset="0"/>
                <a:ea typeface="ＭＳ Ｐゴシック" charset="0"/>
                <a:cs typeface="ＭＳ Ｐゴシック" charset="0"/>
              </a:rPr>
              <a:t>أفسس</a:t>
            </a:r>
            <a:r>
              <a:rPr lang="en-US" sz="3200" b="1" dirty="0">
                <a:solidFill>
                  <a:srgbClr val="7B0001"/>
                </a:solidFill>
                <a:effectLst/>
                <a:latin typeface="Arial" charset="0"/>
                <a:ea typeface="ＭＳ Ｐゴシック" charset="0"/>
                <a:cs typeface="ＭＳ Ｐゴシック" charset="0"/>
              </a:rPr>
              <a:t>27-22:5 </a:t>
            </a:r>
            <a:endParaRPr lang="en-US" sz="1800" b="1" dirty="0">
              <a:solidFill>
                <a:srgbClr val="7B000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81358028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27" tIns="45714" rIns="91427" bIns="45714"/>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402"/>
            <a:ext cx="9144000" cy="2401711"/>
          </a:xfrm>
        </p:spPr>
        <p:txBody>
          <a:bodyPr/>
          <a:lstStyle/>
          <a:p>
            <a:r>
              <a:rPr lang="ar-JO" sz="8800" dirty="0">
                <a:latin typeface="Arial" charset="0"/>
                <a:ea typeface="Osaka" charset="0"/>
                <a:cs typeface="Arial" charset="0"/>
              </a:rPr>
              <a:t>أفسس 6 </a:t>
            </a:r>
            <a:endParaRPr lang="en-US" sz="8800" dirty="0">
              <a:latin typeface="Arial" charset="0"/>
              <a:ea typeface="Osaka" charset="0"/>
              <a:cs typeface="Arial" charset="0"/>
            </a:endParaRPr>
          </a:p>
        </p:txBody>
      </p:sp>
    </p:spTree>
    <p:extLst>
      <p:ext uri="{BB962C8B-B14F-4D97-AF65-F5344CB8AC3E}">
        <p14:creationId xmlns:p14="http://schemas.microsoft.com/office/powerpoint/2010/main" val="327038722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9938" name="Picture 2" descr="https://images.slideplayer.com/13/3797780/slides/slide_1.jpg">
            <a:extLst>
              <a:ext uri="{FF2B5EF4-FFF2-40B4-BE49-F238E27FC236}">
                <a16:creationId xmlns:a16="http://schemas.microsoft.com/office/drawing/2014/main" id="{6BB00498-6204-6E4B-99C4-B597292353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046" t="9506" r="12046" b="14637"/>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1297" y="-21379"/>
            <a:ext cx="9143999" cy="891480"/>
          </a:xfrm>
          <a:solidFill>
            <a:srgbClr val="DFE2E7"/>
          </a:solidFill>
          <a:effectLst/>
        </p:spPr>
        <p:txBody>
          <a:bodyPr anchor="ctr"/>
          <a:lstStyle/>
          <a:p>
            <a:pPr>
              <a:defRPr/>
            </a:pPr>
            <a:r>
              <a:rPr lang="ar-JO" sz="3600" b="1" dirty="0">
                <a:solidFill>
                  <a:schemeClr val="tx1"/>
                </a:solidFill>
                <a:latin typeface="Arial" charset="0"/>
                <a:ea typeface="ＭＳ Ｐゴシック" charset="0"/>
                <a:cs typeface="ＭＳ Ｐゴシック" charset="0"/>
              </a:rPr>
              <a:t>الأبوة و الأمومة هو أصعب عمل في العالم</a:t>
            </a:r>
            <a:endParaRPr lang="en-US" sz="3600" b="1" dirty="0">
              <a:solidFill>
                <a:schemeClr val="tx1"/>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6113417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4" name="Picture 2" descr="https://images.knowing-jesus.com/w/900/49-EPHESIANS/Ephesians%206-1%20Children%20Obey%20Your%20Parents%20brown.jpg">
            <a:extLst>
              <a:ext uri="{FF2B5EF4-FFF2-40B4-BE49-F238E27FC236}">
                <a16:creationId xmlns:a16="http://schemas.microsoft.com/office/drawing/2014/main" id="{3854853D-FCE0-7A41-9874-045F98328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4" y="23182"/>
            <a:ext cx="9106983" cy="683481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0A574F5C-204B-E140-934A-857D087CBA84}"/>
              </a:ext>
            </a:extLst>
          </p:cNvPr>
          <p:cNvGrpSpPr/>
          <p:nvPr/>
        </p:nvGrpSpPr>
        <p:grpSpPr>
          <a:xfrm>
            <a:off x="107504" y="1988840"/>
            <a:ext cx="8967492" cy="3285307"/>
            <a:chOff x="107504" y="1988840"/>
            <a:chExt cx="8967492" cy="3285307"/>
          </a:xfrm>
        </p:grpSpPr>
        <p:sp>
          <p:nvSpPr>
            <p:cNvPr id="2" name="Rectangle 1">
              <a:extLst>
                <a:ext uri="{FF2B5EF4-FFF2-40B4-BE49-F238E27FC236}">
                  <a16:creationId xmlns:a16="http://schemas.microsoft.com/office/drawing/2014/main" id="{83A1ADD0-D303-0044-AADC-B94428374269}"/>
                </a:ext>
              </a:extLst>
            </p:cNvPr>
            <p:cNvSpPr/>
            <p:nvPr/>
          </p:nvSpPr>
          <p:spPr bwMode="auto">
            <a:xfrm>
              <a:off x="107504" y="3933056"/>
              <a:ext cx="8928992"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5" name="Rectangle 4">
              <a:extLst>
                <a:ext uri="{FF2B5EF4-FFF2-40B4-BE49-F238E27FC236}">
                  <a16:creationId xmlns:a16="http://schemas.microsoft.com/office/drawing/2014/main" id="{5D1841B5-EEEA-7C4A-A94A-90EEEF57A50C}"/>
                </a:ext>
              </a:extLst>
            </p:cNvPr>
            <p:cNvSpPr/>
            <p:nvPr/>
          </p:nvSpPr>
          <p:spPr bwMode="auto">
            <a:xfrm>
              <a:off x="3851919" y="4626075"/>
              <a:ext cx="5223077" cy="648072"/>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A78B8612-F3E9-284F-BB8B-98D7C059E9C2}"/>
                </a:ext>
              </a:extLst>
            </p:cNvPr>
            <p:cNvSpPr/>
            <p:nvPr/>
          </p:nvSpPr>
          <p:spPr bwMode="auto">
            <a:xfrm>
              <a:off x="107504" y="1988840"/>
              <a:ext cx="5367093" cy="1800200"/>
            </a:xfrm>
            <a:prstGeom prst="rect">
              <a:avLst/>
            </a:prstGeom>
            <a:solidFill>
              <a:schemeClr val="tx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593812" y="-1755576"/>
            <a:ext cx="7956376" cy="1755576"/>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أيها الأولاد أطيعوا والديكم في الرب </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لأن هذا حق</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(أفسس 6: 1)</a:t>
            </a:r>
            <a:endParaRPr lang="en-US" sz="3600" b="1" dirty="0">
              <a:effectLst>
                <a:glow rad="127000">
                  <a:schemeClr val="tx1"/>
                </a:glow>
              </a:effectLst>
              <a:latin typeface="Arial" charset="0"/>
              <a:ea typeface="ＭＳ Ｐゴシック" charset="0"/>
              <a:cs typeface="ＭＳ Ｐゴシック" charset="0"/>
            </a:endParaRPr>
          </a:p>
        </p:txBody>
      </p:sp>
      <p:grpSp>
        <p:nvGrpSpPr>
          <p:cNvPr id="4" name="Group 3">
            <a:extLst>
              <a:ext uri="{FF2B5EF4-FFF2-40B4-BE49-F238E27FC236}">
                <a16:creationId xmlns:a16="http://schemas.microsoft.com/office/drawing/2014/main" id="{8A26CE71-7FF8-6F47-B434-5C86661FD825}"/>
              </a:ext>
            </a:extLst>
          </p:cNvPr>
          <p:cNvGrpSpPr/>
          <p:nvPr/>
        </p:nvGrpSpPr>
        <p:grpSpPr>
          <a:xfrm>
            <a:off x="35496" y="1988840"/>
            <a:ext cx="9169263" cy="3352846"/>
            <a:chOff x="-74065" y="1943893"/>
            <a:chExt cx="9169263" cy="3352846"/>
          </a:xfrm>
        </p:grpSpPr>
        <p:sp>
          <p:nvSpPr>
            <p:cNvPr id="8" name="Rectangle 2">
              <a:extLst>
                <a:ext uri="{FF2B5EF4-FFF2-40B4-BE49-F238E27FC236}">
                  <a16:creationId xmlns:a16="http://schemas.microsoft.com/office/drawing/2014/main" id="{351013AB-615C-9B41-B029-7B05A895E4BE}"/>
                </a:ext>
              </a:extLst>
            </p:cNvPr>
            <p:cNvSpPr txBox="1">
              <a:spLocks noChangeArrowheads="1"/>
            </p:cNvSpPr>
            <p:nvPr/>
          </p:nvSpPr>
          <p:spPr bwMode="auto">
            <a:xfrm>
              <a:off x="2915816" y="1943893"/>
              <a:ext cx="2558781" cy="40531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400" b="1" i="0" u="none" strike="noStrike" kern="0" cap="none" spc="0" normalizeH="0" baseline="0" noProof="0" dirty="0" err="1">
                  <a:ln>
                    <a:noFill/>
                  </a:ln>
                  <a:solidFill>
                    <a:srgbClr val="F3BA43"/>
                  </a:solidFill>
                  <a:effectLst>
                    <a:glow rad="127000">
                      <a:srgbClr val="000000"/>
                    </a:glow>
                  </a:effectLst>
                  <a:uLnTx/>
                  <a:uFillTx/>
                  <a:latin typeface="Arial" charset="0"/>
                  <a:ea typeface="ＭＳ Ｐゴシック" charset="0"/>
                  <a:cs typeface="ＭＳ Ｐゴシック" charset="0"/>
                </a:rPr>
                <a:t>أفسس</a:t>
              </a:r>
              <a:r>
                <a:rPr kumimoji="0" lang="en-US" sz="2400" b="1" i="0" u="none" strike="noStrike" kern="0" cap="none" spc="0" normalizeH="0" baseline="0" noProof="0" dirty="0">
                  <a:ln>
                    <a:noFill/>
                  </a:ln>
                  <a:solidFill>
                    <a:srgbClr val="F3BA43"/>
                  </a:solidFill>
                  <a:effectLst>
                    <a:glow rad="127000">
                      <a:srgbClr val="000000"/>
                    </a:glow>
                  </a:effectLst>
                  <a:uLnTx/>
                  <a:uFillTx/>
                  <a:latin typeface="Arial" charset="0"/>
                  <a:ea typeface="ＭＳ Ｐゴシック" charset="0"/>
                  <a:cs typeface="ＭＳ Ｐゴシック" charset="0"/>
                </a:rPr>
                <a:t>1:6 </a:t>
              </a:r>
            </a:p>
          </p:txBody>
        </p:sp>
        <p:sp>
          <p:nvSpPr>
            <p:cNvPr id="9" name="Rectangle 2">
              <a:extLst>
                <a:ext uri="{FF2B5EF4-FFF2-40B4-BE49-F238E27FC236}">
                  <a16:creationId xmlns:a16="http://schemas.microsoft.com/office/drawing/2014/main" id="{B73442DD-8EC8-9640-9B3D-C1C275DBBBFC}"/>
                </a:ext>
              </a:extLst>
            </p:cNvPr>
            <p:cNvSpPr txBox="1">
              <a:spLocks noChangeArrowheads="1"/>
            </p:cNvSpPr>
            <p:nvPr/>
          </p:nvSpPr>
          <p:spPr bwMode="auto">
            <a:xfrm>
              <a:off x="-74065" y="2276872"/>
              <a:ext cx="5438429" cy="1288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defRPr/>
              </a:pPr>
              <a:r>
                <a:rPr lang="ar-SA" sz="11500" b="1" kern="0" dirty="0">
                  <a:solidFill>
                    <a:srgbClr val="F3BA43"/>
                  </a:solidFill>
                  <a:effectLst>
                    <a:glow rad="127000">
                      <a:srgbClr val="000000"/>
                    </a:glow>
                  </a:effectLst>
                  <a:latin typeface="Arial" charset="0"/>
                  <a:ea typeface="ＭＳ Ｐゴシック" charset="0"/>
                  <a:cs typeface="ＭＳ Ｐゴシック" charset="0"/>
                </a:rPr>
                <a:t>أيها الأولاد</a:t>
              </a:r>
              <a:endParaRPr kumimoji="0" lang="en-US" sz="7200" b="1" i="0" u="none" strike="noStrike" kern="0" cap="none" spc="0" normalizeH="0" baseline="0" noProof="0" dirty="0">
                <a:ln>
                  <a:noFill/>
                </a:ln>
                <a:solidFill>
                  <a:srgbClr val="F3BA43"/>
                </a:solidFill>
                <a:effectLst>
                  <a:glow rad="127000">
                    <a:srgbClr val="000000"/>
                  </a:glow>
                </a:effectLst>
                <a:uLnTx/>
                <a:uFillTx/>
                <a:latin typeface="Arial" charset="0"/>
                <a:ea typeface="ＭＳ Ｐゴシック" charset="0"/>
                <a:cs typeface="ＭＳ Ｐゴシック" charset="0"/>
              </a:endParaRPr>
            </a:p>
          </p:txBody>
        </p:sp>
        <p:sp>
          <p:nvSpPr>
            <p:cNvPr id="10" name="Rectangle 2">
              <a:extLst>
                <a:ext uri="{FF2B5EF4-FFF2-40B4-BE49-F238E27FC236}">
                  <a16:creationId xmlns:a16="http://schemas.microsoft.com/office/drawing/2014/main" id="{E0E5B9AE-E67A-DA49-9AE8-67F98B113FE5}"/>
                </a:ext>
              </a:extLst>
            </p:cNvPr>
            <p:cNvSpPr txBox="1">
              <a:spLocks noChangeArrowheads="1"/>
            </p:cNvSpPr>
            <p:nvPr/>
          </p:nvSpPr>
          <p:spPr bwMode="auto">
            <a:xfrm>
              <a:off x="-74065" y="3909874"/>
              <a:ext cx="9068758"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6000" b="1" kern="0" dirty="0">
                  <a:solidFill>
                    <a:srgbClr val="F3BA43"/>
                  </a:solidFill>
                  <a:effectLst>
                    <a:glow rad="127000">
                      <a:srgbClr val="000000"/>
                    </a:glow>
                  </a:effectLst>
                  <a:latin typeface="Arial" charset="0"/>
                  <a:ea typeface="ＭＳ Ｐゴシック" charset="0"/>
                  <a:cs typeface="ＭＳ Ｐゴシック" charset="0"/>
                </a:rPr>
                <a:t>أطيعوا والديكم في الرب</a:t>
              </a:r>
              <a:endParaRPr kumimoji="0" lang="en-US" sz="6000" b="1" i="0" u="none" strike="noStrike" kern="0" cap="none" spc="0" normalizeH="0" baseline="0" noProof="0" dirty="0">
                <a:ln>
                  <a:noFill/>
                </a:ln>
                <a:solidFill>
                  <a:srgbClr val="F3BA43"/>
                </a:solidFill>
                <a:effectLst>
                  <a:glow rad="127000">
                    <a:srgbClr val="000000"/>
                  </a:glow>
                </a:effectLst>
                <a:uLnTx/>
                <a:uFillTx/>
                <a:latin typeface="Arial" charset="0"/>
                <a:ea typeface="ＭＳ Ｐゴシック" charset="0"/>
                <a:cs typeface="ＭＳ Ｐゴシック" charset="0"/>
              </a:endParaRPr>
            </a:p>
          </p:txBody>
        </p:sp>
        <p:sp>
          <p:nvSpPr>
            <p:cNvPr id="11" name="Rectangle 2">
              <a:extLst>
                <a:ext uri="{FF2B5EF4-FFF2-40B4-BE49-F238E27FC236}">
                  <a16:creationId xmlns:a16="http://schemas.microsoft.com/office/drawing/2014/main" id="{320813B0-7F3B-214E-B6AF-69C3F30B8C8B}"/>
                </a:ext>
              </a:extLst>
            </p:cNvPr>
            <p:cNvSpPr txBox="1">
              <a:spLocks noChangeArrowheads="1"/>
            </p:cNvSpPr>
            <p:nvPr/>
          </p:nvSpPr>
          <p:spPr bwMode="auto">
            <a:xfrm>
              <a:off x="3707904" y="4697815"/>
              <a:ext cx="5387294" cy="5989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a:defRPr/>
              </a:pPr>
              <a:r>
                <a:rPr lang="ar-SA" sz="4800" b="1" kern="0" dirty="0">
                  <a:solidFill>
                    <a:srgbClr val="F3BA43"/>
                  </a:solidFill>
                  <a:effectLst>
                    <a:glow rad="127000">
                      <a:srgbClr val="000000"/>
                    </a:glow>
                  </a:effectLst>
                  <a:latin typeface="Arial" charset="0"/>
                  <a:ea typeface="ＭＳ Ｐゴシック" charset="0"/>
                  <a:cs typeface="ＭＳ Ｐゴシック" charset="0"/>
                </a:rPr>
                <a:t>لأن هذا حق</a:t>
              </a:r>
              <a:endParaRPr kumimoji="0" lang="en-US" sz="4800" b="1" i="0" u="none" strike="noStrike" kern="0" cap="none" spc="0" normalizeH="0" baseline="0" noProof="0" dirty="0">
                <a:ln>
                  <a:noFill/>
                </a:ln>
                <a:solidFill>
                  <a:srgbClr val="F3BA43"/>
                </a:solidFill>
                <a:effectLst>
                  <a:glow rad="127000">
                    <a:srgbClr val="000000"/>
                  </a:glow>
                </a:effectLst>
                <a:uLnTx/>
                <a:uFillTx/>
                <a:latin typeface="Arial" charset="0"/>
                <a:ea typeface="ＭＳ Ｐゴシック" charset="0"/>
                <a:cs typeface="ＭＳ Ｐゴシック" charset="0"/>
              </a:endParaRPr>
            </a:p>
          </p:txBody>
        </p:sp>
      </p:grpSp>
    </p:spTree>
    <p:extLst>
      <p:ext uri="{BB962C8B-B14F-4D97-AF65-F5344CB8AC3E}">
        <p14:creationId xmlns:p14="http://schemas.microsoft.com/office/powerpoint/2010/main" val="202578866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924944"/>
            <a:ext cx="9144000" cy="2917763"/>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أيها العبيد أطيعوا سادتكم حسب الجسد بخوف و رعدة في بساطة قلوبكم كما للمسيح</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(أفسس 6: 5)</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23323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F2A529B-CCF4-0149-9BB1-CCAD1DD612E2}"/>
              </a:ext>
            </a:extLst>
          </p:cNvPr>
          <p:cNvGrpSpPr/>
          <p:nvPr/>
        </p:nvGrpSpPr>
        <p:grpSpPr>
          <a:xfrm>
            <a:off x="565728" y="565699"/>
            <a:ext cx="8012545" cy="6211455"/>
            <a:chOff x="2362200" y="1408546"/>
            <a:chExt cx="5230548" cy="4320886"/>
          </a:xfrm>
        </p:grpSpPr>
        <p:sp>
          <p:nvSpPr>
            <p:cNvPr id="4" name="Heart 3">
              <a:extLst>
                <a:ext uri="{FF2B5EF4-FFF2-40B4-BE49-F238E27FC236}">
                  <a16:creationId xmlns:a16="http://schemas.microsoft.com/office/drawing/2014/main" id="{9F86A909-BABC-B54F-BC40-1330C27C7767}"/>
                </a:ext>
              </a:extLst>
            </p:cNvPr>
            <p:cNvSpPr>
              <a:spLocks noChangeAspect="1"/>
            </p:cNvSpPr>
            <p:nvPr/>
          </p:nvSpPr>
          <p:spPr bwMode="auto">
            <a:xfrm>
              <a:off x="2362200" y="1408546"/>
              <a:ext cx="5230548" cy="4320886"/>
            </a:xfrm>
            <a:prstGeom prst="heart">
              <a:avLst/>
            </a:prstGeom>
            <a:solidFill>
              <a:srgbClr val="008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08" charset="0"/>
                <a:ea typeface="ＭＳ Ｐゴシック" pitchFamily="-108" charset="-128"/>
                <a:cs typeface="ＭＳ Ｐゴシック" pitchFamily="-108" charset="-128"/>
              </a:endParaRPr>
            </a:p>
          </p:txBody>
        </p:sp>
        <p:sp>
          <p:nvSpPr>
            <p:cNvPr id="5" name="Text Box 4">
              <a:extLst>
                <a:ext uri="{FF2B5EF4-FFF2-40B4-BE49-F238E27FC236}">
                  <a16:creationId xmlns:a16="http://schemas.microsoft.com/office/drawing/2014/main" id="{162D2D05-527F-5242-A2C5-E7E901300657}"/>
                </a:ext>
              </a:extLst>
            </p:cNvPr>
            <p:cNvSpPr txBox="1">
              <a:spLocks noChangeArrowheads="1"/>
            </p:cNvSpPr>
            <p:nvPr/>
          </p:nvSpPr>
          <p:spPr bwMode="auto">
            <a:xfrm>
              <a:off x="2698402" y="2292993"/>
              <a:ext cx="4558145" cy="4924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charset="0"/>
                  <a:ea typeface="ＭＳ Ｐゴシック" charset="0"/>
                </a:rPr>
                <a:t>محبة الأمم</a:t>
              </a:r>
              <a:endParaRPr kumimoji="0" lang="en-US" sz="3200" b="1" i="0" u="none" strike="noStrike" kern="1200" cap="none" spc="0" normalizeH="0" baseline="0" noProof="0" dirty="0">
                <a:ln>
                  <a:noFill/>
                </a:ln>
                <a:solidFill>
                  <a:srgbClr val="FFFFFF"/>
                </a:solidFill>
                <a:effectLst/>
                <a:uLnTx/>
                <a:uFillTx/>
                <a:latin typeface="Times New Roman" charset="0"/>
                <a:ea typeface="ＭＳ Ｐゴシック" charset="0"/>
              </a:endParaRPr>
            </a:p>
          </p:txBody>
        </p:sp>
      </p:grpSp>
      <p:sp>
        <p:nvSpPr>
          <p:cNvPr id="900098" name="Rectangle 2"/>
          <p:cNvSpPr>
            <a:spLocks noGrp="1" noChangeArrowheads="1"/>
          </p:cNvSpPr>
          <p:nvPr>
            <p:ph type="ctrTitle"/>
          </p:nvPr>
        </p:nvSpPr>
        <p:spPr>
          <a:xfrm>
            <a:off x="0" y="2636912"/>
            <a:ext cx="9144000" cy="3655389"/>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6 لا بخدمة العين كمن يرضي الناس بل كعبيد المسيح عاملين مشيئة الله من القلب 7 خادمين بنية صالحة كما للرب ليس للناس</a:t>
            </a:r>
            <a:br>
              <a:rPr lang="ar-JO" sz="3600" b="1" dirty="0">
                <a:effectLst>
                  <a:glow rad="127000">
                    <a:schemeClr val="tx1"/>
                  </a:glow>
                </a:effectLst>
                <a:latin typeface="Arial" charset="0"/>
                <a:ea typeface="ＭＳ Ｐゴシック" charset="0"/>
                <a:cs typeface="ＭＳ Ｐゴシック" charset="0"/>
              </a:rPr>
            </a:br>
            <a:r>
              <a:rPr lang="ar-JO" sz="3600" b="1" dirty="0">
                <a:effectLst>
                  <a:glow rad="127000">
                    <a:schemeClr val="tx1"/>
                  </a:glow>
                </a:effectLst>
                <a:latin typeface="Arial" charset="0"/>
                <a:ea typeface="ＭＳ Ｐゴシック" charset="0"/>
                <a:cs typeface="ＭＳ Ｐゴシック" charset="0"/>
              </a:rPr>
              <a:t>(أفسس 6: 6-7)</a:t>
            </a:r>
            <a:endParaRPr lang="en-US" sz="36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648621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749570" name="Rectangle 2"/>
          <p:cNvSpPr>
            <a:spLocks noGrp="1" noChangeArrowheads="1"/>
          </p:cNvSpPr>
          <p:nvPr>
            <p:ph type="title" idx="4294967295"/>
          </p:nvPr>
        </p:nvSpPr>
        <p:spPr>
          <a:xfrm>
            <a:off x="457200" y="274638"/>
            <a:ext cx="4894263" cy="2468562"/>
          </a:xfrm>
        </p:spPr>
        <p:txBody>
          <a:bodyPr/>
          <a:lstStyle/>
          <a:p>
            <a:pPr eaLnBrk="1" hangingPunct="1"/>
            <a:r>
              <a:rPr lang="en-US">
                <a:latin typeface="Arial" charset="0"/>
                <a:ea typeface="ＭＳ Ｐゴシック" charset="0"/>
                <a:cs typeface="ＭＳ Ｐゴシック" charset="0"/>
              </a:rPr>
              <a:t>6:10-20 Armor of God</a:t>
            </a:r>
          </a:p>
        </p:txBody>
      </p:sp>
      <p:sp>
        <p:nvSpPr>
          <p:cNvPr id="749571" name="Oval 3"/>
          <p:cNvSpPr>
            <a:spLocks noChangeArrowheads="1"/>
          </p:cNvSpPr>
          <p:nvPr/>
        </p:nvSpPr>
        <p:spPr bwMode="auto">
          <a:xfrm>
            <a:off x="-2133600" y="-1295400"/>
            <a:ext cx="8331200" cy="9448800"/>
          </a:xfrm>
          <a:prstGeom prst="ellipse">
            <a:avLst/>
          </a:prstGeom>
          <a:solidFill>
            <a:srgbClr val="008080">
              <a:alpha val="30196"/>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1427" tIns="45714" rIns="91427" bIns="45714" anchor="ctr"/>
          <a:lstStyle/>
          <a:p>
            <a:pPr algn="ctr"/>
            <a:endParaRPr lang="en-US" sz="1800">
              <a:solidFill>
                <a:srgbClr val="FFCC00"/>
              </a:solidFill>
              <a:latin typeface="Arial" charset="0"/>
            </a:endParaRPr>
          </a:p>
        </p:txBody>
      </p:sp>
      <p:sp>
        <p:nvSpPr>
          <p:cNvPr id="99332" name="Rectangle 4"/>
          <p:cNvSpPr>
            <a:spLocks noChangeArrowheads="1"/>
          </p:cNvSpPr>
          <p:nvPr/>
        </p:nvSpPr>
        <p:spPr bwMode="auto">
          <a:xfrm>
            <a:off x="236538" y="1447800"/>
            <a:ext cx="8602662" cy="3962400"/>
          </a:xfrm>
          <a:prstGeom prst="rect">
            <a:avLst/>
          </a:prstGeom>
          <a:solidFill>
            <a:srgbClr val="FFCC99">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27" tIns="45714" rIns="91427" bIns="45714" anchor="ctr"/>
          <a:lstStyle/>
          <a:p>
            <a:endParaRPr lang="en-US"/>
          </a:p>
        </p:txBody>
      </p:sp>
      <p:sp>
        <p:nvSpPr>
          <p:cNvPr id="749573" name="Text Box 5"/>
          <p:cNvSpPr txBox="1">
            <a:spLocks noChangeArrowheads="1"/>
          </p:cNvSpPr>
          <p:nvPr/>
        </p:nvSpPr>
        <p:spPr bwMode="auto">
          <a:xfrm>
            <a:off x="5795963" y="1717678"/>
            <a:ext cx="2952750" cy="34163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3600" dirty="0">
                <a:solidFill>
                  <a:srgbClr val="000066"/>
                </a:solidFill>
                <a:latin typeface="Arial" charset="0"/>
              </a:rPr>
              <a:t>أفسس</a:t>
            </a:r>
          </a:p>
          <a:p>
            <a:pPr algn="ctr" eaLnBrk="1" hangingPunct="1"/>
            <a:r>
              <a:rPr lang="en-US" sz="3600" dirty="0">
                <a:solidFill>
                  <a:srgbClr val="000066"/>
                </a:solidFill>
                <a:latin typeface="Arial" charset="0"/>
              </a:rPr>
              <a:t> </a:t>
            </a:r>
            <a:r>
              <a:rPr lang="ar-JO" sz="3600" dirty="0">
                <a:solidFill>
                  <a:srgbClr val="000066"/>
                </a:solidFill>
                <a:latin typeface="Arial" charset="0"/>
              </a:rPr>
              <a:t>6: 10-20</a:t>
            </a:r>
            <a:endParaRPr lang="en-US" sz="3600" dirty="0">
              <a:solidFill>
                <a:srgbClr val="000066"/>
              </a:solidFill>
              <a:latin typeface="Arial" charset="0"/>
            </a:endParaRPr>
          </a:p>
          <a:p>
            <a:pPr algn="ctr" eaLnBrk="1" hangingPunct="1"/>
            <a:endParaRPr lang="en-US" sz="3600" dirty="0">
              <a:solidFill>
                <a:srgbClr val="000066"/>
              </a:solidFill>
              <a:latin typeface="Arial" charset="0"/>
            </a:endParaRPr>
          </a:p>
          <a:p>
            <a:pPr algn="ctr" eaLnBrk="1" hangingPunct="1"/>
            <a:r>
              <a:rPr lang="ar-JO" sz="5400" b="1" dirty="0">
                <a:solidFill>
                  <a:srgbClr val="660066"/>
                </a:solidFill>
                <a:latin typeface="Arial" charset="0"/>
              </a:rPr>
              <a:t>سلاح</a:t>
            </a:r>
          </a:p>
          <a:p>
            <a:pPr algn="ctr" eaLnBrk="1" hangingPunct="1"/>
            <a:r>
              <a:rPr lang="ar-JO" sz="5400" b="1" dirty="0">
                <a:solidFill>
                  <a:srgbClr val="660066"/>
                </a:solidFill>
                <a:latin typeface="Arial" charset="0"/>
              </a:rPr>
              <a:t>الله</a:t>
            </a:r>
            <a:endParaRPr lang="en-US" sz="5400" b="1" dirty="0">
              <a:solidFill>
                <a:srgbClr val="660066"/>
              </a:solidFill>
              <a:latin typeface="Arial" charset="0"/>
            </a:endParaRPr>
          </a:p>
        </p:txBody>
      </p:sp>
      <p:pic>
        <p:nvPicPr>
          <p:cNvPr id="749574" name="Picture 6" descr="roman solder relief"/>
          <p:cNvPicPr>
            <a:picLocks noGrp="1" noChangeAspect="1" noChangeArrowheads="1"/>
          </p:cNvPicPr>
          <p:nvPr>
            <p:ph/>
          </p:nvPr>
        </p:nvPicPr>
        <p:blipFill>
          <a:blip r:embed="rId6">
            <a:extLst>
              <a:ext uri="{28A0092B-C50C-407E-A947-70E740481C1C}">
                <a14:useLocalDpi xmlns:a14="http://schemas.microsoft.com/office/drawing/2010/main"/>
              </a:ext>
            </a:extLst>
          </a:blip>
          <a:srcRect/>
          <a:stretch>
            <a:fillRect/>
          </a:stretch>
        </p:blipFill>
        <p:spPr>
          <a:xfrm>
            <a:off x="576263" y="304800"/>
            <a:ext cx="4997450" cy="6248400"/>
          </a:xfrm>
        </p:spPr>
      </p:pic>
      <p:pic>
        <p:nvPicPr>
          <p:cNvPr id="99335" name="Armor of God.mp3">
            <a:hlinkClick r:id="" action="ppaction://media"/>
          </p:cNvPr>
          <p:cNvPicPr>
            <a:picLocks noRot="1" noChangeAspect="1" noChangeArrowheads="1"/>
          </p:cNvPicPr>
          <p:nvPr>
            <a:audioFile r:link="rId2"/>
            <p:extLst>
              <p:ext uri="{DAA4B4D4-6D71-4841-9C94-3DE7FCFB9230}">
                <p14:media xmlns:p14="http://schemas.microsoft.com/office/powerpoint/2010/main" r:link="rId1"/>
              </p:ext>
            </p:extLst>
          </p:nvPr>
        </p:nvPicPr>
        <p:blipFill>
          <a:blip r:embed="rId7">
            <a:extLst>
              <a:ext uri="{28A0092B-C50C-407E-A947-70E740481C1C}">
                <a14:useLocalDpi xmlns:a14="http://schemas.microsoft.com/office/drawing/2010/main" val="0"/>
              </a:ext>
            </a:extLst>
          </a:blip>
          <a:srcRect/>
          <a:stretch>
            <a:fillRect/>
          </a:stretch>
        </p:blipFill>
        <p:spPr bwMode="auto">
          <a:xfrm>
            <a:off x="8416925" y="68580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99335"/>
                                        </p:tgtEl>
                                      </p:cBhvr>
                                    </p:cmd>
                                  </p:childTnLst>
                                </p:cTn>
                              </p:par>
                              <p:par>
                                <p:cTn id="7" presetID="7" presetClass="entr" presetSubtype="8" fill="hold" grpId="0" nodeType="withEffect">
                                  <p:stCondLst>
                                    <p:cond delay="0"/>
                                  </p:stCondLst>
                                  <p:childTnLst>
                                    <p:set>
                                      <p:cBhvr>
                                        <p:cTn id="8" dur="1" fill="hold">
                                          <p:stCondLst>
                                            <p:cond delay="0"/>
                                          </p:stCondLst>
                                        </p:cTn>
                                        <p:tgtEl>
                                          <p:spTgt spid="99332"/>
                                        </p:tgtEl>
                                        <p:attrNameLst>
                                          <p:attrName>style.visibility</p:attrName>
                                        </p:attrNameLst>
                                      </p:cBhvr>
                                      <p:to>
                                        <p:strVal val="visible"/>
                                      </p:to>
                                    </p:set>
                                    <p:anim calcmode="lin" valueType="num">
                                      <p:cBhvr additive="base">
                                        <p:cTn id="9" dur="3000" fill="hold"/>
                                        <p:tgtEl>
                                          <p:spTgt spid="99332"/>
                                        </p:tgtEl>
                                        <p:attrNameLst>
                                          <p:attrName>ppt_x</p:attrName>
                                        </p:attrNameLst>
                                      </p:cBhvr>
                                      <p:tavLst>
                                        <p:tav tm="0">
                                          <p:val>
                                            <p:strVal val="0-#ppt_w/2"/>
                                          </p:val>
                                        </p:tav>
                                        <p:tav tm="100000">
                                          <p:val>
                                            <p:strVal val="#ppt_x"/>
                                          </p:val>
                                        </p:tav>
                                      </p:tavLst>
                                    </p:anim>
                                    <p:anim calcmode="lin" valueType="num">
                                      <p:cBhvr additive="base">
                                        <p:cTn id="10" dur="3000" fill="hold"/>
                                        <p:tgtEl>
                                          <p:spTgt spid="993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9000" numSld="2">
                <p:cTn id="11" fill="remove" display="0">
                  <p:stCondLst>
                    <p:cond delay="indefinite"/>
                  </p:stCondLst>
                  <p:endCondLst>
                    <p:cond evt="onPrev" delay="0">
                      <p:tgtEl>
                        <p:sldTgt/>
                      </p:tgtEl>
                    </p:cond>
                    <p:cond evt="onStopAudio" delay="0">
                      <p:tgtEl>
                        <p:sldTgt/>
                      </p:tgtEl>
                    </p:cond>
                  </p:endCondLst>
                </p:cTn>
                <p:tgtEl>
                  <p:spTgt spid="99335"/>
                </p:tgtEl>
              </p:cMediaNode>
            </p:audio>
          </p:childTnLst>
        </p:cTn>
      </p:par>
    </p:tnLst>
    <p:bldLst>
      <p:bldP spid="9933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B517B4D3-5E06-5241-8AE3-3678A4C7F4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781768">
            <a:off x="-4237712" y="1271653"/>
            <a:ext cx="7902644" cy="5927224"/>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Rectangle 1">
            <a:extLst>
              <a:ext uri="{FF2B5EF4-FFF2-40B4-BE49-F238E27FC236}">
                <a16:creationId xmlns:a16="http://schemas.microsoft.com/office/drawing/2014/main" id="{D6AAC779-00D1-3A4A-A8E5-9C7322AC68C4}"/>
              </a:ext>
            </a:extLst>
          </p:cNvPr>
          <p:cNvSpPr/>
          <p:nvPr/>
        </p:nvSpPr>
        <p:spPr bwMode="auto">
          <a:xfrm>
            <a:off x="971600" y="0"/>
            <a:ext cx="8136904" cy="6858000"/>
          </a:xfrm>
          <a:prstGeom prst="rect">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1152128" y="188640"/>
            <a:ext cx="7956376" cy="6120680"/>
          </a:xfrm>
          <a:effectLst>
            <a:outerShdw blurRad="63500" dist="35921" dir="2700000" algn="ctr" rotWithShape="0">
              <a:schemeClr val="tx2">
                <a:alpha val="74998"/>
              </a:schemeClr>
            </a:outerShdw>
          </a:effectLst>
        </p:spPr>
        <p:txBody>
          <a:bodyPr anchor="t"/>
          <a:lstStyle/>
          <a:p>
            <a:pPr>
              <a:defRPr/>
            </a:pPr>
            <a:r>
              <a:rPr lang="ar-JO" sz="3600" b="1" dirty="0">
                <a:effectLst>
                  <a:glow rad="127000">
                    <a:schemeClr val="tx1"/>
                  </a:glow>
                </a:effectLst>
                <a:latin typeface="Arial" charset="0"/>
                <a:ea typeface="ＭＳ Ｐゴシック" charset="0"/>
                <a:cs typeface="ＭＳ Ｐゴシック" charset="0"/>
              </a:rPr>
              <a:t>10 أخيراً يا إخوتي تقووا في الرب و في شدة قوته 11 البسوا سلاح الله الكامل لكي تقدروا أن تثبتوا ضد مكايد إبليس 12 فإن مصارعتنا ليست مع دم و لحم بل مع الرؤساء مع السلاطين مع ولاة العالم على ظلمة هذا الدهر مع أجناد الشر الروحية في السماويات</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ar-JO" sz="3600" b="1" dirty="0">
                <a:effectLst>
                  <a:glow rad="127000">
                    <a:schemeClr val="tx1"/>
                  </a:glow>
                </a:effectLst>
                <a:latin typeface="Arial" charset="0"/>
                <a:ea typeface="ＭＳ Ｐゴシック" charset="0"/>
                <a:cs typeface="ＭＳ Ｐゴシック" charset="0"/>
              </a:rPr>
              <a:t>أفسس 6: 10-12</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0649904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509120"/>
            <a:ext cx="8928100" cy="830859"/>
          </a:xfrm>
          <a:prstGeom prst="rect">
            <a:avLst/>
          </a:prstGeom>
          <a:noFill/>
        </p:spPr>
        <p:txBody>
          <a:bodyPr wrap="square" lIns="91303" tIns="45652" rIns="91303" bIns="45652">
            <a:spAutoFit/>
          </a:bodyPr>
          <a:lstStyle/>
          <a:p>
            <a:pPr algn="ctr" eaLnBrk="0" hangingPunct="0">
              <a:defRPr/>
            </a:pPr>
            <a:r>
              <a:rPr lang="ar-JO" sz="4800" b="1" dirty="0">
                <a:solidFill>
                  <a:srgbClr val="6BCBF4"/>
                </a:solidFill>
                <a:effectLst>
                  <a:glow rad="228600">
                    <a:srgbClr val="000000">
                      <a:alpha val="75000"/>
                    </a:srgbClr>
                  </a:glow>
                  <a:outerShdw blurRad="50800" dist="38100" dir="2700000" algn="tl" rotWithShape="0">
                    <a:srgbClr val="000000"/>
                  </a:outerShdw>
                </a:effectLst>
                <a:latin typeface="Arial" charset="0"/>
              </a:rPr>
              <a:t>درع المسيحي</a:t>
            </a:r>
            <a:endParaRPr lang="en-US" sz="4800" b="1" dirty="0">
              <a:solidFill>
                <a:srgbClr val="6BCBF4"/>
              </a:solidFill>
              <a:effectLst>
                <a:glow rad="228600">
                  <a:srgbClr val="000000">
                    <a:alpha val="75000"/>
                  </a:srgbClr>
                </a:glow>
                <a:outerShdw blurRad="50800" dist="38100" dir="2700000" algn="tl" rotWithShape="0">
                  <a:srgbClr val="000000"/>
                </a:outerShdw>
              </a:effectLst>
              <a:latin typeface="Arial" charset="0"/>
            </a:endParaRPr>
          </a:p>
        </p:txBody>
      </p:sp>
      <p:sp>
        <p:nvSpPr>
          <p:cNvPr id="4" name="TextBox 3"/>
          <p:cNvSpPr txBox="1"/>
          <p:nvPr/>
        </p:nvSpPr>
        <p:spPr>
          <a:xfrm>
            <a:off x="179512" y="3933056"/>
            <a:ext cx="2704310" cy="584638"/>
          </a:xfrm>
          <a:prstGeom prst="rect">
            <a:avLst/>
          </a:prstGeom>
          <a:noFill/>
        </p:spPr>
        <p:txBody>
          <a:bodyPr wrap="none" lIns="91303" tIns="45652" rIns="91303" bIns="45652">
            <a:spAutoFit/>
          </a:bodyPr>
          <a:lstStyle/>
          <a:p>
            <a:pPr eaLnBrk="0" hangingPunct="0">
              <a:defRPr/>
            </a:pPr>
            <a:r>
              <a:rPr lang="ar-JO" sz="3200" b="1" dirty="0">
                <a:solidFill>
                  <a:srgbClr val="FFFFFF"/>
                </a:solidFill>
                <a:effectLst>
                  <a:glow rad="228600">
                    <a:srgbClr val="000000">
                      <a:alpha val="75000"/>
                    </a:srgbClr>
                  </a:glow>
                  <a:outerShdw blurRad="50800" dist="88900" dir="2700000" algn="tl" rotWithShape="0">
                    <a:srgbClr val="000000"/>
                  </a:outerShdw>
                </a:effectLst>
                <a:latin typeface="Arial" charset="0"/>
              </a:rPr>
              <a:t>أفسس 6: 10-20</a:t>
            </a:r>
            <a:endParaRPr lang="en-US" sz="3200" b="1" dirty="0">
              <a:solidFill>
                <a:srgbClr val="FFFFFF"/>
              </a:solidFill>
              <a:effectLst>
                <a:glow rad="228600">
                  <a:srgbClr val="000000">
                    <a:alpha val="75000"/>
                  </a:srgbClr>
                </a:glow>
                <a:outerShdw blurRad="50800" dist="88900" dir="2700000" algn="tl" rotWithShape="0">
                  <a:srgbClr val="000000"/>
                </a:outerShdw>
              </a:effectLst>
              <a:latin typeface="Arial" charset="0"/>
            </a:endParaRP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3" name="Group 12"/>
          <p:cNvGrpSpPr/>
          <p:nvPr/>
        </p:nvGrpSpPr>
        <p:grpSpPr>
          <a:xfrm>
            <a:off x="6371688" y="188640"/>
            <a:ext cx="3312880" cy="1335878"/>
            <a:chOff x="5508104" y="620690"/>
            <a:chExt cx="3312880" cy="1335878"/>
          </a:xfrm>
        </p:grpSpPr>
        <p:grpSp>
          <p:nvGrpSpPr>
            <p:cNvPr id="14" name="Group 13"/>
            <p:cNvGrpSpPr/>
            <p:nvPr/>
          </p:nvGrpSpPr>
          <p:grpSpPr>
            <a:xfrm>
              <a:off x="5508104" y="620690"/>
              <a:ext cx="2376264" cy="1245862"/>
              <a:chOff x="5508104" y="620690"/>
              <a:chExt cx="2376264" cy="1245862"/>
            </a:xfrm>
          </p:grpSpPr>
          <p:pic>
            <p:nvPicPr>
              <p:cNvPr id="16" name="Picture 1" descr="22_John_Baptist_Prison_JPEG_1024.jpg"/>
              <p:cNvPicPr>
                <a:picLocks noChangeAspect="1"/>
              </p:cNvPicPr>
              <p:nvPr/>
            </p:nvPicPr>
            <p:blipFill rotWithShape="1">
              <a:blip r:embed="rId4"/>
              <a:srcRect l="14936" t="9783" r="12087" b="39201"/>
              <a:stretch/>
            </p:blipFill>
            <p:spPr bwMode="auto">
              <a:xfrm>
                <a:off x="5508104" y="620690"/>
                <a:ext cx="2376264" cy="1245862"/>
              </a:xfrm>
              <a:prstGeom prst="rect">
                <a:avLst/>
              </a:prstGeom>
              <a:noFill/>
              <a:ln w="9525">
                <a:noFill/>
                <a:miter lim="800000"/>
                <a:headEnd/>
                <a:tailEnd/>
              </a:ln>
            </p:spPr>
          </p:pic>
          <p:sp>
            <p:nvSpPr>
              <p:cNvPr id="17" name="Rectangle 16"/>
              <p:cNvSpPr/>
              <p:nvPr/>
            </p:nvSpPr>
            <p:spPr>
              <a:xfrm>
                <a:off x="6660232" y="656688"/>
                <a:ext cx="1152128" cy="118813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a typeface="Osaka"/>
                  <a:cs typeface="Osaka"/>
                </a:endParaRPr>
              </a:p>
            </p:txBody>
          </p:sp>
        </p:grpSp>
        <p:sp>
          <p:nvSpPr>
            <p:cNvPr id="15" name="TextBox 14"/>
            <p:cNvSpPr txBox="1"/>
            <p:nvPr/>
          </p:nvSpPr>
          <p:spPr>
            <a:xfrm>
              <a:off x="6660232" y="692696"/>
              <a:ext cx="2160752" cy="1263872"/>
            </a:xfrm>
            <a:prstGeom prst="rect">
              <a:avLst/>
            </a:prstGeom>
            <a:noFill/>
          </p:spPr>
          <p:txBody>
            <a:bodyPr wrap="square" rtlCol="0">
              <a:spAutoFit/>
            </a:bodyPr>
            <a:lstStyle/>
            <a:p>
              <a:pPr eaLnBrk="0" hangingPunct="0">
                <a:lnSpc>
                  <a:spcPct val="70000"/>
                </a:lnSpc>
              </a:pPr>
              <a:r>
                <a:rPr lang="ar-JO" altLang="zh-CN" sz="3600" spc="-250" dirty="0">
                  <a:solidFill>
                    <a:srgbClr val="002060"/>
                  </a:solidFill>
                  <a:latin typeface="Avenir Black"/>
                  <a:cs typeface="Avenir Black"/>
                </a:rPr>
                <a:t>صور </a:t>
              </a:r>
            </a:p>
            <a:p>
              <a:pPr eaLnBrk="0" hangingPunct="0">
                <a:lnSpc>
                  <a:spcPct val="70000"/>
                </a:lnSpc>
              </a:pPr>
              <a:r>
                <a:rPr lang="ar-JO" altLang="zh-CN" sz="3600" spc="-250" dirty="0">
                  <a:solidFill>
                    <a:srgbClr val="002060"/>
                  </a:solidFill>
                  <a:latin typeface="Avenir Black"/>
                  <a:cs typeface="Avenir Black"/>
                </a:rPr>
                <a:t>كتابية </a:t>
              </a:r>
            </a:p>
            <a:p>
              <a:pPr eaLnBrk="0" hangingPunct="0">
                <a:lnSpc>
                  <a:spcPct val="70000"/>
                </a:lnSpc>
              </a:pPr>
              <a:r>
                <a:rPr lang="ar-JO" altLang="zh-CN" sz="3600" spc="-250" dirty="0">
                  <a:solidFill>
                    <a:srgbClr val="002060"/>
                  </a:solidFill>
                  <a:latin typeface="Avenir Black"/>
                  <a:cs typeface="Avenir Black"/>
                </a:rPr>
                <a:t>مجانية</a:t>
              </a:r>
              <a:endParaRPr lang="en-GB" sz="4800" spc="-250" dirty="0">
                <a:solidFill>
                  <a:srgbClr val="002060"/>
                </a:solidFill>
                <a:latin typeface="Avenir Black"/>
                <a:cs typeface="Avenir Black"/>
              </a:endParaRPr>
            </a:p>
          </p:txBody>
        </p:sp>
      </p:grpSp>
      <p:sp>
        <p:nvSpPr>
          <p:cNvPr id="19" name="TextBox 18"/>
          <p:cNvSpPr txBox="1"/>
          <p:nvPr/>
        </p:nvSpPr>
        <p:spPr>
          <a:xfrm>
            <a:off x="6337596" y="1484784"/>
            <a:ext cx="3346972" cy="461528"/>
          </a:xfrm>
          <a:prstGeom prst="rect">
            <a:avLst/>
          </a:prstGeom>
          <a:noFill/>
        </p:spPr>
        <p:txBody>
          <a:bodyPr wrap="square" lIns="91303" tIns="45652" rIns="91303" bIns="45652">
            <a:spAutoFit/>
          </a:bodyPr>
          <a:lstStyle/>
          <a:p>
            <a:pPr algn="ctr" eaLnBrk="0" hangingPunct="0">
              <a:defRPr/>
            </a:pPr>
            <a:r>
              <a:rPr lang="ar-JO" b="1" dirty="0">
                <a:solidFill>
                  <a:srgbClr val="6BCBF4"/>
                </a:solidFill>
                <a:effectLst>
                  <a:glow rad="228600">
                    <a:srgbClr val="000000">
                      <a:alpha val="75000"/>
                    </a:srgbClr>
                  </a:glow>
                  <a:outerShdw blurRad="50800" dist="38100" dir="2700000" algn="tl" rotWithShape="0">
                    <a:srgbClr val="000000"/>
                  </a:outerShdw>
                </a:effectLst>
                <a:latin typeface="Arial" charset="0"/>
              </a:rPr>
              <a:t>مساهمة</a:t>
            </a:r>
            <a:endParaRPr lang="en-US" b="1" dirty="0">
              <a:solidFill>
                <a:srgbClr val="6BCBF4"/>
              </a:solidFill>
              <a:effectLst>
                <a:glow rad="228600">
                  <a:srgbClr val="000000">
                    <a:alpha val="75000"/>
                  </a:srgbClr>
                </a:glow>
                <a:outerShdw blurRad="50800" dist="38100" dir="2700000" algn="tl" rotWithShape="0">
                  <a:srgbClr val="000000"/>
                </a:outerShdw>
              </a:effectLst>
              <a:latin typeface="Arial" charset="0"/>
            </a:endParaRPr>
          </a:p>
        </p:txBody>
      </p:sp>
    </p:spTree>
    <p:extLst>
      <p:ext uri="{BB962C8B-B14F-4D97-AF65-F5344CB8AC3E}">
        <p14:creationId xmlns:p14="http://schemas.microsoft.com/office/powerpoint/2010/main" val="1358220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إلى أقصى الأرض (أع 1: 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mn-ea"/>
                <a:cs typeface="Times New Roman"/>
              </a:rPr>
              <a:t>أع</a:t>
            </a:r>
            <a:r>
              <a:rPr kumimoji="0" lang="en-US" sz="16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9</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13</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14</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15</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16</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18</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21</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27</a:t>
            </a:r>
            <a:r>
              <a:rPr kumimoji="0" lang="en-US" sz="2000" b="1" i="0" u="none" strike="noStrike" kern="1200" cap="none" spc="0" normalizeH="0" baseline="0" noProof="0" dirty="0">
                <a:ln>
                  <a:noFill/>
                </a:ln>
                <a:solidFill>
                  <a:srgbClr val="000000"/>
                </a:solidFill>
                <a:effectLst/>
                <a:uLnTx/>
                <a:uFillTx/>
                <a:latin typeface="Arial" charset="0"/>
                <a:ea typeface="+mn-ea"/>
                <a:cs typeface="Times New Roman"/>
              </a:rPr>
              <a:t>     </a:t>
            </a:r>
            <a:r>
              <a:rPr kumimoji="0" lang="ar-JO" sz="2000" b="1" i="0" u="none" strike="noStrike" kern="1200" cap="none" spc="0" normalizeH="0" baseline="0" noProof="0" dirty="0">
                <a:ln>
                  <a:noFill/>
                </a:ln>
                <a:solidFill>
                  <a:srgbClr val="000000"/>
                </a:solidFill>
                <a:effectLst/>
                <a:uLnTx/>
                <a:uFillTx/>
                <a:latin typeface="Arial" charset="0"/>
                <a:ea typeface="+mn-ea"/>
                <a:cs typeface="Times New Roman"/>
              </a:rPr>
              <a:t>28</a:t>
            </a:r>
            <a:endParaRPr kumimoji="0" lang="en-US" sz="2000" b="1" i="0" u="none" strike="noStrike" kern="1200" cap="none" spc="0" normalizeH="0" baseline="0" noProof="0" dirty="0">
              <a:ln>
                <a:noFill/>
              </a:ln>
              <a:solidFill>
                <a:srgbClr val="000000"/>
              </a:solidFill>
              <a:effectLst/>
              <a:uLnTx/>
              <a:uFillTx/>
              <a:latin typeface="Arial" charset="0"/>
              <a:ea typeface="+mn-ea"/>
              <a:cs typeface="Times New Roman"/>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49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المجمع</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آب 59</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المحاكمات</a:t>
            </a:r>
            <a:endParaRPr kumimoji="0" lang="en-US"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الكنيسة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5" name="Text Box 21"/>
          <p:cNvSpPr txBox="1">
            <a:spLocks noChangeArrowheads="1"/>
          </p:cNvSpPr>
          <p:nvPr/>
        </p:nvSpPr>
        <p:spPr bwMode="auto">
          <a:xfrm>
            <a:off x="0" y="3276600"/>
            <a:ext cx="9144000" cy="4000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35</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48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49</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53</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57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60</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62</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67</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68</a:t>
            </a:r>
            <a:r>
              <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     </a:t>
            </a:r>
            <a:r>
              <a:rPr kumimoji="0" lang="ar-JO"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95</a:t>
            </a:r>
            <a:endParaRPr kumimoji="0" lang="en-US" sz="2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48-</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49</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غلاطية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097" name="Text Box 9"/>
          <p:cNvSpPr txBox="1">
            <a:spLocks noChangeArrowheads="1"/>
          </p:cNvSpPr>
          <p:nvPr/>
        </p:nvSpPr>
        <p:spPr bwMode="auto">
          <a:xfrm>
            <a:off x="3743325" y="1904178"/>
            <a:ext cx="990600" cy="1431161"/>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53-</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ايار 57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3</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أسيا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40970" name="Text Box 10"/>
          <p:cNvSpPr txBox="1">
            <a:spLocks noChangeArrowheads="1"/>
          </p:cNvSpPr>
          <p:nvPr/>
        </p:nvSpPr>
        <p:spPr bwMode="auto">
          <a:xfrm>
            <a:off x="5286380" y="1811844"/>
            <a:ext cx="1038220" cy="1523494"/>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شباط 60 – آذار 62</a:t>
            </a:r>
            <a:b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1</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خريف 67 – ربيع 68</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38</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124</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b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39-41</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ربيع 62 -</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خريف 67</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4</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إسبانيا</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charset="0"/>
                <a:cs typeface="Times New Roman" charset="0"/>
              </a:rPr>
              <a:t>نظرة عامة على العهد الجديد (رسائل بولس)</a:t>
            </a:r>
            <a:endParaRPr lang="en-US" sz="4000" b="1" dirty="0">
              <a:solidFill>
                <a:srgbClr val="FFFFFF"/>
              </a:solidFill>
              <a:effectLst>
                <a:outerShdw blurRad="38100" dist="38100" dir="2700000" algn="tl">
                  <a:srgbClr val="000000">
                    <a:alpha val="43137"/>
                  </a:srgbClr>
                </a:outerShdw>
              </a:effectLst>
              <a:latin typeface="Arial" charset="0"/>
              <a:cs typeface="Times New Roman"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غل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تس</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رو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أف</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كو</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فيل</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 تي</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مت</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لو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يو</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مر</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أع</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الأناجيل و الأعمال</a:t>
            </a:r>
            <a:endParaRPr kumimoji="0" lang="en-US" sz="1600" b="0"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5"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Pauline Categories</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نيسان 50-</a:t>
            </a:r>
            <a:br>
              <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أيلول 52</a:t>
            </a:r>
            <a:endParaRPr kumimoji="0" lang="en-US" sz="12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2</a:t>
            </a:r>
            <a:br>
              <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b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بحر إيجة</a:t>
            </a:r>
            <a:endParaRPr kumimoji="0" lang="en-US"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صيف 35-37</a:t>
            </a:r>
            <a:endParaRPr kumimoji="0" lang="en-US" sz="12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دمشق</a:t>
            </a:r>
            <a:br>
              <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br>
            <a:r>
              <a:rPr kumimoji="0" lang="ar-JO"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أنطاكية</a:t>
            </a:r>
            <a:endParaRPr kumimoji="0" lang="en-US" sz="16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روما</a:t>
            </a:r>
            <a:endParaRPr kumimoji="0" lang="en-US" sz="10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الرحلات</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1 2 3 4</a:t>
            </a:r>
            <a:endParaRPr kumimoji="0" lang="en-US" sz="1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rPr>
              <a:t>السجون</a:t>
            </a:r>
            <a:endParaRPr kumimoji="0" lang="en-US" sz="2400" b="1" i="0" u="none" strike="noStrike" kern="1200" cap="none" spc="0" normalizeH="0" baseline="0" noProof="0" dirty="0">
              <a:ln>
                <a:noFill/>
              </a:ln>
              <a:solidFill>
                <a:srgbClr val="FFFFFF"/>
              </a:solidFill>
              <a:effectLst/>
              <a:uLnTx/>
              <a:uFillTx/>
              <a:latin typeface="Arial Narrow" charset="0"/>
              <a:ea typeface="ＭＳ Ｐゴシック" charset="0"/>
              <a:cs typeface="Times New Roman" charset="0"/>
            </a:endParaRPr>
          </a:p>
        </p:txBody>
      </p:sp>
      <p:grpSp>
        <p:nvGrpSpPr>
          <p:cNvPr id="54" name="Group 7"/>
          <p:cNvGrpSpPr>
            <a:grpSpLocks/>
          </p:cNvGrpSpPr>
          <p:nvPr/>
        </p:nvGrpSpPr>
        <p:grpSpPr bwMode="auto">
          <a:xfrm>
            <a:off x="838200" y="4038604"/>
            <a:ext cx="3886200" cy="1452563"/>
            <a:chOff x="144" y="2736"/>
            <a:chExt cx="2544" cy="1104"/>
          </a:xfrm>
        </p:grpSpPr>
        <p:sp>
          <p:nvSpPr>
            <p:cNvPr id="55" name="Rectangle 8"/>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rPr>
                <a:t>الإرسالية</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Times New Roman" charset="0"/>
              </a:endParaRPr>
            </a:p>
          </p:txBody>
        </p:sp>
      </p:grpSp>
      <p:grpSp>
        <p:nvGrpSpPr>
          <p:cNvPr id="57" name="Group 10"/>
          <p:cNvGrpSpPr>
            <a:grpSpLocks/>
          </p:cNvGrpSpPr>
          <p:nvPr/>
        </p:nvGrpSpPr>
        <p:grpSpPr bwMode="auto">
          <a:xfrm>
            <a:off x="5181600" y="4038600"/>
            <a:ext cx="1371600" cy="2401888"/>
            <a:chOff x="3024" y="2736"/>
            <a:chExt cx="724" cy="1392"/>
          </a:xfrm>
        </p:grpSpPr>
        <p:sp>
          <p:nvSpPr>
            <p:cNvPr id="58" name="Rectangle 11"/>
            <p:cNvSpPr>
              <a:spLocks noChangeArrowheads="1"/>
            </p:cNvSpPr>
            <p:nvPr/>
          </p:nvSpPr>
          <p:spPr bwMode="auto">
            <a:xfrm>
              <a:off x="3028" y="2736"/>
              <a:ext cx="672" cy="1392"/>
            </a:xfrm>
            <a:prstGeom prst="rect">
              <a:avLst/>
            </a:prstGeom>
            <a:noFill/>
            <a:ln w="57150">
              <a:solidFill>
                <a:srgbClr val="FF99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59" name="Text Box 12"/>
            <p:cNvSpPr txBox="1">
              <a:spLocks noChangeArrowheads="1"/>
            </p:cNvSpPr>
            <p:nvPr/>
          </p:nvSpPr>
          <p:spPr bwMode="auto">
            <a:xfrm>
              <a:off x="3024" y="3859"/>
              <a:ext cx="724" cy="2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rPr>
                <a:t>السجن</a:t>
              </a:r>
              <a:endParaRPr kumimoji="0" lang="en-US" sz="2400" b="1" i="0" u="none" strike="noStrike" kern="1200" cap="none" spc="0" normalizeH="0" baseline="0" noProof="0" dirty="0">
                <a:ln>
                  <a:noFill/>
                </a:ln>
                <a:solidFill>
                  <a:srgbClr val="FF9900"/>
                </a:solidFill>
                <a:effectLst/>
                <a:uLnTx/>
                <a:uFillTx/>
                <a:latin typeface="Tahoma" charset="0"/>
                <a:ea typeface="ＭＳ Ｐゴシック" charset="0"/>
                <a:cs typeface="Times New Roman" charset="0"/>
              </a:endParaRPr>
            </a:p>
          </p:txBody>
        </p:sp>
      </p:grpSp>
      <p:grpSp>
        <p:nvGrpSpPr>
          <p:cNvPr id="60" name="Group 13"/>
          <p:cNvGrpSpPr>
            <a:grpSpLocks/>
          </p:cNvGrpSpPr>
          <p:nvPr/>
        </p:nvGrpSpPr>
        <p:grpSpPr bwMode="auto">
          <a:xfrm>
            <a:off x="6553200" y="4038600"/>
            <a:ext cx="1981200" cy="1368425"/>
            <a:chOff x="3744" y="2736"/>
            <a:chExt cx="1248" cy="720"/>
          </a:xfrm>
        </p:grpSpPr>
        <p:sp>
          <p:nvSpPr>
            <p:cNvPr id="61" name="Rectangle 14"/>
            <p:cNvSpPr>
              <a:spLocks noChangeArrowheads="1"/>
            </p:cNvSpPr>
            <p:nvPr/>
          </p:nvSpPr>
          <p:spPr bwMode="auto">
            <a:xfrm>
              <a:off x="3744" y="2736"/>
              <a:ext cx="1248" cy="720"/>
            </a:xfrm>
            <a:prstGeom prst="rect">
              <a:avLst/>
            </a:prstGeom>
            <a:noFill/>
            <a:ln w="57150">
              <a:solidFill>
                <a:srgbClr val="FFFF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Times New Roman" charset="0"/>
              </a:endParaRPr>
            </a:p>
          </p:txBody>
        </p:sp>
        <p:sp>
          <p:nvSpPr>
            <p:cNvPr id="62" name="Text Box 15"/>
            <p:cNvSpPr txBox="1">
              <a:spLocks noChangeArrowheads="1"/>
            </p:cNvSpPr>
            <p:nvPr/>
          </p:nvSpPr>
          <p:spPr bwMode="auto">
            <a:xfrm>
              <a:off x="3888" y="3173"/>
              <a:ext cx="110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rPr>
                <a:t>الرعوية</a:t>
              </a:r>
              <a:endParaRPr kumimoji="0" lang="en-US" sz="2400" b="1" i="0" u="none" strike="noStrike" kern="1200" cap="none" spc="0" normalizeH="0" baseline="0" noProof="0" dirty="0">
                <a:ln>
                  <a:noFill/>
                </a:ln>
                <a:solidFill>
                  <a:srgbClr val="FFFF00"/>
                </a:solidFill>
                <a:effectLst/>
                <a:uLnTx/>
                <a:uFillTx/>
                <a:latin typeface="Tahoma" charset="0"/>
                <a:ea typeface="ＭＳ Ｐゴシック" charset="0"/>
                <a:cs typeface="Times New Roman"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dissolve">
                                      <p:cBhvr>
                                        <p:cTn id="7" dur="500"/>
                                        <p:tgtEl>
                                          <p:spTgt spid="5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dissolve">
                                      <p:cBhvr>
                                        <p:cTn id="12" dur="5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dissolve">
                                      <p:cBhvr>
                                        <p:cTn id="1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0D8E21A-67E5-484D-B6DC-2F417D3E0429}"/>
              </a:ext>
            </a:extLst>
          </p:cNvPr>
          <p:cNvSpPr txBox="1">
            <a:spLocks noChangeArrowheads="1"/>
          </p:cNvSpPr>
          <p:nvPr/>
        </p:nvSpPr>
        <p:spPr bwMode="auto">
          <a:xfrm>
            <a:off x="4716016" y="548680"/>
            <a:ext cx="4420570" cy="42473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يقارننا</a:t>
            </a:r>
          </a:p>
          <a:p>
            <a:pPr algn="ctr" eaLnBrk="1" hangingPunct="1"/>
            <a:r>
              <a:rPr lang="ar-JO" sz="5400" b="1" dirty="0">
                <a:latin typeface="Arial" charset="0"/>
              </a:rPr>
              <a:t>بولس</a:t>
            </a:r>
          </a:p>
          <a:p>
            <a:pPr algn="ctr" eaLnBrk="1" hangingPunct="1"/>
            <a:r>
              <a:rPr lang="ar-JO" sz="5400" b="1" dirty="0">
                <a:latin typeface="Arial" charset="0"/>
              </a:rPr>
              <a:t>مع</a:t>
            </a:r>
          </a:p>
          <a:p>
            <a:pPr algn="ctr" eaLnBrk="1" hangingPunct="1"/>
            <a:r>
              <a:rPr lang="ar-JO" sz="5400" b="1" dirty="0">
                <a:latin typeface="Arial" charset="0"/>
              </a:rPr>
              <a:t>الجندي</a:t>
            </a:r>
          </a:p>
          <a:p>
            <a:pPr algn="ctr" eaLnBrk="1" hangingPunct="1"/>
            <a:r>
              <a:rPr lang="ar-JO" sz="5400" b="1" dirty="0">
                <a:latin typeface="Arial" charset="0"/>
              </a:rPr>
              <a:t>الروماني</a:t>
            </a:r>
          </a:p>
        </p:txBody>
      </p:sp>
    </p:spTree>
    <p:extLst>
      <p:ext uri="{BB962C8B-B14F-4D97-AF65-F5344CB8AC3E}">
        <p14:creationId xmlns:p14="http://schemas.microsoft.com/office/powerpoint/2010/main" val="3964397353"/>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526CAC1-F621-5B41-BB31-6264FFA0AA45}"/>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ممنطقين </a:t>
            </a:r>
          </a:p>
          <a:p>
            <a:pPr algn="ctr" eaLnBrk="1" hangingPunct="1"/>
            <a:r>
              <a:rPr lang="ar-JO" sz="5400" b="1" dirty="0">
                <a:latin typeface="Arial" charset="0"/>
              </a:rPr>
              <a:t>بالحق</a:t>
            </a:r>
            <a:endParaRPr lang="en-US" sz="5400" b="1" dirty="0">
              <a:latin typeface="Arial" charset="0"/>
            </a:endParaRPr>
          </a:p>
        </p:txBody>
      </p:sp>
    </p:spTree>
    <p:extLst>
      <p:ext uri="{BB962C8B-B14F-4D97-AF65-F5344CB8AC3E}">
        <p14:creationId xmlns:p14="http://schemas.microsoft.com/office/powerpoint/2010/main" val="338897304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C1495847-E850-C447-9511-7FCDCCB2875E}"/>
              </a:ext>
            </a:extLst>
          </p:cNvPr>
          <p:cNvSpPr txBox="1">
            <a:spLocks noChangeArrowheads="1"/>
          </p:cNvSpPr>
          <p:nvPr/>
        </p:nvSpPr>
        <p:spPr bwMode="auto">
          <a:xfrm>
            <a:off x="0" y="1844824"/>
            <a:ext cx="3347864"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400" b="1" dirty="0"/>
              <a:t>عقد الجلباب المتدفق والسيف</a:t>
            </a:r>
            <a:endParaRPr lang="en-SG" sz="4400" b="1" dirty="0">
              <a:latin typeface="Arial" charset="0"/>
            </a:endParaRPr>
          </a:p>
        </p:txBody>
      </p:sp>
      <p:sp>
        <p:nvSpPr>
          <p:cNvPr id="4" name="Text Box 5">
            <a:extLst>
              <a:ext uri="{FF2B5EF4-FFF2-40B4-BE49-F238E27FC236}">
                <a16:creationId xmlns:a16="http://schemas.microsoft.com/office/drawing/2014/main" id="{78F09BAF-0AEE-A147-8B05-E295959E6DC2}"/>
              </a:ext>
            </a:extLst>
          </p:cNvPr>
          <p:cNvSpPr txBox="1">
            <a:spLocks noChangeArrowheads="1"/>
          </p:cNvSpPr>
          <p:nvPr/>
        </p:nvSpPr>
        <p:spPr bwMode="auto">
          <a:xfrm>
            <a:off x="0" y="5589240"/>
            <a:ext cx="3347864" cy="769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400" b="1" i="1" dirty="0">
                <a:latin typeface="Arial" charset="0"/>
              </a:rPr>
              <a:t>= النزاهة</a:t>
            </a:r>
            <a:endParaRPr lang="en-SG" sz="4400" b="1" i="1" dirty="0">
              <a:latin typeface="Arial" charset="0"/>
            </a:endParaRPr>
          </a:p>
        </p:txBody>
      </p:sp>
    </p:spTree>
    <p:extLst>
      <p:ext uri="{BB962C8B-B14F-4D97-AF65-F5344CB8AC3E}">
        <p14:creationId xmlns:p14="http://schemas.microsoft.com/office/powerpoint/2010/main" val="136394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13A642EF-CEC1-7C40-A74A-E7701CD7937D}"/>
              </a:ext>
            </a:extLst>
          </p:cNvPr>
          <p:cNvSpPr txBox="1">
            <a:spLocks noChangeArrowheads="1"/>
          </p:cNvSpPr>
          <p:nvPr/>
        </p:nvSpPr>
        <p:spPr bwMode="auto">
          <a:xfrm>
            <a:off x="0" y="4005064"/>
            <a:ext cx="5004048" cy="8309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4800" b="1" dirty="0">
                <a:latin typeface="Arial" charset="0"/>
              </a:rPr>
              <a:t>درع البر</a:t>
            </a:r>
            <a:endParaRPr lang="en-US" sz="4800" b="1" dirty="0">
              <a:latin typeface="Arial" charset="0"/>
            </a:endParaRPr>
          </a:p>
        </p:txBody>
      </p:sp>
    </p:spTree>
    <p:extLst>
      <p:ext uri="{BB962C8B-B14F-4D97-AF65-F5344CB8AC3E}">
        <p14:creationId xmlns:p14="http://schemas.microsoft.com/office/powerpoint/2010/main" val="80162629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EB22FFF1-27BB-5A4B-9627-145FF23120C0}"/>
              </a:ext>
            </a:extLst>
          </p:cNvPr>
          <p:cNvSpPr txBox="1">
            <a:spLocks noChangeArrowheads="1"/>
          </p:cNvSpPr>
          <p:nvPr/>
        </p:nvSpPr>
        <p:spPr bwMode="auto">
          <a:xfrm>
            <a:off x="5634828" y="620688"/>
            <a:ext cx="3491880" cy="13234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latin typeface="Arial" charset="0"/>
              </a:rPr>
              <a:t>الأعضاء الحيوية محمية</a:t>
            </a:r>
            <a:endParaRPr lang="en-US" sz="4000" b="1" dirty="0">
              <a:latin typeface="Arial" charset="0"/>
            </a:endParaRPr>
          </a:p>
        </p:txBody>
      </p:sp>
      <p:sp>
        <p:nvSpPr>
          <p:cNvPr id="4" name="Text Box 5">
            <a:extLst>
              <a:ext uri="{FF2B5EF4-FFF2-40B4-BE49-F238E27FC236}">
                <a16:creationId xmlns:a16="http://schemas.microsoft.com/office/drawing/2014/main" id="{D8D4E309-8941-424F-9820-41666BD50338}"/>
              </a:ext>
            </a:extLst>
          </p:cNvPr>
          <p:cNvSpPr txBox="1">
            <a:spLocks noChangeArrowheads="1"/>
          </p:cNvSpPr>
          <p:nvPr/>
        </p:nvSpPr>
        <p:spPr bwMode="auto">
          <a:xfrm>
            <a:off x="5760640" y="2996952"/>
            <a:ext cx="349188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i="1" dirty="0">
                <a:latin typeface="Arial" charset="0"/>
              </a:rPr>
              <a:t>= البر المحسوب لنا</a:t>
            </a:r>
            <a:endParaRPr lang="en-SG" sz="3600" b="1" i="1" dirty="0">
              <a:latin typeface="Arial" charset="0"/>
            </a:endParaRPr>
          </a:p>
        </p:txBody>
      </p:sp>
    </p:spTree>
    <p:extLst>
      <p:ext uri="{BB962C8B-B14F-4D97-AF65-F5344CB8AC3E}">
        <p14:creationId xmlns:p14="http://schemas.microsoft.com/office/powerpoint/2010/main" val="34811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04A36F42-A88C-5B46-A834-A88FD8125352}"/>
              </a:ext>
            </a:extLst>
          </p:cNvPr>
          <p:cNvSpPr txBox="1">
            <a:spLocks noChangeArrowheads="1"/>
          </p:cNvSpPr>
          <p:nvPr/>
        </p:nvSpPr>
        <p:spPr bwMode="auto">
          <a:xfrm>
            <a:off x="683568" y="1700808"/>
            <a:ext cx="3528814" cy="25853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2700" algn="ctr" eaLnBrk="1" hangingPunct="1"/>
            <a:r>
              <a:rPr lang="ar-JO" sz="5400" b="1" dirty="0">
                <a:latin typeface="Arial" charset="0"/>
              </a:rPr>
              <a:t>الأحذية التي تقود إلى السلام</a:t>
            </a:r>
            <a:endParaRPr lang="en-US" sz="5400" b="1" dirty="0">
              <a:latin typeface="Arial" charset="0"/>
            </a:endParaRPr>
          </a:p>
        </p:txBody>
      </p:sp>
    </p:spTree>
    <p:extLst>
      <p:ext uri="{BB962C8B-B14F-4D97-AF65-F5344CB8AC3E}">
        <p14:creationId xmlns:p14="http://schemas.microsoft.com/office/powerpoint/2010/main" val="15957738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3DC6C19-1F98-EE40-ADEF-2F1F1C3DBA6F}"/>
              </a:ext>
            </a:extLst>
          </p:cNvPr>
          <p:cNvSpPr txBox="1">
            <a:spLocks noChangeArrowheads="1"/>
          </p:cNvSpPr>
          <p:nvPr/>
        </p:nvSpPr>
        <p:spPr bwMode="auto">
          <a:xfrm>
            <a:off x="4283968" y="0"/>
            <a:ext cx="4752950" cy="2308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800" b="1" dirty="0"/>
              <a:t>تأكد من القدم والقدرة على الحركة للقتال في أي مكان</a:t>
            </a:r>
            <a:endParaRPr lang="en-US" sz="4800" b="1" dirty="0">
              <a:latin typeface="Arial" charset="0"/>
            </a:endParaRPr>
          </a:p>
        </p:txBody>
      </p:sp>
      <p:sp>
        <p:nvSpPr>
          <p:cNvPr id="4" name="Text Box 5">
            <a:extLst>
              <a:ext uri="{FF2B5EF4-FFF2-40B4-BE49-F238E27FC236}">
                <a16:creationId xmlns:a16="http://schemas.microsoft.com/office/drawing/2014/main" id="{33702B91-61C3-EA4A-AFB9-4C2DF0936B20}"/>
              </a:ext>
            </a:extLst>
          </p:cNvPr>
          <p:cNvSpPr txBox="1">
            <a:spLocks noChangeArrowheads="1"/>
          </p:cNvSpPr>
          <p:nvPr/>
        </p:nvSpPr>
        <p:spPr bwMode="auto">
          <a:xfrm>
            <a:off x="4541971" y="5229200"/>
            <a:ext cx="3491880" cy="6463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i="1" dirty="0">
                <a:latin typeface="Arial" charset="0"/>
              </a:rPr>
              <a:t>= التوافر في الكرازة</a:t>
            </a:r>
            <a:endParaRPr lang="en-SG" sz="3600" b="1" i="1" dirty="0">
              <a:latin typeface="Arial" charset="0"/>
            </a:endParaRPr>
          </a:p>
        </p:txBody>
      </p:sp>
    </p:spTree>
    <p:extLst>
      <p:ext uri="{BB962C8B-B14F-4D97-AF65-F5344CB8AC3E}">
        <p14:creationId xmlns:p14="http://schemas.microsoft.com/office/powerpoint/2010/main" val="425167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24899275-FA1C-B448-9B76-2813F061AB5D}"/>
              </a:ext>
            </a:extLst>
          </p:cNvPr>
          <p:cNvSpPr txBox="1">
            <a:spLocks noChangeArrowheads="1"/>
          </p:cNvSpPr>
          <p:nvPr/>
        </p:nvSpPr>
        <p:spPr bwMode="auto">
          <a:xfrm>
            <a:off x="5796136" y="2132856"/>
            <a:ext cx="2952750" cy="17543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ترس الإيمان</a:t>
            </a:r>
            <a:endParaRPr lang="en-US" sz="5400" b="1" dirty="0">
              <a:latin typeface="Arial" charset="0"/>
            </a:endParaRPr>
          </a:p>
        </p:txBody>
      </p:sp>
    </p:spTree>
    <p:extLst>
      <p:ext uri="{BB962C8B-B14F-4D97-AF65-F5344CB8AC3E}">
        <p14:creationId xmlns:p14="http://schemas.microsoft.com/office/powerpoint/2010/main" val="3056231608"/>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6616E3FA-E8B5-4F41-85D8-C43D3DCAB290}"/>
              </a:ext>
            </a:extLst>
          </p:cNvPr>
          <p:cNvSpPr txBox="1">
            <a:spLocks noChangeArrowheads="1"/>
          </p:cNvSpPr>
          <p:nvPr/>
        </p:nvSpPr>
        <p:spPr bwMode="auto">
          <a:xfrm>
            <a:off x="0" y="1124744"/>
            <a:ext cx="5796136" cy="1446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0" algn="ctr" eaLnBrk="1" hangingPunct="1"/>
            <a:r>
              <a:rPr lang="ar-JO" sz="4400" b="1" dirty="0">
                <a:latin typeface="Arial" charset="0"/>
              </a:rPr>
              <a:t>إطفاء السهام الملتهبة و السيوف</a:t>
            </a:r>
            <a:endParaRPr lang="en-US" sz="4400" b="1" dirty="0">
              <a:latin typeface="Arial" charset="0"/>
            </a:endParaRPr>
          </a:p>
        </p:txBody>
      </p:sp>
      <p:sp>
        <p:nvSpPr>
          <p:cNvPr id="4" name="Text Box 5">
            <a:extLst>
              <a:ext uri="{FF2B5EF4-FFF2-40B4-BE49-F238E27FC236}">
                <a16:creationId xmlns:a16="http://schemas.microsoft.com/office/drawing/2014/main" id="{882D28EF-7615-9E4B-9345-0C4127207B9B}"/>
              </a:ext>
            </a:extLst>
          </p:cNvPr>
          <p:cNvSpPr txBox="1">
            <a:spLocks noChangeArrowheads="1"/>
          </p:cNvSpPr>
          <p:nvPr/>
        </p:nvSpPr>
        <p:spPr bwMode="auto">
          <a:xfrm>
            <a:off x="971600" y="4725144"/>
            <a:ext cx="3491880" cy="12003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12700" lvl="1" indent="14288" algn="ctr" eaLnBrk="1" hangingPunct="1"/>
            <a:r>
              <a:rPr lang="ar-JO" sz="3600" b="1" i="1" dirty="0">
                <a:latin typeface="Arial" charset="0"/>
              </a:rPr>
              <a:t>= الإيمان لمقاومة الإغراءات</a:t>
            </a:r>
            <a:endParaRPr lang="en-SG" sz="3600" b="1" i="1" dirty="0">
              <a:latin typeface="Arial" charset="0"/>
            </a:endParaRPr>
          </a:p>
        </p:txBody>
      </p:sp>
    </p:spTree>
    <p:extLst>
      <p:ext uri="{BB962C8B-B14F-4D97-AF65-F5344CB8AC3E}">
        <p14:creationId xmlns:p14="http://schemas.microsoft.com/office/powerpoint/2010/main" val="1236884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 Box 5">
            <a:extLst>
              <a:ext uri="{FF2B5EF4-FFF2-40B4-BE49-F238E27FC236}">
                <a16:creationId xmlns:a16="http://schemas.microsoft.com/office/drawing/2014/main" id="{56406516-31A3-8F4D-8229-FFAA7587C50E}"/>
              </a:ext>
            </a:extLst>
          </p:cNvPr>
          <p:cNvSpPr txBox="1">
            <a:spLocks noChangeArrowheads="1"/>
          </p:cNvSpPr>
          <p:nvPr/>
        </p:nvSpPr>
        <p:spPr bwMode="auto">
          <a:xfrm>
            <a:off x="5183138" y="2132856"/>
            <a:ext cx="3960862" cy="9233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27" tIns="45714" rIns="91427" bIns="45714">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5400" b="1" dirty="0">
                <a:latin typeface="Arial" charset="0"/>
              </a:rPr>
              <a:t>خوذة الخلاص</a:t>
            </a:r>
            <a:endParaRPr lang="en-US" sz="5400" b="1" dirty="0">
              <a:latin typeface="Arial" charset="0"/>
            </a:endParaRPr>
          </a:p>
        </p:txBody>
      </p:sp>
    </p:spTree>
    <p:extLst>
      <p:ext uri="{BB962C8B-B14F-4D97-AF65-F5344CB8AC3E}">
        <p14:creationId xmlns:p14="http://schemas.microsoft.com/office/powerpoint/2010/main" val="469728944"/>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6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Lyrics">
  <a:themeElements>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yric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bg1"/>
            </a:solidFill>
            <a:effectLst/>
            <a:latin typeface="Arial" charset="0"/>
            <a:ea typeface="ＭＳ Ｐゴシック" charset="0"/>
          </a:defRPr>
        </a:defPPr>
      </a:lstStyle>
    </a:lnDef>
  </a:objectDefaults>
  <a:extraClrSchemeLst>
    <a:extraClrScheme>
      <a:clrScheme name="Lyric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Lyric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Lyric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Lyric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Lyric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Lyric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Lyric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Lyric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Lyric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Lyric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Lyric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Lyric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2400" b="0" i="0" u="none" strike="noStrike" cap="none" normalizeH="0" baseline="0">
            <a:ln>
              <a:noFill/>
            </a:ln>
            <a:solidFill>
              <a:schemeClr val="tx1"/>
            </a:solidFill>
            <a:effectLst/>
            <a:latin typeface="Times New Roman" pitchFamily="-111" charset="0"/>
            <a:ea typeface="Times New Roman" pitchFamily="-111" charset="0"/>
            <a:cs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18203</TotalTime>
  <Words>6147</Words>
  <Application>Microsoft Macintosh PowerPoint</Application>
  <PresentationFormat>On-screen Show (4:3)</PresentationFormat>
  <Paragraphs>687</Paragraphs>
  <Slides>116</Slides>
  <Notes>100</Notes>
  <HiddenSlides>0</HiddenSlides>
  <MMClips>2</MMClips>
  <ScaleCrop>false</ScaleCrop>
  <HeadingPairs>
    <vt:vector size="6" baseType="variant">
      <vt:variant>
        <vt:lpstr>Fonts Used</vt:lpstr>
      </vt:variant>
      <vt:variant>
        <vt:i4>18</vt:i4>
      </vt:variant>
      <vt:variant>
        <vt:lpstr>Theme</vt:lpstr>
      </vt:variant>
      <vt:variant>
        <vt:i4>28</vt:i4>
      </vt:variant>
      <vt:variant>
        <vt:lpstr>Slide Titles</vt:lpstr>
      </vt:variant>
      <vt:variant>
        <vt:i4>116</vt:i4>
      </vt:variant>
    </vt:vector>
  </HeadingPairs>
  <TitlesOfParts>
    <vt:vector size="162" baseType="lpstr">
      <vt:lpstr>26</vt:lpstr>
      <vt:lpstr>BONES</vt:lpstr>
      <vt:lpstr>Mac ttnorm</vt:lpstr>
      <vt:lpstr>Apple Chancery</vt:lpstr>
      <vt:lpstr>Arial</vt:lpstr>
      <vt:lpstr>Arial Narrow</vt:lpstr>
      <vt:lpstr>Avenir Black</vt:lpstr>
      <vt:lpstr>Bwgrki</vt:lpstr>
      <vt:lpstr>Calibri</vt:lpstr>
      <vt:lpstr>Comic Sans MS</vt:lpstr>
      <vt:lpstr>Copperplate Gothic Light</vt:lpstr>
      <vt:lpstr>Helvetica</vt:lpstr>
      <vt:lpstr>Impact</vt:lpstr>
      <vt:lpstr>Symbol</vt:lpstr>
      <vt:lpstr>Tahoma</vt:lpstr>
      <vt:lpstr>Times</vt:lpstr>
      <vt:lpstr>Times New Roman</vt:lpstr>
      <vt:lpstr>Wingdings</vt:lpstr>
      <vt:lpstr>Lock And Key</vt:lpstr>
      <vt:lpstr>1_Default Design</vt:lpstr>
      <vt:lpstr>Default Design</vt:lpstr>
      <vt:lpstr>1_Lock And Key</vt:lpstr>
      <vt:lpstr>13_Default Design</vt:lpstr>
      <vt:lpstr>17_Blank Presentation</vt:lpstr>
      <vt:lpstr>4_Office Theme</vt:lpstr>
      <vt:lpstr>Balance</vt:lpstr>
      <vt:lpstr>Textured</vt:lpstr>
      <vt:lpstr>Earth</vt:lpstr>
      <vt:lpstr>6_Default Design</vt:lpstr>
      <vt:lpstr>7_Default Design</vt:lpstr>
      <vt:lpstr>8_Default Design</vt:lpstr>
      <vt:lpstr>1_Blank Presentation</vt:lpstr>
      <vt:lpstr>Lyrics</vt:lpstr>
      <vt:lpstr>9_Default Design</vt:lpstr>
      <vt:lpstr>Office Theme</vt:lpstr>
      <vt:lpstr>49_Blank Presentation</vt:lpstr>
      <vt:lpstr>11_Default Design</vt:lpstr>
      <vt:lpstr>2_Blank Presentation</vt:lpstr>
      <vt:lpstr>3_Blank Presentation</vt:lpstr>
      <vt:lpstr>4_Blank Presentation</vt:lpstr>
      <vt:lpstr>2_Office Theme</vt:lpstr>
      <vt:lpstr>12_Blank Presentation</vt:lpstr>
      <vt:lpstr>50_Blank Presentation</vt:lpstr>
      <vt:lpstr>51_Blank Presentation</vt:lpstr>
      <vt:lpstr>14_Default Design</vt:lpstr>
      <vt:lpstr>30_Default Design</vt:lpstr>
      <vt:lpstr>كن متحداً</vt:lpstr>
      <vt:lpstr>القانون الثاني للديناميكا الحرارية</vt:lpstr>
      <vt:lpstr>القانون الثاني  للديناميكا الحرارية</vt:lpstr>
      <vt:lpstr>أنت محق  ليس لدينا أي خروف أسود.  لكن لديهم قطعانهم الخاصة.  إنه أفضل بكثير بهذه الطريقة</vt:lpstr>
      <vt:lpstr>انقسام طفيف</vt:lpstr>
      <vt:lpstr>... وتم تأجيل ورشة عمل وحدة الكنيسة حتى يتمكن الشمامسة من الإتفاق على تاريخ ووقت ولون بطاقات أسماء المشاركين</vt:lpstr>
      <vt:lpstr>أشعر بوحدة جديدة في كنيستي ... بعيدًا عن اللامبالاة ، وأتجه بثبات نحو المعارضة</vt:lpstr>
      <vt:lpstr>كيف يمكن لكنيستنا أن تكون متحدة على الرغم من الأنواع المختلفة من الناس ؟</vt:lpstr>
      <vt:lpstr>نظرة عامة على العهد الجديد (رسائل بولس)</vt:lpstr>
      <vt:lpstr>PowerPoint Presentation</vt:lpstr>
      <vt:lpstr>الكلمة المفتاحية</vt:lpstr>
      <vt:lpstr>أفسس كانت عاصمة آسيا</vt:lpstr>
      <vt:lpstr>مخطط مدينة أفسس</vt:lpstr>
      <vt:lpstr>أرطاميس، آلهة الخصوبة</vt:lpstr>
      <vt:lpstr>الطرق الرخامية</vt:lpstr>
      <vt:lpstr>عجائب العالم القديم السبعة</vt:lpstr>
      <vt:lpstr>هيكل أرطاميس  في أفسس</vt:lpstr>
      <vt:lpstr>هيكل ديانا (أرطاميس) اليوم</vt:lpstr>
      <vt:lpstr> مدرج أفسس  في أعمال 19: 29</vt:lpstr>
      <vt:lpstr>المكتبة</vt:lpstr>
      <vt:lpstr>اتجاهات للفجار و الجهلة</vt:lpstr>
      <vt:lpstr>المراحيض و القنوات</vt:lpstr>
      <vt:lpstr>انقسامات اليهود - الأمم</vt:lpstr>
      <vt:lpstr>الموضوع الرئيسي</vt:lpstr>
      <vt:lpstr>أحياناً يسيء المسيحيون معاملة الآخرين من مجموعات عرقية مختلفة</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الشرق يقابل الغرب</vt:lpstr>
      <vt:lpstr>كيف يمكن لكنيستنا أن تكون متحدة على الرغم من الأنواع المختلفة من الناس ؟</vt:lpstr>
      <vt:lpstr>كيف نكون متحدين ؟</vt:lpstr>
      <vt:lpstr>أفسس 1 </vt:lpstr>
      <vt:lpstr>PowerPoint Presentation</vt:lpstr>
      <vt:lpstr>أفسس 1: 3-14</vt:lpstr>
      <vt:lpstr>لنا / نحن / لدينا و نحن في أفسس 1: 3-14 (ترجمة بتصرف) </vt:lpstr>
      <vt:lpstr>لنا / نحن / لدينا و نحن في أفسس 1: 3-14 (ترجمة بتصرف) </vt:lpstr>
      <vt:lpstr> 13 الذي فيه أيضاَ أنتم إذ سمعتم كلمة الحق إنجيل خلاصكم الذي فيه أيضاً إذ آمنتم ختمتم بروح الموعد القدوس 14 الذي هو عربون ميراثنا لفداء المقتنى لمدح مجده (أف 1: 13-14)</vt:lpstr>
      <vt:lpstr> الختم يضمن الأمان و يقدم التأكيد</vt:lpstr>
      <vt:lpstr>تأكيد  الخلاص</vt:lpstr>
      <vt:lpstr>ماذا عن الإختلافات العرقية الآن ؟</vt:lpstr>
      <vt:lpstr>الصليب يجعل العرقية بلا قيمة</vt:lpstr>
      <vt:lpstr>الأفعى ذات الرأسين</vt:lpstr>
      <vt:lpstr>الكنيسة برأس واحد</vt:lpstr>
      <vt:lpstr>أفسس 2 </vt:lpstr>
      <vt:lpstr>لماذا خلصنا الله ؟</vt:lpstr>
      <vt:lpstr>كيف خلصنا الله ؟</vt:lpstr>
      <vt:lpstr>لماذا خلصنا الله ؟</vt:lpstr>
      <vt:lpstr>كيف يخلصنا الله ؟</vt:lpstr>
      <vt:lpstr>لماذا أيضاً خلصنا الله ؟</vt:lpstr>
      <vt:lpstr>أقسام هيكل هيرودس</vt:lpstr>
      <vt:lpstr>أقسام هيكل هيرودس</vt:lpstr>
      <vt:lpstr>تحذير من الجدار الفاصل للأمم</vt:lpstr>
      <vt:lpstr>PowerPoint Presentation</vt:lpstr>
      <vt:lpstr>أفسس 3 </vt:lpstr>
      <vt:lpstr>التدابير (أف 3: 2)</vt:lpstr>
      <vt:lpstr>التدابير في أفسس</vt:lpstr>
      <vt:lpstr>لكي يعرف الآن عند الرؤساء و السلاطين في السماويات بواسطة الكنيسة بحكمة الله المتنوعة (أفسس 3: 10)</vt:lpstr>
      <vt:lpstr>هل هناك رسل اليوم ؟</vt:lpstr>
      <vt:lpstr>بيت الله (أف 2: 19-22)</vt:lpstr>
      <vt:lpstr>كيف يمكن أن تكون كنيستنا متحدة  على الرغم من الأنواع المختلفة من الناس ؟</vt:lpstr>
      <vt:lpstr>كيف نكون متحدين ...</vt:lpstr>
      <vt:lpstr>كيف نكون متحدين ...</vt:lpstr>
      <vt:lpstr>أفسس 4 </vt:lpstr>
      <vt:lpstr>أفسس 4: 3</vt:lpstr>
      <vt:lpstr>ما الذي يوحدنا (أف 4: 4-6)</vt:lpstr>
      <vt:lpstr>أفسس 4: 1-16</vt:lpstr>
      <vt:lpstr>ما يجب فعله (4: 17-5: 2)</vt:lpstr>
      <vt:lpstr>أفسس 5</vt:lpstr>
      <vt:lpstr>ما لا يجب فعله (5: 3-18)</vt:lpstr>
      <vt:lpstr>فانتبهوا لسلوككم و لا تكونوا كالجهال بل كالحكماء الذين ينتهزون كل فرصة لعمل الخير عالمين أن الأيام مملوءة بالشر فلا تكونوا حمقى بل افهموا ما هي مشيئة الرب (أف 5: 15-17 المبسطة).</vt:lpstr>
      <vt:lpstr>كيف يمكننا أن نفتدي الوقت ؟</vt:lpstr>
      <vt:lpstr>عندما يكون أحدهم سكراناً</vt:lpstr>
      <vt:lpstr>أفسس 5 : 18-20</vt:lpstr>
      <vt:lpstr>نتائج الإمتلاء بالروح (أف 5: 18-21)</vt:lpstr>
      <vt:lpstr> أفسس           5: 21-6: 9</vt:lpstr>
      <vt:lpstr>الخضوع المتبادل (أفسس 5: 21)</vt:lpstr>
      <vt:lpstr>أَيُّهَا النِّسَاءُ اخْضَعْنَ لِرِجَالِكُنَّ كَمَا لِلرَّبِّ،  لأَنَّ الرَّجُلَ هُوَ رَأْسُ الْمَرْأَةِ كَمَا أَنَّ الْمَسِيحَ أَيْضاً رَأْسُ الْكَنِيسَةِ، وَهُوَ مُخَلِّصُ الْجَسَدِ.  وَلَكِنْ كَمَا تَخْضَعُ الْكَنِيسَةُ لِلْمَسِيحِ، كَذَلِكَ النِّسَاءُ لِرِجَالِهِنَّ فِي كُلِّ شَيْءٍ.   أَيُّهَا الرِّجَالُ، أَحِبُّوا نِسَاءَكُمْ كَمَا أَحَبَّ الْمَسِيحُ أَيْضاً الْكَنِيسَةَ وَأَسْلَمَ نَفْسَهُ لأَجْلِهَا،  لِكَيْ يُقَدِّسَهَا، مُطَهِّراً إِيَّاهَا بِغَسْلِ الْمَاءِ بِالْكَلِمَةِ،  لِكَيْ يُحْضِرَهَا لِنَفْسِهِ كَنِيسَةً مَجِيدَةً، لاَ دَنَسَ فِيهَا وَلاَ غَضْنَ أَوْ شَيْءٌ مِنْ مِثْلِ ذَلِكَ، بَلْ تَكُونُ مُقَدَّسَةً وَبِلاَ عَيْبٍ.  أفسس27-22:5 </vt:lpstr>
      <vt:lpstr>أفسس 6 </vt:lpstr>
      <vt:lpstr>الأبوة و الأمومة هو أصعب عمل في العالم</vt:lpstr>
      <vt:lpstr>أيها الأولاد أطيعوا والديكم في الرب  لأن هذا حق (أفسس 6: 1)</vt:lpstr>
      <vt:lpstr>أيها العبيد أطيعوا سادتكم حسب الجسد بخوف و رعدة في بساطة قلوبكم كما للمسيح (أفسس 6: 5)</vt:lpstr>
      <vt:lpstr>6 لا بخدمة العين كمن يرضي الناس بل كعبيد المسيح عاملين مشيئة الله من القلب 7 خادمين بنية صالحة كما للرب ليس للناس (أفسس 6: 6-7)</vt:lpstr>
      <vt:lpstr>6:10-20 Armor of God</vt:lpstr>
      <vt:lpstr>10 أخيراً يا إخوتي تقووا في الرب و في شدة قوته 11 البسوا سلاح الله الكامل لكي تقدروا أن تثبتوا ضد مكايد إبليس 12 فإن مصارعتنا ليست مع دم و لحم بل مع الرؤساء مع السلاطين مع ولاة العالم على ظلمة هذا الدهر مع أجناد الشر الروحية في السماويات (أفسس 6: 10-12).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 أسلحتك</vt:lpstr>
      <vt:lpstr>PowerPoint Presentation</vt:lpstr>
      <vt:lpstr>كيف يمكن أن تكون كنيستنا متحدة  على الرغم من الأنواع المختلفة من الناس ؟</vt:lpstr>
      <vt:lpstr>محبة الله، محبة الكنيسة بالتساوي، و محبة الأمم</vt:lpstr>
      <vt:lpstr>كيف نكون متحدين</vt:lpstr>
      <vt:lpstr>كيف نكون متحدين</vt:lpstr>
      <vt:lpstr>كيف نكون متحدين</vt:lpstr>
      <vt:lpstr>فكر بالموضوع</vt:lpstr>
      <vt:lpstr>Black</vt:lpstr>
      <vt:lpstr>   وعظ العهد الجديد• BibleStudyDownloads.org</vt:lpstr>
    </vt:vector>
  </TitlesOfParts>
  <Company>Dudie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Dude</dc:creator>
  <cp:lastModifiedBy>Rick Griffith</cp:lastModifiedBy>
  <cp:revision>430</cp:revision>
  <dcterms:created xsi:type="dcterms:W3CDTF">2003-03-04T16:42:02Z</dcterms:created>
  <dcterms:modified xsi:type="dcterms:W3CDTF">2022-01-18T20:51:02Z</dcterms:modified>
</cp:coreProperties>
</file>