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9.xml" ContentType="application/vnd.openxmlformats-officedocument.theme+xml"/>
  <Override PartName="/ppt/slideLayouts/slideLayout288.xml" ContentType="application/vnd.openxmlformats-officedocument.presentationml.slideLayout+xml"/>
  <Override PartName="/ppt/theme/theme30.xml" ContentType="application/vnd.openxmlformats-officedocument.theme+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9" r:id="rId2"/>
    <p:sldMasterId id="2147483671" r:id="rId3"/>
    <p:sldMasterId id="2147483665" r:id="rId4"/>
    <p:sldMasterId id="2147483667" r:id="rId5"/>
    <p:sldMasterId id="2147489455" r:id="rId6"/>
    <p:sldMasterId id="2147491659" r:id="rId7"/>
    <p:sldMasterId id="2147501411" r:id="rId8"/>
    <p:sldMasterId id="2147503429" r:id="rId9"/>
    <p:sldMasterId id="2147503519" r:id="rId10"/>
    <p:sldMasterId id="2147503570" r:id="rId11"/>
    <p:sldMasterId id="2147503582" r:id="rId12"/>
    <p:sldMasterId id="2147503730" r:id="rId13"/>
    <p:sldMasterId id="2147503778" r:id="rId14"/>
    <p:sldMasterId id="2147503792" r:id="rId15"/>
    <p:sldMasterId id="2147503805" r:id="rId16"/>
    <p:sldMasterId id="2147503817" r:id="rId17"/>
    <p:sldMasterId id="2147503829" r:id="rId18"/>
    <p:sldMasterId id="2147503841" r:id="rId19"/>
    <p:sldMasterId id="2147503853" r:id="rId20"/>
    <p:sldMasterId id="2147503865" r:id="rId21"/>
    <p:sldMasterId id="2147503878" r:id="rId22"/>
    <p:sldMasterId id="2147503893" r:id="rId23"/>
    <p:sldMasterId id="2147503896" r:id="rId24"/>
    <p:sldMasterId id="2147503908" r:id="rId25"/>
    <p:sldMasterId id="2147503932" r:id="rId26"/>
    <p:sldMasterId id="2147503944" r:id="rId27"/>
    <p:sldMasterId id="2147503956" r:id="rId28"/>
    <p:sldMasterId id="2147503968" r:id="rId29"/>
    <p:sldMasterId id="2147503973" r:id="rId30"/>
    <p:sldMasterId id="2147503975" r:id="rId31"/>
    <p:sldMasterId id="2147503977" r:id="rId32"/>
    <p:sldMasterId id="2147503979" r:id="rId33"/>
    <p:sldMasterId id="2147503991" r:id="rId34"/>
  </p:sldMasterIdLst>
  <p:notesMasterIdLst>
    <p:notesMasterId r:id="rId134"/>
  </p:notesMasterIdLst>
  <p:sldIdLst>
    <p:sldId id="1030" r:id="rId35"/>
    <p:sldId id="1147" r:id="rId36"/>
    <p:sldId id="1144" r:id="rId37"/>
    <p:sldId id="432" r:id="rId38"/>
    <p:sldId id="979" r:id="rId39"/>
    <p:sldId id="263" r:id="rId40"/>
    <p:sldId id="259" r:id="rId41"/>
    <p:sldId id="669" r:id="rId42"/>
    <p:sldId id="1024" r:id="rId43"/>
    <p:sldId id="4067" r:id="rId44"/>
    <p:sldId id="435" r:id="rId45"/>
    <p:sldId id="478" r:id="rId46"/>
    <p:sldId id="1029" r:id="rId47"/>
    <p:sldId id="804" r:id="rId48"/>
    <p:sldId id="951" r:id="rId49"/>
    <p:sldId id="952" r:id="rId50"/>
    <p:sldId id="953" r:id="rId51"/>
    <p:sldId id="958" r:id="rId52"/>
    <p:sldId id="298" r:id="rId53"/>
    <p:sldId id="367" r:id="rId54"/>
    <p:sldId id="4068" r:id="rId55"/>
    <p:sldId id="959" r:id="rId56"/>
    <p:sldId id="369" r:id="rId57"/>
    <p:sldId id="1028" r:id="rId58"/>
    <p:sldId id="294" r:id="rId59"/>
    <p:sldId id="360" r:id="rId60"/>
    <p:sldId id="358" r:id="rId61"/>
    <p:sldId id="299" r:id="rId62"/>
    <p:sldId id="721" r:id="rId63"/>
    <p:sldId id="366" r:id="rId64"/>
    <p:sldId id="300" r:id="rId65"/>
    <p:sldId id="295" r:id="rId66"/>
    <p:sldId id="1154" r:id="rId67"/>
    <p:sldId id="277" r:id="rId68"/>
    <p:sldId id="1027" r:id="rId69"/>
    <p:sldId id="301" r:id="rId70"/>
    <p:sldId id="276" r:id="rId71"/>
    <p:sldId id="396" r:id="rId72"/>
    <p:sldId id="331" r:id="rId73"/>
    <p:sldId id="750" r:id="rId74"/>
    <p:sldId id="681" r:id="rId75"/>
    <p:sldId id="682" r:id="rId76"/>
    <p:sldId id="302" r:id="rId77"/>
    <p:sldId id="395" r:id="rId78"/>
    <p:sldId id="370" r:id="rId79"/>
    <p:sldId id="352" r:id="rId80"/>
    <p:sldId id="612" r:id="rId81"/>
    <p:sldId id="642" r:id="rId82"/>
    <p:sldId id="643" r:id="rId83"/>
    <p:sldId id="1153" r:id="rId84"/>
    <p:sldId id="303" r:id="rId85"/>
    <p:sldId id="394" r:id="rId86"/>
    <p:sldId id="381" r:id="rId87"/>
    <p:sldId id="738" r:id="rId88"/>
    <p:sldId id="984" r:id="rId89"/>
    <p:sldId id="622" r:id="rId90"/>
    <p:sldId id="1006" r:id="rId91"/>
    <p:sldId id="1007" r:id="rId92"/>
    <p:sldId id="1008" r:id="rId93"/>
    <p:sldId id="1009" r:id="rId94"/>
    <p:sldId id="1010" r:id="rId95"/>
    <p:sldId id="1011" r:id="rId96"/>
    <p:sldId id="1012" r:id="rId97"/>
    <p:sldId id="1013" r:id="rId98"/>
    <p:sldId id="1014" r:id="rId99"/>
    <p:sldId id="1026" r:id="rId100"/>
    <p:sldId id="304" r:id="rId101"/>
    <p:sldId id="443" r:id="rId102"/>
    <p:sldId id="305" r:id="rId103"/>
    <p:sldId id="390" r:id="rId104"/>
    <p:sldId id="617" r:id="rId105"/>
    <p:sldId id="307" r:id="rId106"/>
    <p:sldId id="864" r:id="rId107"/>
    <p:sldId id="1025" r:id="rId108"/>
    <p:sldId id="306" r:id="rId109"/>
    <p:sldId id="653" r:id="rId110"/>
    <p:sldId id="412" r:id="rId111"/>
    <p:sldId id="696" r:id="rId112"/>
    <p:sldId id="308" r:id="rId113"/>
    <p:sldId id="405" r:id="rId114"/>
    <p:sldId id="309" r:id="rId115"/>
    <p:sldId id="723" r:id="rId116"/>
    <p:sldId id="724" r:id="rId117"/>
    <p:sldId id="725" r:id="rId118"/>
    <p:sldId id="728" r:id="rId119"/>
    <p:sldId id="729" r:id="rId120"/>
    <p:sldId id="731" r:id="rId121"/>
    <p:sldId id="310" r:id="rId122"/>
    <p:sldId id="578" r:id="rId123"/>
    <p:sldId id="580" r:id="rId124"/>
    <p:sldId id="598" r:id="rId125"/>
    <p:sldId id="883" r:id="rId126"/>
    <p:sldId id="657" r:id="rId127"/>
    <p:sldId id="1148" r:id="rId128"/>
    <p:sldId id="1023" r:id="rId129"/>
    <p:sldId id="431" r:id="rId130"/>
    <p:sldId id="433" r:id="rId131"/>
    <p:sldId id="866" r:id="rId132"/>
    <p:sldId id="450" r:id="rId1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521415D9-36F7-43E2-AB2F-B90AF26B5E84}">
      <p14:sectionLst xmlns:p14="http://schemas.microsoft.com/office/powerpoint/2010/main">
        <p14:section name="Sermon" id="{8D561A05-A222-2743-B4D5-6AED934240E7}">
          <p14:sldIdLst>
            <p14:sldId id="1030"/>
            <p14:sldId id="1147"/>
            <p14:sldId id="1144"/>
            <p14:sldId id="432"/>
            <p14:sldId id="979"/>
            <p14:sldId id="263"/>
            <p14:sldId id="259"/>
            <p14:sldId id="669"/>
            <p14:sldId id="1024"/>
            <p14:sldId id="4067"/>
          </p14:sldIdLst>
        </p14:section>
        <p14:section name="Chapters" id="{5BF697BE-7E5A-9445-A9AB-6786E8433425}">
          <p14:sldIdLst>
            <p14:sldId id="435"/>
            <p14:sldId id="478"/>
            <p14:sldId id="1029"/>
            <p14:sldId id="804"/>
            <p14:sldId id="951"/>
            <p14:sldId id="952"/>
            <p14:sldId id="953"/>
            <p14:sldId id="958"/>
            <p14:sldId id="298"/>
            <p14:sldId id="367"/>
            <p14:sldId id="4068"/>
            <p14:sldId id="959"/>
            <p14:sldId id="369"/>
            <p14:sldId id="1028"/>
            <p14:sldId id="294"/>
            <p14:sldId id="360"/>
            <p14:sldId id="358"/>
            <p14:sldId id="299"/>
            <p14:sldId id="721"/>
            <p14:sldId id="366"/>
            <p14:sldId id="300"/>
            <p14:sldId id="295"/>
            <p14:sldId id="1154"/>
            <p14:sldId id="277"/>
            <p14:sldId id="1027"/>
            <p14:sldId id="301"/>
            <p14:sldId id="276"/>
            <p14:sldId id="396"/>
            <p14:sldId id="331"/>
            <p14:sldId id="750"/>
            <p14:sldId id="681"/>
            <p14:sldId id="682"/>
            <p14:sldId id="302"/>
            <p14:sldId id="395"/>
            <p14:sldId id="370"/>
            <p14:sldId id="352"/>
            <p14:sldId id="612"/>
            <p14:sldId id="642"/>
            <p14:sldId id="643"/>
            <p14:sldId id="1153"/>
            <p14:sldId id="303"/>
            <p14:sldId id="394"/>
            <p14:sldId id="381"/>
            <p14:sldId id="738"/>
            <p14:sldId id="984"/>
            <p14:sldId id="622"/>
            <p14:sldId id="1006"/>
            <p14:sldId id="1007"/>
            <p14:sldId id="1008"/>
            <p14:sldId id="1009"/>
            <p14:sldId id="1010"/>
            <p14:sldId id="1011"/>
            <p14:sldId id="1012"/>
            <p14:sldId id="1013"/>
            <p14:sldId id="1014"/>
            <p14:sldId id="1026"/>
            <p14:sldId id="304"/>
            <p14:sldId id="443"/>
            <p14:sldId id="305"/>
            <p14:sldId id="390"/>
            <p14:sldId id="617"/>
            <p14:sldId id="307"/>
            <p14:sldId id="864"/>
            <p14:sldId id="1025"/>
            <p14:sldId id="306"/>
            <p14:sldId id="653"/>
            <p14:sldId id="412"/>
            <p14:sldId id="696"/>
            <p14:sldId id="308"/>
            <p14:sldId id="405"/>
            <p14:sldId id="309"/>
            <p14:sldId id="723"/>
            <p14:sldId id="724"/>
            <p14:sldId id="725"/>
            <p14:sldId id="728"/>
            <p14:sldId id="729"/>
            <p14:sldId id="731"/>
            <p14:sldId id="310"/>
            <p14:sldId id="578"/>
            <p14:sldId id="580"/>
            <p14:sldId id="598"/>
            <p14:sldId id="883"/>
            <p14:sldId id="657"/>
          </p14:sldIdLst>
        </p14:section>
        <p14:section name="Conclusion" id="{6DF79F86-8CF7-8A44-BDE8-3D2012DFEE28}">
          <p14:sldIdLst>
            <p14:sldId id="1148"/>
            <p14:sldId id="1023"/>
            <p14:sldId id="431"/>
            <p14:sldId id="433"/>
            <p14:sldId id="866"/>
            <p14:sldId id="450"/>
          </p14:sldIdLst>
        </p14:section>
      </p14:sectionLst>
    </p:ex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9437FF"/>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82" autoAdjust="0"/>
    <p:restoredTop sz="96820" autoAdjust="0"/>
  </p:normalViewPr>
  <p:slideViewPr>
    <p:cSldViewPr>
      <p:cViewPr>
        <p:scale>
          <a:sx n="86" d="100"/>
          <a:sy n="86" d="100"/>
        </p:scale>
        <p:origin x="792" y="1504"/>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90" d="100"/>
        <a:sy n="90" d="100"/>
      </p:scale>
      <p:origin x="0" y="23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notesMaster" Target="notesMasters/notesMaster1.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viewProps" Target="viewProps.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6988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don’t all have the same number of sins, but we all have the same destination—hell.]</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9811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solidFill>
                  <a:prstClr val="black"/>
                </a:solidFill>
                <a:latin typeface="Calibri"/>
              </a:rPr>
              <a:pPr/>
              <a:t>15</a:t>
            </a:fld>
            <a:endParaRPr lang="en-US">
              <a:solidFill>
                <a:prstClr val="black"/>
              </a:solidFill>
              <a:latin typeface="Calibri"/>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390211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latin typeface="Calibri"/>
              </a:rPr>
              <a:pPr/>
              <a:t>18</a:t>
            </a:fld>
            <a:endParaRPr lang="en-US">
              <a:solidFill>
                <a:prstClr val="black"/>
              </a:solidFill>
              <a:latin typeface="Calibri"/>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743CE6E3-968F-C648-9EA8-4E3A989FB618}" type="slidenum">
              <a:rPr lang="en-US"/>
              <a:pPr/>
              <a:t>20</a:t>
            </a:fld>
            <a:endParaRPr lang="en-US"/>
          </a:p>
        </p:txBody>
      </p:sp>
      <p:sp>
        <p:nvSpPr>
          <p:cNvPr id="645123" name="Rectangle 2"/>
          <p:cNvSpPr>
            <a:spLocks noGrp="1" noRot="1" noChangeAspect="1" noChangeArrowheads="1"/>
          </p:cNvSpPr>
          <p:nvPr>
            <p:ph type="sldImg"/>
          </p:nvPr>
        </p:nvSpPr>
        <p:spPr>
          <a:solidFill>
            <a:srgbClr val="FFFFFF"/>
          </a:solidFill>
          <a:ln/>
        </p:spPr>
      </p:sp>
      <p:sp>
        <p:nvSpPr>
          <p:cNvPr id="645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128"/>
                <a:cs typeface="ＭＳ Ｐゴシック" charset="-128"/>
              </a:rPr>
              <a:t>www.schambach.org/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B4106-671A-D04D-9AD8-5AFFD388EC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BE-45-Rom-21</a:t>
            </a:r>
          </a:p>
          <a:p>
            <a:pPr eaLnBrk="1" hangingPunct="1"/>
            <a:r>
              <a:rPr lang="en-US" dirty="0">
                <a:latin typeface="Times New Roman" charset="0"/>
                <a:ea typeface="ＭＳ Ｐゴシック" charset="-128"/>
                <a:cs typeface="ＭＳ Ｐゴシック" charset="-128"/>
              </a:rPr>
              <a:t>NS-06-Rom1-2-slide 173</a:t>
            </a:r>
          </a:p>
          <a:p>
            <a:pPr eaLnBrk="1" hangingPunct="1"/>
            <a:r>
              <a:rPr lang="en-US" dirty="0">
                <a:latin typeface="Times New Roman" charset="0"/>
                <a:ea typeface="ＭＳ Ｐゴシック" charset="-128"/>
                <a:cs typeface="ＭＳ Ｐゴシック" charset="-128"/>
              </a:rPr>
              <a:t>NS-06-Rom3-4-slide 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40177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51E77-1BDA-3442-AF20-D853E0689C6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61687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847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DF0D92-3893-7548-9FEC-A84ED2045B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3356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6936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48</a:t>
            </a:fld>
            <a:endParaRPr lang="en-US"/>
          </a:p>
        </p:txBody>
      </p:sp>
    </p:spTree>
    <p:extLst>
      <p:ext uri="{BB962C8B-B14F-4D97-AF65-F5344CB8AC3E}">
        <p14:creationId xmlns:p14="http://schemas.microsoft.com/office/powerpoint/2010/main" val="80889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Too often we don’t accept people different from us. Do you agree?</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SG" dirty="0">
                <a:latin typeface="Arial" panose="020B0604020202020204" pitchFamily="34" charset="0"/>
                <a:cs typeface="Arial" panose="020B0604020202020204" pitchFamily="34" charset="0"/>
              </a:rPr>
              <a:t>Need: How accepting are you of those most different from you in this room?</a:t>
            </a:r>
          </a:p>
          <a:p>
            <a:r>
              <a:rPr lang="en-SG" dirty="0">
                <a:latin typeface="Arial" panose="020B0604020202020204" pitchFamily="34" charset="0"/>
                <a:cs typeface="Arial" panose="020B0604020202020204" pitchFamily="34" charset="0"/>
              </a:rPr>
              <a:t>Are you OK with Matt dressing differently than me?</a:t>
            </a:r>
          </a:p>
          <a:p>
            <a:r>
              <a:rPr lang="en-SG" dirty="0">
                <a:latin typeface="Arial" panose="020B0604020202020204" pitchFamily="34" charset="0"/>
                <a:cs typeface="Arial" panose="020B0604020202020204" pitchFamily="34" charset="0"/>
              </a:rPr>
              <a:t>Is it OK that Andrew has more pigment in his skin?</a:t>
            </a:r>
          </a:p>
          <a:p>
            <a:r>
              <a:rPr lang="en-SG" dirty="0">
                <a:latin typeface="Arial" panose="020B0604020202020204" pitchFamily="34" charset="0"/>
                <a:cs typeface="Arial" panose="020B0604020202020204" pitchFamily="34" charset="0"/>
              </a:rPr>
              <a:t>Do you accept that Miriam does not any spiciness in her food?</a:t>
            </a:r>
          </a:p>
          <a:p>
            <a:r>
              <a:rPr lang="en-SG" dirty="0">
                <a:latin typeface="Arial" panose="020B0604020202020204" pitchFamily="34" charset="0"/>
                <a:cs typeface="Arial" panose="020B0604020202020204" pitchFamily="34" charset="0"/>
              </a:rPr>
              <a:t>Can you accept Lele as the only one from Africa? </a:t>
            </a:r>
          </a:p>
        </p:txBody>
      </p:sp>
    </p:spTree>
    <p:extLst>
      <p:ext uri="{BB962C8B-B14F-4D97-AF65-F5344CB8AC3E}">
        <p14:creationId xmlns:p14="http://schemas.microsoft.com/office/powerpoint/2010/main" val="1188940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my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BE-45-Romans-48</a:t>
            </a:r>
          </a:p>
          <a:p>
            <a:r>
              <a:rPr lang="en-US" dirty="0"/>
              <a:t>NS-06-Rom5-8-slide 88</a:t>
            </a:r>
          </a:p>
          <a:p>
            <a:endParaRPr lang="en-US" dirty="0"/>
          </a:p>
          <a:p>
            <a:endParaRPr lang="en-US" dirty="0">
              <a:latin typeface="Times New Roman" charset="0"/>
              <a:ea typeface="ＭＳ Ｐゴシック" charset="-128"/>
              <a:cs typeface="ＭＳ Ｐゴシック" charset="-128"/>
            </a:endParaRP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50</a:t>
            </a:fld>
            <a:endParaRPr lang="en-US"/>
          </a:p>
        </p:txBody>
      </p:sp>
    </p:spTree>
    <p:extLst>
      <p:ext uri="{BB962C8B-B14F-4D97-AF65-F5344CB8AC3E}">
        <p14:creationId xmlns:p14="http://schemas.microsoft.com/office/powerpoint/2010/main" val="1126643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1440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10099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76459D-E2B2-754B-ABAD-2074DCB95E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45827" name="Rectangle 2"/>
          <p:cNvSpPr>
            <a:spLocks noGrp="1" noRot="1" noChangeAspect="1" noChangeArrowheads="1"/>
          </p:cNvSpPr>
          <p:nvPr>
            <p:ph type="sldImg"/>
          </p:nvPr>
        </p:nvSpPr>
        <p:spPr>
          <a:solidFill>
            <a:srgbClr val="FFFFFF"/>
          </a:solidFill>
          <a:ln/>
        </p:spPr>
      </p:sp>
      <p:sp>
        <p:nvSpPr>
          <p:cNvPr id="84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80650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called Jews to salvation—maybe the most unbelieving nation—so God must be righteous!]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98962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25</a:t>
            </a:r>
          </a:p>
        </p:txBody>
      </p:sp>
    </p:spTree>
    <p:extLst>
      <p:ext uri="{BB962C8B-B14F-4D97-AF65-F5344CB8AC3E}">
        <p14:creationId xmlns:p14="http://schemas.microsoft.com/office/powerpoint/2010/main" val="3374249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5009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Subject: Why must we accept one another? We certainly are different from each other, but that doesn’t need to divide us. What reasons can we give to be tolerant—or patient—or long-suffering—or accommodating with each other? </a:t>
            </a:r>
          </a:p>
          <a:p>
            <a:r>
              <a:rPr lang="en-SG" dirty="0">
                <a:cs typeface="ＭＳ Ｐゴシック" charset="0"/>
              </a:rPr>
              <a:t>Of course, I am not speaking about things the Scripture clearly calls sin. I hope we don’t ever put up with and accept sin in one another. </a:t>
            </a:r>
          </a:p>
          <a:p>
            <a:r>
              <a:rPr lang="en-SG" dirty="0">
                <a:cs typeface="ＭＳ Ｐゴシック" charset="0"/>
              </a:rPr>
              <a:t>But we certainly do need to accept unchangeable traits. Today we will see reasons to accept one another at our core being that cannot change.</a:t>
            </a:r>
          </a:p>
          <a:p>
            <a:endParaRPr lang="en-US" dirty="0">
              <a:cs typeface="ＭＳ Ｐゴシック" charset="0"/>
            </a:endParaRPr>
          </a:p>
        </p:txBody>
      </p:sp>
    </p:spTree>
    <p:extLst>
      <p:ext uri="{BB962C8B-B14F-4D97-AF65-F5344CB8AC3E}">
        <p14:creationId xmlns:p14="http://schemas.microsoft.com/office/powerpoint/2010/main" val="1810821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[None of us has unfair privilege to become like Jesus—all have the same opportunity of holiness.]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46196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820FC-3371-EB49-842B-4C4BBAC617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679204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619379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p:cNvSpPr>
          <p:nvPr>
            <p:ph type="sldImg"/>
          </p:nvPr>
        </p:nvSpPr>
        <p:spPr>
          <a:ln/>
        </p:spPr>
      </p:sp>
      <p:sp>
        <p:nvSpPr>
          <p:cNvPr id="945155"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(1/27/11 12:37) -----</a:t>
            </a:r>
          </a:p>
          <a:p>
            <a:r>
              <a:rPr lang="en-US" dirty="0">
                <a:latin typeface="Times New Roman" charset="0"/>
                <a:ea typeface="ＭＳ Ｐゴシック" charset="-128"/>
                <a:cs typeface="ＭＳ Ｐゴシック" charset="-128"/>
              </a:rPr>
              <a:t>REASONS TO RESPECT GOVERNMENT (1-5):</a:t>
            </a:r>
          </a:p>
          <a:p>
            <a:r>
              <a:rPr lang="en-US" dirty="0">
                <a:latin typeface="Times New Roman" charset="0"/>
                <a:ea typeface="ＭＳ Ｐゴシック" charset="-128"/>
                <a:cs typeface="ＭＳ Ｐゴシック" charset="-128"/>
              </a:rPr>
              <a:t>They are servants of God (1-2, 4, 6)</a:t>
            </a:r>
          </a:p>
          <a:p>
            <a:r>
              <a:rPr lang="en-US" dirty="0">
                <a:latin typeface="Times New Roman" charset="0"/>
                <a:ea typeface="ＭＳ Ｐゴシック" charset="-128"/>
                <a:cs typeface="ＭＳ Ｐゴシック" charset="-128"/>
              </a:rPr>
              <a:t>Rebelling against the government is rebelling </a:t>
            </a:r>
            <a:r>
              <a:rPr lang="en-US" dirty="0" err="1">
                <a:latin typeface="Times New Roman" charset="0"/>
                <a:ea typeface="ＭＳ Ｐゴシック" charset="-128"/>
                <a:cs typeface="ＭＳ Ｐゴシック" charset="-128"/>
              </a:rPr>
              <a:t>agianst</a:t>
            </a:r>
            <a:r>
              <a:rPr lang="en-US" dirty="0">
                <a:latin typeface="Times New Roman" charset="0"/>
                <a:ea typeface="ＭＳ Ｐゴシック" charset="-128"/>
                <a:cs typeface="ＭＳ Ｐゴシック" charset="-128"/>
              </a:rPr>
              <a:t> God (2a)</a:t>
            </a:r>
          </a:p>
          <a:p>
            <a:r>
              <a:rPr lang="en-US" dirty="0">
                <a:latin typeface="Times New Roman" charset="0"/>
                <a:ea typeface="ＭＳ Ｐゴシック" charset="-128"/>
                <a:cs typeface="ＭＳ Ｐゴシック" charset="-128"/>
              </a:rPr>
              <a:t>Rebellion brings punishment (2b-3)</a:t>
            </a:r>
          </a:p>
          <a:p>
            <a:r>
              <a:rPr lang="en-US" dirty="0">
                <a:latin typeface="Times New Roman" charset="0"/>
                <a:ea typeface="ＭＳ Ｐゴシック" charset="-128"/>
                <a:cs typeface="ＭＳ Ｐゴシック" charset="-128"/>
              </a:rPr>
              <a:t>Submission obeys our conscience (5)</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REASONS TO PAY TAXES (6-7):</a:t>
            </a:r>
          </a:p>
          <a:p>
            <a:r>
              <a:rPr lang="en-US" dirty="0">
                <a:latin typeface="Times New Roman" charset="0"/>
                <a:ea typeface="ＭＳ Ｐゴシック" charset="-128"/>
                <a:cs typeface="ＭＳ Ｐゴシック" charset="-128"/>
              </a:rPr>
              <a:t>We must support God</a:t>
            </a:r>
            <a:r>
              <a:rPr lang="fr-FR" dirty="0">
                <a:latin typeface="Times New Roman" charset="0"/>
                <a:ea typeface="ＭＳ Ｐゴシック" charset="-128"/>
                <a:cs typeface="ＭＳ Ｐゴシック" charset="-128"/>
              </a:rPr>
              <a:t>'</a:t>
            </a:r>
            <a:r>
              <a:rPr lang="en-US" dirty="0">
                <a:latin typeface="Times New Roman" charset="0"/>
                <a:ea typeface="ＭＳ Ｐゴシック" charset="-128"/>
                <a:cs typeface="ＭＳ Ｐゴシック" charset="-128"/>
              </a:rPr>
              <a:t>s servants (6a)</a:t>
            </a:r>
          </a:p>
          <a:p>
            <a:r>
              <a:rPr lang="en-US" dirty="0">
                <a:latin typeface="Times New Roman" charset="0"/>
                <a:ea typeface="ＭＳ Ｐゴシック" charset="-128"/>
                <a:cs typeface="ＭＳ Ｐゴシック" charset="-128"/>
              </a:rPr>
              <a:t>Authorities work full time (6b)</a:t>
            </a:r>
          </a:p>
          <a:p>
            <a:endParaRPr lang="en-US" dirty="0">
              <a:latin typeface="Times New Roman" charset="0"/>
              <a:ea typeface="ＭＳ Ｐゴシック" charset="-128"/>
              <a:cs typeface="ＭＳ Ｐゴシック" charset="-128"/>
            </a:endParaRPr>
          </a:p>
        </p:txBody>
      </p:sp>
      <p:sp>
        <p:nvSpPr>
          <p:cNvPr id="94515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075B1C-EFE7-6449-9AE9-6780689F2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54084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0F2DC0-BC73-544E-B6BA-E2FFEBD01F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59491" name="Rectangle 2"/>
          <p:cNvSpPr>
            <a:spLocks noGrp="1" noRot="1" noChangeAspect="1" noChangeArrowheads="1"/>
          </p:cNvSpPr>
          <p:nvPr>
            <p:ph type="sldImg"/>
          </p:nvPr>
        </p:nvSpPr>
        <p:spPr>
          <a:xfrm>
            <a:off x="1103313" y="674688"/>
            <a:ext cx="4603750" cy="3452812"/>
          </a:xfrm>
          <a:solidFill>
            <a:srgbClr val="FFFFFF"/>
          </a:solidFill>
          <a:ln/>
        </p:spPr>
      </p:sp>
      <p:sp>
        <p:nvSpPr>
          <p:cNvPr id="95949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104211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E04FED-B54F-5E4F-BE60-A4ED90A28A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1539" name="Rectangle 2"/>
          <p:cNvSpPr>
            <a:spLocks noGrp="1" noRot="1" noChangeAspect="1" noChangeArrowheads="1"/>
          </p:cNvSpPr>
          <p:nvPr>
            <p:ph type="sldImg"/>
          </p:nvPr>
        </p:nvSpPr>
        <p:spPr>
          <a:xfrm>
            <a:off x="1103313" y="674688"/>
            <a:ext cx="4603750" cy="3452812"/>
          </a:xfrm>
          <a:solidFill>
            <a:srgbClr val="FFFFFF"/>
          </a:solidFill>
          <a:ln/>
        </p:spPr>
      </p:sp>
      <p:sp>
        <p:nvSpPr>
          <p:cNvPr id="96154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19628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E83DB-B7E9-244D-AD61-B2B2F71E3C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3587" name="Rectangle 2"/>
          <p:cNvSpPr>
            <a:spLocks noGrp="1" noRot="1" noChangeAspect="1" noChangeArrowheads="1"/>
          </p:cNvSpPr>
          <p:nvPr>
            <p:ph type="sldImg"/>
          </p:nvPr>
        </p:nvSpPr>
        <p:spPr>
          <a:xfrm>
            <a:off x="1103313" y="674688"/>
            <a:ext cx="4603750" cy="3452812"/>
          </a:xfrm>
          <a:solidFill>
            <a:srgbClr val="FFFFFF"/>
          </a:solidFill>
          <a:ln/>
        </p:spPr>
      </p:sp>
      <p:sp>
        <p:nvSpPr>
          <p:cNvPr id="96358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726805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9397B7-3C2D-444A-9FFA-77C9DC7E04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9731" name="Rectangle 2"/>
          <p:cNvSpPr>
            <a:spLocks noGrp="1" noRot="1" noChangeAspect="1" noChangeArrowheads="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32306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5F8DFF-D926-1049-9600-ABDA4389A1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1779" name="Rectangle 2"/>
          <p:cNvSpPr>
            <a:spLocks noGrp="1" noRot="1" noChangeAspect="1" noChangeArrowheads="1"/>
          </p:cNvSpPr>
          <p:nvPr>
            <p:ph type="sldImg"/>
          </p:nvPr>
        </p:nvSpPr>
        <p:spPr>
          <a:xfrm>
            <a:off x="1103313" y="674688"/>
            <a:ext cx="4603750" cy="3452812"/>
          </a:xfrm>
          <a:solidFill>
            <a:srgbClr val="FFFFFF"/>
          </a:solidFill>
          <a:ln/>
        </p:spPr>
      </p:sp>
      <p:sp>
        <p:nvSpPr>
          <p:cNvPr id="97178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78953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606F9E-0087-6C40-A579-EC4695AAF6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5875" name="Rectangle 2"/>
          <p:cNvSpPr>
            <a:spLocks noGrp="1" noRot="1" noChangeAspect="1" noChangeArrowheads="1"/>
          </p:cNvSpPr>
          <p:nvPr>
            <p:ph type="sldImg"/>
          </p:nvPr>
        </p:nvSpPr>
        <p:spPr>
          <a:xfrm>
            <a:off x="1103313" y="674688"/>
            <a:ext cx="4603750" cy="3452812"/>
          </a:xfrm>
          <a:solidFill>
            <a:srgbClr val="FFFFFF"/>
          </a:solidFill>
          <a:ln/>
        </p:spPr>
      </p:sp>
      <p:sp>
        <p:nvSpPr>
          <p:cNvPr id="97587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2579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 am indebted to my co-preacher here at Crossroads who preached a whole series in 2018 on Romans. I have taught this book nearly 40 times, but Andrew helped me see things in a new light! He has won me over to see the theme of the book relating to the need in the body for us to accept one another based on Romans 15:7.</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464663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EA9C0-5273-DD47-B8FE-491FFC280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183789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reason we should be accommodating with each other in the church is because holiness comes the same way for us all—by simple trust in Jesus.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325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[God’s holiness is worth telling others about—and we each have equal opportunity to witness.]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862450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2287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3214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193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0267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Background: The two main groups at the church at Rome struggled to accept each other. </a:t>
            </a:r>
          </a:p>
          <a:p>
            <a:r>
              <a:rPr lang="en-SG" dirty="0">
                <a:latin typeface="Arial" panose="020B0604020202020204" pitchFamily="34" charset="0"/>
                <a:cs typeface="Arial" panose="020B0604020202020204" pitchFamily="34" charset="0"/>
              </a:rPr>
              <a:t>Jews had previously led the church but were kicked out of the city by the emperor Claudius in AD 49. </a:t>
            </a:r>
          </a:p>
          <a:p>
            <a:r>
              <a:rPr lang="en-SG" dirty="0">
                <a:latin typeface="Arial" panose="020B0604020202020204" pitchFamily="34" charset="0"/>
                <a:cs typeface="Arial" panose="020B0604020202020204" pitchFamily="34" charset="0"/>
              </a:rPr>
              <a:t>However, Claudius died and a new emperor named Nero came to the throne five years later in AD 54, so Jews (including Christian Jews) were free to return.</a:t>
            </a:r>
          </a:p>
          <a:p>
            <a:r>
              <a:rPr lang="en-SG" dirty="0">
                <a:latin typeface="Arial" panose="020B0604020202020204" pitchFamily="34" charset="0"/>
                <a:cs typeface="Arial" panose="020B0604020202020204" pitchFamily="34" charset="0"/>
              </a:rPr>
              <a:t>The re-entrance of the Jews into the church brought difficulties as the Gentiles had become the leaders during the Jewish absence. They did things a bit different.</a:t>
            </a:r>
          </a:p>
          <a:p>
            <a:r>
              <a:rPr lang="en-SG" dirty="0">
                <a:latin typeface="Arial" panose="020B0604020202020204" pitchFamily="34" charset="0"/>
                <a:cs typeface="Arial" panose="020B0604020202020204" pitchFamily="34" charset="0"/>
              </a:rPr>
              <a:t>So Paul wrote them to help them to accept one another.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95692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fld id="{3D11974D-62C2-1F4D-902E-57FF859074F9}"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[Holiness comes the same for all of us—by simply trusting Jesus, we are forgiven.]</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8424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70846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4431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66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0271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19650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941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1691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09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09633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234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7863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535505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4650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93944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65899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9960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85776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246119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56032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654132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8848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2863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08314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8388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880888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4702386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55879526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413630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6057272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25276337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881465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3719693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4560340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9069039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87725491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29984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6367016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37287658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266073469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8419835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138261852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22509653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35700297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101631772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273884287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0075134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02331074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extLst>
      <p:ext uri="{BB962C8B-B14F-4D97-AF65-F5344CB8AC3E}">
        <p14:creationId xmlns:p14="http://schemas.microsoft.com/office/powerpoint/2010/main" val="293510188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pPr>
                <a:defRPr/>
              </a:pPr>
              <a:t>‹#›</a:t>
            </a:fld>
            <a:endParaRPr lang="en-US"/>
          </a:p>
        </p:txBody>
      </p:sp>
    </p:spTree>
    <p:extLst>
      <p:ext uri="{BB962C8B-B14F-4D97-AF65-F5344CB8AC3E}">
        <p14:creationId xmlns:p14="http://schemas.microsoft.com/office/powerpoint/2010/main" val="98196076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pPr>
                <a:defRPr/>
              </a:pPr>
              <a:t>‹#›</a:t>
            </a:fld>
            <a:endParaRPr lang="en-US"/>
          </a:p>
        </p:txBody>
      </p:sp>
    </p:spTree>
    <p:extLst>
      <p:ext uri="{BB962C8B-B14F-4D97-AF65-F5344CB8AC3E}">
        <p14:creationId xmlns:p14="http://schemas.microsoft.com/office/powerpoint/2010/main" val="174645042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pPr>
                <a:defRPr/>
              </a:pPr>
              <a:t>‹#›</a:t>
            </a:fld>
            <a:endParaRPr lang="en-US"/>
          </a:p>
        </p:txBody>
      </p:sp>
    </p:spTree>
    <p:extLst>
      <p:ext uri="{BB962C8B-B14F-4D97-AF65-F5344CB8AC3E}">
        <p14:creationId xmlns:p14="http://schemas.microsoft.com/office/powerpoint/2010/main" val="119325283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pPr>
                <a:defRPr/>
              </a:pPr>
              <a:t>‹#›</a:t>
            </a:fld>
            <a:endParaRPr lang="en-US"/>
          </a:p>
        </p:txBody>
      </p:sp>
    </p:spTree>
    <p:extLst>
      <p:ext uri="{BB962C8B-B14F-4D97-AF65-F5344CB8AC3E}">
        <p14:creationId xmlns:p14="http://schemas.microsoft.com/office/powerpoint/2010/main" val="39066050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pPr>
                <a:defRPr/>
              </a:pPr>
              <a:t>‹#›</a:t>
            </a:fld>
            <a:endParaRPr lang="en-US"/>
          </a:p>
        </p:txBody>
      </p:sp>
    </p:spTree>
    <p:extLst>
      <p:ext uri="{BB962C8B-B14F-4D97-AF65-F5344CB8AC3E}">
        <p14:creationId xmlns:p14="http://schemas.microsoft.com/office/powerpoint/2010/main" val="232326583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pPr>
                <a:defRPr/>
              </a:pPr>
              <a:t>‹#›</a:t>
            </a:fld>
            <a:endParaRPr lang="en-US"/>
          </a:p>
        </p:txBody>
      </p:sp>
    </p:spTree>
    <p:extLst>
      <p:ext uri="{BB962C8B-B14F-4D97-AF65-F5344CB8AC3E}">
        <p14:creationId xmlns:p14="http://schemas.microsoft.com/office/powerpoint/2010/main" val="334001962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pPr>
                <a:defRPr/>
              </a:pPr>
              <a:t>‹#›</a:t>
            </a:fld>
            <a:endParaRPr lang="en-US"/>
          </a:p>
        </p:txBody>
      </p:sp>
    </p:spTree>
    <p:extLst>
      <p:ext uri="{BB962C8B-B14F-4D97-AF65-F5344CB8AC3E}">
        <p14:creationId xmlns:p14="http://schemas.microsoft.com/office/powerpoint/2010/main" val="49722486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pPr>
                <a:defRPr/>
              </a:pPr>
              <a:t>‹#›</a:t>
            </a:fld>
            <a:endParaRPr lang="en-US"/>
          </a:p>
        </p:txBody>
      </p:sp>
    </p:spTree>
    <p:extLst>
      <p:ext uri="{BB962C8B-B14F-4D97-AF65-F5344CB8AC3E}">
        <p14:creationId xmlns:p14="http://schemas.microsoft.com/office/powerpoint/2010/main" val="31640038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pPr>
                <a:defRPr/>
              </a:pPr>
              <a:t>‹#›</a:t>
            </a:fld>
            <a:endParaRPr lang="en-US"/>
          </a:p>
        </p:txBody>
      </p:sp>
    </p:spTree>
    <p:extLst>
      <p:ext uri="{BB962C8B-B14F-4D97-AF65-F5344CB8AC3E}">
        <p14:creationId xmlns:p14="http://schemas.microsoft.com/office/powerpoint/2010/main" val="316846884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pPr>
                <a:defRPr/>
              </a:pPr>
              <a:t>‹#›</a:t>
            </a:fld>
            <a:endParaRPr lang="en-US"/>
          </a:p>
        </p:txBody>
      </p:sp>
    </p:spTree>
    <p:extLst>
      <p:ext uri="{BB962C8B-B14F-4D97-AF65-F5344CB8AC3E}">
        <p14:creationId xmlns:p14="http://schemas.microsoft.com/office/powerpoint/2010/main" val="908067727"/>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extLst>
      <p:ext uri="{BB962C8B-B14F-4D97-AF65-F5344CB8AC3E}">
        <p14:creationId xmlns:p14="http://schemas.microsoft.com/office/powerpoint/2010/main" val="200501629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extLst>
      <p:ext uri="{BB962C8B-B14F-4D97-AF65-F5344CB8AC3E}">
        <p14:creationId xmlns:p14="http://schemas.microsoft.com/office/powerpoint/2010/main" val="190664520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extLst>
      <p:ext uri="{BB962C8B-B14F-4D97-AF65-F5344CB8AC3E}">
        <p14:creationId xmlns:p14="http://schemas.microsoft.com/office/powerpoint/2010/main" val="383339080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extLst>
      <p:ext uri="{BB962C8B-B14F-4D97-AF65-F5344CB8AC3E}">
        <p14:creationId xmlns:p14="http://schemas.microsoft.com/office/powerpoint/2010/main" val="50188359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extLst>
      <p:ext uri="{BB962C8B-B14F-4D97-AF65-F5344CB8AC3E}">
        <p14:creationId xmlns:p14="http://schemas.microsoft.com/office/powerpoint/2010/main" val="120470334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extLst>
      <p:ext uri="{BB962C8B-B14F-4D97-AF65-F5344CB8AC3E}">
        <p14:creationId xmlns:p14="http://schemas.microsoft.com/office/powerpoint/2010/main" val="1649149460"/>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extLst>
      <p:ext uri="{BB962C8B-B14F-4D97-AF65-F5344CB8AC3E}">
        <p14:creationId xmlns:p14="http://schemas.microsoft.com/office/powerpoint/2010/main" val="65338540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extLst>
      <p:ext uri="{BB962C8B-B14F-4D97-AF65-F5344CB8AC3E}">
        <p14:creationId xmlns:p14="http://schemas.microsoft.com/office/powerpoint/2010/main" val="74832961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extLst>
      <p:ext uri="{BB962C8B-B14F-4D97-AF65-F5344CB8AC3E}">
        <p14:creationId xmlns:p14="http://schemas.microsoft.com/office/powerpoint/2010/main" val="304468463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extLst>
      <p:ext uri="{BB962C8B-B14F-4D97-AF65-F5344CB8AC3E}">
        <p14:creationId xmlns:p14="http://schemas.microsoft.com/office/powerpoint/2010/main" val="239285337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extLst>
      <p:ext uri="{BB962C8B-B14F-4D97-AF65-F5344CB8AC3E}">
        <p14:creationId xmlns:p14="http://schemas.microsoft.com/office/powerpoint/2010/main" val="308846447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extLst>
      <p:ext uri="{BB962C8B-B14F-4D97-AF65-F5344CB8AC3E}">
        <p14:creationId xmlns:p14="http://schemas.microsoft.com/office/powerpoint/2010/main" val="338199073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extLst>
      <p:ext uri="{BB962C8B-B14F-4D97-AF65-F5344CB8AC3E}">
        <p14:creationId xmlns:p14="http://schemas.microsoft.com/office/powerpoint/2010/main" val="128650550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extLst>
      <p:ext uri="{BB962C8B-B14F-4D97-AF65-F5344CB8AC3E}">
        <p14:creationId xmlns:p14="http://schemas.microsoft.com/office/powerpoint/2010/main" val="6711994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extLst>
      <p:ext uri="{BB962C8B-B14F-4D97-AF65-F5344CB8AC3E}">
        <p14:creationId xmlns:p14="http://schemas.microsoft.com/office/powerpoint/2010/main" val="142671191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extLst>
      <p:ext uri="{BB962C8B-B14F-4D97-AF65-F5344CB8AC3E}">
        <p14:creationId xmlns:p14="http://schemas.microsoft.com/office/powerpoint/2010/main" val="34570357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extLst>
      <p:ext uri="{BB962C8B-B14F-4D97-AF65-F5344CB8AC3E}">
        <p14:creationId xmlns:p14="http://schemas.microsoft.com/office/powerpoint/2010/main" val="367346530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extLst>
      <p:ext uri="{BB962C8B-B14F-4D97-AF65-F5344CB8AC3E}">
        <p14:creationId xmlns:p14="http://schemas.microsoft.com/office/powerpoint/2010/main" val="38663996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extLst>
      <p:ext uri="{BB962C8B-B14F-4D97-AF65-F5344CB8AC3E}">
        <p14:creationId xmlns:p14="http://schemas.microsoft.com/office/powerpoint/2010/main" val="200405264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extLst>
      <p:ext uri="{BB962C8B-B14F-4D97-AF65-F5344CB8AC3E}">
        <p14:creationId xmlns:p14="http://schemas.microsoft.com/office/powerpoint/2010/main" val="13566295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extLst>
      <p:ext uri="{BB962C8B-B14F-4D97-AF65-F5344CB8AC3E}">
        <p14:creationId xmlns:p14="http://schemas.microsoft.com/office/powerpoint/2010/main" val="49702534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extLst>
      <p:ext uri="{BB962C8B-B14F-4D97-AF65-F5344CB8AC3E}">
        <p14:creationId xmlns:p14="http://schemas.microsoft.com/office/powerpoint/2010/main" val="8653949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extLst>
      <p:ext uri="{BB962C8B-B14F-4D97-AF65-F5344CB8AC3E}">
        <p14:creationId xmlns:p14="http://schemas.microsoft.com/office/powerpoint/2010/main" val="102016026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extLst>
      <p:ext uri="{BB962C8B-B14F-4D97-AF65-F5344CB8AC3E}">
        <p14:creationId xmlns:p14="http://schemas.microsoft.com/office/powerpoint/2010/main" val="11854649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extLst>
      <p:ext uri="{BB962C8B-B14F-4D97-AF65-F5344CB8AC3E}">
        <p14:creationId xmlns:p14="http://schemas.microsoft.com/office/powerpoint/2010/main" val="34774071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extLst>
      <p:ext uri="{BB962C8B-B14F-4D97-AF65-F5344CB8AC3E}">
        <p14:creationId xmlns:p14="http://schemas.microsoft.com/office/powerpoint/2010/main" val="107745044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extLst>
      <p:ext uri="{BB962C8B-B14F-4D97-AF65-F5344CB8AC3E}">
        <p14:creationId xmlns:p14="http://schemas.microsoft.com/office/powerpoint/2010/main" val="169082251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extLst>
      <p:ext uri="{BB962C8B-B14F-4D97-AF65-F5344CB8AC3E}">
        <p14:creationId xmlns:p14="http://schemas.microsoft.com/office/powerpoint/2010/main" val="17069130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extLst>
      <p:ext uri="{BB962C8B-B14F-4D97-AF65-F5344CB8AC3E}">
        <p14:creationId xmlns:p14="http://schemas.microsoft.com/office/powerpoint/2010/main" val="303540052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extLst>
      <p:ext uri="{BB962C8B-B14F-4D97-AF65-F5344CB8AC3E}">
        <p14:creationId xmlns:p14="http://schemas.microsoft.com/office/powerpoint/2010/main" val="27974697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extLst>
      <p:ext uri="{BB962C8B-B14F-4D97-AF65-F5344CB8AC3E}">
        <p14:creationId xmlns:p14="http://schemas.microsoft.com/office/powerpoint/2010/main" val="407648116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extLst>
      <p:ext uri="{BB962C8B-B14F-4D97-AF65-F5344CB8AC3E}">
        <p14:creationId xmlns:p14="http://schemas.microsoft.com/office/powerpoint/2010/main" val="155834195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extLst>
      <p:ext uri="{BB962C8B-B14F-4D97-AF65-F5344CB8AC3E}">
        <p14:creationId xmlns:p14="http://schemas.microsoft.com/office/powerpoint/2010/main" val="349237020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extLst>
      <p:ext uri="{BB962C8B-B14F-4D97-AF65-F5344CB8AC3E}">
        <p14:creationId xmlns:p14="http://schemas.microsoft.com/office/powerpoint/2010/main" val="250494850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253616670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124556152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1453059351"/>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5093713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340207592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4620731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393611388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197985583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211942840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75694532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184096863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60670117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45809692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26906165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067689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255715796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376821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582776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5586488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7998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33591407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83079472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466784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9363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231517674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pPr>
                <a:defRPr/>
              </a:pPr>
              <a:t>‹#›</a:t>
            </a:fld>
            <a:endParaRPr lang="en-US"/>
          </a:p>
        </p:txBody>
      </p:sp>
    </p:spTree>
    <p:extLst>
      <p:ext uri="{BB962C8B-B14F-4D97-AF65-F5344CB8AC3E}">
        <p14:creationId xmlns:p14="http://schemas.microsoft.com/office/powerpoint/2010/main" val="243841698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pPr>
                <a:defRPr/>
              </a:pPr>
              <a:t>‹#›</a:t>
            </a:fld>
            <a:endParaRPr lang="en-US"/>
          </a:p>
        </p:txBody>
      </p:sp>
    </p:spTree>
    <p:extLst>
      <p:ext uri="{BB962C8B-B14F-4D97-AF65-F5344CB8AC3E}">
        <p14:creationId xmlns:p14="http://schemas.microsoft.com/office/powerpoint/2010/main" val="267664811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pPr>
                <a:defRPr/>
              </a:pPr>
              <a:t>‹#›</a:t>
            </a:fld>
            <a:endParaRPr lang="en-US"/>
          </a:p>
        </p:txBody>
      </p:sp>
    </p:spTree>
    <p:extLst>
      <p:ext uri="{BB962C8B-B14F-4D97-AF65-F5344CB8AC3E}">
        <p14:creationId xmlns:p14="http://schemas.microsoft.com/office/powerpoint/2010/main" val="11275059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p>
        </p:txBody>
      </p:sp>
      <p:sp>
        <p:nvSpPr>
          <p:cNvPr id="8" name="Rectangle 20"/>
          <p:cNvSpPr>
            <a:spLocks noGrp="1" noChangeArrowheads="1"/>
          </p:cNvSpPr>
          <p:nvPr>
            <p:ph type="ftr" sz="quarter" idx="11"/>
          </p:nvPr>
        </p:nvSpPr>
        <p:spPr/>
        <p:txBody>
          <a:bodyPr/>
          <a:lstStyle>
            <a:lvl1pPr>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pPr>
                <a:defRPr/>
              </a:pPr>
              <a:t>‹#›</a:t>
            </a:fld>
            <a:endParaRPr lang="en-US"/>
          </a:p>
        </p:txBody>
      </p:sp>
    </p:spTree>
    <p:extLst>
      <p:ext uri="{BB962C8B-B14F-4D97-AF65-F5344CB8AC3E}">
        <p14:creationId xmlns:p14="http://schemas.microsoft.com/office/powerpoint/2010/main" val="244391589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p>
        </p:txBody>
      </p:sp>
      <p:sp>
        <p:nvSpPr>
          <p:cNvPr id="4" name="Rectangle 20"/>
          <p:cNvSpPr>
            <a:spLocks noGrp="1" noChangeArrowheads="1"/>
          </p:cNvSpPr>
          <p:nvPr>
            <p:ph type="ftr" sz="quarter" idx="11"/>
          </p:nvPr>
        </p:nvSpPr>
        <p:spPr/>
        <p:txBody>
          <a:bodyPr/>
          <a:lstStyle>
            <a:lvl1pPr>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pPr>
                <a:defRPr/>
              </a:pPr>
              <a:t>‹#›</a:t>
            </a:fld>
            <a:endParaRPr lang="en-US"/>
          </a:p>
        </p:txBody>
      </p:sp>
    </p:spTree>
    <p:extLst>
      <p:ext uri="{BB962C8B-B14F-4D97-AF65-F5344CB8AC3E}">
        <p14:creationId xmlns:p14="http://schemas.microsoft.com/office/powerpoint/2010/main" val="362231229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p>
        </p:txBody>
      </p:sp>
      <p:sp>
        <p:nvSpPr>
          <p:cNvPr id="3" name="Rectangle 20"/>
          <p:cNvSpPr>
            <a:spLocks noGrp="1" noChangeArrowheads="1"/>
          </p:cNvSpPr>
          <p:nvPr>
            <p:ph type="ftr" sz="quarter" idx="11"/>
          </p:nvPr>
        </p:nvSpPr>
        <p:spPr/>
        <p:txBody>
          <a:bodyPr/>
          <a:lstStyle>
            <a:lvl1pPr>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pPr>
                <a:defRPr/>
              </a:pPr>
              <a:t>‹#›</a:t>
            </a:fld>
            <a:endParaRPr lang="en-US"/>
          </a:p>
        </p:txBody>
      </p:sp>
    </p:spTree>
    <p:extLst>
      <p:ext uri="{BB962C8B-B14F-4D97-AF65-F5344CB8AC3E}">
        <p14:creationId xmlns:p14="http://schemas.microsoft.com/office/powerpoint/2010/main" val="41813745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pPr>
                <a:defRPr/>
              </a:pPr>
              <a:t>‹#›</a:t>
            </a:fld>
            <a:endParaRPr lang="en-US"/>
          </a:p>
        </p:txBody>
      </p:sp>
    </p:spTree>
    <p:extLst>
      <p:ext uri="{BB962C8B-B14F-4D97-AF65-F5344CB8AC3E}">
        <p14:creationId xmlns:p14="http://schemas.microsoft.com/office/powerpoint/2010/main" val="355161480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pPr>
                <a:defRPr/>
              </a:pPr>
              <a:t>‹#›</a:t>
            </a:fld>
            <a:endParaRPr lang="en-US"/>
          </a:p>
        </p:txBody>
      </p:sp>
    </p:spTree>
    <p:extLst>
      <p:ext uri="{BB962C8B-B14F-4D97-AF65-F5344CB8AC3E}">
        <p14:creationId xmlns:p14="http://schemas.microsoft.com/office/powerpoint/2010/main" val="312608214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pPr>
                <a:defRPr/>
              </a:pPr>
              <a:t>‹#›</a:t>
            </a:fld>
            <a:endParaRPr lang="en-US"/>
          </a:p>
        </p:txBody>
      </p:sp>
    </p:spTree>
    <p:extLst>
      <p:ext uri="{BB962C8B-B14F-4D97-AF65-F5344CB8AC3E}">
        <p14:creationId xmlns:p14="http://schemas.microsoft.com/office/powerpoint/2010/main" val="4185318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pPr>
                <a:defRPr/>
              </a:pPr>
              <a:t>‹#›</a:t>
            </a:fld>
            <a:endParaRPr lang="en-US"/>
          </a:p>
        </p:txBody>
      </p:sp>
    </p:spTree>
    <p:extLst>
      <p:ext uri="{BB962C8B-B14F-4D97-AF65-F5344CB8AC3E}">
        <p14:creationId xmlns:p14="http://schemas.microsoft.com/office/powerpoint/2010/main" val="42444744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5480598-FDBB-984A-B43C-D6CDF0138204}" type="slidenum">
              <a:rPr lang="en-US"/>
              <a:pPr>
                <a:defRPr/>
              </a:pPr>
              <a:t>‹#›</a:t>
            </a:fld>
            <a:endParaRPr lang="en-US"/>
          </a:p>
        </p:txBody>
      </p:sp>
    </p:spTree>
    <p:extLst>
      <p:ext uri="{BB962C8B-B14F-4D97-AF65-F5344CB8AC3E}">
        <p14:creationId xmlns:p14="http://schemas.microsoft.com/office/powerpoint/2010/main" val="412793051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ED254BC-4810-9942-A117-9FDC8F6AC12E}" type="slidenum">
              <a:rPr lang="en-US"/>
              <a:pPr>
                <a:defRPr/>
              </a:pPr>
              <a:t>‹#›</a:t>
            </a:fld>
            <a:endParaRPr lang="en-US"/>
          </a:p>
        </p:txBody>
      </p:sp>
    </p:spTree>
    <p:extLst>
      <p:ext uri="{BB962C8B-B14F-4D97-AF65-F5344CB8AC3E}">
        <p14:creationId xmlns:p14="http://schemas.microsoft.com/office/powerpoint/2010/main" val="143596277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8D836B-4A2E-3347-8E39-F3C0D1F464BF}" type="slidenum">
              <a:rPr lang="en-US"/>
              <a:pPr>
                <a:defRPr/>
              </a:pPr>
              <a:t>‹#›</a:t>
            </a:fld>
            <a:endParaRPr lang="en-US"/>
          </a:p>
        </p:txBody>
      </p:sp>
    </p:spTree>
    <p:extLst>
      <p:ext uri="{BB962C8B-B14F-4D97-AF65-F5344CB8AC3E}">
        <p14:creationId xmlns:p14="http://schemas.microsoft.com/office/powerpoint/2010/main" val="396578502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1208ABD-4BA6-AA4E-939B-E022467D8A36}" type="slidenum">
              <a:rPr lang="en-US"/>
              <a:pPr>
                <a:defRPr/>
              </a:pPr>
              <a:t>‹#›</a:t>
            </a:fld>
            <a:endParaRPr lang="en-US"/>
          </a:p>
        </p:txBody>
      </p:sp>
    </p:spTree>
    <p:extLst>
      <p:ext uri="{BB962C8B-B14F-4D97-AF65-F5344CB8AC3E}">
        <p14:creationId xmlns:p14="http://schemas.microsoft.com/office/powerpoint/2010/main" val="362654119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E32614-8DE4-1848-BD78-44D4C5AA36E1}" type="slidenum">
              <a:rPr lang="en-US"/>
              <a:pPr>
                <a:defRPr/>
              </a:pPr>
              <a:t>‹#›</a:t>
            </a:fld>
            <a:endParaRPr lang="en-US"/>
          </a:p>
        </p:txBody>
      </p:sp>
    </p:spTree>
    <p:extLst>
      <p:ext uri="{BB962C8B-B14F-4D97-AF65-F5344CB8AC3E}">
        <p14:creationId xmlns:p14="http://schemas.microsoft.com/office/powerpoint/2010/main" val="160749456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7333E9E-A362-5943-B5DE-643E32D39882}" type="slidenum">
              <a:rPr lang="en-US"/>
              <a:pPr>
                <a:defRPr/>
              </a:pPr>
              <a:t>‹#›</a:t>
            </a:fld>
            <a:endParaRPr lang="en-US"/>
          </a:p>
        </p:txBody>
      </p:sp>
    </p:spTree>
    <p:extLst>
      <p:ext uri="{BB962C8B-B14F-4D97-AF65-F5344CB8AC3E}">
        <p14:creationId xmlns:p14="http://schemas.microsoft.com/office/powerpoint/2010/main" val="408989251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1B3AF9-C608-2B44-8333-93C1B71F2FE3}" type="slidenum">
              <a:rPr lang="en-US"/>
              <a:pPr>
                <a:defRPr/>
              </a:pPr>
              <a:t>‹#›</a:t>
            </a:fld>
            <a:endParaRPr lang="en-US"/>
          </a:p>
        </p:txBody>
      </p:sp>
    </p:spTree>
    <p:extLst>
      <p:ext uri="{BB962C8B-B14F-4D97-AF65-F5344CB8AC3E}">
        <p14:creationId xmlns:p14="http://schemas.microsoft.com/office/powerpoint/2010/main" val="21876765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3E2EB78-3DE8-6342-AD3D-30964BB143A2}" type="slidenum">
              <a:rPr lang="en-US"/>
              <a:pPr>
                <a:defRPr/>
              </a:pPr>
              <a:t>‹#›</a:t>
            </a:fld>
            <a:endParaRPr lang="en-US"/>
          </a:p>
        </p:txBody>
      </p:sp>
    </p:spTree>
    <p:extLst>
      <p:ext uri="{BB962C8B-B14F-4D97-AF65-F5344CB8AC3E}">
        <p14:creationId xmlns:p14="http://schemas.microsoft.com/office/powerpoint/2010/main" val="25301467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536DFDF-FE41-404C-AD89-4277AA29D921}" type="slidenum">
              <a:rPr lang="en-US"/>
              <a:pPr>
                <a:defRPr/>
              </a:pPr>
              <a:t>‹#›</a:t>
            </a:fld>
            <a:endParaRPr lang="en-US"/>
          </a:p>
        </p:txBody>
      </p:sp>
    </p:spTree>
    <p:extLst>
      <p:ext uri="{BB962C8B-B14F-4D97-AF65-F5344CB8AC3E}">
        <p14:creationId xmlns:p14="http://schemas.microsoft.com/office/powerpoint/2010/main" val="40926382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AB9779E-B9A4-6F49-8F3B-92555261A119}" type="slidenum">
              <a:rPr lang="en-US"/>
              <a:pPr>
                <a:defRPr/>
              </a:pPr>
              <a:t>‹#›</a:t>
            </a:fld>
            <a:endParaRPr lang="en-US"/>
          </a:p>
        </p:txBody>
      </p:sp>
    </p:spTree>
    <p:extLst>
      <p:ext uri="{BB962C8B-B14F-4D97-AF65-F5344CB8AC3E}">
        <p14:creationId xmlns:p14="http://schemas.microsoft.com/office/powerpoint/2010/main" val="355210107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25FEE4-59F1-944C-9E4D-2401CF1B8DD1}" type="slidenum">
              <a:rPr lang="en-US"/>
              <a:pPr>
                <a:defRPr/>
              </a:pPr>
              <a:t>‹#›</a:t>
            </a:fld>
            <a:endParaRPr lang="en-US"/>
          </a:p>
        </p:txBody>
      </p:sp>
    </p:spTree>
    <p:extLst>
      <p:ext uri="{BB962C8B-B14F-4D97-AF65-F5344CB8AC3E}">
        <p14:creationId xmlns:p14="http://schemas.microsoft.com/office/powerpoint/2010/main" val="324326629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6FAD0-75D9-0D46-8E22-097CECFF1DE2}" type="slidenum">
              <a:rPr lang="en-US"/>
              <a:pPr>
                <a:defRPr/>
              </a:pPr>
              <a:t>‹#›</a:t>
            </a:fld>
            <a:endParaRPr lang="en-US"/>
          </a:p>
        </p:txBody>
      </p:sp>
    </p:spTree>
    <p:extLst>
      <p:ext uri="{BB962C8B-B14F-4D97-AF65-F5344CB8AC3E}">
        <p14:creationId xmlns:p14="http://schemas.microsoft.com/office/powerpoint/2010/main" val="347956895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F5C41-BE28-7A4F-9609-146F03B63ECF}" type="slidenum">
              <a:rPr lang="en-US"/>
              <a:pPr>
                <a:defRPr/>
              </a:pPr>
              <a:t>‹#›</a:t>
            </a:fld>
            <a:endParaRPr lang="en-US"/>
          </a:p>
        </p:txBody>
      </p:sp>
    </p:spTree>
    <p:extLst>
      <p:ext uri="{BB962C8B-B14F-4D97-AF65-F5344CB8AC3E}">
        <p14:creationId xmlns:p14="http://schemas.microsoft.com/office/powerpoint/2010/main" val="160744503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E184B-578A-D24E-A2F5-52CAC21F3CA3}" type="slidenum">
              <a:rPr lang="en-US"/>
              <a:pPr>
                <a:defRPr/>
              </a:pPr>
              <a:t>‹#›</a:t>
            </a:fld>
            <a:endParaRPr lang="en-US"/>
          </a:p>
        </p:txBody>
      </p:sp>
    </p:spTree>
    <p:extLst>
      <p:ext uri="{BB962C8B-B14F-4D97-AF65-F5344CB8AC3E}">
        <p14:creationId xmlns:p14="http://schemas.microsoft.com/office/powerpoint/2010/main" val="417955954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8A8A12-4A79-644B-AB09-FB191E3116E9}" type="slidenum">
              <a:rPr lang="en-US"/>
              <a:pPr>
                <a:defRPr/>
              </a:pPr>
              <a:t>‹#›</a:t>
            </a:fld>
            <a:endParaRPr lang="en-US"/>
          </a:p>
        </p:txBody>
      </p:sp>
    </p:spTree>
    <p:extLst>
      <p:ext uri="{BB962C8B-B14F-4D97-AF65-F5344CB8AC3E}">
        <p14:creationId xmlns:p14="http://schemas.microsoft.com/office/powerpoint/2010/main" val="1486917606"/>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97D6689-320B-784B-840C-AACD474C1DFD}" type="slidenum">
              <a:rPr lang="en-US"/>
              <a:pPr>
                <a:defRPr/>
              </a:pPr>
              <a:t>‹#›</a:t>
            </a:fld>
            <a:endParaRPr lang="en-US"/>
          </a:p>
        </p:txBody>
      </p:sp>
    </p:spTree>
    <p:extLst>
      <p:ext uri="{BB962C8B-B14F-4D97-AF65-F5344CB8AC3E}">
        <p14:creationId xmlns:p14="http://schemas.microsoft.com/office/powerpoint/2010/main" val="359566384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3CE852-5798-4340-82D7-5EB6088F16C6}" type="slidenum">
              <a:rPr lang="en-US"/>
              <a:pPr>
                <a:defRPr/>
              </a:pPr>
              <a:t>‹#›</a:t>
            </a:fld>
            <a:endParaRPr lang="en-US"/>
          </a:p>
        </p:txBody>
      </p:sp>
    </p:spTree>
    <p:extLst>
      <p:ext uri="{BB962C8B-B14F-4D97-AF65-F5344CB8AC3E}">
        <p14:creationId xmlns:p14="http://schemas.microsoft.com/office/powerpoint/2010/main" val="268829164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250F6D6-ADF9-0F45-81EB-7111BCC2E249}" type="slidenum">
              <a:rPr lang="en-US"/>
              <a:pPr>
                <a:defRPr/>
              </a:pPr>
              <a:t>‹#›</a:t>
            </a:fld>
            <a:endParaRPr lang="en-US"/>
          </a:p>
        </p:txBody>
      </p:sp>
    </p:spTree>
    <p:extLst>
      <p:ext uri="{BB962C8B-B14F-4D97-AF65-F5344CB8AC3E}">
        <p14:creationId xmlns:p14="http://schemas.microsoft.com/office/powerpoint/2010/main" val="14118252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3BA443-B4E3-9145-B265-AD11AE6E9116}" type="slidenum">
              <a:rPr lang="en-US"/>
              <a:pPr>
                <a:defRPr/>
              </a:pPr>
              <a:t>‹#›</a:t>
            </a:fld>
            <a:endParaRPr lang="en-US"/>
          </a:p>
        </p:txBody>
      </p:sp>
    </p:spTree>
    <p:extLst>
      <p:ext uri="{BB962C8B-B14F-4D97-AF65-F5344CB8AC3E}">
        <p14:creationId xmlns:p14="http://schemas.microsoft.com/office/powerpoint/2010/main" val="22785472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EED053-F561-0048-9AA5-68D766C8891F}" type="slidenum">
              <a:rPr lang="en-US"/>
              <a:pPr>
                <a:defRPr/>
              </a:pPr>
              <a:t>‹#›</a:t>
            </a:fld>
            <a:endParaRPr lang="en-US"/>
          </a:p>
        </p:txBody>
      </p:sp>
    </p:spTree>
    <p:extLst>
      <p:ext uri="{BB962C8B-B14F-4D97-AF65-F5344CB8AC3E}">
        <p14:creationId xmlns:p14="http://schemas.microsoft.com/office/powerpoint/2010/main" val="326411431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1A40A-A715-0F4E-B7A9-5A15285C58B6}" type="slidenum">
              <a:rPr lang="en-US"/>
              <a:pPr>
                <a:defRPr/>
              </a:pPr>
              <a:t>‹#›</a:t>
            </a:fld>
            <a:endParaRPr lang="en-US"/>
          </a:p>
        </p:txBody>
      </p:sp>
    </p:spTree>
    <p:extLst>
      <p:ext uri="{BB962C8B-B14F-4D97-AF65-F5344CB8AC3E}">
        <p14:creationId xmlns:p14="http://schemas.microsoft.com/office/powerpoint/2010/main" val="415830461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45851-6BFB-2848-9B6E-1DBDBFE5FC37}" type="slidenum">
              <a:rPr lang="en-US"/>
              <a:pPr>
                <a:defRPr/>
              </a:pPr>
              <a:t>‹#›</a:t>
            </a:fld>
            <a:endParaRPr lang="en-US"/>
          </a:p>
        </p:txBody>
      </p:sp>
    </p:spTree>
    <p:extLst>
      <p:ext uri="{BB962C8B-B14F-4D97-AF65-F5344CB8AC3E}">
        <p14:creationId xmlns:p14="http://schemas.microsoft.com/office/powerpoint/2010/main" val="34715564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D6A3697-4737-4F46-B9AD-26F924786334}" type="slidenum">
              <a:rPr lang="en-US"/>
              <a:pPr>
                <a:defRPr/>
              </a:pPr>
              <a:t>‹#›</a:t>
            </a:fld>
            <a:endParaRPr lang="en-US"/>
          </a:p>
        </p:txBody>
      </p:sp>
    </p:spTree>
    <p:extLst>
      <p:ext uri="{BB962C8B-B14F-4D97-AF65-F5344CB8AC3E}">
        <p14:creationId xmlns:p14="http://schemas.microsoft.com/office/powerpoint/2010/main" val="134214395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875F58-2149-2A43-9F36-DDFAC4748AC7}" type="slidenum">
              <a:rPr lang="en-US"/>
              <a:pPr>
                <a:defRPr/>
              </a:pPr>
              <a:t>‹#›</a:t>
            </a:fld>
            <a:endParaRPr lang="en-US"/>
          </a:p>
        </p:txBody>
      </p:sp>
    </p:spTree>
    <p:extLst>
      <p:ext uri="{BB962C8B-B14F-4D97-AF65-F5344CB8AC3E}">
        <p14:creationId xmlns:p14="http://schemas.microsoft.com/office/powerpoint/2010/main" val="150543775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61E9B0B-83D8-9242-9F62-9ACD3803FC40}" type="slidenum">
              <a:rPr lang="en-US"/>
              <a:pPr>
                <a:defRPr/>
              </a:pPr>
              <a:t>‹#›</a:t>
            </a:fld>
            <a:endParaRPr lang="en-US"/>
          </a:p>
        </p:txBody>
      </p:sp>
    </p:spTree>
    <p:extLst>
      <p:ext uri="{BB962C8B-B14F-4D97-AF65-F5344CB8AC3E}">
        <p14:creationId xmlns:p14="http://schemas.microsoft.com/office/powerpoint/2010/main" val="222594776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FC5343A-BB86-434E-99DE-1FA4817C66F0}" type="slidenum">
              <a:rPr lang="en-US"/>
              <a:pPr>
                <a:defRPr/>
              </a:pPr>
              <a:t>‹#›</a:t>
            </a:fld>
            <a:endParaRPr lang="en-US"/>
          </a:p>
        </p:txBody>
      </p:sp>
    </p:spTree>
    <p:extLst>
      <p:ext uri="{BB962C8B-B14F-4D97-AF65-F5344CB8AC3E}">
        <p14:creationId xmlns:p14="http://schemas.microsoft.com/office/powerpoint/2010/main" val="44491231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77985AF-C1F4-8946-9748-24ED9BF834CC}" type="slidenum">
              <a:rPr lang="en-US"/>
              <a:pPr>
                <a:defRPr/>
              </a:pPr>
              <a:t>‹#›</a:t>
            </a:fld>
            <a:endParaRPr lang="en-US"/>
          </a:p>
        </p:txBody>
      </p:sp>
    </p:spTree>
    <p:extLst>
      <p:ext uri="{BB962C8B-B14F-4D97-AF65-F5344CB8AC3E}">
        <p14:creationId xmlns:p14="http://schemas.microsoft.com/office/powerpoint/2010/main" val="3779195151"/>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F0CD816-B1B9-C340-B92E-5BAE08043DE6}" type="slidenum">
              <a:rPr lang="en-US"/>
              <a:pPr>
                <a:defRPr/>
              </a:pPr>
              <a:t>‹#›</a:t>
            </a:fld>
            <a:endParaRPr lang="en-US"/>
          </a:p>
        </p:txBody>
      </p:sp>
    </p:spTree>
    <p:extLst>
      <p:ext uri="{BB962C8B-B14F-4D97-AF65-F5344CB8AC3E}">
        <p14:creationId xmlns:p14="http://schemas.microsoft.com/office/powerpoint/2010/main" val="84510424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F7D004E-75CD-D045-92A5-E3F8A236EB0F}" type="slidenum">
              <a:rPr lang="en-US"/>
              <a:pPr>
                <a:defRPr/>
              </a:pPr>
              <a:t>‹#›</a:t>
            </a:fld>
            <a:endParaRPr lang="en-US"/>
          </a:p>
        </p:txBody>
      </p:sp>
    </p:spTree>
    <p:extLst>
      <p:ext uri="{BB962C8B-B14F-4D97-AF65-F5344CB8AC3E}">
        <p14:creationId xmlns:p14="http://schemas.microsoft.com/office/powerpoint/2010/main" val="31748565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E8B64A-2F8B-5F4D-BB34-B09ECD3F5AF0}" type="slidenum">
              <a:rPr lang="en-US"/>
              <a:pPr>
                <a:defRPr/>
              </a:pPr>
              <a:t>‹#›</a:t>
            </a:fld>
            <a:endParaRPr lang="en-US"/>
          </a:p>
        </p:txBody>
      </p:sp>
    </p:spTree>
    <p:extLst>
      <p:ext uri="{BB962C8B-B14F-4D97-AF65-F5344CB8AC3E}">
        <p14:creationId xmlns:p14="http://schemas.microsoft.com/office/powerpoint/2010/main" val="348744850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09F335A-0985-A44D-B974-C943557AC776}" type="slidenum">
              <a:rPr lang="en-US"/>
              <a:pPr>
                <a:defRPr/>
              </a:pPr>
              <a:t>‹#›</a:t>
            </a:fld>
            <a:endParaRPr lang="en-US"/>
          </a:p>
        </p:txBody>
      </p:sp>
    </p:spTree>
    <p:extLst>
      <p:ext uri="{BB962C8B-B14F-4D97-AF65-F5344CB8AC3E}">
        <p14:creationId xmlns:p14="http://schemas.microsoft.com/office/powerpoint/2010/main" val="164349606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516C1CC-28AD-9F41-8ED0-BD3B504E184F}" type="slidenum">
              <a:rPr lang="en-US"/>
              <a:pPr>
                <a:defRPr/>
              </a:pPr>
              <a:t>‹#›</a:t>
            </a:fld>
            <a:endParaRPr lang="en-US"/>
          </a:p>
        </p:txBody>
      </p:sp>
    </p:spTree>
    <p:extLst>
      <p:ext uri="{BB962C8B-B14F-4D97-AF65-F5344CB8AC3E}">
        <p14:creationId xmlns:p14="http://schemas.microsoft.com/office/powerpoint/2010/main" val="351516755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1EA3D90-C88E-4E4C-BFC1-B9F6B2E51509}" type="slidenum">
              <a:rPr lang="en-US"/>
              <a:pPr>
                <a:defRPr/>
              </a:pPr>
              <a:t>‹#›</a:t>
            </a:fld>
            <a:endParaRPr lang="en-US"/>
          </a:p>
        </p:txBody>
      </p:sp>
    </p:spTree>
    <p:extLst>
      <p:ext uri="{BB962C8B-B14F-4D97-AF65-F5344CB8AC3E}">
        <p14:creationId xmlns:p14="http://schemas.microsoft.com/office/powerpoint/2010/main" val="259235322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124303889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7293247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192171338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124638575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137274572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pitchFamily="-105"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05"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8F06CA56-5B47-9943-9429-E21AC448B30E}" type="slidenum">
              <a:rPr lang="en-US"/>
              <a:pPr>
                <a:defRPr/>
              </a:pPr>
              <a:t>‹#›</a:t>
            </a:fld>
            <a:endParaRPr lang="en-US"/>
          </a:p>
        </p:txBody>
      </p:sp>
    </p:spTree>
    <p:extLst>
      <p:ext uri="{BB962C8B-B14F-4D97-AF65-F5344CB8AC3E}">
        <p14:creationId xmlns:p14="http://schemas.microsoft.com/office/powerpoint/2010/main" val="41720725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8B51E0-AF66-0041-AC66-DEA47DE2598D}" type="slidenum">
              <a:rPr lang="en-US"/>
              <a:pPr>
                <a:defRPr/>
              </a:pPr>
              <a:t>‹#›</a:t>
            </a:fld>
            <a:endParaRPr lang="en-US"/>
          </a:p>
        </p:txBody>
      </p:sp>
    </p:spTree>
    <p:extLst>
      <p:ext uri="{BB962C8B-B14F-4D97-AF65-F5344CB8AC3E}">
        <p14:creationId xmlns:p14="http://schemas.microsoft.com/office/powerpoint/2010/main" val="406198394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pPr/>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13692855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pPr/>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4726987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pPr/>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25875950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pPr/>
              <a:t>8/4/22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3455464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pPr/>
              <a:t>8/4/22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10555520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pPr/>
              <a:t>8/4/22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29179990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pPr/>
              <a:t>8/4/22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34902058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pPr/>
              <a:t>8/4/22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39708956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pPr/>
              <a:t>8/4/22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32074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pPr/>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39015781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pPr/>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pPr/>
              <a:t>‹#›</a:t>
            </a:fld>
            <a:endParaRPr lang="en-US"/>
          </a:p>
        </p:txBody>
      </p:sp>
    </p:spTree>
    <p:extLst>
      <p:ext uri="{BB962C8B-B14F-4D97-AF65-F5344CB8AC3E}">
        <p14:creationId xmlns:p14="http://schemas.microsoft.com/office/powerpoint/2010/main" val="19626283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709BDF9-C238-964E-B84E-30288BCECA65}" type="slidenum">
              <a:rPr lang="en-US"/>
              <a:pPr>
                <a:defRPr/>
              </a:pPr>
              <a:t>‹#›</a:t>
            </a:fld>
            <a:endParaRPr lang="en-US"/>
          </a:p>
        </p:txBody>
      </p:sp>
    </p:spTree>
    <p:extLst>
      <p:ext uri="{BB962C8B-B14F-4D97-AF65-F5344CB8AC3E}">
        <p14:creationId xmlns:p14="http://schemas.microsoft.com/office/powerpoint/2010/main" val="200904629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DAD90E-F0A6-9647-8880-9A2AA63AF484}" type="slidenum">
              <a:rPr lang="en-US"/>
              <a:pPr>
                <a:defRPr/>
              </a:pPr>
              <a:t>‹#›</a:t>
            </a:fld>
            <a:endParaRPr lang="en-US"/>
          </a:p>
        </p:txBody>
      </p:sp>
    </p:spTree>
    <p:extLst>
      <p:ext uri="{BB962C8B-B14F-4D97-AF65-F5344CB8AC3E}">
        <p14:creationId xmlns:p14="http://schemas.microsoft.com/office/powerpoint/2010/main" val="805053949"/>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6D6B0A-A4A9-D949-A552-9DEA6989A5A0}" type="slidenum">
              <a:rPr lang="en-US"/>
              <a:pPr>
                <a:defRPr/>
              </a:pPr>
              <a:t>‹#›</a:t>
            </a:fld>
            <a:endParaRPr lang="en-US"/>
          </a:p>
        </p:txBody>
      </p:sp>
    </p:spTree>
    <p:extLst>
      <p:ext uri="{BB962C8B-B14F-4D97-AF65-F5344CB8AC3E}">
        <p14:creationId xmlns:p14="http://schemas.microsoft.com/office/powerpoint/2010/main" val="33488777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46507BB-EFC2-1A40-ACD9-D70E63B2EB61}" type="slidenum">
              <a:rPr lang="en-US"/>
              <a:pPr>
                <a:defRPr/>
              </a:pPr>
              <a:t>‹#›</a:t>
            </a:fld>
            <a:endParaRPr lang="en-US"/>
          </a:p>
        </p:txBody>
      </p:sp>
    </p:spTree>
    <p:extLst>
      <p:ext uri="{BB962C8B-B14F-4D97-AF65-F5344CB8AC3E}">
        <p14:creationId xmlns:p14="http://schemas.microsoft.com/office/powerpoint/2010/main" val="54261909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4C46115-7723-B241-83CA-E9AF335BA8B3}" type="slidenum">
              <a:rPr lang="en-US"/>
              <a:pPr>
                <a:defRPr/>
              </a:pPr>
              <a:t>‹#›</a:t>
            </a:fld>
            <a:endParaRPr lang="en-US"/>
          </a:p>
        </p:txBody>
      </p:sp>
    </p:spTree>
    <p:extLst>
      <p:ext uri="{BB962C8B-B14F-4D97-AF65-F5344CB8AC3E}">
        <p14:creationId xmlns:p14="http://schemas.microsoft.com/office/powerpoint/2010/main" val="314772640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0970A4E-7FED-094A-BBF4-E32EB9128124}" type="slidenum">
              <a:rPr lang="en-US"/>
              <a:pPr>
                <a:defRPr/>
              </a:pPr>
              <a:t>‹#›</a:t>
            </a:fld>
            <a:endParaRPr lang="en-US"/>
          </a:p>
        </p:txBody>
      </p:sp>
    </p:spTree>
    <p:extLst>
      <p:ext uri="{BB962C8B-B14F-4D97-AF65-F5344CB8AC3E}">
        <p14:creationId xmlns:p14="http://schemas.microsoft.com/office/powerpoint/2010/main" val="4038102099"/>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438E1D-A9C3-FD47-8BD7-062B6AAEF429}" type="slidenum">
              <a:rPr lang="en-US"/>
              <a:pPr>
                <a:defRPr/>
              </a:pPr>
              <a:t>‹#›</a:t>
            </a:fld>
            <a:endParaRPr lang="en-US"/>
          </a:p>
        </p:txBody>
      </p:sp>
    </p:spTree>
    <p:extLst>
      <p:ext uri="{BB962C8B-B14F-4D97-AF65-F5344CB8AC3E}">
        <p14:creationId xmlns:p14="http://schemas.microsoft.com/office/powerpoint/2010/main" val="40979993"/>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6F3BD11-B504-5645-93D2-1962F355D0B0}" type="slidenum">
              <a:rPr lang="en-US"/>
              <a:pPr>
                <a:defRPr/>
              </a:pPr>
              <a:t>‹#›</a:t>
            </a:fld>
            <a:endParaRPr lang="en-US"/>
          </a:p>
        </p:txBody>
      </p:sp>
    </p:spTree>
    <p:extLst>
      <p:ext uri="{BB962C8B-B14F-4D97-AF65-F5344CB8AC3E}">
        <p14:creationId xmlns:p14="http://schemas.microsoft.com/office/powerpoint/2010/main" val="99485074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E5B8D7-448F-EE45-9770-04EBE2BA5BD8}" type="slidenum">
              <a:rPr lang="en-US"/>
              <a:pPr>
                <a:defRPr/>
              </a:pPr>
              <a:t>‹#›</a:t>
            </a:fld>
            <a:endParaRPr lang="en-US"/>
          </a:p>
        </p:txBody>
      </p:sp>
    </p:spTree>
    <p:extLst>
      <p:ext uri="{BB962C8B-B14F-4D97-AF65-F5344CB8AC3E}">
        <p14:creationId xmlns:p14="http://schemas.microsoft.com/office/powerpoint/2010/main" val="56038947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83F5B2B-B5C5-1A45-85EC-7E9B1FC1C41D}" type="slidenum">
              <a:rPr lang="en-US"/>
              <a:pPr>
                <a:defRPr/>
              </a:pPr>
              <a:t>‹#›</a:t>
            </a:fld>
            <a:endParaRPr lang="en-US"/>
          </a:p>
        </p:txBody>
      </p:sp>
    </p:spTree>
    <p:extLst>
      <p:ext uri="{BB962C8B-B14F-4D97-AF65-F5344CB8AC3E}">
        <p14:creationId xmlns:p14="http://schemas.microsoft.com/office/powerpoint/2010/main" val="28006061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1.xml"/><Relationship Id="rId1" Type="http://schemas.openxmlformats.org/officeDocument/2006/relationships/slideLayout" Target="../slideLayouts/slideLayout2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0.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5" Type="http://schemas.openxmlformats.org/officeDocument/2006/relationships/theme" Target="../theme/theme29.xml"/><Relationship Id="rId4"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9.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2.xml"/><Relationship Id="rId1" Type="http://schemas.openxmlformats.org/officeDocument/2006/relationships/slideLayout" Target="../slideLayouts/slideLayout2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image" Target="../media/image13.jpeg"/><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theme" Target="../theme/theme34.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4707860"/>
      </p:ext>
    </p:extLst>
  </p:cSld>
  <p:clrMap bg1="lt1" tx1="dk1" bg2="lt2" tx2="dk2" accent1="accent1" accent2="accent2" accent3="accent3" accent4="accent4" accent5="accent5" accent6="accent6" hlink="hlink" folHlink="folHlink"/>
  <p:sldLayoutIdLst>
    <p:sldLayoutId id="2147503731" r:id="rId1"/>
    <p:sldLayoutId id="2147503732" r:id="rId2"/>
    <p:sldLayoutId id="2147503733" r:id="rId3"/>
    <p:sldLayoutId id="2147503734" r:id="rId4"/>
    <p:sldLayoutId id="2147503735" r:id="rId5"/>
    <p:sldLayoutId id="2147503736" r:id="rId6"/>
    <p:sldLayoutId id="2147503737" r:id="rId7"/>
    <p:sldLayoutId id="2147503738" r:id="rId8"/>
    <p:sldLayoutId id="2147503739" r:id="rId9"/>
    <p:sldLayoutId id="2147503740" r:id="rId10"/>
    <p:sldLayoutId id="21475037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754741"/>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 id="2147503790" r:id="rId12"/>
    <p:sldLayoutId id="21475037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928129358"/>
      </p:ext>
    </p:extLst>
  </p:cSld>
  <p:clrMap bg1="dk2" tx1="lt1" bg2="dk1" tx2="lt2" accent1="accent1" accent2="accent2" accent3="accent3" accent4="accent4" accent5="accent5" accent6="accent6" hlink="hlink" folHlink="folHlink"/>
  <p:sldLayoutIdLst>
    <p:sldLayoutId id="2147503793" r:id="rId1"/>
    <p:sldLayoutId id="2147503794" r:id="rId2"/>
    <p:sldLayoutId id="2147503795" r:id="rId3"/>
    <p:sldLayoutId id="2147503796" r:id="rId4"/>
    <p:sldLayoutId id="2147503797" r:id="rId5"/>
    <p:sldLayoutId id="2147503798" r:id="rId6"/>
    <p:sldLayoutId id="2147503799" r:id="rId7"/>
    <p:sldLayoutId id="2147503800" r:id="rId8"/>
    <p:sldLayoutId id="2147503801" r:id="rId9"/>
    <p:sldLayoutId id="2147503802" r:id="rId10"/>
    <p:sldLayoutId id="2147503803" r:id="rId11"/>
    <p:sldLayoutId id="2147503804"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4259637508"/>
      </p:ext>
    </p:extLst>
  </p:cSld>
  <p:clrMap bg1="dk2" tx1="lt1" bg2="dk1" tx2="lt2" accent1="accent1" accent2="accent2" accent3="accent3" accent4="accent4" accent5="accent5" accent6="accent6" hlink="hlink" folHlink="folHlink"/>
  <p:sldLayoutIdLst>
    <p:sldLayoutId id="2147503806" r:id="rId1"/>
    <p:sldLayoutId id="2147503807" r:id="rId2"/>
    <p:sldLayoutId id="2147503808" r:id="rId3"/>
    <p:sldLayoutId id="2147503809" r:id="rId4"/>
    <p:sldLayoutId id="2147503810" r:id="rId5"/>
    <p:sldLayoutId id="2147503811" r:id="rId6"/>
    <p:sldLayoutId id="2147503812" r:id="rId7"/>
    <p:sldLayoutId id="2147503813" r:id="rId8"/>
    <p:sldLayoutId id="2147503814" r:id="rId9"/>
    <p:sldLayoutId id="2147503815" r:id="rId10"/>
    <p:sldLayoutId id="21475038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16633828-5274-4D42-97EE-46B0DFE92854}"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372546"/>
      </p:ext>
    </p:extLst>
  </p:cSld>
  <p:clrMap bg1="dk2" tx1="lt1" bg2="dk1" tx2="lt2" accent1="accent1" accent2="accent2" accent3="accent3" accent4="accent4" accent5="accent5" accent6="accent6" hlink="hlink" folHlink="folHlink"/>
  <p:sldLayoutIdLst>
    <p:sldLayoutId id="2147503818" r:id="rId1"/>
    <p:sldLayoutId id="2147503819" r:id="rId2"/>
    <p:sldLayoutId id="2147503820" r:id="rId3"/>
    <p:sldLayoutId id="2147503821" r:id="rId4"/>
    <p:sldLayoutId id="2147503822" r:id="rId5"/>
    <p:sldLayoutId id="2147503823" r:id="rId6"/>
    <p:sldLayoutId id="2147503824" r:id="rId7"/>
    <p:sldLayoutId id="2147503825" r:id="rId8"/>
    <p:sldLayoutId id="2147503826" r:id="rId9"/>
    <p:sldLayoutId id="2147503827" r:id="rId10"/>
    <p:sldLayoutId id="21475038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extLst>
      <p:ext uri="{BB962C8B-B14F-4D97-AF65-F5344CB8AC3E}">
        <p14:creationId xmlns:p14="http://schemas.microsoft.com/office/powerpoint/2010/main" val="3832126876"/>
      </p:ext>
    </p:extLst>
  </p:cSld>
  <p:clrMap bg1="lt1" tx1="dk1" bg2="lt2" tx2="dk2" accent1="accent1" accent2="accent2" accent3="accent3" accent4="accent4" accent5="accent5" accent6="accent6" hlink="hlink" folHlink="folHlink"/>
  <p:sldLayoutIdLst>
    <p:sldLayoutId id="2147503830" r:id="rId1"/>
    <p:sldLayoutId id="2147503831" r:id="rId2"/>
    <p:sldLayoutId id="2147503832" r:id="rId3"/>
    <p:sldLayoutId id="2147503833" r:id="rId4"/>
    <p:sldLayoutId id="2147503834" r:id="rId5"/>
    <p:sldLayoutId id="2147503835" r:id="rId6"/>
    <p:sldLayoutId id="2147503836" r:id="rId7"/>
    <p:sldLayoutId id="2147503837" r:id="rId8"/>
    <p:sldLayoutId id="2147503838" r:id="rId9"/>
    <p:sldLayoutId id="2147503839" r:id="rId10"/>
    <p:sldLayoutId id="21475038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extLst>
      <p:ext uri="{BB962C8B-B14F-4D97-AF65-F5344CB8AC3E}">
        <p14:creationId xmlns:p14="http://schemas.microsoft.com/office/powerpoint/2010/main" val="4168957838"/>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extLst>
      <p:ext uri="{BB962C8B-B14F-4D97-AF65-F5344CB8AC3E}">
        <p14:creationId xmlns:p14="http://schemas.microsoft.com/office/powerpoint/2010/main" val="1875564368"/>
      </p:ext>
    </p:extLst>
  </p:cSld>
  <p:clrMap bg1="lt1" tx1="dk1" bg2="lt2" tx2="dk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extLst>
      <p:ext uri="{BB962C8B-B14F-4D97-AF65-F5344CB8AC3E}">
        <p14:creationId xmlns:p14="http://schemas.microsoft.com/office/powerpoint/2010/main" val="1303716702"/>
      </p:ext>
    </p:extLst>
  </p:cSld>
  <p:clrMap bg1="lt1" tx1="dk1" bg2="lt2" tx2="dk2" accent1="accent1" accent2="accent2" accent3="accent3" accent4="accent4" accent5="accent5" accent6="accent6" hlink="hlink" folHlink="folHlink"/>
  <p:sldLayoutIdLst>
    <p:sldLayoutId id="2147503866"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4139772984"/>
      </p:ext>
    </p:extLst>
  </p:cSld>
  <p:clrMap bg1="dk2" tx1="lt1" bg2="dk1" tx2="lt2" accent1="accent1" accent2="accent2" accent3="accent3" accent4="accent4" accent5="accent5" accent6="accent6" hlink="hlink" folHlink="folHlink"/>
  <p:sldLayoutIdLst>
    <p:sldLayoutId id="2147503879" r:id="rId1"/>
    <p:sldLayoutId id="2147503880" r:id="rId2"/>
    <p:sldLayoutId id="2147503881" r:id="rId3"/>
    <p:sldLayoutId id="2147503882" r:id="rId4"/>
    <p:sldLayoutId id="2147503883" r:id="rId5"/>
    <p:sldLayoutId id="2147503884" r:id="rId6"/>
    <p:sldLayoutId id="2147503885" r:id="rId7"/>
    <p:sldLayoutId id="2147503886" r:id="rId8"/>
    <p:sldLayoutId id="2147503887" r:id="rId9"/>
    <p:sldLayoutId id="2147503888" r:id="rId10"/>
    <p:sldLayoutId id="214750388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extLst>
      <p:ext uri="{BB962C8B-B14F-4D97-AF65-F5344CB8AC3E}">
        <p14:creationId xmlns:p14="http://schemas.microsoft.com/office/powerpoint/2010/main" val="3523696911"/>
      </p:ext>
    </p:extLst>
  </p:cSld>
  <p:clrMap bg1="lt1" tx1="dk1" bg2="lt2" tx2="dk2" accent1="accent1" accent2="accent2" accent3="accent3" accent4="accent4" accent5="accent5" accent6="accent6" hlink="hlink" folHlink="folHlink"/>
  <p:sldLayoutIdLst>
    <p:sldLayoutId id="2147503894" r:id="rId1"/>
    <p:sldLayoutId id="214750389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989619691"/>
      </p:ext>
    </p:extLst>
  </p:cSld>
  <p:clrMap bg1="lt1" tx1="dk1" bg2="lt2" tx2="dk2" accent1="accent1" accent2="accent2" accent3="accent3" accent4="accent4" accent5="accent5" accent6="accent6" hlink="hlink" folHlink="folHlink"/>
  <p:sldLayoutIdLst>
    <p:sldLayoutId id="2147503897" r:id="rId1"/>
    <p:sldLayoutId id="2147503898" r:id="rId2"/>
    <p:sldLayoutId id="2147503899" r:id="rId3"/>
    <p:sldLayoutId id="2147503900" r:id="rId4"/>
    <p:sldLayoutId id="2147503901" r:id="rId5"/>
    <p:sldLayoutId id="2147503902" r:id="rId6"/>
    <p:sldLayoutId id="2147503903" r:id="rId7"/>
    <p:sldLayoutId id="2147503904" r:id="rId8"/>
    <p:sldLayoutId id="2147503905" r:id="rId9"/>
    <p:sldLayoutId id="2147503906" r:id="rId10"/>
    <p:sldLayoutId id="214750390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E478EC6-59A0-8B46-A209-7238C1E4A507}" type="slidenum">
              <a:rPr lang="en-US"/>
              <a:pPr>
                <a:defRPr/>
              </a:pPr>
              <a:t>‹#›</a:t>
            </a:fld>
            <a:endParaRPr lang="en-US"/>
          </a:p>
        </p:txBody>
      </p:sp>
    </p:spTree>
    <p:extLst>
      <p:ext uri="{BB962C8B-B14F-4D97-AF65-F5344CB8AC3E}">
        <p14:creationId xmlns:p14="http://schemas.microsoft.com/office/powerpoint/2010/main" val="1247659700"/>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459D361-D7DE-A041-8C34-BCC2CD9F3CDD}" type="slidenum">
              <a:rPr lang="en-US"/>
              <a:pPr>
                <a:defRPr/>
              </a:pPr>
              <a:t>‹#›</a:t>
            </a:fld>
            <a:endParaRPr lang="en-US"/>
          </a:p>
        </p:txBody>
      </p:sp>
    </p:spTree>
    <p:extLst>
      <p:ext uri="{BB962C8B-B14F-4D97-AF65-F5344CB8AC3E}">
        <p14:creationId xmlns:p14="http://schemas.microsoft.com/office/powerpoint/2010/main" val="71100113"/>
      </p:ext>
    </p:extLst>
  </p:cSld>
  <p:clrMap bg1="lt1" tx1="dk1" bg2="lt2" tx2="dk2" accent1="accent1" accent2="accent2" accent3="accent3" accent4="accent4" accent5="accent5" accent6="accent6" hlink="hlink" folHlink="folHlink"/>
  <p:sldLayoutIdLst>
    <p:sldLayoutId id="2147503933" r:id="rId1"/>
    <p:sldLayoutId id="2147503934" r:id="rId2"/>
    <p:sldLayoutId id="2147503935" r:id="rId3"/>
    <p:sldLayoutId id="2147503936" r:id="rId4"/>
    <p:sldLayoutId id="2147503937" r:id="rId5"/>
    <p:sldLayoutId id="2147503938" r:id="rId6"/>
    <p:sldLayoutId id="2147503939" r:id="rId7"/>
    <p:sldLayoutId id="2147503940" r:id="rId8"/>
    <p:sldLayoutId id="2147503941" r:id="rId9"/>
    <p:sldLayoutId id="2147503942" r:id="rId10"/>
    <p:sldLayoutId id="214750394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ea typeface="ＭＳ Ｐゴシック" charset="0"/>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a:ea typeface="ＭＳ Ｐゴシック" charset="0"/>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AD816CF-8F6D-0B44-95F3-77E8E9DAD482}" type="slidenum">
              <a:rPr lang="en-US"/>
              <a:pPr>
                <a:defRPr/>
              </a:pPr>
              <a:t>‹#›</a:t>
            </a:fld>
            <a:endParaRPr lang="en-US"/>
          </a:p>
        </p:txBody>
      </p:sp>
    </p:spTree>
    <p:extLst>
      <p:ext uri="{BB962C8B-B14F-4D97-AF65-F5344CB8AC3E}">
        <p14:creationId xmlns:p14="http://schemas.microsoft.com/office/powerpoint/2010/main" val="2279552346"/>
      </p:ext>
    </p:extLst>
  </p:cSld>
  <p:clrMap bg1="lt1" tx1="dk1" bg2="lt2" tx2="dk2" accent1="accent1" accent2="accent2" accent3="accent3" accent4="accent4" accent5="accent5" accent6="accent6" hlink="hlink" folHlink="folHlink"/>
  <p:sldLayoutIdLst>
    <p:sldLayoutId id="2147503945" r:id="rId1"/>
    <p:sldLayoutId id="2147503946" r:id="rId2"/>
    <p:sldLayoutId id="2147503947" r:id="rId3"/>
    <p:sldLayoutId id="2147503948" r:id="rId4"/>
    <p:sldLayoutId id="2147503949" r:id="rId5"/>
    <p:sldLayoutId id="2147503950" r:id="rId6"/>
    <p:sldLayoutId id="2147503951" r:id="rId7"/>
    <p:sldLayoutId id="2147503952" r:id="rId8"/>
    <p:sldLayoutId id="2147503953" r:id="rId9"/>
    <p:sldLayoutId id="2147503954" r:id="rId10"/>
    <p:sldLayoutId id="21475039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58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083A20E-452E-BC4A-9A16-C0176AA94286}" type="slidenum">
              <a:rPr lang="en-US"/>
              <a:pPr>
                <a:defRPr/>
              </a:pPr>
              <a:t>‹#›</a:t>
            </a:fld>
            <a:endParaRPr lang="en-US"/>
          </a:p>
        </p:txBody>
      </p:sp>
    </p:spTree>
    <p:extLst>
      <p:ext uri="{BB962C8B-B14F-4D97-AF65-F5344CB8AC3E}">
        <p14:creationId xmlns:p14="http://schemas.microsoft.com/office/powerpoint/2010/main" val="58641759"/>
      </p:ext>
    </p:extLst>
  </p:cSld>
  <p:clrMap bg1="lt1" tx1="dk1" bg2="lt2" tx2="dk2" accent1="accent1" accent2="accent2" accent3="accent3" accent4="accent4" accent5="accent5" accent6="accent6" hlink="hlink" folHlink="folHlink"/>
  <p:sldLayoutIdLst>
    <p:sldLayoutId id="2147503957" r:id="rId1"/>
    <p:sldLayoutId id="2147503958" r:id="rId2"/>
    <p:sldLayoutId id="2147503959" r:id="rId3"/>
    <p:sldLayoutId id="2147503960" r:id="rId4"/>
    <p:sldLayoutId id="2147503961" r:id="rId5"/>
    <p:sldLayoutId id="2147503962" r:id="rId6"/>
    <p:sldLayoutId id="2147503963" r:id="rId7"/>
    <p:sldLayoutId id="2147503964" r:id="rId8"/>
    <p:sldLayoutId id="2147503965" r:id="rId9"/>
    <p:sldLayoutId id="2147503966" r:id="rId10"/>
    <p:sldLayoutId id="21475039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249263639"/>
      </p:ext>
    </p:extLst>
  </p:cSld>
  <p:clrMap bg1="lt1" tx1="dk1" bg2="lt2" tx2="dk2" accent1="accent1" accent2="accent2" accent3="accent3" accent4="accent4" accent5="accent5" accent6="accent6" hlink="hlink" folHlink="folHlink"/>
  <p:sldLayoutIdLst>
    <p:sldLayoutId id="2147503969" r:id="rId1"/>
    <p:sldLayoutId id="2147503970" r:id="rId2"/>
    <p:sldLayoutId id="2147503971" r:id="rId3"/>
    <p:sldLayoutId id="2147503972"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2859526427"/>
      </p:ext>
    </p:extLst>
  </p:cSld>
  <p:clrMap bg1="dk2" tx1="lt1" bg2="dk1" tx2="lt2" accent1="accent1" accent2="accent2" accent3="accent3" accent4="accent4" accent5="accent5" accent6="accent6" hlink="hlink" folHlink="folHlink"/>
  <p:sldLayoutIdLst>
    <p:sldLayoutId id="2147503974"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3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05" charset="0"/>
                <a:ea typeface="+mn-ea"/>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FE11DF0-C1A9-D44D-ABFA-5D474DE6887F}" type="slidenum">
              <a:rPr lang="en-US"/>
              <a:pPr>
                <a:defRPr/>
              </a:pPr>
              <a:t>‹#›</a:t>
            </a:fld>
            <a:endParaRPr lang="en-US"/>
          </a:p>
        </p:txBody>
      </p:sp>
    </p:spTree>
    <p:extLst>
      <p:ext uri="{BB962C8B-B14F-4D97-AF65-F5344CB8AC3E}">
        <p14:creationId xmlns:p14="http://schemas.microsoft.com/office/powerpoint/2010/main" val="351899836"/>
      </p:ext>
    </p:extLst>
  </p:cSld>
  <p:clrMap bg1="lt1" tx1="dk1" bg2="lt2" tx2="dk2" accent1="accent1" accent2="accent2" accent3="accent3" accent4="accent4" accent5="accent5" accent6="accent6" hlink="hlink" folHlink="folHlink"/>
  <p:sldLayoutIdLst>
    <p:sldLayoutId id="214750397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8195"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3048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ea typeface="MS Pゴシック" charset="0"/>
                <a:cs typeface="MS Pゴシック" charset="0"/>
              </a:defRPr>
            </a:lvl1pPr>
          </a:lstStyle>
          <a:p>
            <a:pPr>
              <a:defRPr/>
            </a:pPr>
            <a:fld id="{8D1A8B67-8D9A-9F49-AFCD-F5666E0D12A4}" type="slidenum">
              <a:rPr lang="en-US"/>
              <a:pPr>
                <a:defRPr/>
              </a:pPr>
              <a:t>‹#›</a:t>
            </a:fld>
            <a:endParaRPr lang="en-US"/>
          </a:p>
        </p:txBody>
      </p:sp>
    </p:spTree>
    <p:extLst>
      <p:ext uri="{BB962C8B-B14F-4D97-AF65-F5344CB8AC3E}">
        <p14:creationId xmlns:p14="http://schemas.microsoft.com/office/powerpoint/2010/main" val="1319389403"/>
      </p:ext>
    </p:extLst>
  </p:cSld>
  <p:clrMap bg1="dk2" tx1="lt1" bg2="dk1" tx2="lt2" accent1="accent1" accent2="accent2" accent3="accent3" accent4="accent4" accent5="accent5" accent6="accent6" hlink="hlink" folHlink="folHlink"/>
  <p:sldLayoutIdLst>
    <p:sldLayoutId id="2147503978" r:id="rId1"/>
  </p:sldLayoutIdLst>
  <p:transition/>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2"/>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2"/>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2"/>
        <a:buChar char="w"/>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pPr/>
              <a:t>8/4/22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pPr/>
              <a:t>‹#›</a:t>
            </a:fld>
            <a:endParaRPr lang="en-US"/>
          </a:p>
        </p:txBody>
      </p:sp>
    </p:spTree>
    <p:extLst>
      <p:ext uri="{BB962C8B-B14F-4D97-AF65-F5344CB8AC3E}">
        <p14:creationId xmlns:p14="http://schemas.microsoft.com/office/powerpoint/2010/main" val="3836003075"/>
      </p:ext>
    </p:extLst>
  </p:cSld>
  <p:clrMap bg1="lt1" tx1="dk1" bg2="lt2" tx2="dk2" accent1="accent1" accent2="accent2" accent3="accent3" accent4="accent4" accent5="accent5" accent6="accent6" hlink="hlink" folHlink="folHlink"/>
  <p:sldLayoutIdLst>
    <p:sldLayoutId id="2147503980" r:id="rId1"/>
    <p:sldLayoutId id="2147503981" r:id="rId2"/>
    <p:sldLayoutId id="2147503982" r:id="rId3"/>
    <p:sldLayoutId id="2147503983" r:id="rId4"/>
    <p:sldLayoutId id="2147503984" r:id="rId5"/>
    <p:sldLayoutId id="2147503985" r:id="rId6"/>
    <p:sldLayoutId id="2147503986" r:id="rId7"/>
    <p:sldLayoutId id="2147503987" r:id="rId8"/>
    <p:sldLayoutId id="2147503988" r:id="rId9"/>
    <p:sldLayoutId id="2147503989" r:id="rId10"/>
    <p:sldLayoutId id="21475039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charset="0"/>
              </a:defRPr>
            </a:lvl1pPr>
          </a:lstStyle>
          <a:p>
            <a:pPr>
              <a:defRPr/>
            </a:pPr>
            <a:fld id="{8B7247A6-93CB-9743-8B14-BA7C9D3113A0}" type="slidenum">
              <a:rPr lang="en-US"/>
              <a:pPr>
                <a:defRPr/>
              </a:pPr>
              <a:t>‹#›</a:t>
            </a:fld>
            <a:endParaRPr lang="en-US"/>
          </a:p>
        </p:txBody>
      </p:sp>
    </p:spTree>
    <p:extLst>
      <p:ext uri="{BB962C8B-B14F-4D97-AF65-F5344CB8AC3E}">
        <p14:creationId xmlns:p14="http://schemas.microsoft.com/office/powerpoint/2010/main" val="946926110"/>
      </p:ext>
    </p:extLst>
  </p:cSld>
  <p:clrMap bg1="dk2" tx1="lt1" bg2="dk1" tx2="lt2" accent1="accent1" accent2="accent2" accent3="accent3" accent4="accent4" accent5="accent5" accent6="accent6" hlink="hlink" folHlink="folHlink"/>
  <p:sldLayoutIdLst>
    <p:sldLayoutId id="2147503992" r:id="rId1"/>
    <p:sldLayoutId id="2147503993" r:id="rId2"/>
    <p:sldLayoutId id="2147503994" r:id="rId3"/>
    <p:sldLayoutId id="2147503995" r:id="rId4"/>
    <p:sldLayoutId id="2147503996" r:id="rId5"/>
    <p:sldLayoutId id="2147503997" r:id="rId6"/>
    <p:sldLayoutId id="2147503998" r:id="rId7"/>
    <p:sldLayoutId id="2147503999" r:id="rId8"/>
    <p:sldLayoutId id="2147504000" r:id="rId9"/>
    <p:sldLayoutId id="2147504001" r:id="rId10"/>
  </p:sldLayoutIdLst>
  <p:transition/>
  <p:txStyles>
    <p:titleStyle>
      <a:lvl1pPr algn="l" rtl="0" eaLnBrk="0" fontAlgn="base" hangingPunct="0">
        <a:lnSpc>
          <a:spcPct val="90000"/>
        </a:lnSpc>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2"/>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2"/>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lnSpc>
          <a:spcPct val="90000"/>
        </a:lnSpc>
        <a:spcBef>
          <a:spcPct val="20000"/>
        </a:spcBef>
        <a:spcAft>
          <a:spcPct val="0"/>
        </a:spcAft>
        <a:buSzPct val="80000"/>
        <a:buFont typeface="Wingdings"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15" r:id="rId1"/>
    <p:sldLayoutId id="2147503016" r:id="rId2"/>
    <p:sldLayoutId id="2147503017" r:id="rId3"/>
    <p:sldLayoutId id="2147503018" r:id="rId4"/>
    <p:sldLayoutId id="2147503019" r:id="rId5"/>
    <p:sldLayoutId id="2147503020" r:id="rId6"/>
    <p:sldLayoutId id="2147503021" r:id="rId7"/>
    <p:sldLayoutId id="2147503022" r:id="rId8"/>
    <p:sldLayoutId id="2147503023" r:id="rId9"/>
    <p:sldLayoutId id="2147503024" r:id="rId10"/>
    <p:sldLayoutId id="21475030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Times New Roman" charset="0"/>
                <a:cs typeface="Times New Roman" charset="0"/>
              </a:defRPr>
            </a:lvl1pPr>
          </a:lstStyle>
          <a:p>
            <a:pPr>
              <a:defRPr/>
            </a:pPr>
            <a:fld id="{E1315E32-F14A-D942-ABB5-092960F14A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3143"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5" r:id="rId1"/>
    <p:sldLayoutId id="2147503146" r:id="rId2"/>
    <p:sldLayoutId id="2147503147" r:id="rId3"/>
    <p:sldLayoutId id="2147503148" r:id="rId4"/>
    <p:sldLayoutId id="2147503149" r:id="rId5"/>
    <p:sldLayoutId id="2147503150" r:id="rId6"/>
    <p:sldLayoutId id="2147503151" r:id="rId7"/>
    <p:sldLayoutId id="2147503152" r:id="rId8"/>
    <p:sldLayoutId id="2147503153" r:id="rId9"/>
    <p:sldLayoutId id="2147503154" r:id="rId10"/>
    <p:sldLayoutId id="21475031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9.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6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60.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3.xml"/><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0.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93.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6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0.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2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91.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45.xml"/><Relationship Id="rId4" Type="http://schemas.openxmlformats.org/officeDocument/2006/relationships/image" Target="../media/image6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1.xml"/><Relationship Id="rId1" Type="http://schemas.openxmlformats.org/officeDocument/2006/relationships/themeOverride" Target="../theme/themeOverride2.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51.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307.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8.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268.xml"/><Relationship Id="rId5" Type="http://schemas.openxmlformats.org/officeDocument/2006/relationships/image" Target="../media/image71.jpeg"/><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8.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89.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35.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92" r="11860"/>
          <a:stretch/>
        </p:blipFill>
        <p:spPr bwMode="auto">
          <a:xfrm>
            <a:off x="23813" y="-1"/>
            <a:ext cx="9180590" cy="61040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رومية</a:t>
            </a:r>
            <a:endParaRPr kumimoji="0" lang="en-US"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كن قابلاً</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921042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Copperplate Gothic Light" charset="0"/>
                <a:ea typeface="ＭＳ Ｐゴシック" charset="-128"/>
                <a:cs typeface="ＭＳ Ｐゴシック" charset="-128"/>
              </a:rPr>
              <a:t>البر في رومية</a:t>
            </a:r>
            <a:endParaRPr lang="en-US" sz="4000" dirty="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145</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الموضوع</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الحاجة</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المتاح</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الممنوح</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الإثبات</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التطبيق</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المنتشر</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مقدمة</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1: 1-17</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الدينونة</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1: 18- 3: 20</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التبرير</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5: 21</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6-8</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9-11</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التحول</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15: 13</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النمو</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16: 27</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charset="0"/>
                          <a:ea typeface="ＭＳ Ｐゴシック" charset="-128"/>
                          <a:cs typeface="ＭＳ Ｐゴシック" charset="-128"/>
                        </a:rPr>
                        <a:t>الخطية</a:t>
                      </a:r>
                      <a:endParaRPr kumimoji="0" lang="en-US" sz="2000" b="1" i="0" u="none" strike="noStrike" kern="1200"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الخلاص</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الإنفصال</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السيادة</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الخدمة</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128"/>
                          <a:cs typeface="ＭＳ Ｐゴシック" charset="-128"/>
                        </a:rPr>
                        <a:t>الإرسال</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85199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ar-JO" b="1" dirty="0">
                <a:solidFill>
                  <a:schemeClr val="bg1"/>
                </a:solidFill>
              </a:rPr>
              <a:t>الرسالة و رومية 1</a:t>
            </a:r>
            <a:endParaRPr lang="en-US" b="1" dirty="0"/>
          </a:p>
        </p:txBody>
      </p:sp>
      <p:sp>
        <p:nvSpPr>
          <p:cNvPr id="4" name="Rectangle 3"/>
          <p:cNvSpPr txBox="1">
            <a:spLocks noChangeArrowheads="1"/>
          </p:cNvSpPr>
          <p:nvPr/>
        </p:nvSpPr>
        <p:spPr bwMode="auto">
          <a:xfrm>
            <a:off x="1331640" y="3645024"/>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r>
              <a:rPr lang="ar-JO" b="1" i="1" dirty="0">
                <a:solidFill>
                  <a:schemeClr val="bg1"/>
                </a:solidFill>
              </a:rPr>
              <a:t>الله غاضب على الأمم الذين رفضوه</a:t>
            </a:r>
            <a:endParaRPr lang="en-US" b="1" i="1" dirty="0">
              <a:solidFill>
                <a:schemeClr val="bg1"/>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0650" y="-27384"/>
            <a:ext cx="9144000" cy="864096"/>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ar-JO" dirty="0">
                <a:effectLst>
                  <a:outerShdw blurRad="38100" dist="38100" dir="2700000" algn="tl">
                    <a:srgbClr val="000000"/>
                  </a:outerShdw>
                </a:effectLst>
                <a:latin typeface="Arial" charset="0"/>
                <a:ea typeface="ＭＳ Ｐゴシック" charset="-128"/>
                <a:cs typeface="ＭＳ Ｐゴシック" charset="-128"/>
              </a:rPr>
              <a:t>موضوع رسالة رومية</a:t>
            </a:r>
            <a:endParaRPr lang="en-US" dirty="0">
              <a:effectLst>
                <a:outerShdw blurRad="38100" dist="38100" dir="2700000" algn="tl">
                  <a:srgbClr val="000000"/>
                </a:outerShdw>
              </a:effectLst>
              <a:latin typeface="Arial" charset="0"/>
              <a:ea typeface="ＭＳ Ｐゴシック" charset="-128"/>
              <a:cs typeface="ＭＳ Ｐゴシック" charset="-128"/>
            </a:endParaRPr>
          </a:p>
        </p:txBody>
      </p:sp>
      <p:sp>
        <p:nvSpPr>
          <p:cNvPr id="134147" name="Text Box 3"/>
          <p:cNvSpPr txBox="1">
            <a:spLocks noChangeArrowheads="1"/>
          </p:cNvSpPr>
          <p:nvPr/>
        </p:nvSpPr>
        <p:spPr bwMode="auto">
          <a:xfrm>
            <a:off x="1219200" y="1008670"/>
            <a:ext cx="67056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buFont typeface="Arial" pitchFamily="-112" charset="0"/>
              <a:buNone/>
              <a:defRPr/>
            </a:pPr>
            <a:r>
              <a:rPr lang="ar-JO" sz="3600" b="1" dirty="0">
                <a:latin typeface="Arial" pitchFamily="-112" charset="0"/>
                <a:ea typeface="+mn-ea"/>
                <a:cs typeface="+mn-cs"/>
              </a:rPr>
              <a:t>16 لأني لست أستحي بإنجيل المسيح </a:t>
            </a:r>
          </a:p>
          <a:p>
            <a:pPr algn="ctr">
              <a:buFont typeface="Arial" pitchFamily="-112" charset="0"/>
              <a:buNone/>
              <a:defRPr/>
            </a:pPr>
            <a:r>
              <a:rPr lang="ar-JO" sz="3600" b="1" dirty="0">
                <a:latin typeface="Arial" pitchFamily="-112" charset="0"/>
                <a:ea typeface="+mn-ea"/>
                <a:cs typeface="+mn-cs"/>
              </a:rPr>
              <a:t>لأنه قوة الله للخلاص لكل من يؤمن </a:t>
            </a:r>
          </a:p>
          <a:p>
            <a:pPr algn="ctr">
              <a:buFont typeface="Arial" pitchFamily="-112" charset="0"/>
              <a:buNone/>
              <a:defRPr/>
            </a:pPr>
            <a:r>
              <a:rPr lang="ar-JO" sz="3600" b="1" dirty="0">
                <a:solidFill>
                  <a:srgbClr val="FFFF00"/>
                </a:solidFill>
                <a:latin typeface="Arial" pitchFamily="-112" charset="0"/>
                <a:ea typeface="+mn-ea"/>
                <a:cs typeface="+mn-cs"/>
              </a:rPr>
              <a:t>لليهودي أولاً ثم لليوناني</a:t>
            </a:r>
            <a:br>
              <a:rPr lang="en-US" sz="3600" b="1" dirty="0">
                <a:latin typeface="Arial" pitchFamily="-112" charset="0"/>
                <a:ea typeface="+mn-ea"/>
                <a:cs typeface="+mn-cs"/>
              </a:rPr>
            </a:br>
            <a:endParaRPr lang="en-US" sz="3600" b="1" dirty="0">
              <a:latin typeface="Arial" pitchFamily="-112" charset="0"/>
              <a:ea typeface="+mn-ea"/>
              <a:cs typeface="+mn-cs"/>
            </a:endParaRPr>
          </a:p>
          <a:p>
            <a:pPr algn="ctr">
              <a:buFont typeface="Arial" pitchFamily="-112" charset="0"/>
              <a:buNone/>
              <a:defRPr/>
            </a:pPr>
            <a:r>
              <a:rPr lang="ar-JO" sz="3600" b="1" dirty="0">
                <a:latin typeface="Arial" pitchFamily="-112" charset="0"/>
                <a:ea typeface="+mn-ea"/>
                <a:cs typeface="+mn-cs"/>
              </a:rPr>
              <a:t>17 لأن </a:t>
            </a:r>
            <a:r>
              <a:rPr lang="ar-JO" sz="3600" b="1" dirty="0">
                <a:solidFill>
                  <a:srgbClr val="FFFF00"/>
                </a:solidFill>
                <a:latin typeface="Arial" pitchFamily="-112" charset="0"/>
                <a:ea typeface="+mn-ea"/>
                <a:cs typeface="+mn-cs"/>
              </a:rPr>
              <a:t>فيه معلن بر الله بإيمان</a:t>
            </a:r>
            <a:r>
              <a:rPr lang="ar-JO" sz="3600" b="1" dirty="0">
                <a:latin typeface="Arial" pitchFamily="-112" charset="0"/>
                <a:ea typeface="+mn-ea"/>
                <a:cs typeface="+mn-cs"/>
              </a:rPr>
              <a:t> لإيمان كما هو مكتوب أما البار فبالإيمان يحيا</a:t>
            </a:r>
            <a:endParaRPr lang="en-US" sz="3600" b="1" dirty="0">
              <a:latin typeface="Arial" pitchFamily="-112" charset="0"/>
              <a:ea typeface="+mn-ea"/>
              <a:cs typeface="+mn-cs"/>
            </a:endParaRPr>
          </a:p>
        </p:txBody>
      </p:sp>
      <p:sp>
        <p:nvSpPr>
          <p:cNvPr id="627716" name="Text Box 5"/>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r>
              <a:rPr lang="ar-JO" b="1" dirty="0">
                <a:solidFill>
                  <a:schemeClr val="tx2"/>
                </a:solidFill>
              </a:rPr>
              <a:t>145</a:t>
            </a:r>
            <a:endParaRPr lang="en-US" b="1" dirty="0">
              <a:solidFill>
                <a:schemeClr val="tx2"/>
              </a:solidFill>
            </a:endParaRPr>
          </a:p>
        </p:txBody>
      </p:sp>
      <p:sp>
        <p:nvSpPr>
          <p:cNvPr id="5" name="Rectangle 2">
            <a:extLst>
              <a:ext uri="{FF2B5EF4-FFF2-40B4-BE49-F238E27FC236}">
                <a16:creationId xmlns:a16="http://schemas.microsoft.com/office/drawing/2014/main" id="{403EB804-A58B-A24C-BF70-B4D9CA0D0F32}"/>
              </a:ext>
            </a:extLst>
          </p:cNvPr>
          <p:cNvSpPr txBox="1">
            <a:spLocks noChangeArrowheads="1"/>
          </p:cNvSpPr>
          <p:nvPr/>
        </p:nvSpPr>
        <p:spPr bwMode="auto">
          <a:xfrm>
            <a:off x="0" y="5503143"/>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ar-JO" sz="3600" b="1" dirty="0">
                <a:solidFill>
                  <a:schemeClr val="tx2"/>
                </a:solidFill>
                <a:effectLst>
                  <a:outerShdw blurRad="38100" dist="38100" dir="2700000" algn="tl">
                    <a:srgbClr val="000000"/>
                  </a:outerShdw>
                </a:effectLst>
                <a:latin typeface="Arial" charset="0"/>
              </a:rPr>
              <a:t>لا تستحي بالإنجيل لأنه يعمل </a:t>
            </a:r>
          </a:p>
          <a:p>
            <a:pPr algn="ctr">
              <a:defRPr/>
            </a:pPr>
            <a:r>
              <a:rPr lang="ar-JO" sz="3600" b="1" dirty="0">
                <a:solidFill>
                  <a:schemeClr val="tx2"/>
                </a:solidFill>
                <a:effectLst>
                  <a:outerShdw blurRad="38100" dist="38100" dir="2700000" algn="tl">
                    <a:srgbClr val="000000"/>
                  </a:outerShdw>
                </a:effectLst>
                <a:latin typeface="Arial" charset="0"/>
              </a:rPr>
              <a:t>فهو وحده يجعلنا أبراراً</a:t>
            </a:r>
            <a:endParaRPr lang="en-US" sz="3600" b="1" dirty="0">
              <a:solidFill>
                <a:schemeClr val="tx2"/>
              </a:solidFill>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a:t>
            </a:r>
            <a:r>
              <a:rPr lang="ar-JO" sz="3600" b="1" i="1" dirty="0">
                <a:solidFill>
                  <a:srgbClr val="FFFF00"/>
                </a:solidFill>
                <a:effectLst>
                  <a:glow rad="101600">
                    <a:schemeClr val="tx1">
                      <a:alpha val="75000"/>
                    </a:schemeClr>
                  </a:glow>
                </a:effectLst>
              </a:rPr>
              <a:t> نقبل </a:t>
            </a:r>
            <a:r>
              <a:rPr lang="ar-JO" sz="3600" b="1" i="1" dirty="0">
                <a:solidFill>
                  <a:schemeClr val="bg1"/>
                </a:solidFill>
                <a:effectLst>
                  <a:glow rad="101600">
                    <a:schemeClr val="tx1">
                      <a:alpha val="75000"/>
                    </a:schemeClr>
                  </a:glow>
                </a:effectLst>
              </a:rPr>
              <a:t>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الحاجة إلى</a:t>
            </a:r>
            <a:r>
              <a:rPr kumimoji="0" lang="ar-JO" sz="2000" b="1" i="0" u="none" strike="noStrike" kern="1200" cap="none" spc="0" normalizeH="0" noProof="0" dirty="0">
                <a:ln>
                  <a:noFill/>
                </a:ln>
                <a:solidFill>
                  <a:srgbClr val="FFFFFF"/>
                </a:solidFill>
                <a:effectLst>
                  <a:glow rad="101600">
                    <a:srgbClr val="000000">
                      <a:alpha val="75000"/>
                    </a:srgbClr>
                  </a:glow>
                </a:effectLst>
                <a:uLnTx/>
                <a:uFillTx/>
                <a:latin typeface="Arial" pitchFamily="-112" charset="0"/>
                <a:ea typeface="Osaka"/>
                <a:cs typeface="+mn-cs"/>
              </a:rPr>
              <a:t>           </a:t>
            </a:r>
            <a:r>
              <a:rPr kumimoji="0" lang="ar-JO" sz="2000" b="1" i="0" u="none" strike="noStrike" kern="1200" cap="none" spc="0" normalizeH="0" noProof="0" dirty="0">
                <a:ln>
                  <a:noFill/>
                </a:ln>
                <a:solidFill>
                  <a:srgbClr val="FFFF00"/>
                </a:solidFill>
                <a:effectLst>
                  <a:glow rad="101600">
                    <a:srgbClr val="000000">
                      <a:alpha val="75000"/>
                    </a:srgbClr>
                  </a:glow>
                </a:effectLst>
                <a:uLnTx/>
                <a:uFillTx/>
                <a:latin typeface="Arial" pitchFamily="-112" charset="0"/>
                <a:ea typeface="Osaka"/>
                <a:cs typeface="+mn-cs"/>
              </a:rPr>
              <a:t>الدينونة</a:t>
            </a:r>
            <a:endPar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18-3: 20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البر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1-17</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الخطية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479057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997391">
                                            <p:txEl>
                                              <p:pRg st="1" end="1"/>
                                            </p:txEl>
                                          </p:spTgt>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997390"/>
                                        </p:tgtEl>
                                        <p:attrNameLst>
                                          <p:attrName>style.visibility</p:attrName>
                                        </p:attrNameLst>
                                      </p:cBhvr>
                                      <p:to>
                                        <p:strVal val="visible"/>
                                      </p:to>
                                    </p:set>
                                    <p:animEffect transition="in" filter="wipe(left)">
                                      <p:cBhvr>
                                        <p:cTn id="14" dur="500"/>
                                        <p:tgtEl>
                                          <p:spTgt spid="99739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97401">
                                            <p:txEl>
                                              <p:pRg st="0" end="0"/>
                                            </p:txEl>
                                          </p:spTgt>
                                        </p:tgtEl>
                                        <p:attrNameLst>
                                          <p:attrName>style.visibility</p:attrName>
                                        </p:attrNameLst>
                                      </p:cBhvr>
                                      <p:to>
                                        <p:strVal val="visible"/>
                                      </p:to>
                                    </p:set>
                                    <p:animEffect transition="in" filter="dissolve">
                                      <p:cBhvr>
                                        <p:cTn id="19" dur="500"/>
                                        <p:tgtEl>
                                          <p:spTgt spid="9974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40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260648"/>
            <a:ext cx="3401376" cy="3871267"/>
          </a:xfrm>
        </p:spPr>
        <p:txBody>
          <a:bodyPr/>
          <a:lstStyle/>
          <a:p>
            <a:r>
              <a:rPr lang="ar-JO" b="1" dirty="0"/>
              <a:t>نحتاج</a:t>
            </a:r>
            <a:br>
              <a:rPr lang="ar-JO" b="1" dirty="0"/>
            </a:br>
            <a:r>
              <a:rPr lang="ar-JO" b="1" dirty="0"/>
              <a:t>أن</a:t>
            </a:r>
            <a:br>
              <a:rPr lang="ar-JO" b="1" dirty="0"/>
            </a:br>
            <a:r>
              <a:rPr lang="ar-JO" b="1" dirty="0"/>
              <a:t>نخلص</a:t>
            </a:r>
            <a:endParaRPr lang="en-US" b="1" dirty="0"/>
          </a:p>
        </p:txBody>
      </p:sp>
    </p:spTree>
    <p:extLst>
      <p:ext uri="{BB962C8B-B14F-4D97-AF65-F5344CB8AC3E}">
        <p14:creationId xmlns:p14="http://schemas.microsoft.com/office/powerpoint/2010/main" val="13535722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a:cs typeface="Arial"/>
              </a:rPr>
              <a:t>غضب الله (رومية 1: 18-20)</a:t>
            </a:r>
            <a:endParaRPr lang="en-US" b="1" dirty="0">
              <a:latin typeface="Arial"/>
              <a:cs typeface="Arial"/>
            </a:endParaRPr>
          </a:p>
        </p:txBody>
      </p:sp>
      <p:sp>
        <p:nvSpPr>
          <p:cNvPr id="207875" name="Text Box 3"/>
          <p:cNvSpPr txBox="1">
            <a:spLocks noChangeArrowheads="1"/>
          </p:cNvSpPr>
          <p:nvPr/>
        </p:nvSpPr>
        <p:spPr bwMode="auto">
          <a:xfrm>
            <a:off x="736600" y="2165350"/>
            <a:ext cx="7693052"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marL="452438" indent="-452438" algn="r" rtl="1">
              <a:buFontTx/>
              <a:buChar char="•"/>
              <a:defRPr/>
            </a:pPr>
            <a:r>
              <a:rPr lang="ar-JO" sz="4400" b="1" dirty="0">
                <a:solidFill>
                  <a:srgbClr val="FFFFFF"/>
                </a:solidFill>
                <a:latin typeface="Arial"/>
                <a:ea typeface="Osaka" charset="-128"/>
                <a:cs typeface="Arial"/>
              </a:rPr>
              <a:t>الحقيقة (18أ)</a:t>
            </a:r>
            <a:endParaRPr lang="en-US" sz="4400" b="1" dirty="0">
              <a:solidFill>
                <a:srgbClr val="FFFFFF"/>
              </a:solidFill>
              <a:latin typeface="Arial"/>
              <a:ea typeface="Osaka" charset="-128"/>
              <a:cs typeface="Arial"/>
            </a:endParaRPr>
          </a:p>
          <a:p>
            <a:pPr marL="452438" indent="-452438" algn="r" rtl="1">
              <a:buFontTx/>
              <a:buChar char="•"/>
              <a:defRPr/>
            </a:pPr>
            <a:r>
              <a:rPr lang="ar-JO" sz="4400" b="1" dirty="0">
                <a:solidFill>
                  <a:srgbClr val="FFFFFF"/>
                </a:solidFill>
                <a:latin typeface="Arial"/>
                <a:ea typeface="Osaka" charset="-128"/>
                <a:cs typeface="Arial"/>
              </a:rPr>
              <a:t>السبب (18ب-20أ)</a:t>
            </a:r>
            <a:endParaRPr lang="en-US" sz="4400" b="1" dirty="0">
              <a:solidFill>
                <a:srgbClr val="FFFFFF"/>
              </a:solidFill>
              <a:latin typeface="Arial"/>
              <a:ea typeface="Osaka" charset="-128"/>
              <a:cs typeface="Arial"/>
            </a:endParaRPr>
          </a:p>
          <a:p>
            <a:pPr marL="452438" indent="-452438" algn="r" rtl="1">
              <a:buFontTx/>
              <a:buChar char="•"/>
              <a:defRPr/>
            </a:pPr>
            <a:r>
              <a:rPr lang="ar-JO" sz="4400" b="1" dirty="0">
                <a:solidFill>
                  <a:srgbClr val="FFFFFF"/>
                </a:solidFill>
                <a:latin typeface="Arial"/>
                <a:ea typeface="Osaka" charset="-128"/>
                <a:cs typeface="Arial"/>
              </a:rPr>
              <a:t>النتيجة (20ب)</a:t>
            </a:r>
            <a:endParaRPr lang="en-US" sz="4400" b="1" dirty="0">
              <a:solidFill>
                <a:srgbClr val="000000"/>
              </a:solidFill>
              <a:latin typeface="Arial"/>
              <a:ea typeface="Osaka" charset="-128"/>
              <a:cs typeface="Arial"/>
            </a:endParaRPr>
          </a:p>
        </p:txBody>
      </p:sp>
      <p:sp>
        <p:nvSpPr>
          <p:cNvPr id="5" name="Text Box 5"/>
          <p:cNvSpPr txBox="1">
            <a:spLocks noChangeArrowheads="1"/>
          </p:cNvSpPr>
          <p:nvPr/>
        </p:nvSpPr>
        <p:spPr bwMode="auto">
          <a:xfrm>
            <a:off x="8245039" y="138113"/>
            <a:ext cx="90281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ar-JO" b="1" dirty="0">
                <a:solidFill>
                  <a:srgbClr val="FFFFFF"/>
                </a:solidFill>
                <a:effectLst>
                  <a:outerShdw blurRad="50800" dist="63500" dir="2700000" algn="tl" rotWithShape="0">
                    <a:srgbClr val="000000"/>
                  </a:outerShdw>
                </a:effectLst>
                <a:latin typeface="Arial"/>
                <a:ea typeface="ＭＳ Ｐゴシック" charset="0"/>
                <a:cs typeface="Arial"/>
              </a:rPr>
              <a:t>155ي</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ar-JO" b="1" dirty="0">
                <a:solidFill>
                  <a:srgbClr val="FFFFFF"/>
                </a:solidFill>
                <a:effectLst>
                  <a:outerShdw blurRad="50800" dist="63500" dir="2700000" algn="tl" rotWithShape="0">
                    <a:srgbClr val="000000"/>
                  </a:outerShdw>
                </a:effectLst>
                <a:latin typeface="Arial"/>
                <a:ea typeface="ＭＳ Ｐゴシック" charset="0"/>
                <a:cs typeface="Arial"/>
              </a:rPr>
              <a:t>جزء 1</a:t>
            </a:r>
            <a:endParaRPr lang="en-US" b="1" dirty="0">
              <a:solidFill>
                <a:srgbClr val="FFFFFF"/>
              </a:solidFill>
              <a:effectLst>
                <a:outerShdw blurRad="50800" dist="635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24429382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ar-JO" sz="3600" dirty="0">
                <a:solidFill>
                  <a:srgbClr val="FFFFFF"/>
                </a:solidFill>
                <a:latin typeface="Arial"/>
                <a:ea typeface="ヒラギノ角ゴ Pro W3"/>
                <a:cs typeface="ヒラギノ角ゴ Pro W3"/>
              </a:rPr>
              <a:t>رومية 1: 20</a:t>
            </a:r>
            <a:endParaRPr lang="en-US" sz="3600" dirty="0">
              <a:solidFill>
                <a:srgbClr val="FFFFFF"/>
              </a:solidFill>
              <a:latin typeface="Arial"/>
              <a:ea typeface="ヒラギノ角ゴ Pro W3"/>
              <a:cs typeface="ヒラギノ角ゴ Pro W3"/>
            </a:endParaRP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ar-JO" sz="9600" b="1" dirty="0">
                <a:solidFill>
                  <a:srgbClr val="FFFFFF"/>
                </a:solidFill>
                <a:latin typeface="Arial"/>
                <a:ea typeface="ヒラギノ角ゴ Pro W3"/>
                <a:cs typeface="ヒラギノ角ゴ Pro W3"/>
              </a:rPr>
              <a:t>لماذا أنت بدون</a:t>
            </a:r>
            <a:endParaRPr lang="en-US" sz="6600" b="1" dirty="0">
              <a:solidFill>
                <a:srgbClr val="FFFFFF"/>
              </a:solidFill>
              <a:latin typeface="Arial"/>
              <a:ea typeface="ヒラギノ角ゴ Pro W3"/>
              <a:cs typeface="ヒラギノ角ゴ Pro W3"/>
            </a:endParaRP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ar-JO" sz="6600" b="1" dirty="0">
                <a:solidFill>
                  <a:srgbClr val="FFFFFF"/>
                </a:solidFill>
                <a:latin typeface="Arial"/>
                <a:ea typeface="ヒラギノ角ゴ Pro W3"/>
                <a:cs typeface="ヒラギノ角ゴ Pro W3"/>
              </a:rPr>
              <a:t>عذر</a:t>
            </a:r>
            <a:endParaRPr lang="en-US" sz="6600" b="1" dirty="0">
              <a:solidFill>
                <a:srgbClr val="FFFFFF"/>
              </a:solidFill>
              <a:latin typeface="Arial"/>
              <a:ea typeface="ヒラギノ角ゴ Pro W3"/>
              <a:cs typeface="ヒラギノ角ゴ Pro W3"/>
            </a:endParaRPr>
          </a:p>
        </p:txBody>
      </p:sp>
    </p:spTree>
    <p:extLst>
      <p:ext uri="{BB962C8B-B14F-4D97-AF65-F5344CB8AC3E}">
        <p14:creationId xmlns:p14="http://schemas.microsoft.com/office/powerpoint/2010/main" val="37442793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algn="ctr">
              <a:spcBef>
                <a:spcPct val="20000"/>
              </a:spcBef>
              <a:buSzPct val="95000"/>
              <a:buFont typeface="Monotype Sorts" charset="2"/>
              <a:buNone/>
            </a:pPr>
            <a:r>
              <a:rPr lang="ar-JO" sz="6000" b="1" dirty="0">
                <a:latin typeface="Trebuchet MS" charset="0"/>
                <a:ea typeface="ヒラギノ角ゴ Pro W3" charset="-128"/>
                <a:cs typeface="ヒラギノ角ゴ Pro W3" charset="-128"/>
              </a:rPr>
              <a:t>لأن أموره غير المنظورة ترى منذ خلق العالم مدركة بالمصنوعات قدرته السرمدية و لاهوته حتى إنهم بلا عذر</a:t>
            </a:r>
            <a:endParaRPr lang="en-US" sz="6000" b="1" dirty="0">
              <a:latin typeface="Trebuchet MS" charset="0"/>
              <a:ea typeface="ヒラギノ角ゴ Pro W3" charset="-128"/>
              <a:cs typeface="ヒラギノ角ゴ Pro W3" charset="-128"/>
            </a:endParaRP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endParaRPr lang="en-US" sz="4000" b="1" dirty="0">
              <a:solidFill>
                <a:srgbClr val="FFFFFF"/>
              </a:solidFill>
              <a:latin typeface="Trebuchet MS" charset="0"/>
              <a:ea typeface="ヒラギノ角ゴ Pro W3" charset="-128"/>
              <a:cs typeface="ヒラギノ角ゴ Pro W3" charset="-128"/>
            </a:endParaRPr>
          </a:p>
        </p:txBody>
      </p:sp>
      <p:sp>
        <p:nvSpPr>
          <p:cNvPr id="88067" name="Rectangle 3"/>
          <p:cNvSpPr>
            <a:spLocks noGrp="1" noChangeArrowheads="1"/>
          </p:cNvSpPr>
          <p:nvPr>
            <p:ph type="title"/>
          </p:nvPr>
        </p:nvSpPr>
        <p:spPr>
          <a:xfrm>
            <a:off x="228600" y="0"/>
            <a:ext cx="4114800" cy="685800"/>
          </a:xfrm>
        </p:spPr>
        <p:txBody>
          <a:bodyPr/>
          <a:lstStyle/>
          <a:p>
            <a:pPr eaLnBrk="1" hangingPunct="1">
              <a:defRPr/>
            </a:pPr>
            <a:r>
              <a:rPr lang="ar-JO" b="1" dirty="0"/>
              <a:t>رومية 1: 20</a:t>
            </a:r>
            <a:endParaRPr lang="en-US" b="1" dirty="0"/>
          </a:p>
        </p:txBody>
      </p:sp>
      <p:sp>
        <p:nvSpPr>
          <p:cNvPr id="88069" name="Text Box 5"/>
          <p:cNvSpPr txBox="1">
            <a:spLocks noChangeArrowheads="1"/>
          </p:cNvSpPr>
          <p:nvPr/>
        </p:nvSpPr>
        <p:spPr bwMode="auto">
          <a:xfrm>
            <a:off x="457200" y="625475"/>
            <a:ext cx="3810000" cy="1446550"/>
          </a:xfrm>
          <a:prstGeom prst="rect">
            <a:avLst/>
          </a:prstGeom>
          <a:noFill/>
          <a:ln w="9525">
            <a:noFill/>
            <a:miter lim="800000"/>
            <a:headEnd/>
            <a:tailEnd/>
          </a:ln>
          <a:effectLst/>
        </p:spPr>
        <p:txBody>
          <a:bodyPr>
            <a:prstTxWarp prst="textNoShape">
              <a:avLst/>
            </a:prstTxWarp>
            <a:spAutoFit/>
          </a:bodyPr>
          <a:lstStyle/>
          <a:p>
            <a:pPr algn="ctr">
              <a:defRPr/>
            </a:pPr>
            <a:r>
              <a:rPr lang="ar-JO" sz="4400" b="1" dirty="0">
                <a:solidFill>
                  <a:srgbClr val="FFFFFF"/>
                </a:solidFill>
                <a:effectLst>
                  <a:glow rad="139700">
                    <a:srgbClr val="08101A"/>
                  </a:glow>
                </a:effectLst>
                <a:latin typeface="Arial" charset="0"/>
                <a:ea typeface="ヒラギノ角ゴ Pro W3" charset="-128"/>
                <a:cs typeface="ヒラギノ角ゴ Pro W3" charset="-128"/>
              </a:rPr>
              <a:t>شخص           غير محدود</a:t>
            </a:r>
            <a:endParaRPr lang="en-US" sz="4400" b="1" dirty="0">
              <a:solidFill>
                <a:srgbClr val="FFFFFF"/>
              </a:solidFill>
              <a:effectLst>
                <a:glow rad="139700">
                  <a:srgbClr val="08101A"/>
                </a:glow>
              </a:effectLst>
              <a:latin typeface="Arial" charset="0"/>
              <a:ea typeface="ヒラギノ角ゴ Pro W3" charset="-128"/>
              <a:cs typeface="ヒラギノ角ゴ Pro W3" charset="-128"/>
            </a:endParaRPr>
          </a:p>
        </p:txBody>
      </p:sp>
      <p:sp>
        <p:nvSpPr>
          <p:cNvPr id="88070" name="Text Box 6"/>
          <p:cNvSpPr txBox="1">
            <a:spLocks noChangeArrowheads="1"/>
          </p:cNvSpPr>
          <p:nvPr/>
        </p:nvSpPr>
        <p:spPr bwMode="auto">
          <a:xfrm>
            <a:off x="4343400" y="625475"/>
            <a:ext cx="4800600" cy="1446550"/>
          </a:xfrm>
          <a:prstGeom prst="rect">
            <a:avLst/>
          </a:prstGeom>
          <a:noFill/>
          <a:ln w="9525">
            <a:noFill/>
            <a:miter lim="800000"/>
            <a:headEnd/>
            <a:tailEnd/>
          </a:ln>
          <a:effectLst/>
        </p:spPr>
        <p:txBody>
          <a:bodyPr>
            <a:prstTxWarp prst="textNoShape">
              <a:avLst/>
            </a:prstTxWarp>
            <a:spAutoFit/>
          </a:bodyPr>
          <a:lstStyle/>
          <a:p>
            <a:pPr algn="ctr">
              <a:defRPr/>
            </a:pPr>
            <a:r>
              <a:rPr lang="ar-JO" sz="4400" b="1" dirty="0">
                <a:solidFill>
                  <a:srgbClr val="FFFFFF"/>
                </a:solidFill>
                <a:effectLst>
                  <a:glow rad="139700">
                    <a:srgbClr val="08101A"/>
                  </a:glow>
                </a:effectLst>
                <a:latin typeface="Arial" charset="0"/>
                <a:ea typeface="ヒラギノ角ゴ Pro W3" charset="-128"/>
                <a:cs typeface="ヒラギノ角ゴ Pro W3" charset="-128"/>
              </a:rPr>
              <a:t>شخص                خارق للطبيعة</a:t>
            </a:r>
            <a:endParaRPr lang="en-US" sz="4400" b="1" dirty="0">
              <a:solidFill>
                <a:srgbClr val="FFFFFF"/>
              </a:solidFill>
              <a:effectLst>
                <a:glow rad="139700">
                  <a:srgbClr val="08101A"/>
                </a:glow>
              </a:effectLst>
              <a:latin typeface="Arial" charset="0"/>
              <a:ea typeface="ヒラギノ角ゴ Pro W3" charset="-128"/>
              <a:cs typeface="ヒラギノ角ゴ Pro W3" charset="-128"/>
            </a:endParaRPr>
          </a:p>
        </p:txBody>
      </p:sp>
      <p:grpSp>
        <p:nvGrpSpPr>
          <p:cNvPr id="2" name="Group 7"/>
          <p:cNvGrpSpPr>
            <a:grpSpLocks/>
          </p:cNvGrpSpPr>
          <p:nvPr/>
        </p:nvGrpSpPr>
        <p:grpSpPr bwMode="auto">
          <a:xfrm>
            <a:off x="2214546" y="2057400"/>
            <a:ext cx="1852629" cy="3086112"/>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4738688" y="2133600"/>
            <a:ext cx="4297362" cy="2938474"/>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p:cNvSpPr txBox="1">
            <a:spLocks noChangeArrowheads="1"/>
          </p:cNvSpPr>
          <p:nvPr/>
        </p:nvSpPr>
        <p:spPr bwMode="auto">
          <a:xfrm>
            <a:off x="8172400" y="76200"/>
            <a:ext cx="902811" cy="461665"/>
          </a:xfrm>
          <a:prstGeom prst="rect">
            <a:avLst/>
          </a:prstGeom>
          <a:solidFill>
            <a:srgbClr val="000000"/>
          </a:solidFill>
          <a:ln w="9525">
            <a:noFill/>
            <a:miter lim="800000"/>
            <a:headEnd/>
            <a:tailEnd/>
          </a:ln>
        </p:spPr>
        <p:txBody>
          <a:bodyPr wrap="none">
            <a:prstTxWarp prst="textNoShape">
              <a:avLst/>
            </a:prstTxWarp>
            <a:spAutoFit/>
          </a:bodyPr>
          <a:lstStyle/>
          <a:p>
            <a:r>
              <a:rPr lang="ar-JO" b="1" dirty="0">
                <a:latin typeface="Arial" charset="0"/>
                <a:ea typeface="ヒラギノ角ゴ Pro W3" charset="-128"/>
                <a:cs typeface="ヒラギノ角ゴ Pro W3" charset="-128"/>
              </a:rPr>
              <a:t>155ي</a:t>
            </a:r>
            <a:endParaRPr lang="en-US" b="1" dirty="0">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3899893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rPr>
              <a:t>لماذ الله غاضب على الأمم</a:t>
            </a:r>
            <a:br>
              <a:rPr lang="en-US" sz="3600" b="1" dirty="0">
                <a:solidFill>
                  <a:schemeClr val="bg1"/>
                </a:solidFill>
              </a:rPr>
            </a:br>
            <a:r>
              <a:rPr lang="en-US" sz="3600" b="1" dirty="0">
                <a:solidFill>
                  <a:schemeClr val="bg1"/>
                </a:solidFill>
              </a:rPr>
              <a:t>(</a:t>
            </a:r>
            <a:r>
              <a:rPr lang="ar-JO" sz="3600" b="1" dirty="0"/>
              <a:t>رو 1: 21-32</a:t>
            </a:r>
            <a:r>
              <a:rPr lang="en-US" sz="3600" b="1" dirty="0">
                <a:solidFill>
                  <a:schemeClr val="bg1"/>
                </a:solidFill>
              </a:rPr>
              <a:t>)</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ar-JO" sz="3600" b="1" dirty="0"/>
              <a:t>رفضوا الله (21-23)</a:t>
            </a:r>
            <a:endParaRPr lang="en-US" sz="3600" b="1" dirty="0">
              <a:solidFill>
                <a:schemeClr val="bg1"/>
              </a:solidFill>
            </a:endParaRPr>
          </a:p>
        </p:txBody>
      </p:sp>
      <p:sp>
        <p:nvSpPr>
          <p:cNvPr id="209925" name="Text Box 5"/>
          <p:cNvSpPr txBox="1">
            <a:spLocks noChangeArrowheads="1"/>
          </p:cNvSpPr>
          <p:nvPr/>
        </p:nvSpPr>
        <p:spPr bwMode="auto">
          <a:xfrm>
            <a:off x="2727325" y="2635250"/>
            <a:ext cx="2297424"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ar-JO" sz="3600" b="1" dirty="0">
                <a:solidFill>
                  <a:srgbClr val="FFFFFF"/>
                </a:solidFill>
                <a:latin typeface="Arial" pitchFamily="-112" charset="0"/>
                <a:ea typeface="Osaka"/>
                <a:cs typeface="Osaka"/>
              </a:rPr>
              <a:t>النجاسة (24)</a:t>
            </a:r>
            <a:endParaRPr lang="en-US" sz="3600" b="1" dirty="0">
              <a:solidFill>
                <a:srgbClr val="FFFFFF"/>
              </a:solidFill>
              <a:latin typeface="Arial" pitchFamily="-112" charset="0"/>
              <a:ea typeface="Osaka"/>
              <a:cs typeface="Osaka"/>
            </a:endParaRPr>
          </a:p>
          <a:p>
            <a:pPr algn="ctr">
              <a:spcBef>
                <a:spcPct val="20000"/>
              </a:spcBef>
              <a:defRPr/>
            </a:pPr>
            <a:r>
              <a:rPr lang="ar-JO" sz="3600" b="1" dirty="0">
                <a:solidFill>
                  <a:srgbClr val="FFFFFF"/>
                </a:solidFill>
                <a:latin typeface="Arial" pitchFamily="-112" charset="0"/>
                <a:ea typeface="Osaka"/>
                <a:cs typeface="Osaka"/>
              </a:rPr>
              <a:t>الوثنية (25)</a:t>
            </a:r>
            <a:endParaRPr lang="en-US" sz="3600" b="1" dirty="0">
              <a:solidFill>
                <a:srgbClr val="FFFFFF"/>
              </a:solidFill>
              <a:latin typeface="Arial" pitchFamily="-112" charset="0"/>
              <a:ea typeface="Osaka"/>
              <a:cs typeface="Osaka"/>
            </a:endParaRPr>
          </a:p>
        </p:txBody>
      </p:sp>
      <p:sp>
        <p:nvSpPr>
          <p:cNvPr id="209927" name="Text Box 7"/>
          <p:cNvSpPr txBox="1">
            <a:spLocks noChangeArrowheads="1"/>
          </p:cNvSpPr>
          <p:nvPr/>
        </p:nvSpPr>
        <p:spPr bwMode="auto">
          <a:xfrm>
            <a:off x="1981200" y="5759450"/>
            <a:ext cx="2719014"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ar-JO" sz="3600" b="1" dirty="0">
                <a:solidFill>
                  <a:srgbClr val="FFFFFF"/>
                </a:solidFill>
                <a:latin typeface="Arial" pitchFamily="-112" charset="0"/>
                <a:ea typeface="Osaka"/>
                <a:cs typeface="Osaka"/>
              </a:rPr>
              <a:t>الفساد (28-32)</a:t>
            </a:r>
            <a:endParaRPr lang="en-US" sz="3600" b="1" dirty="0">
              <a:solidFill>
                <a:srgbClr val="FFFFFF"/>
              </a:solidFill>
              <a:latin typeface="Arial" pitchFamily="-112" charset="0"/>
              <a:ea typeface="Osaka"/>
              <a:cs typeface="Osaka"/>
            </a:endParaRP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ar-JO" sz="2800" b="1" dirty="0">
                  <a:solidFill>
                    <a:srgbClr val="FFFFFF"/>
                  </a:solidFill>
                  <a:latin typeface="Arial" pitchFamily="-112" charset="0"/>
                  <a:ea typeface="Osaka"/>
                  <a:cs typeface="Osaka"/>
                </a:rPr>
                <a:t>سلمهم الله</a:t>
              </a:r>
              <a:endParaRPr lang="en-US" sz="2800" b="1" dirty="0">
                <a:solidFill>
                  <a:srgbClr val="FFFFFF"/>
                </a:solidFill>
                <a:latin typeface="Arial" pitchFamily="-112" charset="0"/>
                <a:ea typeface="Osaka"/>
                <a:cs typeface="Osaka"/>
              </a:endParaRP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ar-JO" sz="2800" b="1" dirty="0">
                  <a:solidFill>
                    <a:srgbClr val="FFFFFF"/>
                  </a:solidFill>
                  <a:latin typeface="Arial" pitchFamily="-112" charset="0"/>
                  <a:ea typeface="Osaka"/>
                  <a:cs typeface="Osaka"/>
                </a:rPr>
                <a:t>سلمهم الله</a:t>
              </a:r>
              <a:endParaRPr lang="en-US" sz="2800" b="1" dirty="0">
                <a:solidFill>
                  <a:srgbClr val="FFFFFF"/>
                </a:solidFill>
                <a:latin typeface="Arial" pitchFamily="-112" charset="0"/>
                <a:ea typeface="Osaka"/>
                <a:cs typeface="Osaka"/>
              </a:endParaRP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ar-JO" sz="2800" b="1" dirty="0">
                  <a:solidFill>
                    <a:srgbClr val="FFFFFF"/>
                  </a:solidFill>
                  <a:latin typeface="Arial" pitchFamily="-112" charset="0"/>
                  <a:ea typeface="Osaka"/>
                  <a:cs typeface="Osaka"/>
                </a:rPr>
                <a:t>سلمهم الله</a:t>
              </a:r>
              <a:endParaRPr lang="en-US" sz="2800" b="1" dirty="0">
                <a:solidFill>
                  <a:srgbClr val="FFFFFF"/>
                </a:solidFill>
                <a:latin typeface="Arial" pitchFamily="-112" charset="0"/>
                <a:ea typeface="Osaka"/>
                <a:cs typeface="Osaka"/>
              </a:endParaRP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4078361"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ar-JO" sz="3600" b="1" dirty="0">
                <a:solidFill>
                  <a:srgbClr val="FFFFFF"/>
                </a:solidFill>
                <a:latin typeface="Arial" pitchFamily="-112" charset="0"/>
                <a:ea typeface="Osaka"/>
                <a:cs typeface="Osaka"/>
              </a:rPr>
              <a:t>الشذوذ الجنسي (26-27)</a:t>
            </a:r>
            <a:endParaRPr lang="en-US" sz="3600" b="1" dirty="0">
              <a:solidFill>
                <a:srgbClr val="FFFFFF"/>
              </a:solidFill>
              <a:latin typeface="Arial" pitchFamily="-112" charset="0"/>
              <a:ea typeface="Osaka"/>
              <a:cs typeface="Osaka"/>
            </a:endParaRPr>
          </a:p>
        </p:txBody>
      </p:sp>
      <p:sp>
        <p:nvSpPr>
          <p:cNvPr id="18" name="Text Box 5"/>
          <p:cNvSpPr txBox="1">
            <a:spLocks noChangeArrowheads="1"/>
          </p:cNvSpPr>
          <p:nvPr/>
        </p:nvSpPr>
        <p:spPr bwMode="auto">
          <a:xfrm>
            <a:off x="8028384" y="138113"/>
            <a:ext cx="92685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ar-JO" b="1" dirty="0">
                <a:solidFill>
                  <a:srgbClr val="FFFFFF"/>
                </a:solidFill>
                <a:effectLst>
                  <a:outerShdw blurRad="50800" dist="63500" dir="2700000" algn="tl" rotWithShape="0">
                    <a:srgbClr val="000000"/>
                  </a:outerShdw>
                </a:effectLst>
                <a:latin typeface="Arial"/>
                <a:ea typeface="ＭＳ Ｐゴシック" charset="0"/>
                <a:cs typeface="Arial"/>
              </a:rPr>
              <a:t>155ي</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ar-JO" b="1" dirty="0">
                <a:solidFill>
                  <a:srgbClr val="FFFFFF"/>
                </a:solidFill>
                <a:effectLst>
                  <a:outerShdw blurRad="50800" dist="63500" dir="2700000" algn="tl" rotWithShape="0">
                    <a:srgbClr val="000000"/>
                  </a:outerShdw>
                </a:effectLst>
                <a:latin typeface="Arial"/>
                <a:ea typeface="ＭＳ Ｐゴシック" charset="0"/>
                <a:cs typeface="Arial"/>
              </a:rPr>
              <a:t>ي.1 ب</a:t>
            </a:r>
            <a:endParaRPr lang="en-US" b="1" dirty="0">
              <a:solidFill>
                <a:srgbClr val="FFFFFF"/>
              </a:solidFill>
              <a:effectLst>
                <a:outerShdw blurRad="50800" dist="635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2891998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ctrTitle"/>
          </p:nvPr>
        </p:nvSpPr>
        <p:spPr/>
        <p:txBody>
          <a:bodyPr/>
          <a:lstStyle/>
          <a:p>
            <a:pPr eaLnBrk="1" hangingPunct="1"/>
            <a:r>
              <a:rPr lang="ar-JO" dirty="0">
                <a:solidFill>
                  <a:schemeClr val="bg1"/>
                </a:solidFill>
              </a:rPr>
              <a:t>رومية 2: 1-3: 8</a:t>
            </a:r>
            <a:endParaRPr lang="en-US" dirty="0"/>
          </a:p>
        </p:txBody>
      </p:sp>
      <p:sp>
        <p:nvSpPr>
          <p:cNvPr id="643075" name="Rectangle 3"/>
          <p:cNvSpPr>
            <a:spLocks noGrp="1" noChangeArrowheads="1"/>
          </p:cNvSpPr>
          <p:nvPr>
            <p:ph type="subTitle" idx="1"/>
          </p:nvPr>
        </p:nvSpPr>
        <p:spPr/>
        <p:txBody>
          <a:bodyPr/>
          <a:lstStyle/>
          <a:p>
            <a:pPr eaLnBrk="1" hangingPunct="1"/>
            <a:r>
              <a:rPr lang="ar-JO" b="1" i="1" dirty="0">
                <a:solidFill>
                  <a:schemeClr val="bg1"/>
                </a:solidFill>
              </a:rPr>
              <a:t>الله غاضب على أصحاب البر الذاتي</a:t>
            </a:r>
          </a:p>
          <a:p>
            <a:pPr eaLnBrk="1" hangingPunct="1"/>
            <a:r>
              <a:rPr lang="ar-JO" b="1" i="1" dirty="0">
                <a:solidFill>
                  <a:schemeClr val="bg1"/>
                </a:solidFill>
              </a:rPr>
              <a:t> و اليهود أيضاً</a:t>
            </a:r>
            <a:endParaRPr lang="en-US" b="1" i="1" dirty="0">
              <a:solidFill>
                <a:schemeClr val="bg1"/>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http://photos1.blogger.com/blogger/163/2152/1600/animals.1.jpg">
            <a:extLst>
              <a:ext uri="{FF2B5EF4-FFF2-40B4-BE49-F238E27FC236}">
                <a16:creationId xmlns:a16="http://schemas.microsoft.com/office/drawing/2014/main" id="{C9A1BC89-1CD9-F64D-A22F-9568B7492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 y="252378"/>
            <a:ext cx="9131574" cy="63532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نقبل الآخرين عندما نكون صغاراً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5696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0579"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280580" name="Rectangle 4"/>
          <p:cNvSpPr>
            <a:spLocks noGrp="1" noChangeArrowheads="1"/>
          </p:cNvSpPr>
          <p:nvPr>
            <p:ph type="title"/>
          </p:nvPr>
        </p:nvSpPr>
        <p:spPr>
          <a:xfrm>
            <a:off x="533400" y="3200400"/>
            <a:ext cx="2667000" cy="1371600"/>
          </a:xfrm>
        </p:spPr>
        <p:txBody>
          <a:bodyPr/>
          <a:lstStyle/>
          <a:p>
            <a:pPr eaLnBrk="1" hangingPunct="1"/>
            <a:r>
              <a:rPr lang="ar-JO" sz="2800" b="1" dirty="0">
                <a:ea typeface="ＭＳ Ｐゴシック" charset="-128"/>
                <a:cs typeface="ＭＳ Ｐゴシック" charset="-128"/>
              </a:rPr>
              <a:t>يحتقر الله</a:t>
            </a:r>
            <a:br>
              <a:rPr lang="ar-JO" sz="2800" b="1" dirty="0">
                <a:ea typeface="ＭＳ Ｐゴシック" charset="-128"/>
                <a:cs typeface="ＭＳ Ｐゴシック" charset="-128"/>
              </a:rPr>
            </a:br>
            <a:r>
              <a:rPr lang="ar-JO" sz="2800" b="1" dirty="0">
                <a:ea typeface="ＭＳ Ｐゴシック" charset="-128"/>
                <a:cs typeface="ＭＳ Ｐゴシック" charset="-128"/>
              </a:rPr>
              <a:t>كبرياء الإنسان</a:t>
            </a:r>
            <a:endParaRPr lang="en-US" sz="3200" dirty="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128"/>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extLst>
              <p:ext uri="{D42A27DB-BD31-4B8C-83A1-F6EECF244321}">
                <p14:modId xmlns:p14="http://schemas.microsoft.com/office/powerpoint/2010/main" val="4076547979"/>
              </p:ext>
            </p:extLst>
          </p:nvPr>
        </p:nvGraphicFramePr>
        <p:xfrm>
          <a:off x="0" y="1"/>
          <a:ext cx="9165096" cy="6611303"/>
        </p:xfrm>
        <a:graphic>
          <a:graphicData uri="http://schemas.openxmlformats.org/drawingml/2006/table">
            <a:tbl>
              <a:tblPr firstRow="1" bandRow="1">
                <a:tableStyleId>{1FECB4D8-DB02-4DC6-A0A2-4F2EBAE1DC90}</a:tableStyleId>
              </a:tblPr>
              <a:tblGrid>
                <a:gridCol w="2123728">
                  <a:extLst>
                    <a:ext uri="{9D8B030D-6E8A-4147-A177-3AD203B41FA5}">
                      <a16:colId xmlns:a16="http://schemas.microsoft.com/office/drawing/2014/main" val="735184917"/>
                    </a:ext>
                  </a:extLst>
                </a:gridCol>
                <a:gridCol w="2448272">
                  <a:extLst>
                    <a:ext uri="{9D8B030D-6E8A-4147-A177-3AD203B41FA5}">
                      <a16:colId xmlns:a16="http://schemas.microsoft.com/office/drawing/2014/main" val="3041532485"/>
                    </a:ext>
                  </a:extLst>
                </a:gridCol>
                <a:gridCol w="2664296">
                  <a:extLst>
                    <a:ext uri="{9D8B030D-6E8A-4147-A177-3AD203B41FA5}">
                      <a16:colId xmlns:a16="http://schemas.microsoft.com/office/drawing/2014/main" val="830296659"/>
                    </a:ext>
                  </a:extLst>
                </a:gridCol>
                <a:gridCol w="1928800">
                  <a:extLst>
                    <a:ext uri="{9D8B030D-6E8A-4147-A177-3AD203B41FA5}">
                      <a16:colId xmlns:a16="http://schemas.microsoft.com/office/drawing/2014/main" val="1597984385"/>
                    </a:ext>
                  </a:extLst>
                </a:gridCol>
              </a:tblGrid>
              <a:tr h="1039966">
                <a:tc>
                  <a:txBody>
                    <a:bodyPr/>
                    <a:lstStyle/>
                    <a:p>
                      <a:pPr algn="ctr"/>
                      <a:r>
                        <a:rPr lang="ar-JO" sz="2400" b="1" dirty="0">
                          <a:solidFill>
                            <a:schemeClr val="bg1"/>
                          </a:solidFill>
                          <a:effectLst>
                            <a:glow rad="139700">
                              <a:schemeClr val="accent4">
                                <a:satMod val="175000"/>
                                <a:alpha val="82000"/>
                              </a:schemeClr>
                            </a:glow>
                          </a:effectLst>
                        </a:rPr>
                        <a:t>المجموعة    المُدانة</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ar-JO" sz="2400" b="1" dirty="0">
                          <a:solidFill>
                            <a:schemeClr val="bg1"/>
                          </a:solidFill>
                          <a:effectLst>
                            <a:glow rad="139700">
                              <a:schemeClr val="accent4">
                                <a:satMod val="175000"/>
                                <a:alpha val="82000"/>
                              </a:schemeClr>
                            </a:glow>
                          </a:effectLst>
                        </a:rPr>
                        <a:t>الفوائد</a:t>
                      </a:r>
                      <a:r>
                        <a:rPr lang="ar-JO" sz="2400" b="1" baseline="0" dirty="0">
                          <a:solidFill>
                            <a:schemeClr val="bg1"/>
                          </a:solidFill>
                          <a:effectLst>
                            <a:glow rad="139700">
                              <a:schemeClr val="accent4">
                                <a:satMod val="175000"/>
                                <a:alpha val="82000"/>
                              </a:schemeClr>
                            </a:glow>
                          </a:effectLst>
                        </a:rPr>
                        <a:t> </a:t>
                      </a:r>
                    </a:p>
                    <a:p>
                      <a:pPr algn="ctr"/>
                      <a:r>
                        <a:rPr lang="ar-JO" sz="2400" b="1" baseline="0" dirty="0">
                          <a:solidFill>
                            <a:schemeClr val="bg1"/>
                          </a:solidFill>
                          <a:effectLst>
                            <a:glow rad="139700">
                              <a:schemeClr val="accent4">
                                <a:satMod val="175000"/>
                                <a:alpha val="82000"/>
                              </a:schemeClr>
                            </a:glow>
                          </a:effectLst>
                        </a:rPr>
                        <a:t>المستلمة</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ar-JO" sz="2400" b="1" dirty="0">
                          <a:solidFill>
                            <a:schemeClr val="bg1"/>
                          </a:solidFill>
                          <a:effectLst>
                            <a:glow rad="139700">
                              <a:schemeClr val="accent4">
                                <a:satMod val="175000"/>
                                <a:alpha val="82000"/>
                              </a:schemeClr>
                            </a:glow>
                          </a:effectLst>
                        </a:rPr>
                        <a:t>سبب</a:t>
                      </a:r>
                    </a:p>
                    <a:p>
                      <a:pPr algn="ctr"/>
                      <a:r>
                        <a:rPr lang="ar-JO" sz="2400" b="1" dirty="0">
                          <a:solidFill>
                            <a:schemeClr val="bg1"/>
                          </a:solidFill>
                          <a:effectLst>
                            <a:glow rad="139700">
                              <a:schemeClr val="accent4">
                                <a:satMod val="175000"/>
                                <a:alpha val="82000"/>
                              </a:schemeClr>
                            </a:glow>
                          </a:effectLst>
                        </a:rPr>
                        <a:t>الإدانة</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ar-JO" sz="2400" b="1" dirty="0">
                          <a:solidFill>
                            <a:schemeClr val="bg1"/>
                          </a:solidFill>
                          <a:effectLst>
                            <a:glow rad="139700">
                              <a:schemeClr val="accent4">
                                <a:satMod val="175000"/>
                                <a:alpha val="82000"/>
                              </a:schemeClr>
                            </a:glow>
                          </a:effectLst>
                        </a:rPr>
                        <a:t>درجة</a:t>
                      </a:r>
                    </a:p>
                    <a:p>
                      <a:pPr algn="ctr"/>
                      <a:r>
                        <a:rPr lang="ar-JO" sz="2400" b="1" dirty="0">
                          <a:solidFill>
                            <a:schemeClr val="bg1"/>
                          </a:solidFill>
                          <a:effectLst>
                            <a:glow rad="139700">
                              <a:schemeClr val="accent4">
                                <a:satMod val="175000"/>
                                <a:alpha val="82000"/>
                              </a:schemeClr>
                            </a:glow>
                          </a:effectLst>
                        </a:rPr>
                        <a:t>الدينونة</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308913">
                <a:tc>
                  <a:txBody>
                    <a:bodyPr/>
                    <a:lstStyle/>
                    <a:p>
                      <a:pPr algn="ctr"/>
                      <a:r>
                        <a:rPr lang="ar-JO" sz="2400" b="1" dirty="0">
                          <a:solidFill>
                            <a:schemeClr val="bg1"/>
                          </a:solidFill>
                          <a:effectLst>
                            <a:glow rad="139700">
                              <a:schemeClr val="accent4">
                                <a:satMod val="175000"/>
                                <a:alpha val="82000"/>
                              </a:schemeClr>
                            </a:glow>
                          </a:effectLst>
                        </a:rPr>
                        <a:t>الأمم</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1:</a:t>
                      </a:r>
                      <a:r>
                        <a:rPr lang="ar-JO" sz="2400" b="1" baseline="0" dirty="0">
                          <a:solidFill>
                            <a:schemeClr val="bg1"/>
                          </a:solidFill>
                          <a:effectLst>
                            <a:glow rad="139700">
                              <a:schemeClr val="accent4">
                                <a:satMod val="175000"/>
                                <a:alpha val="82000"/>
                              </a:schemeClr>
                            </a:glow>
                          </a:effectLst>
                        </a:rPr>
                        <a:t> 18-32</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الخليقة</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1:</a:t>
                      </a:r>
                      <a:r>
                        <a:rPr lang="ar-JO" sz="2400" b="1" baseline="0" dirty="0">
                          <a:solidFill>
                            <a:schemeClr val="bg1"/>
                          </a:solidFill>
                          <a:effectLst>
                            <a:glow rad="139700">
                              <a:schemeClr val="accent4">
                                <a:satMod val="175000"/>
                                <a:alpha val="82000"/>
                              </a:schemeClr>
                            </a:glow>
                          </a:effectLst>
                        </a:rPr>
                        <a:t> 18-20</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رفض</a:t>
                      </a:r>
                      <a:r>
                        <a:rPr lang="ar-JO" sz="2400" b="1" baseline="0" dirty="0">
                          <a:solidFill>
                            <a:schemeClr val="bg1"/>
                          </a:solidFill>
                          <a:effectLst>
                            <a:glow rad="139700">
                              <a:schemeClr val="accent4">
                                <a:satMod val="175000"/>
                                <a:alpha val="82000"/>
                              </a:schemeClr>
                            </a:glow>
                          </a:effectLst>
                        </a:rPr>
                        <a:t> النور الذي يملكونه (1: 21-22)</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عظيم</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1:</a:t>
                      </a:r>
                      <a:r>
                        <a:rPr lang="ar-JO" sz="2400" b="1" baseline="0" dirty="0">
                          <a:solidFill>
                            <a:schemeClr val="bg1"/>
                          </a:solidFill>
                          <a:effectLst>
                            <a:glow rad="139700">
                              <a:schemeClr val="accent4">
                                <a:satMod val="175000"/>
                                <a:alpha val="82000"/>
                              </a:schemeClr>
                            </a:glow>
                          </a:effectLst>
                        </a:rPr>
                        <a:t> 20ب</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454112">
                <a:tc>
                  <a:txBody>
                    <a:bodyPr/>
                    <a:lstStyle/>
                    <a:p>
                      <a:pPr algn="ctr"/>
                      <a:r>
                        <a:rPr lang="ar-JO" sz="2400" b="1" dirty="0">
                          <a:solidFill>
                            <a:schemeClr val="bg1"/>
                          </a:solidFill>
                          <a:effectLst>
                            <a:glow rad="139700">
                              <a:schemeClr val="accent4">
                                <a:satMod val="175000"/>
                                <a:alpha val="82000"/>
                              </a:schemeClr>
                            </a:glow>
                          </a:effectLst>
                        </a:rPr>
                        <a:t>أصحاب</a:t>
                      </a:r>
                    </a:p>
                    <a:p>
                      <a:pPr algn="ctr"/>
                      <a:r>
                        <a:rPr lang="ar-JO" sz="2400" b="1" dirty="0">
                          <a:solidFill>
                            <a:schemeClr val="bg1"/>
                          </a:solidFill>
                          <a:effectLst>
                            <a:glow rad="139700">
                              <a:schemeClr val="accent4">
                                <a:satMod val="175000"/>
                                <a:alpha val="82000"/>
                              </a:schemeClr>
                            </a:glow>
                          </a:effectLst>
                        </a:rPr>
                        <a:t>البر</a:t>
                      </a:r>
                    </a:p>
                    <a:p>
                      <a:pPr algn="ctr"/>
                      <a:r>
                        <a:rPr lang="ar-JO" sz="2400" b="1" dirty="0">
                          <a:solidFill>
                            <a:schemeClr val="bg1"/>
                          </a:solidFill>
                          <a:effectLst>
                            <a:glow rad="139700">
                              <a:schemeClr val="accent4">
                                <a:satMod val="175000"/>
                                <a:alpha val="82000"/>
                              </a:schemeClr>
                            </a:glow>
                          </a:effectLst>
                        </a:rPr>
                        <a:t>الذاتي</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2:</a:t>
                      </a:r>
                      <a:r>
                        <a:rPr lang="ar-JO" sz="2400" b="1" baseline="0" dirty="0">
                          <a:solidFill>
                            <a:schemeClr val="bg1"/>
                          </a:solidFill>
                          <a:effectLst>
                            <a:glow rad="139700">
                              <a:schemeClr val="accent4">
                                <a:satMod val="175000"/>
                                <a:alpha val="82000"/>
                              </a:schemeClr>
                            </a:glow>
                          </a:effectLst>
                        </a:rPr>
                        <a:t> 1-16</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الضمير</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2:</a:t>
                      </a:r>
                      <a:r>
                        <a:rPr lang="ar-JO" sz="2400" b="1" baseline="0" dirty="0">
                          <a:solidFill>
                            <a:schemeClr val="bg1"/>
                          </a:solidFill>
                          <a:effectLst>
                            <a:glow rad="139700">
                              <a:schemeClr val="accent4">
                                <a:satMod val="175000"/>
                                <a:alpha val="82000"/>
                              </a:schemeClr>
                            </a:glow>
                          </a:effectLst>
                        </a:rPr>
                        <a:t> 14-15</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رفض طاعة الضمير  (2: 1)</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أعظم</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2:</a:t>
                      </a:r>
                      <a:r>
                        <a:rPr lang="ar-JO" sz="2400" b="1" baseline="0" dirty="0">
                          <a:solidFill>
                            <a:schemeClr val="bg1"/>
                          </a:solidFill>
                          <a:effectLst>
                            <a:glow rad="139700">
                              <a:schemeClr val="accent4">
                                <a:satMod val="175000"/>
                                <a:alpha val="82000"/>
                              </a:schemeClr>
                            </a:glow>
                          </a:effectLst>
                        </a:rPr>
                        <a:t> 4</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253832">
                <a:tc>
                  <a:txBody>
                    <a:bodyPr/>
                    <a:lstStyle/>
                    <a:p>
                      <a:pPr algn="ctr"/>
                      <a:r>
                        <a:rPr lang="ar-JO" sz="2400" b="1" dirty="0">
                          <a:solidFill>
                            <a:schemeClr val="bg1"/>
                          </a:solidFill>
                          <a:effectLst>
                            <a:glow rad="139700">
                              <a:schemeClr val="accent4">
                                <a:satMod val="175000"/>
                                <a:alpha val="82000"/>
                              </a:schemeClr>
                            </a:glow>
                          </a:effectLst>
                        </a:rPr>
                        <a:t>اليهود</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2:</a:t>
                      </a:r>
                      <a:r>
                        <a:rPr lang="ar-JO" sz="2400" b="1" baseline="0" dirty="0">
                          <a:solidFill>
                            <a:schemeClr val="bg1"/>
                          </a:solidFill>
                          <a:effectLst>
                            <a:glow rad="139700">
                              <a:schemeClr val="accent4">
                                <a:satMod val="175000"/>
                                <a:alpha val="82000"/>
                              </a:schemeClr>
                            </a:glow>
                          </a:effectLst>
                        </a:rPr>
                        <a:t> 17-3: 8</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الشريعة</a:t>
                      </a:r>
                      <a:endParaRPr lang="en-US" sz="2400" b="1" dirty="0">
                        <a:solidFill>
                          <a:schemeClr val="bg1"/>
                        </a:solidFill>
                        <a:effectLst>
                          <a:glow rad="139700">
                            <a:schemeClr val="accent4">
                              <a:satMod val="175000"/>
                              <a:alpha val="82000"/>
                            </a:schemeClr>
                          </a:glow>
                        </a:effectLst>
                      </a:endParaRPr>
                    </a:p>
                    <a:p>
                      <a:pPr algn="ctr"/>
                      <a:r>
                        <a:rPr lang="ar-JO" sz="2400" b="1" dirty="0">
                          <a:solidFill>
                            <a:schemeClr val="bg1"/>
                          </a:solidFill>
                          <a:effectLst>
                            <a:glow rad="139700">
                              <a:schemeClr val="accent4">
                                <a:satMod val="175000"/>
                                <a:alpha val="82000"/>
                              </a:schemeClr>
                            </a:glow>
                          </a:effectLst>
                        </a:rPr>
                        <a:t>(2: 17-20، 3: 2)</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المراءاة</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2:</a:t>
                      </a:r>
                      <a:r>
                        <a:rPr lang="ar-JO" sz="2400" b="1" baseline="0" dirty="0">
                          <a:solidFill>
                            <a:schemeClr val="bg1"/>
                          </a:solidFill>
                          <a:effectLst>
                            <a:glow rad="139700">
                              <a:schemeClr val="accent4">
                                <a:satMod val="175000"/>
                                <a:alpha val="82000"/>
                              </a:schemeClr>
                            </a:glow>
                          </a:effectLst>
                        </a:rPr>
                        <a:t> 21-24</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الأعظم</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2:</a:t>
                      </a:r>
                      <a:r>
                        <a:rPr lang="ar-JO" sz="2400" b="1" baseline="0" dirty="0">
                          <a:solidFill>
                            <a:schemeClr val="bg1"/>
                          </a:solidFill>
                          <a:effectLst>
                            <a:glow rad="139700">
                              <a:schemeClr val="accent4">
                                <a:satMod val="175000"/>
                                <a:alpha val="82000"/>
                              </a:schemeClr>
                            </a:glow>
                          </a:effectLst>
                        </a:rPr>
                        <a:t> 24</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454112">
                <a:tc>
                  <a:txBody>
                    <a:bodyPr/>
                    <a:lstStyle/>
                    <a:p>
                      <a:pPr algn="ctr"/>
                      <a:r>
                        <a:rPr lang="ar-JO" sz="2400" b="1" dirty="0">
                          <a:solidFill>
                            <a:schemeClr val="bg1"/>
                          </a:solidFill>
                          <a:effectLst>
                            <a:glow rad="139700">
                              <a:schemeClr val="accent4">
                                <a:satMod val="175000"/>
                                <a:alpha val="82000"/>
                              </a:schemeClr>
                            </a:glow>
                          </a:effectLst>
                        </a:rPr>
                        <a:t>كل البشرية</a:t>
                      </a:r>
                      <a:endParaRPr lang="en-US" sz="2400" b="1" dirty="0">
                        <a:solidFill>
                          <a:schemeClr val="bg1"/>
                        </a:solidFill>
                        <a:effectLst>
                          <a:glow rad="139700">
                            <a:schemeClr val="accent4">
                              <a:satMod val="175000"/>
                              <a:alpha val="82000"/>
                            </a:schemeClr>
                          </a:glow>
                        </a:effectLst>
                      </a:endParaRPr>
                    </a:p>
                    <a:p>
                      <a:pPr algn="ctr"/>
                      <a:r>
                        <a:rPr lang="en-US" sz="2400" b="1" dirty="0">
                          <a:solidFill>
                            <a:schemeClr val="bg1"/>
                          </a:solidFill>
                          <a:effectLst>
                            <a:glow rad="139700">
                              <a:schemeClr val="accent4">
                                <a:satMod val="175000"/>
                                <a:alpha val="82000"/>
                              </a:schemeClr>
                            </a:glow>
                          </a:effectLst>
                        </a:rPr>
                        <a:t>(</a:t>
                      </a:r>
                      <a:r>
                        <a:rPr lang="ar-JO" sz="2400" b="1" dirty="0">
                          <a:solidFill>
                            <a:schemeClr val="bg1"/>
                          </a:solidFill>
                          <a:effectLst>
                            <a:glow rad="139700">
                              <a:schemeClr val="accent4">
                                <a:satMod val="175000"/>
                                <a:alpha val="82000"/>
                              </a:schemeClr>
                            </a:glow>
                          </a:effectLst>
                        </a:rPr>
                        <a:t>3: 9-20</a:t>
                      </a: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الخليقة و/أو الضمير أو الشريعة</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ar-JO" sz="2400" b="1" dirty="0">
                          <a:solidFill>
                            <a:schemeClr val="bg1"/>
                          </a:solidFill>
                          <a:effectLst>
                            <a:glow rad="139700">
                              <a:schemeClr val="accent4">
                                <a:satMod val="175000"/>
                                <a:alpha val="82000"/>
                              </a:schemeClr>
                            </a:glow>
                          </a:effectLst>
                        </a:rPr>
                        <a:t>نقص الفهم و الإرتداد</a:t>
                      </a:r>
                    </a:p>
                    <a:p>
                      <a:pPr algn="ctr"/>
                      <a:r>
                        <a:rPr lang="ar-JO" sz="2400" b="1" dirty="0">
                          <a:solidFill>
                            <a:schemeClr val="bg1"/>
                          </a:solidFill>
                          <a:effectLst>
                            <a:glow rad="139700">
                              <a:schemeClr val="accent4">
                                <a:satMod val="175000"/>
                                <a:alpha val="82000"/>
                              </a:schemeClr>
                            </a:glow>
                          </a:effectLst>
                        </a:rPr>
                        <a:t>(3: 11-18)</a:t>
                      </a:r>
                      <a:endParaRPr lang="en-US" sz="2400" b="1" dirty="0">
                        <a:solidFill>
                          <a:schemeClr val="bg1"/>
                        </a:solidFill>
                        <a:effectLst>
                          <a:glow rad="139700">
                            <a:schemeClr val="accent4">
                              <a:satMod val="175000"/>
                              <a:alpha val="82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3">
            <a:extLst>
              <a:ext uri="{FF2B5EF4-FFF2-40B4-BE49-F238E27FC236}">
                <a16:creationId xmlns:a16="http://schemas.microsoft.com/office/drawing/2014/main" id="{8142280A-0A8E-B742-B785-2E0EC734A3CE}"/>
              </a:ext>
            </a:extLst>
          </p:cNvPr>
          <p:cNvSpPr>
            <a:spLocks noGrp="1" noChangeArrowheads="1"/>
          </p:cNvSpPr>
          <p:nvPr>
            <p:ph type="ctrTitle"/>
          </p:nvPr>
        </p:nvSpPr>
        <p:spPr>
          <a:xfrm rot="1594872">
            <a:off x="1251116" y="2748362"/>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ar-JO" b="1" dirty="0">
                <a:solidFill>
                  <a:schemeClr val="bg1"/>
                </a:solidFill>
                <a:ea typeface="ＭＳ Ｐゴシック" charset="-128"/>
                <a:cs typeface="ＭＳ Ｐゴシック" charset="-128"/>
              </a:rPr>
              <a:t>الجميع مذنبين أمام الله</a:t>
            </a:r>
            <a:endParaRPr lang="en-US" sz="5400" dirty="0">
              <a:solidFill>
                <a:schemeClr val="bg1"/>
              </a:solidFil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ar-JO" dirty="0">
                <a:latin typeface="Arial" charset="0"/>
                <a:ea typeface="ＭＳ Ｐゴシック" charset="-128"/>
              </a:rPr>
              <a:t>الجميع تحت الخطية</a:t>
            </a:r>
            <a:endParaRPr lang="en-US" dirty="0">
              <a:latin typeface="Arial" charset="0"/>
              <a:ea typeface="ＭＳ Ｐゴシック" charset="-128"/>
            </a:endParaRPr>
          </a:p>
        </p:txBody>
      </p:sp>
      <p:sp>
        <p:nvSpPr>
          <p:cNvPr id="715780" name="Rectangle 2"/>
          <p:cNvSpPr>
            <a:spLocks noChangeArrowheads="1"/>
          </p:cNvSpPr>
          <p:nvPr/>
        </p:nvSpPr>
        <p:spPr bwMode="auto">
          <a:xfrm>
            <a:off x="1116013" y="714356"/>
            <a:ext cx="8027987" cy="4360168"/>
          </a:xfrm>
          <a:prstGeom prst="rect">
            <a:avLst/>
          </a:prstGeom>
          <a:noFill/>
          <a:ln w="9525">
            <a:noFill/>
            <a:miter lim="800000"/>
            <a:headEnd/>
            <a:tailEnd/>
          </a:ln>
        </p:spPr>
        <p:txBody>
          <a:bodyPr wrap="square">
            <a:prstTxWarp prst="textNoShape">
              <a:avLst/>
            </a:prstTxWarp>
            <a:spAutoFit/>
          </a:bodyPr>
          <a:lstStyle/>
          <a:p>
            <a:pPr algn="r"/>
            <a:r>
              <a:rPr lang="ar-JO" sz="4000" b="1" baseline="30000" dirty="0">
                <a:solidFill>
                  <a:srgbClr val="EAEAEA"/>
                </a:solidFill>
                <a:latin typeface="Arial" charset="0"/>
                <a:ea typeface="Arial" charset="0"/>
                <a:cs typeface="Arial" charset="0"/>
              </a:rPr>
              <a:t>10ب أنه ليس بار و لا واحد</a:t>
            </a:r>
          </a:p>
          <a:p>
            <a:pPr algn="r"/>
            <a:r>
              <a:rPr lang="ar-JO" altLang="ja-JP" sz="4000" b="1" baseline="30000" dirty="0">
                <a:solidFill>
                  <a:srgbClr val="EAEAEA"/>
                </a:solidFill>
                <a:latin typeface="Arial" charset="0"/>
                <a:ea typeface="Arial" charset="0"/>
                <a:cs typeface="Arial" charset="0"/>
              </a:rPr>
              <a:t>11 ليس من يفهم ليس من يطلب الله</a:t>
            </a:r>
          </a:p>
          <a:p>
            <a:pPr algn="r"/>
            <a:r>
              <a:rPr lang="ar-JO" altLang="ja-JP" sz="4000" b="1" baseline="30000" dirty="0">
                <a:solidFill>
                  <a:srgbClr val="EAEAEA"/>
                </a:solidFill>
                <a:latin typeface="Arial" charset="0"/>
                <a:ea typeface="Arial" charset="0"/>
                <a:cs typeface="Arial" charset="0"/>
              </a:rPr>
              <a:t>12 الجميع زاغوا و فسدوا معاً ليس من يعمل صلاحاً ليس و لا واحد</a:t>
            </a:r>
          </a:p>
          <a:p>
            <a:pPr algn="r"/>
            <a:r>
              <a:rPr lang="ar-JO" altLang="ja-JP" sz="4000" b="1" baseline="30000" dirty="0">
                <a:solidFill>
                  <a:srgbClr val="EAEAEA"/>
                </a:solidFill>
                <a:latin typeface="Arial" charset="0"/>
                <a:ea typeface="Arial" charset="0"/>
                <a:cs typeface="Arial" charset="0"/>
              </a:rPr>
              <a:t>13 حنجرتهم قبر مفتوح بألسنتهم قد مكروا سم الأصلال تحت شفاههم</a:t>
            </a:r>
          </a:p>
          <a:p>
            <a:pPr algn="r"/>
            <a:r>
              <a:rPr lang="ar-JO" altLang="ja-JP" sz="4000" b="1" baseline="30000" dirty="0">
                <a:solidFill>
                  <a:srgbClr val="EAEAEA"/>
                </a:solidFill>
                <a:latin typeface="Arial" charset="0"/>
                <a:ea typeface="Arial" charset="0"/>
                <a:cs typeface="Arial" charset="0"/>
              </a:rPr>
              <a:t>14 و فمهم مملوء لعنة و مرارة</a:t>
            </a:r>
          </a:p>
          <a:p>
            <a:pPr algn="r"/>
            <a:r>
              <a:rPr lang="ar-JO" altLang="ja-JP" sz="4000" b="1" baseline="30000" dirty="0">
                <a:solidFill>
                  <a:srgbClr val="EAEAEA"/>
                </a:solidFill>
                <a:latin typeface="Arial" charset="0"/>
                <a:ea typeface="Arial" charset="0"/>
                <a:cs typeface="Arial" charset="0"/>
              </a:rPr>
              <a:t>15 أرجلهم سريعة إلى سفك الدم</a:t>
            </a:r>
          </a:p>
          <a:p>
            <a:pPr algn="r"/>
            <a:r>
              <a:rPr lang="ar-JO" altLang="ja-JP" sz="4000" b="1" baseline="30000" dirty="0">
                <a:solidFill>
                  <a:srgbClr val="EAEAEA"/>
                </a:solidFill>
                <a:latin typeface="Arial" charset="0"/>
                <a:ea typeface="Arial" charset="0"/>
                <a:cs typeface="Arial" charset="0"/>
              </a:rPr>
              <a:t>16 في طرقهم اغتصاب و سحق</a:t>
            </a:r>
          </a:p>
          <a:p>
            <a:pPr algn="r"/>
            <a:r>
              <a:rPr lang="ar-JO" altLang="ja-JP" sz="4000" b="1" baseline="30000" dirty="0">
                <a:solidFill>
                  <a:srgbClr val="EAEAEA"/>
                </a:solidFill>
                <a:latin typeface="Arial" charset="0"/>
                <a:ea typeface="Arial" charset="0"/>
                <a:cs typeface="Arial" charset="0"/>
              </a:rPr>
              <a:t>17 و طريق السلام لم يعرفوه</a:t>
            </a:r>
          </a:p>
          <a:p>
            <a:pPr algn="r"/>
            <a:r>
              <a:rPr lang="ar-JO" altLang="ja-JP" sz="4000" b="1" baseline="30000" dirty="0">
                <a:solidFill>
                  <a:srgbClr val="EAEAEA"/>
                </a:solidFill>
                <a:latin typeface="Arial" charset="0"/>
                <a:ea typeface="Arial" charset="0"/>
                <a:cs typeface="Arial" charset="0"/>
              </a:rPr>
              <a:t>18 ليس خوف الله قدام عيونهم</a:t>
            </a:r>
            <a:endParaRPr lang="en-US" altLang="ja-JP" sz="4000" b="1" dirty="0">
              <a:solidFill>
                <a:srgbClr val="EAEAEA"/>
              </a:solidFill>
              <a:latin typeface="Arial" charset="0"/>
              <a:ea typeface="Arial" charset="0"/>
              <a:cs typeface="Arial" charset="0"/>
            </a:endParaRPr>
          </a:p>
          <a:p>
            <a:pPr lvl="1" algn="r"/>
            <a:r>
              <a:rPr lang="ar-JO" b="1" dirty="0">
                <a:solidFill>
                  <a:srgbClr val="EAEAEA"/>
                </a:solidFill>
                <a:latin typeface="Arial" charset="0"/>
                <a:ea typeface="Arial" charset="0"/>
                <a:cs typeface="Arial" charset="0"/>
              </a:rPr>
              <a:t>(رو 3: 10ب-18)</a:t>
            </a:r>
            <a:endParaRPr lang="en-US" b="1" dirty="0">
              <a:solidFill>
                <a:srgbClr val="EAEAEA"/>
              </a:solidFill>
              <a:latin typeface="Arial" charset="0"/>
              <a:ea typeface="Arial" charset="0"/>
              <a:cs typeface="Arial" charset="0"/>
            </a:endParaRPr>
          </a:p>
        </p:txBody>
      </p:sp>
      <p:sp>
        <p:nvSpPr>
          <p:cNvPr id="5" name="Text Box 5"/>
          <p:cNvSpPr txBox="1">
            <a:spLocks noChangeArrowheads="1"/>
          </p:cNvSpPr>
          <p:nvPr/>
        </p:nvSpPr>
        <p:spPr bwMode="auto">
          <a:xfrm>
            <a:off x="8083176" y="138113"/>
            <a:ext cx="90281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ar-JO" b="1" dirty="0">
                <a:solidFill>
                  <a:srgbClr val="FFFFFF"/>
                </a:solidFill>
                <a:effectLst>
                  <a:outerShdw blurRad="50800" dist="63500" dir="2700000" algn="tl" rotWithShape="0">
                    <a:srgbClr val="000000"/>
                  </a:outerShdw>
                </a:effectLst>
                <a:latin typeface="Arial"/>
                <a:ea typeface="ＭＳ Ｐゴシック" charset="0"/>
                <a:cs typeface="Arial"/>
              </a:rPr>
              <a:t>155ي</a:t>
            </a:r>
            <a:endParaRPr lang="en-US" b="1" dirty="0">
              <a:solidFill>
                <a:srgbClr val="FFFFFF"/>
              </a:solidFill>
              <a:effectLst>
                <a:outerShdw blurRad="50800" dist="635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17339929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ar-JO" dirty="0">
                <a:solidFill>
                  <a:schemeClr val="bg1"/>
                </a:solidFill>
              </a:rPr>
              <a:t>رومية 3: 21-31</a:t>
            </a:r>
            <a:endParaRPr lang="en-US" dirty="0"/>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ar-JO" b="1" i="1" dirty="0">
                <a:solidFill>
                  <a:schemeClr val="bg1"/>
                </a:solidFill>
              </a:rPr>
              <a:t>بر الله متاح </a:t>
            </a:r>
          </a:p>
          <a:p>
            <a:pPr eaLnBrk="1" hangingPunct="1"/>
            <a:r>
              <a:rPr lang="ar-JO" b="1" i="1" dirty="0">
                <a:solidFill>
                  <a:schemeClr val="bg1"/>
                </a:solidFill>
              </a:rPr>
              <a:t>من خلال التبرير بالإيمان</a:t>
            </a:r>
            <a:endParaRPr lang="en-US" b="1" i="1" dirty="0">
              <a:solidFill>
                <a:schemeClr val="bg1"/>
              </a:solidFill>
            </a:endParaRPr>
          </a:p>
        </p:txBody>
      </p:sp>
    </p:spTree>
    <p:extLst>
      <p:ext uri="{BB962C8B-B14F-4D97-AF65-F5344CB8AC3E}">
        <p14:creationId xmlns:p14="http://schemas.microsoft.com/office/powerpoint/2010/main" val="402757134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 </a:t>
            </a:r>
            <a:r>
              <a:rPr lang="ar-JO" sz="3600" b="1" i="1" dirty="0">
                <a:solidFill>
                  <a:srgbClr val="FFFF00"/>
                </a:solidFill>
                <a:effectLst>
                  <a:glow rad="101600">
                    <a:schemeClr val="tx1">
                      <a:alpha val="75000"/>
                    </a:schemeClr>
                  </a:glow>
                </a:effectLst>
              </a:rPr>
              <a:t>نقبل</a:t>
            </a:r>
            <a:r>
              <a:rPr lang="ar-JO" sz="3600" b="1" i="1" dirty="0">
                <a:solidFill>
                  <a:schemeClr val="bg1"/>
                </a:solidFill>
                <a:effectLst>
                  <a:glow rad="101600">
                    <a:schemeClr val="tx1">
                      <a:alpha val="75000"/>
                    </a:schemeClr>
                  </a:glow>
                </a:effectLst>
              </a:rPr>
              <a:t> 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الحاجة إلى          </a:t>
            </a: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الدينونة</a:t>
            </a:r>
            <a:endPar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18-3: 20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تقديم</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000" b="1" dirty="0">
                <a:solidFill>
                  <a:srgbClr val="FFFF00"/>
                </a:solidFill>
                <a:effectLst>
                  <a:glow rad="101600">
                    <a:srgbClr val="000000">
                      <a:alpha val="75000"/>
                    </a:srgbClr>
                  </a:glow>
                </a:effectLst>
                <a:latin typeface="Arial" pitchFamily="-112" charset="0"/>
                <a:ea typeface="Osaka"/>
                <a:cs typeface="+mn-cs"/>
              </a:rPr>
              <a:t>التبرير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 21-5: 21</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البر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1-17</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الخطية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الخلاص</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1019954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7393">
                                            <p:txEl>
                                              <p:pRg st="1" end="1"/>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997392"/>
                                        </p:tgtEl>
                                        <p:attrNameLst>
                                          <p:attrName>style.visibility</p:attrName>
                                        </p:attrNameLst>
                                      </p:cBhvr>
                                      <p:to>
                                        <p:strVal val="visible"/>
                                      </p:to>
                                    </p:set>
                                    <p:animEffect transition="in" filter="wipe(left)">
                                      <p:cBhvr>
                                        <p:cTn id="13" dur="500"/>
                                        <p:tgtEl>
                                          <p:spTgt spid="99739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97403">
                                            <p:txEl>
                                              <p:pRg st="0" end="0"/>
                                            </p:txEl>
                                          </p:spTgt>
                                        </p:tgtEl>
                                        <p:attrNameLst>
                                          <p:attrName>style.visibility</p:attrName>
                                        </p:attrNameLst>
                                      </p:cBhvr>
                                      <p:to>
                                        <p:strVal val="visible"/>
                                      </p:to>
                                    </p:set>
                                    <p:animEffect transition="in" filter="dissolve">
                                      <p:cBhvr>
                                        <p:cTn id="18"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build="p" autoUpdateAnimBg="0"/>
      <p:bldP spid="99740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909223"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155هـ</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722948" name="Rectangle 66"/>
          <p:cNvSpPr>
            <a:spLocks noGrp="1" noChangeArrowheads="1"/>
          </p:cNvSpPr>
          <p:nvPr>
            <p:ph type="title"/>
          </p:nvPr>
        </p:nvSpPr>
        <p:spPr>
          <a:xfrm>
            <a:off x="1822450" y="381000"/>
            <a:ext cx="7010400" cy="1295400"/>
          </a:xfrm>
        </p:spPr>
        <p:txBody>
          <a:bodyPr/>
          <a:lstStyle/>
          <a:p>
            <a:pPr algn="ctr" eaLnBrk="1" hangingPunct="1"/>
            <a:r>
              <a:rPr lang="ar-JO" sz="3100" dirty="0">
                <a:solidFill>
                  <a:schemeClr val="bg2"/>
                </a:solidFill>
                <a:ea typeface="ＭＳ Ｐゴシック" charset="-128"/>
                <a:cs typeface="ＭＳ Ｐゴシック" charset="-128"/>
              </a:rPr>
              <a:t>الآن مع </a:t>
            </a:r>
            <a:br>
              <a:rPr lang="ar-JO" sz="3100" dirty="0">
                <a:solidFill>
                  <a:schemeClr val="bg2"/>
                </a:solidFill>
                <a:ea typeface="ＭＳ Ｐゴシック" charset="-128"/>
                <a:cs typeface="ＭＳ Ｐゴシック" charset="-128"/>
              </a:rPr>
            </a:br>
            <a:r>
              <a:rPr lang="ar-JO" sz="3100" dirty="0">
                <a:solidFill>
                  <a:schemeClr val="bg2"/>
                </a:solidFill>
                <a:ea typeface="ＭＳ Ｐゴシック" charset="-128"/>
                <a:cs typeface="ＭＳ Ｐゴシック" charset="-128"/>
              </a:rPr>
              <a:t>بعض الكلمات اللاهوتية في رومية</a:t>
            </a:r>
            <a:endParaRPr lang="en-US" sz="3100" dirty="0">
              <a:solidFill>
                <a:schemeClr val="bg1"/>
              </a:solidFill>
              <a:ea typeface="ＭＳ Ｐゴシック" charset="-128"/>
              <a:cs typeface="ＭＳ Ｐゴシック" charset="-128"/>
            </a:endParaRPr>
          </a:p>
        </p:txBody>
      </p:sp>
      <p:sp>
        <p:nvSpPr>
          <p:cNvPr id="116808" name="Text Box 72"/>
          <p:cNvSpPr txBox="1">
            <a:spLocks noChangeArrowheads="1"/>
          </p:cNvSpPr>
          <p:nvPr/>
        </p:nvSpPr>
        <p:spPr bwMode="auto">
          <a:xfrm>
            <a:off x="2576513" y="3641725"/>
            <a:ext cx="5502275" cy="954107"/>
          </a:xfrm>
          <a:prstGeom prst="rect">
            <a:avLst/>
          </a:prstGeom>
          <a:noFill/>
          <a:ln w="9525">
            <a:noFill/>
            <a:miter lim="800000"/>
            <a:headEnd/>
            <a:tailEnd/>
          </a:ln>
        </p:spPr>
        <p:txBody>
          <a:bodyPr>
            <a:prstTxWarp prst="textNoShape">
              <a:avLst/>
            </a:prstTxWarp>
            <a:spAutoFit/>
          </a:bodyPr>
          <a:lstStyle/>
          <a:p>
            <a:pPr lvl="0" algn="ctr">
              <a:defRPr/>
            </a:pPr>
            <a:r>
              <a:rPr lang="ar-JO" sz="2800" b="1" dirty="0"/>
              <a:t>القداسة أو الكمال المتأصل في الله ومع ذلك يُنسب إلينا (ينطبق) علينا في المسيح</a:t>
            </a:r>
            <a:endPar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16809" name="Text Box 73"/>
          <p:cNvSpPr txBox="1">
            <a:spLocks noChangeArrowheads="1"/>
          </p:cNvSpPr>
          <p:nvPr/>
        </p:nvSpPr>
        <p:spPr bwMode="auto">
          <a:xfrm>
            <a:off x="3194050" y="1981200"/>
            <a:ext cx="4267200" cy="119062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Arial" charset="0"/>
                <a:cs typeface="Arial" charset="0"/>
              </a:rPr>
              <a:t>البر</a:t>
            </a:r>
            <a:b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a:t>
            </a:r>
            <a:r>
              <a:rPr lang="ar-JO" sz="3600" b="1" dirty="0">
                <a:solidFill>
                  <a:srgbClr val="FFFFFF"/>
                </a:solidFill>
                <a:latin typeface="Arial" charset="0"/>
                <a:ea typeface="Arial" charset="0"/>
                <a:cs typeface="Arial" charset="0"/>
              </a:rPr>
              <a:t>3: 21</a:t>
            </a:r>
            <a:r>
              <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1596149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ar-JO" sz="4000" b="1" dirty="0">
                <a:solidFill>
                  <a:srgbClr val="000000"/>
                </a:solidFill>
                <a:effectLst>
                  <a:outerShdw blurRad="38100" dist="38100" dir="2700000" algn="tl">
                    <a:srgbClr val="FFFFFF"/>
                  </a:outerShdw>
                </a:effectLst>
                <a:ea typeface="ＭＳ Ｐゴシック" charset="-128"/>
                <a:cs typeface="ＭＳ Ｐゴシック" charset="-128"/>
              </a:rPr>
              <a:t>الإيمان (3: 22)</a:t>
            </a:r>
            <a:endParaRPr lang="en-US" sz="4000" b="1" dirty="0">
              <a:solidFill>
                <a:srgbClr val="000000"/>
              </a:solidFill>
              <a:effectLst>
                <a:outerShdw blurRad="38100" dist="38100" dir="2700000" algn="tl">
                  <a:srgbClr val="FFFFFF"/>
                </a:outerShdw>
              </a:effectLst>
              <a:ea typeface="ＭＳ Ｐゴシック" charset="-128"/>
              <a:cs typeface="ＭＳ Ｐゴシック" charset="-128"/>
            </a:endParaRPr>
          </a:p>
        </p:txBody>
      </p:sp>
      <p:sp>
        <p:nvSpPr>
          <p:cNvPr id="723972" name="Text Box 5"/>
          <p:cNvSpPr txBox="1">
            <a:spLocks noChangeArrowheads="1"/>
          </p:cNvSpPr>
          <p:nvPr/>
        </p:nvSpPr>
        <p:spPr bwMode="auto">
          <a:xfrm>
            <a:off x="8244408" y="0"/>
            <a:ext cx="909223"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155هـ</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lvl="0" algn="ctr">
              <a:defRPr/>
            </a:pPr>
            <a:r>
              <a:rPr lang="ar-JO" sz="3200" b="1" dirty="0">
                <a:solidFill>
                  <a:schemeClr val="bg1"/>
                </a:solidFill>
              </a:rPr>
              <a:t>الثقة أو الاعتماد على كفارة المسيح على الصليب </a:t>
            </a:r>
          </a:p>
          <a:p>
            <a:pPr lvl="0" algn="ctr">
              <a:defRPr/>
            </a:pPr>
            <a:r>
              <a:rPr lang="ar-JO" sz="3200" b="1" dirty="0">
                <a:solidFill>
                  <a:schemeClr val="bg1"/>
                </a:solidFill>
              </a:rPr>
              <a:t>كبديل بلا خطية لدفع عقوبة الخاطئ المستحقة لله</a:t>
            </a:r>
            <a:endParaRPr kumimoji="0" lang="en-US" sz="3200" b="1"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charset="0"/>
              <a:ea typeface="Arial" charset="0"/>
              <a:cs typeface="Arial" charset="0"/>
            </a:endParaRPr>
          </a:p>
        </p:txBody>
      </p:sp>
    </p:spTree>
    <p:extLst>
      <p:ext uri="{BB962C8B-B14F-4D97-AF65-F5344CB8AC3E}">
        <p14:creationId xmlns:p14="http://schemas.microsoft.com/office/powerpoint/2010/main" val="4255658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263174">
                                            <p:txEl>
                                              <p:pRg st="1" end="1"/>
                                            </p:txEl>
                                          </p:spTgt>
                                        </p:tgtEl>
                                        <p:attrNameLst>
                                          <p:attrName>style.visibility</p:attrName>
                                        </p:attrNameLst>
                                      </p:cBhvr>
                                      <p:to>
                                        <p:strVal val="visible"/>
                                      </p:to>
                                    </p:set>
                                    <p:animEffect transition="in" filter="fade">
                                      <p:cBhvr>
                                        <p:cTn id="15" dur="500"/>
                                        <p:tgtEl>
                                          <p:spTgt spid="2631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ea typeface="ＭＳ Ｐゴシック" charset="-128"/>
                <a:cs typeface="ＭＳ Ｐゴシック" charset="-128"/>
              </a:rPr>
              <a:t>قد أكمل</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Impact" pitchFamily="-112" charset="0"/>
                <a:ea typeface="ＭＳ Ｐゴシック" charset="-128"/>
                <a:cs typeface="+mn-cs"/>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Impact" pitchFamily="-112" charset="0"/>
              <a:ea typeface="ＭＳ Ｐゴシック" charset="-128"/>
              <a:cs typeface="+mn-cs"/>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u="sng" dirty="0">
                <a:solidFill>
                  <a:srgbClr val="FFFFFF"/>
                </a:solidFill>
                <a:latin typeface="Arial" charset="0"/>
                <a:ea typeface="Arial" charset="0"/>
                <a:cs typeface="Arial" charset="0"/>
              </a:rPr>
              <a:t>العدل (3: 25-26)</a:t>
            </a:r>
            <a:endPar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lvl="0" algn="r">
              <a:defRPr/>
            </a:pPr>
            <a:r>
              <a:rPr lang="ar-JO" sz="2800" b="1" dirty="0"/>
              <a:t>عدالة الله حيث يعاقب الخطيئة في الفرد نفسه أو في بديل بلا خطيئة (يسوع المسيح)</a:t>
            </a:r>
            <a:endParaRPr kumimoji="0" lang="en-US" sz="4000" b="1" i="0" u="none" strike="noStrike" kern="1200" cap="none" spc="0" normalizeH="0" baseline="0" noProof="0" dirty="0">
              <a:ln>
                <a:noFill/>
              </a:ln>
              <a:solidFill>
                <a:srgbClr val="FFFFFF"/>
              </a:solidFill>
              <a:effectLst/>
              <a:uLnTx/>
              <a:uFillTx/>
              <a:latin typeface="Times New Roman" charset="0"/>
              <a:ea typeface="Arial" charset="0"/>
              <a:cs typeface="Arial"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u="sng" dirty="0">
                <a:solidFill>
                  <a:srgbClr val="FFFFFF"/>
                </a:solidFill>
                <a:latin typeface="Arial" charset="0"/>
                <a:ea typeface="Arial" charset="0"/>
                <a:cs typeface="Arial" charset="0"/>
              </a:rPr>
              <a:t>التبرير (3: 24)</a:t>
            </a:r>
            <a:endPar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lvl="0" algn="r">
              <a:defRPr/>
            </a:pPr>
            <a:r>
              <a:rPr lang="ar-JO" sz="2800" b="1" dirty="0"/>
              <a:t>فعل الله بإعلاننا غير مذنبين لخطايانا وجعلنا على وضع صحيح معه</a:t>
            </a:r>
            <a:endPar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155هـ</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Impact" charset="0"/>
                <a:ea typeface="ＭＳ Ｐゴシック" charset="-128"/>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Impact" charset="0"/>
              <a:ea typeface="ＭＳ Ｐゴシック" charset="-128"/>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ar-JO" dirty="0">
                <a:solidFill>
                  <a:schemeClr val="bg1"/>
                </a:solidFill>
              </a:rPr>
              <a:t>رومية 4</a:t>
            </a:r>
            <a:endParaRPr lang="en-US" dirty="0"/>
          </a:p>
        </p:txBody>
      </p:sp>
      <p:sp>
        <p:nvSpPr>
          <p:cNvPr id="737283" name="Rectangle 3"/>
          <p:cNvSpPr>
            <a:spLocks noGrp="1" noChangeArrowheads="1"/>
          </p:cNvSpPr>
          <p:nvPr>
            <p:ph type="subTitle" idx="1"/>
          </p:nvPr>
        </p:nvSpPr>
        <p:spPr/>
        <p:txBody>
          <a:bodyPr/>
          <a:lstStyle/>
          <a:p>
            <a:pPr eaLnBrk="1" hangingPunct="1"/>
            <a:r>
              <a:rPr lang="ar-JO" b="1" i="1" dirty="0">
                <a:solidFill>
                  <a:schemeClr val="bg1"/>
                </a:solidFill>
              </a:rPr>
              <a:t>التبرير بالإيمان (موضح)</a:t>
            </a:r>
            <a:endParaRPr lang="en-US" b="1" i="1" dirty="0">
              <a:solidFill>
                <a:schemeClr val="bg1"/>
              </a:solidFill>
            </a:endParaRPr>
          </a:p>
        </p:txBody>
      </p:sp>
      <p:sp>
        <p:nvSpPr>
          <p:cNvPr id="737284" name="Text Box 5"/>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pitchFamily="18" charset="0"/>
                <a:ea typeface="Osaka" charset="-128"/>
                <a:cs typeface="Times" pitchFamily="18" charset="0"/>
              </a:rPr>
              <a:t>153</a:t>
            </a:r>
            <a:endParaRPr kumimoji="0" lang="en-US" sz="2400" b="1" i="0" u="none" strike="noStrike" kern="1200" cap="none" spc="0" normalizeH="0" baseline="0" noProof="0" dirty="0">
              <a:ln>
                <a:noFill/>
              </a:ln>
              <a:solidFill>
                <a:srgbClr val="FFFFFF"/>
              </a:solidFill>
              <a:effectLst/>
              <a:uLnTx/>
              <a:uFillTx/>
              <a:latin typeface="Times" pitchFamily="18" charset="0"/>
              <a:ea typeface="Osaka" charset="-128"/>
              <a:cs typeface="Times" pitchFamily="18" charset="0"/>
            </a:endParaRPr>
          </a:p>
        </p:txBody>
      </p:sp>
    </p:spTree>
    <p:extLst>
      <p:ext uri="{BB962C8B-B14F-4D97-AF65-F5344CB8AC3E}">
        <p14:creationId xmlns:p14="http://schemas.microsoft.com/office/powerpoint/2010/main" val="7382958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ar-JO"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بكلمات أخرى</a:t>
            </a:r>
            <a:endPar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2627784" y="4048472"/>
            <a:ext cx="6480175" cy="2548880"/>
          </a:xfrm>
        </p:spPr>
        <p:txBody>
          <a:bodyPr>
            <a:normAutofit/>
          </a:bodyPr>
          <a:lstStyle/>
          <a:p>
            <a:pPr marL="0" indent="0" algn="ctr">
              <a:buFont typeface="Wingdings" charset="2"/>
              <a:buNone/>
              <a:defRPr/>
            </a:pPr>
            <a:r>
              <a:rPr lang="ar-JO"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الإيمان كان دائماً               </a:t>
            </a:r>
            <a:r>
              <a:rPr lang="ar-JO" sz="48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من خلال الإيمان وحده</a:t>
            </a:r>
            <a:endParaRPr lang="en-US" sz="48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741381"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153</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9138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عادة لا نقبل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الأشخاص المختلفين عنا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116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274637"/>
          </a:xfrm>
          <a:prstGeom prst="rect">
            <a:avLst/>
          </a:prstGeom>
          <a:noFill/>
          <a:ln w="12700" cap="sq">
            <a:noFill/>
            <a:miter lim="800000"/>
            <a:headEnd type="none" w="sm" len="sm"/>
            <a:tailEnd type="none" w="sm" len="sm"/>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charset="0"/>
                <a:ea typeface="ＭＳ Ｐゴシック" charset="-128"/>
              </a:rPr>
              <a:t>Creation</a:t>
            </a:r>
          </a:p>
        </p:txBody>
      </p:sp>
      <p:sp>
        <p:nvSpPr>
          <p:cNvPr id="278534" name="Text Box 6"/>
          <p:cNvSpPr txBox="1">
            <a:spLocks noChangeArrowheads="1"/>
          </p:cNvSpPr>
          <p:nvPr/>
        </p:nvSpPr>
        <p:spPr bwMode="auto">
          <a:xfrm>
            <a:off x="76200" y="1066800"/>
            <a:ext cx="8991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Papyrus" pitchFamily="66" charset="0"/>
              </a:rPr>
              <a:t>ثم أخرجه إلى خارج و قال أنظر إلى السماء و عد النجوم إن استطعت أن تعدها و قال له هكذا يكون نسلك</a:t>
            </a:r>
            <a:endParaRPr kumimoji="0" lang="en-US" sz="4800" b="1" i="0" u="none" strike="noStrike" kern="1200" cap="none" spc="0" normalizeH="0" baseline="0" noProof="0" dirty="0">
              <a:ln>
                <a:noFill/>
              </a:ln>
              <a:solidFill>
                <a:srgbClr val="FFFFFF"/>
              </a:solidFill>
              <a:effectLst/>
              <a:uLnTx/>
              <a:uFillTx/>
              <a:latin typeface="Papyrus" pitchFamily="66" charset="0"/>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dirty="0">
                <a:ea typeface="ＭＳ Ｐゴシック" charset="-128"/>
                <a:cs typeface="ＭＳ Ｐゴシック" charset="-128"/>
              </a:rPr>
              <a:t>تكوين 15: 5-6</a:t>
            </a:r>
            <a:endParaRPr lang="en-US" sz="3200" dirty="0">
              <a:ea typeface="ＭＳ Ｐゴシック" charset="-128"/>
              <a:cs typeface="ＭＳ Ｐゴシック" charset="-128"/>
            </a:endParaRPr>
          </a:p>
        </p:txBody>
      </p:sp>
      <p:sp>
        <p:nvSpPr>
          <p:cNvPr id="278536" name="Text Box 8"/>
          <p:cNvSpPr txBox="1">
            <a:spLocks noChangeArrowheads="1"/>
          </p:cNvSpPr>
          <p:nvPr/>
        </p:nvSpPr>
        <p:spPr bwMode="auto">
          <a:xfrm>
            <a:off x="76200" y="4743450"/>
            <a:ext cx="89916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Papyrus" pitchFamily="-112" charset="0"/>
                <a:ea typeface="ＭＳ Ｐゴシック" charset="-128"/>
                <a:cs typeface="+mn-cs"/>
              </a:rPr>
              <a:t>فآمن بالرب فحسبه له براً</a:t>
            </a:r>
            <a:endParaRPr kumimoji="0" lang="en-US" sz="4800" b="1" i="0" u="none" strike="noStrike" kern="1200" cap="none" spc="0" normalizeH="0" baseline="0" noProof="0" dirty="0">
              <a:ln>
                <a:noFill/>
              </a:ln>
              <a:solidFill>
                <a:srgbClr val="FFFFFF"/>
              </a:solidFill>
              <a:effectLst/>
              <a:uLnTx/>
              <a:uFillTx/>
              <a:latin typeface="Papyrus" pitchFamily="-112" charset="0"/>
              <a:ea typeface="ＭＳ Ｐゴシック" charset="-128"/>
              <a:cs typeface="+mn-cs"/>
            </a:endParaRPr>
          </a:p>
        </p:txBody>
      </p:sp>
      <p:sp>
        <p:nvSpPr>
          <p:cNvPr id="742407"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153</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12820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rPr>
              <a:t>رومية 5</a:t>
            </a:r>
            <a:endParaRPr lang="en-US" dirty="0"/>
          </a:p>
        </p:txBody>
      </p:sp>
      <p:sp>
        <p:nvSpPr>
          <p:cNvPr id="750595" name="Rectangle 3"/>
          <p:cNvSpPr>
            <a:spLocks noGrp="1" noChangeArrowheads="1"/>
          </p:cNvSpPr>
          <p:nvPr>
            <p:ph type="subTitle" idx="1"/>
          </p:nvPr>
        </p:nvSpPr>
        <p:spPr/>
        <p:txBody>
          <a:bodyPr/>
          <a:lstStyle/>
          <a:p>
            <a:pPr eaLnBrk="1" hangingPunct="1"/>
            <a:r>
              <a:rPr lang="ar-JO" b="1" i="1" dirty="0">
                <a:solidFill>
                  <a:srgbClr val="FFFFFF"/>
                </a:solidFill>
              </a:rPr>
              <a:t>البر من خلال الحسبان</a:t>
            </a:r>
          </a:p>
          <a:p>
            <a:pPr eaLnBrk="1" hangingPunct="1"/>
            <a:r>
              <a:rPr lang="ar-JO" b="1" i="1" dirty="0">
                <a:solidFill>
                  <a:srgbClr val="FFFFFF"/>
                </a:solidFill>
              </a:rPr>
              <a:t> يعطي التأكيد</a:t>
            </a:r>
            <a:endParaRPr lang="en-US" b="1" i="1" dirty="0">
              <a:solidFill>
                <a:srgbClr val="FFFFFF"/>
              </a:solidFill>
            </a:endParaRPr>
          </a:p>
        </p:txBody>
      </p:sp>
    </p:spTree>
    <p:extLst>
      <p:ext uri="{BB962C8B-B14F-4D97-AF65-F5344CB8AC3E}">
        <p14:creationId xmlns:p14="http://schemas.microsoft.com/office/powerpoint/2010/main" val="3804950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فإذ قد تبررنا بالإيمان لنا سلام مع الله بربنا يسوع المسيح</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ar-JO" b="1" dirty="0">
                <a:ea typeface="ＭＳ Ｐゴシック" pitchFamily="-112" charset="-128"/>
                <a:cs typeface="ＭＳ Ｐゴシック" pitchFamily="-112" charset="-128"/>
              </a:rPr>
              <a:t>رومية 5: 1</a:t>
            </a:r>
            <a:endParaRPr lang="en-US" b="1" dirty="0">
              <a:ea typeface="ＭＳ Ｐゴシック" pitchFamily="-112" charset="-128"/>
              <a:cs typeface="ＭＳ Ｐゴシック" pitchFamily="-112" charset="-128"/>
            </a:endParaRPr>
          </a:p>
        </p:txBody>
      </p:sp>
      <p:sp>
        <p:nvSpPr>
          <p:cNvPr id="752645" name="Text Box 5"/>
          <p:cNvSpPr txBox="1">
            <a:spLocks noChangeArrowheads="1"/>
          </p:cNvSpPr>
          <p:nvPr/>
        </p:nvSpPr>
        <p:spPr bwMode="auto">
          <a:xfrm>
            <a:off x="8382000" y="76200"/>
            <a:ext cx="70403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128"/>
              </a:rPr>
              <a:t>153</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ar-JO" b="1" dirty="0">
                <a:solidFill>
                  <a:schemeClr val="bg1"/>
                </a:solidFill>
                <a:ea typeface="ＭＳ Ｐゴシック" charset="-128"/>
                <a:cs typeface="ＭＳ Ｐゴシック" charset="-128"/>
              </a:rPr>
              <a:t>آدم مقابل المسيح</a:t>
            </a:r>
            <a:endParaRPr lang="en-US" dirty="0">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6246" name="Text Box 6"/>
          <p:cNvSpPr txBox="1">
            <a:spLocks noChangeArrowheads="1"/>
          </p:cNvSpPr>
          <p:nvPr/>
        </p:nvSpPr>
        <p:spPr bwMode="auto">
          <a:xfrm>
            <a:off x="2819400"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b="1" dirty="0">
                <a:solidFill>
                  <a:srgbClr val="000000"/>
                </a:solidFill>
                <a:latin typeface="Arial" charset="0"/>
              </a:rPr>
              <a:t>رومية 5: 12-21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128"/>
              </a:rPr>
              <a:t>1 كو 15: 22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906248" name="Text Box 8"/>
          <p:cNvSpPr txBox="1">
            <a:spLocks noChangeArrowheads="1"/>
          </p:cNvSpPr>
          <p:nvPr/>
        </p:nvSpPr>
        <p:spPr bwMode="auto">
          <a:xfrm>
            <a:off x="2819400"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b="1" dirty="0">
                <a:solidFill>
                  <a:srgbClr val="000000"/>
                </a:solidFill>
                <a:latin typeface="Arial" charset="0"/>
              </a:rPr>
              <a:t>1 كو 15: 45-49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359811" y="87015"/>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ea typeface="ＭＳ Ｐゴシック" charset="-128"/>
                <a:cs typeface="ＭＳ Ｐゴシック" charset="-128"/>
              </a:rPr>
              <a:t>رومية 5: 8-21</a:t>
            </a:r>
            <a:endParaRPr lang="en-US" dirty="0">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Arial" charset="0"/>
                      <a:cs typeface="Arial" charset="0"/>
                    </a:rPr>
                    <a:t>أعطانا آدم</a:t>
                  </a:r>
                  <a:endParaRPr kumimoji="0" lang="en-US" sz="32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Arial" charset="0"/>
                      <a:cs typeface="Arial" charset="0"/>
                    </a:rPr>
                    <a:t>أعطانا المسيح</a:t>
                  </a:r>
                  <a:endParaRPr kumimoji="0" lang="en-US" sz="32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الخراب 5: 9</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الإنقاذ 5: 8</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الخطية 5: 12، 15، 21</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البر 5: 18</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الموت 5: 12، 16، 21</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الحياة الأبدية 5: 17، 21</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الإنفصال عن الله 5: 18</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العلاقة مع الله 5: 11، 19</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العصيان 5: 12، 19</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الطاعة 5: 19</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الدينونة 5: 18</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التحرير 5: 10-11</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dirty="0">
                      <a:solidFill>
                        <a:srgbClr val="FFFFFF"/>
                      </a:solidFill>
                      <a:latin typeface="Arial" charset="0"/>
                      <a:ea typeface="Times New Roman" charset="0"/>
                      <a:cs typeface="Arial" charset="0"/>
                    </a:rPr>
                    <a:t>الناموس 5: 20</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Arial" charset="0"/>
                      <a:cs typeface="Arial" charset="0"/>
                    </a:rPr>
                    <a:t>النعمة 5: 20</a:t>
                  </a:r>
                  <a:endParaRPr kumimoji="0" lang="en-US" sz="2000" b="0"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ماذا لدينا كأولاد آدم</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ماذا لدينا كأولاد الله</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881973"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 </a:t>
            </a:r>
            <a:r>
              <a:rPr lang="ar-JO" sz="3600" b="1" i="1" dirty="0">
                <a:solidFill>
                  <a:srgbClr val="FFFF00"/>
                </a:solidFill>
                <a:effectLst>
                  <a:glow rad="101600">
                    <a:schemeClr val="tx1">
                      <a:alpha val="75000"/>
                    </a:schemeClr>
                  </a:glow>
                </a:effectLst>
              </a:rPr>
              <a:t>نقبل</a:t>
            </a:r>
            <a:r>
              <a:rPr lang="ar-JO" sz="3600" b="1" i="1" dirty="0">
                <a:solidFill>
                  <a:schemeClr val="bg1"/>
                </a:solidFill>
                <a:effectLst>
                  <a:glow rad="101600">
                    <a:schemeClr val="tx1">
                      <a:alpha val="75000"/>
                    </a:schemeClr>
                  </a:glow>
                </a:effectLst>
              </a:rPr>
              <a:t> 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الحاجة إلى</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الدينونة</a:t>
            </a:r>
            <a:endPar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18-3: 20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مقدم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التبرير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 21-5: 21</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ممنوح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التقديس</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البر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1-17</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الخطية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الخلاص</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الإنفصال</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7395">
                                            <p:txEl>
                                              <p:pRg st="1" end="1"/>
                                            </p:txEl>
                                          </p:spTgt>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997394"/>
                                        </p:tgtEl>
                                        <p:attrNameLst>
                                          <p:attrName>style.visibility</p:attrName>
                                        </p:attrNameLst>
                                      </p:cBhvr>
                                      <p:to>
                                        <p:strVal val="visible"/>
                                      </p:to>
                                    </p:set>
                                    <p:animEffect transition="in" filter="wipe(up)">
                                      <p:cBhvr>
                                        <p:cTn id="13" dur="500"/>
                                        <p:tgtEl>
                                          <p:spTgt spid="99739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97404">
                                            <p:txEl>
                                              <p:pRg st="0" end="0"/>
                                            </p:txEl>
                                          </p:spTgt>
                                        </p:tgtEl>
                                        <p:attrNameLst>
                                          <p:attrName>style.visibility</p:attrName>
                                        </p:attrNameLst>
                                      </p:cBhvr>
                                      <p:to>
                                        <p:strVal val="visible"/>
                                      </p:to>
                                    </p:set>
                                    <p:animEffect transition="in" filter="dissolve">
                                      <p:cBhvr>
                                        <p:cTn id="18"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ar-JO" dirty="0">
                <a:solidFill>
                  <a:schemeClr val="bg1"/>
                </a:solidFill>
              </a:rPr>
              <a:t>رومية 6</a:t>
            </a:r>
            <a:endParaRPr lang="en-US" dirty="0"/>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ar-JO" b="1" dirty="0">
                <a:solidFill>
                  <a:schemeClr val="bg1"/>
                </a:solidFill>
              </a:rPr>
              <a:t>يُمنح البر في التقديس من خلال </a:t>
            </a:r>
          </a:p>
          <a:p>
            <a:pPr eaLnBrk="1" hangingPunct="1"/>
            <a:r>
              <a:rPr lang="ar-JO" b="1" dirty="0">
                <a:solidFill>
                  <a:schemeClr val="bg1"/>
                </a:solidFill>
              </a:rPr>
              <a:t>التماثل المقامي مع المسيح</a:t>
            </a:r>
            <a:endParaRPr lang="en-US" b="1" i="1" dirty="0">
              <a:solidFill>
                <a:schemeClr val="bg1"/>
              </a:solidFill>
            </a:endParaRPr>
          </a:p>
        </p:txBody>
      </p:sp>
      <p:sp>
        <p:nvSpPr>
          <p:cNvPr id="780292" name="Text Box 4"/>
          <p:cNvSpPr txBox="1">
            <a:spLocks noChangeArrowheads="1"/>
          </p:cNvSpPr>
          <p:nvPr/>
        </p:nvSpPr>
        <p:spPr bwMode="auto">
          <a:xfrm>
            <a:off x="8305800" y="7620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Osaka" charset="-128"/>
                <a:cs typeface="Osaka" charset="-128"/>
              </a:rPr>
              <a:t>154أ</a:t>
            </a:r>
            <a:endParaRPr kumimoji="0" lang="en-US" sz="2400" b="1" i="0" u="none" strike="noStrike" kern="1200" cap="none" spc="0" normalizeH="0" baseline="0" noProof="0" dirty="0">
              <a:ln>
                <a:noFill/>
              </a:ln>
              <a:solidFill>
                <a:srgbClr val="000000"/>
              </a:solidFill>
              <a:effectLst/>
              <a:uLnTx/>
              <a:uFillTx/>
              <a:latin typeface="Times New Roman" charset="0"/>
              <a:ea typeface="Osaka" charset="-128"/>
              <a:cs typeface="Osaka" charset="-128"/>
            </a:endParaRPr>
          </a:p>
        </p:txBody>
      </p:sp>
    </p:spTree>
    <p:extLst>
      <p:ext uri="{BB962C8B-B14F-4D97-AF65-F5344CB8AC3E}">
        <p14:creationId xmlns:p14="http://schemas.microsoft.com/office/powerpoint/2010/main" val="21963979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b="1" dirty="0">
                <a:ea typeface="Times New Roman" pitchFamily="-112" charset="0"/>
                <a:cs typeface="Times New Roman" pitchFamily="-112" charset="0"/>
              </a:rPr>
              <a:t>التباين بين </a:t>
            </a:r>
            <a:br>
              <a:rPr lang="ar-JO" sz="3000" b="1" dirty="0">
                <a:ea typeface="Times New Roman" pitchFamily="-112" charset="0"/>
                <a:cs typeface="Times New Roman" pitchFamily="-112" charset="0"/>
              </a:rPr>
            </a:br>
            <a:r>
              <a:rPr lang="ar-JO" sz="3000" b="1" dirty="0">
                <a:ea typeface="Times New Roman" pitchFamily="-112" charset="0"/>
                <a:cs typeface="Times New Roman" pitchFamily="-112" charset="0"/>
              </a:rPr>
              <a:t>التبرير و التقديس</a:t>
            </a:r>
            <a:endParaRPr lang="en-US" sz="3000" b="1" dirty="0">
              <a:ea typeface="Times New Roman" pitchFamily="-112" charset="0"/>
              <a:cs typeface="Times New Roman" pitchFamily="-112"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lang="en-US" sz="1000" b="1" dirty="0">
              <a:solidFill>
                <a:srgbClr val="000000"/>
              </a:solidFill>
              <a:effectLst>
                <a:outerShdw blurRad="38100" dist="38100" dir="2700000" algn="tl">
                  <a:srgbClr val="FFFFFF"/>
                </a:outerShdw>
              </a:effectLst>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lang="ar-JO" sz="2800" b="1" dirty="0">
                <a:solidFill>
                  <a:srgbClr val="000000"/>
                </a:solidFill>
                <a:effectLst>
                  <a:outerShdw blurRad="38100" dist="38100" dir="2700000" algn="tl">
                    <a:srgbClr val="FFFFFF"/>
                  </a:outerShdw>
                </a:effectLst>
                <a:latin typeface="Arial" charset="0"/>
                <a:ea typeface="Times New Roman" charset="0"/>
                <a:cs typeface="Times New Roman" charset="0"/>
              </a:rPr>
              <a:t>التقديس</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tabLst/>
              <a:defRPr/>
            </a:pPr>
            <a:r>
              <a:rPr lang="ar-JO" altLang="ja-JP" b="1" dirty="0">
                <a:solidFill>
                  <a:srgbClr val="000000"/>
                </a:solidFill>
                <a:effectLst>
                  <a:outerShdw blurRad="38100" dist="38100" dir="2700000" algn="tl">
                    <a:srgbClr val="FFFFFF"/>
                  </a:outerShdw>
                </a:effectLst>
                <a:latin typeface="Arial" charset="0"/>
                <a:ea typeface="Times New Roman" charset="0"/>
                <a:cs typeface="Times New Roman" charset="0"/>
              </a:rPr>
              <a:t>1. منفصل</a:t>
            </a:r>
            <a:endPar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tabLst/>
              <a:defRPr/>
            </a:pPr>
            <a:r>
              <a:rPr lang="ar-JO" b="1" dirty="0">
                <a:solidFill>
                  <a:srgbClr val="000000"/>
                </a:solidFill>
                <a:effectLst>
                  <a:outerShdw blurRad="38100" dist="38100" dir="2700000" algn="tl">
                    <a:srgbClr val="FFFFFF"/>
                  </a:outerShdw>
                </a:effectLst>
                <a:latin typeface="Arial" charset="0"/>
                <a:ea typeface="Times New Roman" charset="0"/>
                <a:cs typeface="Times New Roman" charset="0"/>
              </a:rPr>
              <a:t>2. حالة داخلية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tabLst/>
              <a:defRPr/>
            </a:pPr>
            <a:r>
              <a:rPr lang="ar-JO" b="1" noProof="0" dirty="0">
                <a:solidFill>
                  <a:srgbClr val="000000"/>
                </a:solidFill>
                <a:effectLst>
                  <a:outerShdw blurRad="38100" dist="38100" dir="2700000" algn="tl">
                    <a:srgbClr val="FFFFFF"/>
                  </a:outerShdw>
                </a:effectLst>
                <a:latin typeface="Arial" charset="0"/>
                <a:ea typeface="Times New Roman" charset="0"/>
                <a:cs typeface="Times New Roman" charset="0"/>
              </a:rPr>
              <a:t>3. مستمرة طول الحياة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tabLst/>
              <a:defRPr/>
            </a:pPr>
            <a:r>
              <a:rPr lang="ar-JO" b="1" dirty="0">
                <a:solidFill>
                  <a:srgbClr val="000000"/>
                </a:solidFill>
                <a:effectLst>
                  <a:outerShdw blurRad="38100" dist="38100" dir="2700000" algn="tl">
                    <a:srgbClr val="FFFFFF"/>
                  </a:outerShdw>
                </a:effectLst>
                <a:latin typeface="Arial" charset="0"/>
                <a:ea typeface="Times New Roman" charset="0"/>
                <a:cs typeface="Times New Roman" charset="0"/>
              </a:rPr>
              <a:t>4. نتعاون مع الله</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tabLst/>
              <a:defRPr/>
            </a:pPr>
            <a:r>
              <a:rPr lang="ar-JO" b="1" dirty="0">
                <a:solidFill>
                  <a:srgbClr val="000000"/>
                </a:solidFill>
                <a:effectLst>
                  <a:outerShdw blurRad="38100" dist="38100" dir="2700000" algn="tl">
                    <a:srgbClr val="FFFFFF"/>
                  </a:outerShdw>
                </a:effectLst>
                <a:latin typeface="Arial" charset="0"/>
                <a:ea typeface="Times New Roman" charset="0"/>
                <a:cs typeface="Times New Roman" charset="0"/>
              </a:rPr>
              <a:t>5. غير كاملة في هذه الحياة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tabLst/>
              <a:defRPr/>
            </a:pPr>
            <a:r>
              <a:rPr lang="ar-JO" b="1" dirty="0">
                <a:solidFill>
                  <a:srgbClr val="000000"/>
                </a:solidFill>
                <a:effectLst>
                  <a:outerShdw blurRad="38100" dist="38100" dir="2700000" algn="tl">
                    <a:srgbClr val="FFFFFF"/>
                  </a:outerShdw>
                </a:effectLst>
                <a:latin typeface="Arial" charset="0"/>
                <a:ea typeface="Times New Roman" charset="0"/>
                <a:cs typeface="Times New Roman" charset="0"/>
              </a:rPr>
              <a:t>6. مستويات مختلفة</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155ك</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b="1" dirty="0">
                <a:solidFill>
                  <a:srgbClr val="000000"/>
                </a:solidFill>
                <a:effectLst>
                  <a:outerShdw blurRad="38100" dist="38100" dir="2700000" algn="tl">
                    <a:srgbClr val="FFFFFF"/>
                  </a:outerShdw>
                </a:effectLst>
                <a:ea typeface="Times New Roman" charset="0"/>
                <a:cs typeface="Times New Roman" charset="0"/>
              </a:rPr>
              <a:t>التبرير</a:t>
            </a:r>
          </a:p>
          <a:p>
            <a:pPr marL="457200" indent="-457200" algn="ctr" eaLnBrk="1" hangingPunct="1">
              <a:spcBef>
                <a:spcPct val="50000"/>
              </a:spcBef>
              <a:buClrTx/>
              <a:buSzPct val="80000"/>
              <a:buFont typeface="Wingdings" charset="2"/>
              <a:buNone/>
              <a:defRPr/>
            </a:pPr>
            <a:r>
              <a:rPr lang="ar-JO" altLang="ja-JP" sz="2400" b="1" dirty="0">
                <a:solidFill>
                  <a:srgbClr val="000000"/>
                </a:solidFill>
                <a:effectLst>
                  <a:outerShdw blurRad="38100" dist="38100" dir="2700000" algn="tl">
                    <a:srgbClr val="FFFFFF"/>
                  </a:outerShdw>
                </a:effectLst>
                <a:ea typeface="Times New Roman" charset="0"/>
                <a:cs typeface="Times New Roman" charset="0"/>
              </a:rPr>
              <a:t>1. غير مذنب</a:t>
            </a:r>
            <a:endParaRPr lang="en-US" altLang="ja-JP" sz="2400" b="1"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ea typeface="Times New Roman" charset="0"/>
                <a:cs typeface="Times New Roman" charset="0"/>
              </a:rPr>
              <a:t>2. موقف قانوني</a:t>
            </a: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ea typeface="Times New Roman" charset="0"/>
                <a:cs typeface="Times New Roman" charset="0"/>
              </a:rPr>
              <a:t>3. مرة واحدة إلى الأبد</a:t>
            </a:r>
            <a:endParaRPr lang="en-US" sz="2400" b="1"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ea typeface="Times New Roman" charset="0"/>
                <a:cs typeface="Times New Roman" charset="0"/>
              </a:rPr>
              <a:t>4. عمل الله بالكامل</a:t>
            </a:r>
            <a:endParaRPr lang="en-US" sz="2400" b="1"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ea typeface="Times New Roman" charset="0"/>
                <a:cs typeface="Times New Roman" charset="0"/>
              </a:rPr>
              <a:t>5. كاملة في هذه الحياة</a:t>
            </a:r>
            <a:endParaRPr lang="en-US" sz="2400" b="1"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b="1" dirty="0">
                <a:solidFill>
                  <a:srgbClr val="000000"/>
                </a:solidFill>
                <a:effectLst>
                  <a:outerShdw blurRad="38100" dist="38100" dir="2700000" algn="tl">
                    <a:srgbClr val="FFFFFF"/>
                  </a:outerShdw>
                </a:effectLst>
                <a:ea typeface="Times New Roman" charset="0"/>
                <a:cs typeface="Times New Roman" charset="0"/>
              </a:rPr>
              <a:t>6. متشابهة لكل المؤمنين</a:t>
            </a:r>
            <a:endParaRPr lang="en-US" sz="2400" b="1" dirty="0">
              <a:solidFill>
                <a:srgbClr val="000000"/>
              </a:solidFill>
              <a:effectLst>
                <a:outerShdw blurRad="38100" dist="38100" dir="2700000" algn="tl">
                  <a:srgbClr val="FFFFFF"/>
                </a:outerShdw>
              </a:effectLst>
              <a:ea typeface="Times New Roman" charset="0"/>
              <a:cs typeface="Times New Roman"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dirty="0">
                <a:ea typeface="ＭＳ Ｐゴシック" charset="-128"/>
                <a:cs typeface="ＭＳ Ｐゴシック" charset="-128"/>
              </a:rPr>
              <a:t>البر ممنوح في التقديس</a:t>
            </a:r>
            <a:br>
              <a:rPr lang="ar-JO" dirty="0">
                <a:ea typeface="ＭＳ Ｐゴシック" charset="-128"/>
                <a:cs typeface="ＭＳ Ｐゴシック" charset="-128"/>
              </a:rPr>
            </a:br>
            <a:r>
              <a:rPr lang="en-US" dirty="0">
                <a:ea typeface="ＭＳ Ｐゴシック" charset="-128"/>
                <a:cs typeface="ＭＳ Ｐゴシック" charset="-128"/>
              </a:rPr>
              <a:t>(</a:t>
            </a:r>
            <a:r>
              <a:rPr lang="ar-JO" dirty="0">
                <a:ea typeface="ＭＳ Ｐゴシック" charset="-128"/>
                <a:cs typeface="ＭＳ Ｐゴシック" charset="-128"/>
              </a:rPr>
              <a:t>رو 6-8</a:t>
            </a:r>
            <a:r>
              <a:rPr lang="en-US" dirty="0">
                <a:ea typeface="ＭＳ Ｐゴシック" charset="-128"/>
                <a:cs typeface="ＭＳ Ｐゴシック" charset="-128"/>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كيف ينطبق دم المسيح علينا ؟</a:t>
            </a:r>
            <a:endParaRPr kumimoji="0" lang="en-US" sz="28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الإصحاح 6</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أساس جديد</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الهوية</a:t>
              </a:r>
              <a:endParaRPr kumimoji="0" lang="en-US" sz="2800" b="0" i="1"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467978" name="Text Box 10"/>
          <p:cNvSpPr txBox="1">
            <a:spLocks noChangeArrowheads="1"/>
          </p:cNvSpPr>
          <p:nvPr/>
        </p:nvSpPr>
        <p:spPr bwMode="auto">
          <a:xfrm>
            <a:off x="8172400" y="76200"/>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128"/>
              </a:rPr>
              <a:t>154ب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ea typeface="ＭＳ Ｐゴシック" charset="-128"/>
                <a:cs typeface="ＭＳ Ｐゴシック" charset="-128"/>
              </a:rPr>
              <a:t>أنبقى في الخطية</a:t>
            </a:r>
            <a:br>
              <a:rPr lang="ar-JO" altLang="ja-JP" b="1" dirty="0">
                <a:ea typeface="ＭＳ Ｐゴシック" charset="-128"/>
                <a:cs typeface="ＭＳ Ｐゴシック" charset="-128"/>
              </a:rPr>
            </a:br>
            <a:r>
              <a:rPr lang="ar-JO" altLang="ja-JP" b="1" dirty="0">
                <a:ea typeface="ＭＳ Ｐゴシック" charset="-128"/>
                <a:cs typeface="ＭＳ Ｐゴシック" charset="-128"/>
              </a:rPr>
              <a:t>لكي تكثر النعمة</a:t>
            </a:r>
            <a:br>
              <a:rPr lang="ar-JO" altLang="ja-JP" b="1" dirty="0">
                <a:ea typeface="ＭＳ Ｐゴシック" charset="-128"/>
                <a:cs typeface="ＭＳ Ｐゴシック" charset="-128"/>
              </a:rPr>
            </a:br>
            <a:r>
              <a:rPr lang="ar-JO" altLang="ja-JP" b="1" dirty="0">
                <a:ea typeface="ＭＳ Ｐゴシック" charset="-128"/>
                <a:cs typeface="ＭＳ Ｐゴシック" charset="-128"/>
              </a:rPr>
              <a:t>(رو 6: 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154أ</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a:t>
            </a:r>
            <a:r>
              <a:rPr lang="ar-JO" sz="5400" b="1" dirty="0">
                <a:solidFill>
                  <a:srgbClr val="FFFF00"/>
                </a:solidFill>
                <a:effectLst>
                  <a:glow rad="127000">
                    <a:schemeClr val="tx1"/>
                  </a:glow>
                </a:effectLst>
                <a:latin typeface="Arial" charset="0"/>
                <a:ea typeface="ＭＳ Ｐゴシック" charset="0"/>
                <a:cs typeface="ＭＳ Ｐゴシック" charset="0"/>
              </a:rPr>
              <a:t>نقبل</a:t>
            </a:r>
            <a:r>
              <a:rPr lang="ar-JO" sz="5400" b="1" dirty="0">
                <a:effectLst>
                  <a:glow rad="127000">
                    <a:schemeClr val="tx1"/>
                  </a:glow>
                </a:effectLst>
                <a:latin typeface="Arial" charset="0"/>
                <a:ea typeface="ＭＳ Ｐゴシック" charset="0"/>
                <a:cs typeface="ＭＳ Ｐゴシック" charset="0"/>
              </a:rPr>
              <a:t> بعضنا البعض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9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rPr>
              <a:t>الموت عن الخطية (6: 2)</a:t>
            </a:r>
            <a:endParaRPr lang="en-US" sz="4000" dirty="0">
              <a:solidFill>
                <a:schemeClr val="bg1"/>
              </a:solidFill>
              <a:effectLst>
                <a:outerShdw blurRad="38100" dist="38100" dir="2700000" algn="tl">
                  <a:srgbClr val="000000"/>
                </a:outerShdw>
              </a:effectLst>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sz="3200" dirty="0">
                <a:solidFill>
                  <a:prstClr val="black"/>
                </a:solidFill>
                <a:latin typeface="Arial" charset="0"/>
                <a:ea typeface="ヒラギノ角ゴ Pro W3" charset="-128"/>
                <a:cs typeface="ヒラギノ角ゴ Pro W3" charset="-128"/>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rPr>
              <a:t>لكني شعرت بنوع من الإغماء مرة واحدة</a:t>
            </a:r>
            <a:endParaRPr kumimoji="0" lang="en-US" sz="3200" b="0" i="0" u="none" strike="noStrike" kern="1200" cap="none" spc="0" normalizeH="0" baseline="0" noProof="0" dirty="0">
              <a:ln>
                <a:noFill/>
              </a:ln>
              <a:solidFill>
                <a:prstClr val="black"/>
              </a:solidFill>
              <a:effectLst/>
              <a:uLnTx/>
              <a:uFillTx/>
              <a:latin typeface="Arial" charset="0"/>
              <a:ea typeface="ヒラギノ角ゴ Pro W3" charset="-128"/>
              <a:cs typeface="ヒラギノ角ゴ Pro W3" charset="-128"/>
            </a:endParaRPr>
          </a:p>
        </p:txBody>
      </p:sp>
      <p:sp>
        <p:nvSpPr>
          <p:cNvPr id="7" name="Text Box 14"/>
          <p:cNvSpPr txBox="1">
            <a:spLocks noChangeArrowheads="1"/>
          </p:cNvSpPr>
          <p:nvPr/>
        </p:nvSpPr>
        <p:spPr bwMode="auto">
          <a:xfrm>
            <a:off x="8316913" y="76200"/>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128"/>
              </a:rPr>
              <a:t>155ك</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41928110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538" y="31750"/>
            <a:ext cx="9144000" cy="6858000"/>
          </a:xfrm>
          <a:prstGeom prst="rect">
            <a:avLst/>
          </a:prstGeom>
          <a:noFill/>
          <a:ln w="9525">
            <a:noFill/>
            <a:miter lim="800000"/>
            <a:headEnd/>
            <a:tailEnd/>
          </a:ln>
        </p:spPr>
      </p:pic>
      <p:sp>
        <p:nvSpPr>
          <p:cNvPr id="6" name="TextBox 5"/>
          <p:cNvSpPr txBox="1"/>
          <p:nvPr/>
        </p:nvSpPr>
        <p:spPr>
          <a:xfrm>
            <a:off x="3289068" y="5910763"/>
            <a:ext cx="218681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Capitals"/>
                <a:ea typeface="ＭＳ Ｐゴシック" charset="-128"/>
                <a:cs typeface="Capitals"/>
              </a:rPr>
              <a:t>رومية 6: 13</a:t>
            </a:r>
            <a:endParaRPr kumimoji="0" lang="en-US" sz="3600" b="0" i="0"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Capitals"/>
              <a:ea typeface="ＭＳ Ｐゴシック" charset="-128"/>
              <a:cs typeface="Capitals"/>
            </a:endParaRPr>
          </a:p>
        </p:txBody>
      </p:sp>
      <p:sp>
        <p:nvSpPr>
          <p:cNvPr id="4" name="Title 3"/>
          <p:cNvSpPr>
            <a:spLocks noGrp="1"/>
          </p:cNvSpPr>
          <p:nvPr>
            <p:ph type="ctrTitle"/>
          </p:nvPr>
        </p:nvSpPr>
        <p:spPr>
          <a:xfrm>
            <a:off x="1051344" y="4127635"/>
            <a:ext cx="7772400" cy="1175706"/>
          </a:xfrm>
          <a:noFill/>
        </p:spPr>
        <p:txBody>
          <a:bodyPr wrap="square" rtlCol="0">
            <a:spAutoFit/>
          </a:bodyPr>
          <a:lstStyle/>
          <a:p>
            <a:pPr>
              <a:lnSpc>
                <a:spcPct val="80000"/>
              </a:lnSpc>
            </a:pPr>
            <a:r>
              <a:rPr lang="ar-JO"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آلات البر</a:t>
            </a:r>
            <a:endPar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6627751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أعضاءكم آلات بر لله</a:t>
            </a:r>
            <a:endParaRPr lang="en-US" sz="4400" dirty="0">
              <a:solidFill>
                <a:srgbClr val="FFE889"/>
              </a:solidFill>
              <a:effectLst>
                <a:glow rad="50800">
                  <a:srgbClr val="000000">
                    <a:alpha val="75000"/>
                  </a:srgbClr>
                </a:glow>
                <a:outerShdw blurRad="38100" dist="38100" dir="2700000" algn="tl">
                  <a:srgbClr val="000000">
                    <a:alpha val="43137"/>
                  </a:srgbClr>
                </a:outerShdw>
              </a:effectLst>
              <a:ea typeface="ヒラギノ角ゴ Pro W3" charset="-128"/>
              <a:cs typeface="Times New Roman"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ar-JO" dirty="0">
                <a:solidFill>
                  <a:schemeClr val="bg1"/>
                </a:solidFill>
              </a:rPr>
              <a:t>رومية 7</a:t>
            </a:r>
            <a:endParaRPr lang="en-US" dirty="0"/>
          </a:p>
        </p:txBody>
      </p:sp>
      <p:sp>
        <p:nvSpPr>
          <p:cNvPr id="796675" name="Rectangle 3"/>
          <p:cNvSpPr>
            <a:spLocks noGrp="1" noChangeArrowheads="1"/>
          </p:cNvSpPr>
          <p:nvPr>
            <p:ph type="subTitle" idx="1"/>
          </p:nvPr>
        </p:nvSpPr>
        <p:spPr/>
        <p:txBody>
          <a:bodyPr/>
          <a:lstStyle/>
          <a:p>
            <a:pPr eaLnBrk="1" hangingPunct="1"/>
            <a:r>
              <a:rPr lang="ar-JO" b="1" i="1" dirty="0">
                <a:solidFill>
                  <a:srgbClr val="FFFFFF"/>
                </a:solidFill>
              </a:rPr>
              <a:t>المؤمنون أحرار من الناموس</a:t>
            </a:r>
            <a:endParaRPr lang="en-US" b="1" i="1" dirty="0">
              <a:solidFill>
                <a:srgbClr val="FFFFFF"/>
              </a:solidFill>
            </a:endParaRPr>
          </a:p>
        </p:txBody>
      </p:sp>
    </p:spTree>
    <p:extLst>
      <p:ext uri="{BB962C8B-B14F-4D97-AF65-F5344CB8AC3E}">
        <p14:creationId xmlns:p14="http://schemas.microsoft.com/office/powerpoint/2010/main" val="33153650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dirty="0">
                <a:ea typeface="ＭＳ Ｐゴシック" charset="-128"/>
                <a:cs typeface="ＭＳ Ｐゴシック" charset="-128"/>
              </a:rPr>
              <a:t>البر ممنوح في التقديس</a:t>
            </a:r>
            <a:br>
              <a:rPr lang="ar-JO" dirty="0">
                <a:ea typeface="ＭＳ Ｐゴシック" charset="-128"/>
                <a:cs typeface="ＭＳ Ｐゴシック" charset="-128"/>
              </a:rPr>
            </a:br>
            <a:r>
              <a:rPr lang="ar-JO" dirty="0">
                <a:ea typeface="ＭＳ Ｐゴシック" charset="-128"/>
                <a:cs typeface="ＭＳ Ｐゴシック" charset="-128"/>
              </a:rPr>
              <a:t>(رو 6-8)</a:t>
            </a:r>
            <a:endParaRPr lang="en-US" dirty="0">
              <a:ea typeface="ＭＳ Ｐゴシック" charset="-128"/>
              <a:cs typeface="ＭＳ Ｐゴシック" charset="-128"/>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كيف ينطبق دم المسيح علينا ؟</a:t>
            </a:r>
            <a:endParaRPr kumimoji="0" lang="en-US" sz="32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endParaRP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الإصحاح 6</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أساس جديد</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الهوية</a:t>
              </a:r>
              <a:endParaRPr kumimoji="0" lang="en-US" sz="2800" b="0" i="1"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الإصحاح 7</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lang="ar-JO" sz="2800" i="1" dirty="0">
                  <a:solidFill>
                    <a:srgbClr val="FFFFFF"/>
                  </a:solidFill>
                  <a:latin typeface="Arial" charset="0"/>
                </a:rPr>
                <a:t>علاقة جديدة</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الحرية</a:t>
              </a:r>
              <a:endParaRPr kumimoji="0" lang="en-US" sz="2800" b="0" i="1"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1" name="TextBox 10"/>
          <p:cNvSpPr txBox="1"/>
          <p:nvPr/>
        </p:nvSpPr>
        <p:spPr>
          <a:xfrm>
            <a:off x="6172200" y="2362200"/>
            <a:ext cx="2971800" cy="2308324"/>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b="1" dirty="0">
                <a:solidFill>
                  <a:srgbClr val="FFFFFF"/>
                </a:solidFill>
                <a:effectLst>
                  <a:outerShdw blurRad="38100" dist="38100" dir="2700000" algn="tl">
                    <a:srgbClr val="000000"/>
                  </a:outerShdw>
                </a:effectLst>
                <a:latin typeface="Arial" charset="0"/>
                <a:ea typeface="Arial" charset="0"/>
                <a:cs typeface="Arial" charset="0"/>
              </a:rPr>
              <a:t>كما أن المرأة لم تعد متزوجة عندما يموت زوجها، فالمؤمن أيضاً لم يعد تحت الناموس</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b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outerShdw blurRad="38100" dist="38100" dir="2700000" algn="tl">
                    <a:srgbClr val="000000"/>
                  </a:outerShdw>
                </a:effectLst>
                <a:latin typeface="Arial" charset="0"/>
                <a:ea typeface="Arial" charset="0"/>
                <a:cs typeface="Arial" charset="0"/>
              </a:rPr>
              <a:t>(جون أ. ويتمر، رومية)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128"/>
              </a:rPr>
              <a:t>154ب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ea typeface="ＭＳ Ｐゴシック" charset="-128"/>
                <a:cs typeface="ＭＳ Ｐゴシック" charset="-128"/>
              </a:rPr>
              <a:t>الزواج</a:t>
            </a:r>
            <a:br>
              <a:rPr lang="en-US" dirty="0">
                <a:ea typeface="ＭＳ Ｐゴシック" charset="-128"/>
                <a:cs typeface="ＭＳ Ｐゴシック" charset="-128"/>
              </a:rPr>
            </a:br>
            <a:r>
              <a:rPr lang="ar-JO" dirty="0">
                <a:ea typeface="ＭＳ Ｐゴシック" charset="-128"/>
                <a:cs typeface="ＭＳ Ｐゴシック" charset="-128"/>
              </a:rPr>
              <a:t>30 كانون أول</a:t>
            </a:r>
            <a:br>
              <a:rPr lang="ar-JO" dirty="0">
                <a:ea typeface="ＭＳ Ｐゴシック" charset="-128"/>
                <a:cs typeface="ＭＳ Ｐゴシック" charset="-128"/>
              </a:rPr>
            </a:br>
            <a:r>
              <a:rPr lang="ar-JO" dirty="0">
                <a:ea typeface="ＭＳ Ｐゴシック" charset="-128"/>
                <a:cs typeface="ＭＳ Ｐゴシック" charset="-128"/>
              </a:rPr>
              <a:t>1983</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30338085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ar-JO" altLang="ja-JP" sz="3600" dirty="0">
                <a:effectLst/>
                <a:ea typeface="ＭＳ Ｐゴシック" charset="-128"/>
                <a:cs typeface="ＭＳ Ｐゴシック" charset="-128"/>
              </a:rPr>
              <a:t>أي زواج (7: 1-6) ؟</a:t>
            </a:r>
            <a:endParaRPr lang="en-US" sz="4000" dirty="0">
              <a:effectLst/>
              <a:ea typeface="ＭＳ Ｐゴシック" charset="-128"/>
              <a:cs typeface="ＭＳ Ｐゴシック" charset="-128"/>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154أ</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128"/>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CC"/>
                </a:solidFill>
                <a:effectLst/>
                <a:uLnTx/>
                <a:uFillTx/>
                <a:latin typeface="Tahoma" charset="-52"/>
                <a:ea typeface="ＭＳ Ｐゴシック" charset="-128"/>
              </a:rPr>
              <a:t>زواجنا ما قبل الميلاد</a:t>
            </a:r>
            <a:endParaRPr kumimoji="0" lang="en-US" sz="3200" b="0" i="0" u="none" strike="noStrike" kern="1200" cap="none" spc="0" normalizeH="0" baseline="0" noProof="0" dirty="0">
              <a:ln>
                <a:noFill/>
              </a:ln>
              <a:solidFill>
                <a:srgbClr val="FFFFCC"/>
              </a:solidFill>
              <a:effectLst/>
              <a:uLnTx/>
              <a:uFillTx/>
              <a:latin typeface="Tahoma" charset="-52"/>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FFFFCC"/>
                </a:solidFill>
                <a:latin typeface="Tahoma" charset="-52"/>
              </a:rPr>
              <a:t>(رو 7: 1-4أ)</a:t>
            </a:r>
            <a:endParaRPr kumimoji="0" lang="en-US" sz="3600" b="0" i="0" u="none" strike="noStrike" kern="1200" cap="none" spc="0" normalizeH="0" baseline="0" noProof="0" dirty="0">
              <a:ln>
                <a:noFill/>
              </a:ln>
              <a:solidFill>
                <a:srgbClr val="FFFFCC"/>
              </a:solidFill>
              <a:effectLst/>
              <a:uLnTx/>
              <a:uFillTx/>
              <a:latin typeface="Tahoma" charset="-52"/>
              <a:ea typeface="ＭＳ Ｐゴシック" charset="-128"/>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CC"/>
                  </a:solidFill>
                  <a:effectLst/>
                  <a:uLnTx/>
                  <a:uFillTx/>
                  <a:latin typeface="Tahoma" charset="-52"/>
                  <a:ea typeface="ＭＳ Ｐゴシック" charset="-128"/>
                </a:rPr>
                <a:t>زواجنا ما بعد الميلاد</a:t>
              </a:r>
              <a:endParaRPr kumimoji="0" lang="en-US" altLang="ja-JP" sz="3200" b="0" i="0" u="none" strike="noStrike" kern="1200" cap="none" spc="0" normalizeH="0" baseline="0" noProof="0" dirty="0">
                <a:ln>
                  <a:noFill/>
                </a:ln>
                <a:solidFill>
                  <a:srgbClr val="FFFFCC"/>
                </a:solidFill>
                <a:effectLst/>
                <a:uLnTx/>
                <a:uFillTx/>
                <a:latin typeface="Tahoma" charset="-52"/>
                <a:ea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FFFFCC"/>
                  </a:solidFill>
                  <a:latin typeface="Tahoma" charset="-52"/>
                </a:rPr>
                <a:t>(رو 7: 4ب-6)</a:t>
              </a:r>
              <a:endParaRPr kumimoji="0" lang="en-US" sz="3600" b="0" i="0" u="none" strike="noStrike" kern="1200" cap="none" spc="0" normalizeH="0" baseline="0" noProof="0" dirty="0">
                <a:ln>
                  <a:noFill/>
                </a:ln>
                <a:solidFill>
                  <a:srgbClr val="FFFFCC"/>
                </a:solidFill>
                <a:effectLst/>
                <a:uLnTx/>
                <a:uFillTx/>
                <a:latin typeface="Tahoma" charset="-52"/>
                <a:ea typeface="ＭＳ Ｐゴシック" charset="-128"/>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ahoma" charset="-52"/>
                  <a:ea typeface="ＭＳ Ｐゴシック" charset="-128"/>
                </a:rPr>
                <a:t>الناموس</a:t>
              </a:r>
              <a:endParaRPr kumimoji="0" lang="en-US" sz="4000" b="1" i="0" u="none" strike="noStrike" kern="1200" cap="none" spc="0" normalizeH="0" baseline="0" noProof="0" dirty="0">
                <a:ln>
                  <a:noFill/>
                </a:ln>
                <a:solidFill>
                  <a:srgbClr val="000000"/>
                </a:solidFill>
                <a:effectLst/>
                <a:uLnTx/>
                <a:uFillTx/>
                <a:latin typeface="Tahoma" charset="-52"/>
                <a:ea typeface="ＭＳ Ｐゴシック" charset="-128"/>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ar-JO" altLang="ja-JP" sz="3200" b="1" dirty="0">
                <a:effectLst/>
                <a:latin typeface="Arial"/>
                <a:ea typeface="ＭＳ Ｐゴシック" charset="-128"/>
                <a:cs typeface="Arial"/>
              </a:rPr>
              <a:t>موت المسيح (و موتنا معه) يحررنا من الإرتباط مع الناموس كوننا صرنا مرتبطين بالمسيح     (رو 7: 4، 6)</a:t>
            </a:r>
            <a:endParaRPr lang="en-US" sz="3600" dirty="0">
              <a:effectLst/>
              <a:latin typeface="Arial"/>
              <a:ea typeface="ＭＳ Ｐゴシック" charset="-128"/>
              <a:cs typeface="Arial"/>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b="1" i="1" dirty="0">
                <a:latin typeface="Arial" charset="0"/>
                <a:ea typeface="ＭＳ Ｐゴシック" charset="-128"/>
                <a:cs typeface="ＭＳ Ｐゴシック" charset="-128"/>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a:buFont typeface="Wingdings" charset="2"/>
              <a:buNone/>
            </a:pPr>
            <a:r>
              <a:rPr lang="ar-JO" b="1" dirty="0">
                <a:solidFill>
                  <a:srgbClr val="FFFFFF"/>
                </a:solidFill>
                <a:latin typeface="Arial" charset="0"/>
                <a:ea typeface="ＭＳ Ｐゴシック" charset="-128"/>
                <a:cs typeface="ＭＳ Ｐゴシック" charset="-128"/>
              </a:rPr>
              <a:t>ما هي الطرق التي يحاول بها المؤمنون اليوم أن يعيشوا تحت الناموس الموسوي ؟</a:t>
            </a:r>
            <a:endParaRPr lang="en-US" b="1" dirty="0">
              <a:solidFill>
                <a:srgbClr val="FFFFFF"/>
              </a:solidFill>
              <a:latin typeface="Arial" charset="0"/>
              <a:ea typeface="ＭＳ Ｐゴシック" charset="-128"/>
              <a:cs typeface="ＭＳ Ｐゴシック" charset="-128"/>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Arial" charset="0"/>
                <a:cs typeface="Arial" charset="0"/>
              </a:rPr>
              <a:t>154أ</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lang="ar-JO" sz="4000" b="1" i="1" dirty="0">
                <a:solidFill>
                  <a:srgbClr val="000000"/>
                </a:solidFill>
                <a:effectLst>
                  <a:glow rad="254000">
                    <a:srgbClr val="FFFFFF">
                      <a:alpha val="68000"/>
                    </a:srgbClr>
                  </a:glow>
                </a:effectLst>
                <a:latin typeface="Arial" charset="0"/>
                <a:ea typeface="Arial" charset="0"/>
                <a:cs typeface="Arial" charset="0"/>
              </a:rPr>
              <a:t>حفظ السبت</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lang="ar-JO" sz="4000" b="1" i="1" dirty="0">
                <a:solidFill>
                  <a:srgbClr val="000000"/>
                </a:solidFill>
                <a:effectLst>
                  <a:glow rad="254000">
                    <a:srgbClr val="FFFFFF">
                      <a:alpha val="68000"/>
                    </a:srgbClr>
                  </a:glow>
                </a:effectLst>
                <a:latin typeface="Arial" charset="0"/>
                <a:ea typeface="Arial" charset="0"/>
                <a:cs typeface="Arial" charset="0"/>
              </a:rPr>
              <a:t>قوانين الطعام</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lang="ar-JO" sz="4000" b="1" i="1" dirty="0">
                <a:solidFill>
                  <a:srgbClr val="000000"/>
                </a:solidFill>
                <a:effectLst>
                  <a:glow rad="254000">
                    <a:srgbClr val="FFFFFF">
                      <a:alpha val="68000"/>
                    </a:srgbClr>
                  </a:glow>
                </a:effectLst>
                <a:latin typeface="Arial" charset="0"/>
                <a:ea typeface="Arial" charset="0"/>
                <a:cs typeface="Arial" charset="0"/>
              </a:rPr>
              <a:t>العشور</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عدم التقاضي لمصالح المسيحيين</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lang="ar-JO" sz="4000" b="1" i="1" dirty="0">
                <a:solidFill>
                  <a:srgbClr val="000000"/>
                </a:solidFill>
                <a:effectLst>
                  <a:glow rad="254000">
                    <a:srgbClr val="FFFFFF">
                      <a:alpha val="68000"/>
                    </a:srgbClr>
                  </a:glow>
                </a:effectLst>
                <a:latin typeface="Arial" charset="0"/>
                <a:ea typeface="Arial" charset="0"/>
                <a:cs typeface="Arial" charset="0"/>
              </a:rPr>
              <a:t>الختان</a:t>
            </a:r>
            <a:endParaRPr kumimoji="1" lang="en-US" sz="4000" b="1" i="0" u="none" strike="noStrike" kern="1200" cap="none" spc="0" normalizeH="0" baseline="0" noProof="0" dirty="0">
              <a:ln>
                <a:noFill/>
              </a:ln>
              <a:solidFill>
                <a:srgbClr val="FFFFFF"/>
              </a:solidFill>
              <a:effectLst>
                <a:glow rad="254000">
                  <a:srgbClr val="FFFFFF">
                    <a:alpha val="68000"/>
                  </a:srgbClr>
                </a:glow>
              </a:effectLst>
              <a:uLnTx/>
              <a:uFillTx/>
              <a:latin typeface="Arial" charset="0"/>
              <a:ea typeface="Arial" charset="0"/>
              <a:cs typeface="Arial"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latin typeface="Arial" charset="0"/>
                <a:ea typeface="ＭＳ Ｐゴシック" charset="-128"/>
                <a:cs typeface="ＭＳ Ｐゴシック" charset="-128"/>
              </a:rPr>
              <a:t>المصعد يوم السبت في الجليل</a:t>
            </a:r>
            <a:endParaRPr lang="en-US" dirty="0">
              <a:solidFill>
                <a:srgbClr val="FFFFFF"/>
              </a:solidFill>
              <a:latin typeface="Arial" charset="0"/>
              <a:ea typeface="ＭＳ Ｐゴシック" charset="-128"/>
              <a:cs typeface="ＭＳ Ｐゴシック" charset="-128"/>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kern="0" dirty="0">
                <a:solidFill>
                  <a:srgbClr val="000000"/>
                </a:solidFill>
                <a:latin typeface="Arial" pitchFamily="-112" charset="0"/>
                <a:ea typeface="ＭＳ Ｐゴシック" pitchFamily="-112" charset="-128"/>
                <a:cs typeface="ＭＳ Ｐゴシック" pitchFamily="-112" charset="-128"/>
              </a:rPr>
              <a:t>وصلنا إلى الفندق في يوم السبت، و لن يتوقف المصعد في الطابق الذي نقيم فيه، بدلاً من ذلك فقد حملنا حقائبنا طابقين احتفالاً بيوم الراحة .</a:t>
            </a:r>
            <a:endParaRPr kumimoji="1" lang="en-US" sz="3200" b="0" i="0" u="none" strike="noStrike" kern="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549667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الموضوع الرئيسي في رومية يعتمد على رومية 15: 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ar-JO" b="1" dirty="0">
                <a:solidFill>
                  <a:srgbClr val="FFFFFF"/>
                </a:solidFill>
                <a:effectLst>
                  <a:glow rad="127000">
                    <a:srgbClr val="000000"/>
                  </a:glow>
                </a:effectLst>
                <a:latin typeface="Arial" charset="0"/>
                <a:ea typeface="ＭＳ Ｐゴシック" charset="0"/>
                <a:cs typeface="ＭＳ Ｐゴシック" charset="0"/>
              </a:rPr>
              <a:t>اقبلوا بعضكم البعض      كما قبلكم المسيح</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b="1" kern="0" dirty="0">
                <a:solidFill>
                  <a:srgbClr val="FFFFFF"/>
                </a:solidFill>
                <a:effectLst>
                  <a:outerShdw blurRad="38100" dist="38100" dir="2700000" algn="tl">
                    <a:srgbClr val="000000"/>
                  </a:outerShdw>
                </a:effectLst>
                <a:latin typeface="Arial"/>
                <a:ea typeface="ＭＳ Ｐゴシック" charset="0"/>
                <a:cs typeface="Arial"/>
              </a:rPr>
              <a:t>د. آندرو سبرجن</a:t>
            </a:r>
            <a:endParaRPr lang="en-US" b="1" kern="0" dirty="0">
              <a:solidFill>
                <a:srgbClr val="FFFFFF"/>
              </a:solidFill>
              <a:effectLst>
                <a:outerShdw blurRad="38100" dist="38100" dir="2700000" algn="tl">
                  <a:srgbClr val="000000"/>
                </a:outerShdw>
              </a:effectLst>
              <a:latin typeface="Arial"/>
              <a:ea typeface="ＭＳ Ｐゴシック" charset="0"/>
              <a:cs typeface="Arial"/>
            </a:endParaRPr>
          </a:p>
          <a:p>
            <a:pPr algn="ctr">
              <a:spcBef>
                <a:spcPct val="20000"/>
              </a:spcBef>
              <a:spcAft>
                <a:spcPts val="0"/>
              </a:spcAft>
              <a:buClr>
                <a:srgbClr val="FFCC00"/>
              </a:buClr>
              <a:buSzPct val="70000"/>
              <a:buFont typeface="Wingdings" charset="0"/>
              <a:buNone/>
              <a:defRPr/>
            </a:pPr>
            <a:r>
              <a:rPr lang="ar-JO" b="1" kern="0" dirty="0">
                <a:solidFill>
                  <a:srgbClr val="FFFFFF"/>
                </a:solidFill>
                <a:effectLst>
                  <a:outerShdw blurRad="38100" dist="38100" dir="2700000" algn="tl">
                    <a:srgbClr val="000000"/>
                  </a:outerShdw>
                </a:effectLst>
                <a:latin typeface="Arial"/>
                <a:ea typeface="ＭＳ Ｐゴシック" charset="0"/>
                <a:cs typeface="Arial"/>
              </a:rPr>
              <a:t>أستاذ العهد الجديد، كلية سنغافورة للكتاب المقدس</a:t>
            </a:r>
            <a:endParaRPr lang="en-US" b="1" kern="0" dirty="0">
              <a:solidFill>
                <a:srgbClr val="FFFFFF"/>
              </a:solidFill>
              <a:effectLst>
                <a:outerShdw blurRad="38100" dist="38100" dir="2700000" algn="tl">
                  <a:srgbClr val="000000"/>
                </a:outerShdw>
              </a:effectLst>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8404816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algn="ctr" eaLnBrk="1" hangingPunct="1"/>
            <a:r>
              <a:rPr kumimoji="0" lang="ar-JO" b="1" dirty="0">
                <a:latin typeface="Helvetica" charset="0"/>
                <a:ea typeface="ＭＳ Ｐゴシック" charset="-128"/>
                <a:cs typeface="ＭＳ Ｐゴシック" charset="-128"/>
              </a:rPr>
              <a:t>الإنتصار في الحياة المسيحية</a:t>
            </a:r>
            <a:endParaRPr kumimoji="0" lang="en-US" dirty="0">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646331"/>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ja-JP" sz="1800" b="1" dirty="0">
                <a:solidFill>
                  <a:srgbClr val="000000"/>
                </a:solidFill>
                <a:latin typeface="Arial" charset="0"/>
                <a:ea typeface="Arial" charset="0"/>
                <a:cs typeface="Arial" charset="0"/>
              </a:rPr>
              <a:t>بولس و رسائله : حياة و تعليم بولس</a:t>
            </a:r>
            <a:r>
              <a:rPr kumimoji="0" lang="en-US" altLang="ja-JP" sz="1800" b="1" i="0" u="none" strike="noStrike" kern="1200" cap="none" spc="0" normalizeH="0" baseline="0" noProof="0" dirty="0">
                <a:ln>
                  <a:noFill/>
                </a:ln>
                <a:solidFill>
                  <a:srgbClr val="000000"/>
                </a:solidFill>
                <a:effectLst/>
                <a:uLnTx/>
                <a:uFillTx/>
                <a:latin typeface="Arial" charset="0"/>
                <a:ea typeface="Arial"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sz="1800" b="1" dirty="0">
                <a:solidFill>
                  <a:srgbClr val="000000"/>
                </a:solidFill>
                <a:latin typeface="Arial" charset="0"/>
                <a:ea typeface="Arial" charset="0"/>
                <a:cs typeface="Arial" charset="0"/>
              </a:rPr>
              <a:t>مسح العهد الجديد ( دليل دراسة مودي الإلكتروني ) ص 7 </a:t>
            </a:r>
            <a:endParaRPr kumimoji="0" lang="en-US" sz="1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827396"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Arial" charset="0"/>
                <a:cs typeface="Arial" charset="0"/>
              </a:rPr>
              <a:t>154أ</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lvl="0" algn="ctr">
              <a:spcBef>
                <a:spcPct val="20000"/>
              </a:spcBef>
              <a:buClr>
                <a:srgbClr val="126CBB"/>
              </a:buClr>
              <a:defRPr/>
            </a:pPr>
            <a:r>
              <a:rPr lang="ar-JO" sz="3200" b="1" dirty="0"/>
              <a:t>لا ينظر بولس إلى الحياة المسيحية على أنها انتصار بمعزل عن أي صراع أو كصراع بعيدًا عن أي انتصار. وبدلاً من ذلك فهو يرى الحياة المسيحية على أنها حياة انتصار وسط الصراع .</a:t>
            </a:r>
            <a:endParaRPr kumimoji="0" lang="en-US" sz="32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ar-JO" dirty="0">
                <a:solidFill>
                  <a:schemeClr val="bg1"/>
                </a:solidFill>
              </a:rPr>
              <a:t>رومية 8</a:t>
            </a:r>
            <a:endParaRPr lang="en-US" dirty="0"/>
          </a:p>
        </p:txBody>
      </p:sp>
      <p:sp>
        <p:nvSpPr>
          <p:cNvPr id="831491" name="Rectangle 3"/>
          <p:cNvSpPr>
            <a:spLocks noGrp="1" noChangeArrowheads="1"/>
          </p:cNvSpPr>
          <p:nvPr>
            <p:ph type="subTitle" idx="1"/>
          </p:nvPr>
        </p:nvSpPr>
        <p:spPr/>
        <p:txBody>
          <a:bodyPr/>
          <a:lstStyle/>
          <a:p>
            <a:pPr eaLnBrk="1" hangingPunct="1"/>
            <a:r>
              <a:rPr lang="ar-JO" b="1" i="1" dirty="0">
                <a:solidFill>
                  <a:srgbClr val="FFFFFF"/>
                </a:solidFill>
              </a:rPr>
              <a:t>قوة التقديس من خلال الروح القدس</a:t>
            </a:r>
            <a:endParaRPr lang="en-US" b="1" i="1" dirty="0">
              <a:solidFill>
                <a:srgbClr val="FFFFFF"/>
              </a:solidFill>
            </a:endParaRPr>
          </a:p>
        </p:txBody>
      </p:sp>
      <p:sp>
        <p:nvSpPr>
          <p:cNvPr id="140292" name="Text Box 4"/>
          <p:cNvSpPr txBox="1">
            <a:spLocks noChangeArrowheads="1"/>
          </p:cNvSpPr>
          <p:nvPr/>
        </p:nvSpPr>
        <p:spPr bwMode="auto">
          <a:xfrm>
            <a:off x="8153400" y="71438"/>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154ب</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dirty="0">
                <a:ea typeface="ＭＳ Ｐゴシック" charset="-128"/>
                <a:cs typeface="ＭＳ Ｐゴシック" charset="-128"/>
              </a:rPr>
              <a:t>البر ممنوح في التقديس</a:t>
            </a:r>
            <a:br>
              <a:rPr lang="ar-JO" dirty="0">
                <a:ea typeface="ＭＳ Ｐゴシック" charset="-128"/>
                <a:cs typeface="ＭＳ Ｐゴシック" charset="-128"/>
              </a:rPr>
            </a:br>
            <a:r>
              <a:rPr lang="en-US" dirty="0">
                <a:ea typeface="ＭＳ Ｐゴシック" charset="-128"/>
                <a:cs typeface="ＭＳ Ｐゴシック" charset="-128"/>
              </a:rPr>
              <a:t>(</a:t>
            </a:r>
            <a:r>
              <a:rPr lang="ar-JO" dirty="0">
                <a:ea typeface="ＭＳ Ｐゴシック" charset="-128"/>
                <a:cs typeface="ＭＳ Ｐゴシック" charset="-128"/>
              </a:rPr>
              <a:t>رو 6-8</a:t>
            </a:r>
            <a:r>
              <a:rPr lang="en-US" dirty="0">
                <a:ea typeface="ＭＳ Ｐゴシック" charset="-128"/>
                <a:cs typeface="ＭＳ Ｐゴシック" charset="-128"/>
              </a:rPr>
              <a:t>)</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كيف ينطبق دم المسيح علينا ؟</a:t>
            </a:r>
            <a:endParaRPr kumimoji="0" lang="en-US" sz="28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endParaRP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الإصحاح 6</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أساس جديد</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الهوية</a:t>
              </a:r>
              <a:endParaRPr kumimoji="0" lang="en-US" sz="2800" b="0" i="1"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الإصحاح 7</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علاقة جديدة</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الحرية</a:t>
              </a:r>
              <a:endParaRPr kumimoji="0" lang="en-US" sz="2800" b="0" i="1"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الإصحاح 8</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قوة جديدة</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dirty="0">
                  <a:ln>
                    <a:noFill/>
                  </a:ln>
                  <a:solidFill>
                    <a:srgbClr val="FFFFFF"/>
                  </a:solidFill>
                  <a:effectLst/>
                  <a:uLnTx/>
                  <a:uFillTx/>
                  <a:latin typeface="Arial" charset="0"/>
                  <a:ea typeface="ＭＳ Ｐゴシック" charset="0"/>
                </a:rPr>
              </a:br>
              <a:r>
                <a:rPr kumimoji="0" lang="ar-JO" sz="2800" b="0" i="1" u="none" strike="noStrike" kern="1200" cap="none" spc="0" normalizeH="0" baseline="0" noProof="0" dirty="0">
                  <a:ln>
                    <a:noFill/>
                  </a:ln>
                  <a:solidFill>
                    <a:srgbClr val="FFFFFF"/>
                  </a:solidFill>
                  <a:effectLst/>
                  <a:uLnTx/>
                  <a:uFillTx/>
                  <a:latin typeface="Arial" charset="0"/>
                  <a:ea typeface="ＭＳ Ｐゴシック" charset="0"/>
                </a:rPr>
                <a:t>الروح</a:t>
              </a:r>
              <a:endParaRPr kumimoji="0" lang="en-US" sz="2800" b="0" i="1"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4" name="Text Box 10">
            <a:extLst>
              <a:ext uri="{FF2B5EF4-FFF2-40B4-BE49-F238E27FC236}">
                <a16:creationId xmlns:a16="http://schemas.microsoft.com/office/drawing/2014/main" id="{36D01284-1EA2-E64B-BF91-F9F4F1D4E92D}"/>
              </a:ext>
            </a:extLst>
          </p:cNvPr>
          <p:cNvSpPr txBox="1">
            <a:spLocks noChangeArrowheads="1"/>
          </p:cNvSpPr>
          <p:nvPr/>
        </p:nvSpPr>
        <p:spPr bwMode="auto">
          <a:xfrm>
            <a:off x="8172400" y="76200"/>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128"/>
              </a:rPr>
              <a:t>154ب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ea typeface="ＭＳ Ｐゴシック" charset="-128"/>
                <a:cs typeface="ＭＳ Ｐゴシック" charset="-128"/>
              </a:rPr>
              <a:t>لا دينونة (8: 1)</a:t>
            </a:r>
            <a:endParaRPr lang="en-US" sz="3600" b="1" dirty="0">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154ب</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ar-JO" sz="2800" dirty="0">
                <a:solidFill>
                  <a:srgbClr val="FFFFFF"/>
                </a:solidFill>
              </a:rPr>
              <a:t>و لكن إن كان أحد ليس له روح المسيح فذلك ليس له</a:t>
            </a:r>
            <a:br>
              <a:rPr lang="ar-JO" sz="2800" dirty="0">
                <a:solidFill>
                  <a:srgbClr val="FFFFFF"/>
                </a:solidFill>
              </a:rPr>
            </a:br>
            <a:r>
              <a:rPr lang="ar-JO" sz="2800" dirty="0">
                <a:solidFill>
                  <a:srgbClr val="FFFFFF"/>
                </a:solidFill>
              </a:rPr>
              <a:t>(رو 8: 9)</a:t>
            </a:r>
            <a:endParaRPr lang="en-US" sz="2800" dirty="0">
              <a:solidFill>
                <a:srgbClr val="FFFFFF"/>
              </a:solidFill>
            </a:endParaRPr>
          </a:p>
        </p:txBody>
      </p:sp>
    </p:spTree>
    <p:extLst>
      <p:ext uri="{BB962C8B-B14F-4D97-AF65-F5344CB8AC3E}">
        <p14:creationId xmlns:p14="http://schemas.microsoft.com/office/powerpoint/2010/main" val="20593919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نوعين من الميراث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b="1" noProof="0" dirty="0">
                <a:solidFill>
                  <a:srgbClr val="FFFFFF"/>
                </a:solidFill>
                <a:effectLst>
                  <a:glow rad="127000">
                    <a:srgbClr val="000000"/>
                  </a:glow>
                </a:effectLst>
                <a:latin typeface="Arial" charset="0"/>
                <a:ea typeface="ＭＳ Ｐゴシック" charset="0"/>
                <a:cs typeface="ＭＳ Ｐゴシック" charset="0"/>
              </a:rPr>
              <a:t>فإن كنا أولاداً فإننا ورثة أيضاً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noProof="0" dirty="0">
                <a:solidFill>
                  <a:srgbClr val="FFFFFF"/>
                </a:solidFill>
                <a:effectLst>
                  <a:glow rad="127000">
                    <a:srgbClr val="000000"/>
                  </a:glow>
                </a:effectLst>
                <a:latin typeface="Arial" charset="0"/>
                <a:ea typeface="ＭＳ Ｐゴシック" charset="0"/>
                <a:cs typeface="ＭＳ Ｐゴシック" charset="0"/>
              </a:rPr>
              <a:t> </a:t>
            </a:r>
            <a:r>
              <a:rPr lang="ar-JO" b="1" noProof="0" dirty="0">
                <a:solidFill>
                  <a:srgbClr val="FFFF00"/>
                </a:solidFill>
                <a:effectLst>
                  <a:glow rad="127000">
                    <a:srgbClr val="000000"/>
                  </a:glow>
                </a:effectLst>
                <a:latin typeface="Arial" charset="0"/>
                <a:ea typeface="ＭＳ Ｐゴシック" charset="0"/>
                <a:cs typeface="ＭＳ Ｐゴシック" charset="0"/>
              </a:rPr>
              <a:t>ورثة لله </a:t>
            </a:r>
            <a:r>
              <a:rPr lang="ar-JO" b="1" noProof="0" dirty="0">
                <a:solidFill>
                  <a:srgbClr val="FFFFFF"/>
                </a:solidFill>
                <a:effectLst>
                  <a:glow rad="127000">
                    <a:srgbClr val="000000"/>
                  </a:glow>
                </a:effectLst>
                <a:latin typeface="Arial" charset="0"/>
                <a:ea typeface="ＭＳ Ｐゴシック" charset="0"/>
                <a:cs typeface="ＭＳ Ｐゴシック" charset="0"/>
              </a:rPr>
              <a:t>و </a:t>
            </a:r>
            <a:r>
              <a:rPr lang="ar-JO" b="1" noProof="0" dirty="0">
                <a:solidFill>
                  <a:srgbClr val="FFFF00"/>
                </a:solidFill>
                <a:effectLst>
                  <a:glow rad="127000">
                    <a:srgbClr val="000000"/>
                  </a:glow>
                </a:effectLst>
                <a:latin typeface="Arial" charset="0"/>
                <a:ea typeface="ＭＳ Ｐゴシック" charset="0"/>
                <a:cs typeface="ＭＳ Ｐゴシック" charset="0"/>
              </a:rPr>
              <a:t>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noProof="0" dirty="0">
                <a:solidFill>
                  <a:srgbClr val="FFFFFF"/>
                </a:solidFill>
                <a:effectLst>
                  <a:glow rad="127000">
                    <a:srgbClr val="000000"/>
                  </a:glow>
                </a:effectLst>
                <a:latin typeface="Arial" charset="0"/>
                <a:ea typeface="ＭＳ Ｐゴシック" charset="0"/>
                <a:cs typeface="ＭＳ Ｐゴシック"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dirty="0">
                <a:ln>
                  <a:noFill/>
                </a:ln>
                <a:solidFill>
                  <a:srgbClr val="FFFFFF"/>
                </a:solidFill>
                <a:effectLst>
                  <a:glow rad="127000">
                    <a:srgbClr val="000000"/>
                  </a:glow>
                </a:effectLst>
                <a:uLnTx/>
                <a:uFillTx/>
                <a:latin typeface="Arial" charset="0"/>
                <a:ea typeface="ＭＳ Ｐゴシック" charset="0"/>
                <a:cs typeface="ＭＳ Ｐゴシック" charset="0"/>
              </a:rPr>
              <a:t>(رو</a:t>
            </a:r>
            <a:r>
              <a:rPr kumimoji="0" lang="ar-JO" b="1" i="0" u="none" strike="noStrike" kern="1200" cap="none" spc="0" normalizeH="0" dirty="0">
                <a:ln>
                  <a:noFill/>
                </a:ln>
                <a:solidFill>
                  <a:srgbClr val="FFFFFF"/>
                </a:solidFill>
                <a:effectLst>
                  <a:glow rad="127000">
                    <a:srgbClr val="000000"/>
                  </a:glow>
                </a:effectLst>
                <a:uLnTx/>
                <a:uFillTx/>
                <a:latin typeface="Arial" charset="0"/>
                <a:ea typeface="ＭＳ Ｐゴシック" charset="0"/>
                <a:cs typeface="ＭＳ Ｐゴシック" charset="0"/>
              </a:rPr>
              <a:t> 8: 17)</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المكافآت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mn-cs"/>
            </a:endParaRPr>
          </a:p>
        </p:txBody>
      </p:sp>
    </p:spTree>
    <p:extLst>
      <p:ext uri="{BB962C8B-B14F-4D97-AF65-F5344CB8AC3E}">
        <p14:creationId xmlns:p14="http://schemas.microsoft.com/office/powerpoint/2010/main" val="384578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ar-JO" b="1" dirty="0">
                <a:solidFill>
                  <a:schemeClr val="bg1"/>
                </a:solidFill>
              </a:rPr>
              <a:t>رومية 8: 19-21</a:t>
            </a:r>
            <a:endParaRPr lang="en-US" b="1" dirty="0">
              <a:solidFill>
                <a:schemeClr val="bg1"/>
              </a:solidFill>
            </a:endParaRPr>
          </a:p>
        </p:txBody>
      </p:sp>
      <p:sp>
        <p:nvSpPr>
          <p:cNvPr id="658436" name="Rectangle 4"/>
          <p:cNvSpPr>
            <a:spLocks noChangeArrowheads="1"/>
          </p:cNvSpPr>
          <p:nvPr/>
        </p:nvSpPr>
        <p:spPr bwMode="auto">
          <a:xfrm>
            <a:off x="0" y="0"/>
            <a:ext cx="2590800" cy="6858000"/>
          </a:xfrm>
          <a:prstGeom prst="rect">
            <a:avLst/>
          </a:prstGeom>
          <a:solidFill>
            <a:srgbClr val="000000"/>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lang="ar-JO" altLang="ja-JP" sz="2800" b="1" dirty="0">
                <a:solidFill>
                  <a:srgbClr val="FFFFFF"/>
                </a:solidFill>
                <a:latin typeface="Arial" charset="0"/>
              </a:rPr>
              <a:t>لأن انتظار الخليقة يتوقع استعلان أبناء الله</a:t>
            </a:r>
          </a:p>
          <a:p>
            <a:pPr marL="0" marR="0" lvl="0" indent="0" algn="r" defTabSz="914400" rtl="0" eaLnBrk="1" fontAlgn="base" latinLnBrk="0" hangingPunct="1">
              <a:lnSpc>
                <a:spcPct val="90000"/>
              </a:lnSpc>
              <a:spcBef>
                <a:spcPct val="20000"/>
              </a:spcBef>
              <a:spcAft>
                <a:spcPct val="0"/>
              </a:spcAft>
              <a:buClrTx/>
              <a:buSzTx/>
              <a:buFontTx/>
              <a:buNone/>
              <a:tabLst/>
              <a:defRPr/>
            </a:pPr>
            <a:r>
              <a:rPr lang="ar-JO" altLang="ja-JP" sz="2800" b="1" dirty="0">
                <a:solidFill>
                  <a:srgbClr val="FFFFFF"/>
                </a:solidFill>
                <a:latin typeface="Arial" charset="0"/>
              </a:rPr>
              <a:t>إذ أخضعت الخليقة للبطل ليس طوعاً بل من أجل الذي أخضعها على الرجاء</a:t>
            </a:r>
            <a:endParaRPr lang="en-US" altLang="ja-JP" sz="2800" b="1" dirty="0">
              <a:solidFill>
                <a:srgbClr val="FFFFFF"/>
              </a:solidFill>
              <a:latin typeface="Arial" charset="0"/>
            </a:endParaRP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charset="0"/>
                <a:ea typeface="ＭＳ Ｐゴシック" charset="-128"/>
              </a:rPr>
              <a:t>لأن الخليقة نفسها أيضاً ستعتق من عبودية الفساد إلى حرية مجد أولاد الله</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2122069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843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843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84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2390398"/>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31 فماذا نقول لهذا </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4400" b="1" baseline="30000" dirty="0">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cs typeface="ヒラギノ角ゴ ProN W3"/>
              </a:rPr>
              <a:t>إن كان الله معنا فمن علينا</a:t>
            </a: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cs typeface="ヒラギノ角ゴ ProN W3"/>
              </a:rPr>
              <a:t>رومية 8: 31-39</a:t>
            </a:r>
            <a:endParaRPr kumimoji="0" lang="en-GB" sz="32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23395102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062103"/>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32 الذي لم يشفق على ابنه</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4000" b="1" dirty="0">
                <a:latin typeface="Gill Sans"/>
                <a:cs typeface="ヒラギノ角ゴ ProN W3"/>
              </a:rPr>
              <a:t>بل بذله لأجلنا أجمعين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كيف لا يهبنا أيضاً معه كل شيء</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33946789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1795363"/>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33 من سيشتكي على مختاري الله</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4000" b="1" dirty="0">
                <a:latin typeface="Gill Sans"/>
                <a:cs typeface="ヒラギノ角ゴ ProN W3"/>
              </a:rPr>
              <a:t>الله هو الذي يبرر</a:t>
            </a: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b="1" baseline="0" dirty="0">
                <a:latin typeface="Gill Sans"/>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36528664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b="1" dirty="0">
                <a:solidFill>
                  <a:srgbClr val="000000"/>
                </a:solidFill>
                <a:effectLst/>
                <a:latin typeface="Arial" charset="0"/>
                <a:ea typeface="ＭＳ Ｐゴシック" charset="0"/>
                <a:cs typeface="ＭＳ Ｐゴシック" charset="0"/>
              </a:rPr>
              <a:t>الموضوع الرئيسي</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charset="0"/>
                <a:ea typeface="+mn-ea"/>
                <a:cs typeface="+mn-cs"/>
              </a:rPr>
              <a:t>لذلك اقبلوا بعضكم بعضاً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600" b="1" dirty="0">
                <a:solidFill>
                  <a:srgbClr val="000000"/>
                </a:solidFill>
                <a:latin typeface="Arial" charset="0"/>
                <a:ea typeface="+mn-ea"/>
                <a:cs typeface="+mn-cs"/>
              </a:rPr>
              <a:t>كما أن المسيح أيضاً قبلنا لمجد الله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mn-ea"/>
                <a:cs typeface="+mn-cs"/>
              </a:rPr>
              <a:t>(رو 15: 7)</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833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2082621"/>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34</a:t>
            </a:r>
            <a:r>
              <a:rPr kumimoji="0" lang="ar-JO" sz="44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من هو الذي يدين المسيح هو الذي مات بل بالحري قام أيضاً الذي هو أيضاً عن يمين الله الذي أيضاً يشفع فينا</a:t>
            </a: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292128442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193899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من سيفصلنا عن محبة المسيح أشدة أم ضيق أم اضطهاد أم جوع أم عري أم خطر أم سيف</a:t>
            </a: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6063410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2062103"/>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كما هو مكتوب إننا من أجلك نمات كل النهار قد حسبنا مثل غنم للذبح</a:t>
            </a: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30149829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1631216"/>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37 و لكننا في هذه جميعها يعظم انتصارنا بالذي أحبنا </a:t>
            </a: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18244488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2082621"/>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فإني متيقن أنه لا موت و لا حياة و لا ملائكة و لا رؤساء و لا قوات و لا أمور حاضرة و لا مستقبلة</a:t>
            </a:r>
            <a:endParaRPr kumimoji="0" lang="en-GB" sz="44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31572082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و لا علو و لا عمق و لا خليقة أخرى تقدر أن تفصلنا عن محبة الله التي في المسيح يسوع ربنا </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رومية 8: 31-39</a:t>
            </a:r>
            <a:endPar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endParaRPr>
          </a:p>
        </p:txBody>
      </p:sp>
    </p:spTree>
    <p:extLst>
      <p:ext uri="{BB962C8B-B14F-4D97-AF65-F5344CB8AC3E}">
        <p14:creationId xmlns:p14="http://schemas.microsoft.com/office/powerpoint/2010/main" val="10347366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 </a:t>
            </a:r>
            <a:r>
              <a:rPr lang="ar-JO" sz="3600" b="1" i="1" dirty="0">
                <a:solidFill>
                  <a:srgbClr val="FFFF00"/>
                </a:solidFill>
                <a:effectLst>
                  <a:glow rad="101600">
                    <a:schemeClr val="tx1">
                      <a:alpha val="75000"/>
                    </a:schemeClr>
                  </a:glow>
                </a:effectLst>
              </a:rPr>
              <a:t>نقبل</a:t>
            </a:r>
            <a:r>
              <a:rPr lang="ar-JO" sz="3600" b="1" i="1" dirty="0">
                <a:solidFill>
                  <a:schemeClr val="bg1"/>
                </a:solidFill>
                <a:effectLst>
                  <a:glow rad="101600">
                    <a:schemeClr val="tx1">
                      <a:alpha val="75000"/>
                    </a:schemeClr>
                  </a:glow>
                </a:effectLst>
              </a:rPr>
              <a:t> 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الحاجة إلى</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الدينونة</a:t>
            </a:r>
            <a:endPar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18-3: 20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000" b="1" dirty="0">
                <a:solidFill>
                  <a:srgbClr val="FFFFFF"/>
                </a:solidFill>
                <a:effectLst>
                  <a:glow rad="101600">
                    <a:srgbClr val="000000">
                      <a:alpha val="75000"/>
                    </a:srgbClr>
                  </a:glow>
                </a:effectLst>
                <a:latin typeface="Arial" pitchFamily="-112" charset="0"/>
                <a:ea typeface="Osaka"/>
                <a:cs typeface="+mn-cs"/>
              </a:rPr>
              <a:t>مزود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التبرير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 21-5: 21</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متاح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التقديس</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محفوظ</a:t>
            </a:r>
            <a:r>
              <a:rPr kumimoji="0" lang="ar-JO" sz="2000" b="1" i="0" u="none" strike="noStrike" kern="1200" cap="none" spc="0" normalizeH="0" noProof="0" dirty="0">
                <a:ln>
                  <a:noFill/>
                </a:ln>
                <a:solidFill>
                  <a:srgbClr val="FFFFFF"/>
                </a:solidFill>
                <a:effectLst>
                  <a:glow rad="101600">
                    <a:srgbClr val="000000">
                      <a:alpha val="75000"/>
                    </a:srgbClr>
                  </a:glow>
                </a:effectLst>
                <a:uLnTx/>
                <a:uFillTx/>
                <a:latin typeface="Arial" pitchFamily="-112" charset="0"/>
                <a:ea typeface="Osaka"/>
                <a:cs typeface="+mn-cs"/>
              </a:rPr>
              <a:t> في</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الإختيار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تساوي</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a:t>
            </a:r>
            <a:endParaRPr lang="en-US" sz="2000" b="1" dirty="0">
              <a:solidFill>
                <a:srgbClr val="FFFFFF"/>
              </a:solidFill>
              <a:effectLst>
                <a:glow rad="101600">
                  <a:srgbClr val="000000">
                    <a:alpha val="75000"/>
                  </a:srgbClr>
                </a:glow>
              </a:effectLst>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000" b="1" dirty="0">
                <a:solidFill>
                  <a:srgbClr val="FFFFFF"/>
                </a:solidFill>
                <a:effectLst>
                  <a:glow rad="101600">
                    <a:srgbClr val="000000">
                      <a:alpha val="75000"/>
                    </a:srgbClr>
                  </a:glow>
                </a:effectLst>
                <a:latin typeface="Arial" pitchFamily="-112" charset="0"/>
                <a:ea typeface="Osaka"/>
                <a:cs typeface="+mn-cs"/>
              </a:rPr>
              <a:t>البر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1-17</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الخطية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الخلاص</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الإنفصال</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الإختيار</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2953141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7">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997396"/>
                                        </p:tgtEl>
                                        <p:attrNameLst>
                                          <p:attrName>style.visibility</p:attrName>
                                        </p:attrNameLst>
                                      </p:cBhvr>
                                      <p:to>
                                        <p:strVal val="visible"/>
                                      </p:to>
                                    </p:set>
                                    <p:animEffect transition="in" filter="wipe(right)">
                                      <p:cBhvr>
                                        <p:cTn id="9" dur="500"/>
                                        <p:tgtEl>
                                          <p:spTgt spid="99739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5">
                                            <p:txEl>
                                              <p:pRg st="0" end="0"/>
                                            </p:txEl>
                                          </p:spTgt>
                                        </p:tgtEl>
                                        <p:attrNameLst>
                                          <p:attrName>style.visibility</p:attrName>
                                        </p:attrNameLst>
                                      </p:cBhvr>
                                      <p:to>
                                        <p:strVal val="visible"/>
                                      </p:to>
                                    </p:set>
                                    <p:animEffect transition="in" filter="dissolve">
                                      <p:cBhvr>
                                        <p:cTn id="14" dur="500"/>
                                        <p:tgtEl>
                                          <p:spTgt spid="997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P spid="997397" grpId="0" build="p" autoUpdateAnimBg="0"/>
      <p:bldP spid="99740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ctrTitle"/>
          </p:nvPr>
        </p:nvSpPr>
        <p:spPr/>
        <p:txBody>
          <a:bodyPr/>
          <a:lstStyle/>
          <a:p>
            <a:pPr eaLnBrk="1" hangingPunct="1"/>
            <a:r>
              <a:rPr lang="ar-JO" dirty="0">
                <a:solidFill>
                  <a:schemeClr val="bg1"/>
                </a:solidFill>
              </a:rPr>
              <a:t>رومية 9</a:t>
            </a:r>
            <a:endParaRPr lang="en-US" dirty="0"/>
          </a:p>
        </p:txBody>
      </p:sp>
      <p:sp>
        <p:nvSpPr>
          <p:cNvPr id="874499" name="Rectangle 3"/>
          <p:cNvSpPr>
            <a:spLocks noGrp="1" noChangeArrowheads="1"/>
          </p:cNvSpPr>
          <p:nvPr>
            <p:ph type="subTitle" idx="1"/>
          </p:nvPr>
        </p:nvSpPr>
        <p:spPr>
          <a:xfrm>
            <a:off x="685800" y="3886200"/>
            <a:ext cx="7848600" cy="1752600"/>
          </a:xfrm>
        </p:spPr>
        <p:txBody>
          <a:bodyPr/>
          <a:lstStyle/>
          <a:p>
            <a:pPr eaLnBrk="1" hangingPunct="1"/>
            <a:r>
              <a:rPr lang="ar-JO" b="1" i="1" dirty="0">
                <a:solidFill>
                  <a:schemeClr val="bg1"/>
                </a:solidFill>
              </a:rPr>
              <a:t>البر معلن في اختيار الله السيادي لإسرائيل</a:t>
            </a:r>
            <a:endParaRPr lang="en-US" b="1" i="1" dirty="0">
              <a:solidFill>
                <a:schemeClr val="bg1"/>
              </a:solidFill>
            </a:endParaRPr>
          </a:p>
        </p:txBody>
      </p:sp>
      <p:sp>
        <p:nvSpPr>
          <p:cNvPr id="141316" name="Text Box 4"/>
          <p:cNvSpPr txBox="1">
            <a:spLocks noChangeArrowheads="1"/>
          </p:cNvSpPr>
          <p:nvPr/>
        </p:nvSpPr>
        <p:spPr bwMode="auto">
          <a:xfrm>
            <a:off x="8229600" y="7620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128"/>
              </a:rPr>
              <a:t>154ت</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5838032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b="1" dirty="0">
                <a:solidFill>
                  <a:schemeClr val="tx1"/>
                </a:solidFill>
                <a:ea typeface="Arial" charset="0"/>
                <a:cs typeface="Arial" charset="0"/>
              </a:rPr>
              <a:t>إسرائيل دائماً تعني نسل يعقوب العرقي (9: 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155ف</a:t>
            </a:r>
            <a:endPar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000000"/>
                </a:solidFill>
                <a:latin typeface="Arial"/>
                <a:ea typeface="ＭＳ Ｐゴシック" pitchFamily="-112" charset="-128"/>
                <a:cs typeface="Arial"/>
              </a:rPr>
              <a:t>(9: 6)</a:t>
            </a:r>
            <a:endPar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000000"/>
                </a:solidFill>
                <a:latin typeface="Arial" charset="0"/>
                <a:ea typeface="Arial" charset="0"/>
                <a:cs typeface="Arial" charset="0"/>
              </a:rPr>
              <a:t>إسرائيل ترتبط                 بالأمم المؤمنين</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ليس كل اليهود يؤمنون</a:t>
            </a:r>
            <a:endPar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p:txBody>
          <a:bodyPr/>
          <a:lstStyle/>
          <a:p>
            <a:pPr eaLnBrk="1" hangingPunct="1"/>
            <a:r>
              <a:rPr lang="ar-JO" dirty="0">
                <a:solidFill>
                  <a:schemeClr val="bg1"/>
                </a:solidFill>
              </a:rPr>
              <a:t>رومية 10 </a:t>
            </a:r>
            <a:endParaRPr lang="en-US" dirty="0"/>
          </a:p>
        </p:txBody>
      </p:sp>
      <p:sp>
        <p:nvSpPr>
          <p:cNvPr id="879619" name="Rectangle 3"/>
          <p:cNvSpPr>
            <a:spLocks noGrp="1" noChangeArrowheads="1"/>
          </p:cNvSpPr>
          <p:nvPr>
            <p:ph type="subTitle" idx="1"/>
          </p:nvPr>
        </p:nvSpPr>
        <p:spPr/>
        <p:txBody>
          <a:bodyPr/>
          <a:lstStyle/>
          <a:p>
            <a:pPr eaLnBrk="1" hangingPunct="1"/>
            <a:r>
              <a:rPr lang="ar-JO" b="1" i="1" dirty="0">
                <a:solidFill>
                  <a:schemeClr val="bg1"/>
                </a:solidFill>
              </a:rPr>
              <a:t>البر معلن في إسرائيل الرافضة لله </a:t>
            </a:r>
          </a:p>
          <a:p>
            <a:pPr eaLnBrk="1" hangingPunct="1"/>
            <a:r>
              <a:rPr lang="ar-JO" b="1" i="1" dirty="0">
                <a:solidFill>
                  <a:schemeClr val="bg1"/>
                </a:solidFill>
              </a:rPr>
              <a:t>(و ليس العكس)</a:t>
            </a:r>
            <a:endParaRPr lang="en-US" b="1" i="1" dirty="0">
              <a:solidFill>
                <a:schemeClr val="bg1"/>
              </a:solidFill>
            </a:endParaRPr>
          </a:p>
        </p:txBody>
      </p:sp>
      <p:sp>
        <p:nvSpPr>
          <p:cNvPr id="142340" name="Text Box 4"/>
          <p:cNvSpPr txBox="1">
            <a:spLocks noChangeArrowheads="1"/>
          </p:cNvSpPr>
          <p:nvPr/>
        </p:nvSpPr>
        <p:spPr bwMode="auto">
          <a:xfrm>
            <a:off x="82296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154ت</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7977183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598019" name="Rectangle 2"/>
          <p:cNvSpPr>
            <a:spLocks noGrp="1" noChangeArrowheads="1"/>
          </p:cNvSpPr>
          <p:nvPr>
            <p:ph type="title"/>
          </p:nvPr>
        </p:nvSpPr>
        <p:spPr>
          <a:xfrm>
            <a:off x="3581400" y="533400"/>
            <a:ext cx="5715000" cy="762000"/>
          </a:xfrm>
        </p:spPr>
        <p:txBody>
          <a:bodyPr/>
          <a:lstStyle/>
          <a:p>
            <a:pPr eaLnBrk="1" hangingPunct="1"/>
            <a:r>
              <a:rPr lang="ar-JO" sz="4000" dirty="0">
                <a:solidFill>
                  <a:schemeClr val="bg1"/>
                </a:solidFill>
                <a:latin typeface="Arial" charset="0"/>
                <a:ea typeface="ＭＳ Ｐゴシック" charset="-128"/>
              </a:rPr>
              <a:t>الإمبراطورية الرومانية</a:t>
            </a:r>
            <a:endParaRPr lang="en-US" sz="4000" dirty="0">
              <a:solidFill>
                <a:schemeClr val="bg1"/>
              </a:solidFill>
              <a:latin typeface="Arial" charset="0"/>
              <a:ea typeface="ＭＳ Ｐゴシック" charset="-128"/>
            </a:endParaRPr>
          </a:p>
        </p:txBody>
      </p:sp>
      <p:sp>
        <p:nvSpPr>
          <p:cNvPr id="598020" name="Text Box 5"/>
          <p:cNvSpPr txBox="1">
            <a:spLocks noChangeArrowheads="1"/>
          </p:cNvSpPr>
          <p:nvPr/>
        </p:nvSpPr>
        <p:spPr bwMode="auto">
          <a:xfrm>
            <a:off x="8655050" y="0"/>
            <a:ext cx="530915" cy="461665"/>
          </a:xfrm>
          <a:prstGeom prst="rect">
            <a:avLst/>
          </a:prstGeom>
          <a:solidFill>
            <a:schemeClr val="bg2"/>
          </a:solidFill>
          <a:ln w="9525">
            <a:noFill/>
            <a:miter lim="800000"/>
            <a:headEnd/>
            <a:tailEnd/>
          </a:ln>
        </p:spPr>
        <p:txBody>
          <a:bodyPr wrap="none">
            <a:prstTxWarp prst="textNoShape">
              <a:avLst/>
            </a:prstTxWarp>
            <a:spAutoFit/>
          </a:bodyPr>
          <a:lstStyle/>
          <a:p>
            <a:r>
              <a:rPr lang="ar-JO" b="1" dirty="0">
                <a:latin typeface="Arial" charset="0"/>
                <a:ea typeface="Arial" charset="0"/>
                <a:cs typeface="Arial" charset="0"/>
              </a:rPr>
              <a:t>12</a:t>
            </a:r>
            <a:endParaRPr lang="en-US" b="1" dirty="0">
              <a:solidFill>
                <a:schemeClr val="bg1"/>
              </a:solidFill>
              <a:latin typeface="Arial" charset="0"/>
              <a:ea typeface="Arial" charset="0"/>
              <a:cs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rPr>
              <a:t>هل هناك مستقبل لإسرائيل الوطنية؟</a:t>
            </a:r>
            <a:endParaRPr lang="en-US" dirty="0">
              <a:solidFill>
                <a:schemeClr val="bg1"/>
              </a:solidFill>
            </a:endParaRPr>
          </a:p>
        </p:txBody>
      </p:sp>
      <p:sp>
        <p:nvSpPr>
          <p:cNvPr id="428036" name="Text Box 4"/>
          <p:cNvSpPr txBox="1">
            <a:spLocks noChangeArrowheads="1"/>
          </p:cNvSpPr>
          <p:nvPr/>
        </p:nvSpPr>
        <p:spPr bwMode="auto">
          <a:xfrm>
            <a:off x="8181975" y="71438"/>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155ك</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Striped Right Arrow 5">
            <a:extLst>
              <a:ext uri="{FF2B5EF4-FFF2-40B4-BE49-F238E27FC236}">
                <a16:creationId xmlns:a16="http://schemas.microsoft.com/office/drawing/2014/main" id="{9E2C2956-1F43-FF4C-B435-9E7B111856E1}"/>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Tree>
    <p:extLst>
      <p:ext uri="{BB962C8B-B14F-4D97-AF65-F5344CB8AC3E}">
        <p14:creationId xmlns:p14="http://schemas.microsoft.com/office/powerpoint/2010/main" val="225701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685800" y="76200"/>
            <a:ext cx="7772400" cy="685800"/>
          </a:xfrm>
        </p:spPr>
        <p:txBody>
          <a:bodyPr/>
          <a:lstStyle/>
          <a:p>
            <a:pPr eaLnBrk="1" hangingPunct="1"/>
            <a:r>
              <a:rPr lang="ar-JO" sz="3600" dirty="0">
                <a:solidFill>
                  <a:schemeClr val="bg1"/>
                </a:solidFill>
              </a:rPr>
              <a:t>ملخص رومية 9-11</a:t>
            </a:r>
            <a:endParaRPr lang="en-US" sz="3600" dirty="0">
              <a:solidFill>
                <a:schemeClr val="bg1"/>
              </a:solidFill>
            </a:endParaRPr>
          </a:p>
        </p:txBody>
      </p:sp>
      <p:sp>
        <p:nvSpPr>
          <p:cNvPr id="897027" name="Text Box 4"/>
          <p:cNvSpPr txBox="1">
            <a:spLocks noChangeArrowheads="1"/>
          </p:cNvSpPr>
          <p:nvPr/>
        </p:nvSpPr>
        <p:spPr bwMode="auto">
          <a:xfrm>
            <a:off x="8091766" y="95250"/>
            <a:ext cx="899903" cy="463846"/>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154ي</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aphicFrame>
        <p:nvGraphicFramePr>
          <p:cNvPr id="5" name="Table 4"/>
          <p:cNvGraphicFramePr>
            <a:graphicFrameLocks noGrp="1"/>
          </p:cNvGraphicFramePr>
          <p:nvPr/>
        </p:nvGraphicFramePr>
        <p:xfrm>
          <a:off x="0" y="909639"/>
          <a:ext cx="9144000" cy="573731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charset="0"/>
                          <a:ea typeface="Times" charset="0"/>
                          <a:cs typeface="Times" charset="0"/>
                        </a:rPr>
                        <a:t>9: 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charset="0"/>
                          <a:ea typeface="Times" charset="0"/>
                          <a:cs typeface="Times" charset="0"/>
                        </a:rPr>
                        <a:t>9: 30-10: 21</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charset="0"/>
                          <a:ea typeface="Times" charset="0"/>
                          <a:cs typeface="Times" charset="0"/>
                        </a:rPr>
                        <a:t>11: 1-36</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ماضي إسرائيل</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حاضر إسرائيل</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مستقبل إسرائيل</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36039">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اختار الله إسرائيل</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إسرائيل ترفض الله</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سيرفض الله إسرائيل جزئياً و موقتاً فقط</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03130">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فشل إسرائيل ليس ناتجاً عن عدم أمانة الله</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فشل إسرائيل ناتج عن رفض المسيا</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rPr>
                        <a:t>لن يكون فشل إسرائيل كليًا في نطاقه ولا نهائيًا</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03130">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تم حفظ بقية يهودية من قبل الله</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فقط بقية يهودية صغيرة قبلته الآن</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لا زالت هذه البقية ستنمو إلى أمة كاملة مؤمنة</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03130">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تم اختيار الأمم أيضا من قبل الله في المسيح</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الأمم صاروا مخلصين الآن من خلال الإيمان بالمسيح</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لا يجب أن يتفاخر الأمم بسبب البركات التي رفضها اليهود</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جانب إلهي</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جانب بشري</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نتائج إلهية</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اختيار الله</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مسؤولية الإنسان</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Times" charset="0"/>
                          <a:cs typeface="Times" charset="0"/>
                        </a:rPr>
                        <a:t>رحمة الله</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38549">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rPr>
                        <a:t>عدم الإيمان البشري لا يمكن أن يمحو وعود الله لأنها تقوم على مبدأ الاختيار السيادي</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rPr>
                        <a:t>ومع ذلك ، فإن اختيار الله بنعمة مطلقة لإتمام كلمته لا يلغي مسؤولية الإنسان عن عدم الإيمان</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rPr>
                        <a:t>في النهاية سيكون اختيار الله مبررًا في خلاص الأمة اليهودية التي ستكون على قيد الحياة عندما يعود المسيح</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861075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ctrTitle"/>
          </p:nvPr>
        </p:nvSpPr>
        <p:spPr/>
        <p:txBody>
          <a:bodyPr/>
          <a:lstStyle/>
          <a:p>
            <a:pPr eaLnBrk="1" hangingPunct="1"/>
            <a:r>
              <a:rPr lang="ar-JO" dirty="0">
                <a:solidFill>
                  <a:schemeClr val="bg1"/>
                </a:solidFill>
              </a:rPr>
              <a:t>رومية 11</a:t>
            </a:r>
            <a:endParaRPr lang="en-US" dirty="0"/>
          </a:p>
        </p:txBody>
      </p:sp>
      <p:sp>
        <p:nvSpPr>
          <p:cNvPr id="899075" name="Rectangle 3"/>
          <p:cNvSpPr>
            <a:spLocks noGrp="1" noChangeArrowheads="1"/>
          </p:cNvSpPr>
          <p:nvPr>
            <p:ph type="subTitle" idx="1"/>
          </p:nvPr>
        </p:nvSpPr>
        <p:spPr/>
        <p:txBody>
          <a:bodyPr/>
          <a:lstStyle/>
          <a:p>
            <a:pPr eaLnBrk="1" hangingPunct="1"/>
            <a:r>
              <a:rPr lang="ar-JO" b="1" i="1" dirty="0">
                <a:solidFill>
                  <a:schemeClr val="bg1"/>
                </a:solidFill>
              </a:rPr>
              <a:t>البر معلن في استرداد إسرائيل المستقبلي</a:t>
            </a:r>
            <a:endParaRPr lang="en-US" b="1" i="1" dirty="0">
              <a:solidFill>
                <a:schemeClr val="bg1"/>
              </a:solidFill>
            </a:endParaRPr>
          </a:p>
        </p:txBody>
      </p:sp>
      <p:sp>
        <p:nvSpPr>
          <p:cNvPr id="144388" name="Text Box 4"/>
          <p:cNvSpPr txBox="1">
            <a:spLocks noChangeArrowheads="1"/>
          </p:cNvSpPr>
          <p:nvPr/>
        </p:nvSpPr>
        <p:spPr bwMode="auto">
          <a:xfrm>
            <a:off x="8305800" y="76200"/>
            <a:ext cx="809837"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128"/>
              </a:rPr>
              <a:t>154د</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7433604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4"/>
          <p:cNvSpPr>
            <a:spLocks noChangeArrowheads="1"/>
          </p:cNvSpPr>
          <p:nvPr/>
        </p:nvSpPr>
        <p:spPr bwMode="auto">
          <a:xfrm>
            <a:off x="0" y="0"/>
            <a:ext cx="9144000" cy="6858000"/>
          </a:xfrm>
          <a:prstGeom prst="rect">
            <a:avLst/>
          </a:prstGeom>
          <a:solidFill>
            <a:srgbClr val="FFFFFF"/>
          </a:solidFill>
          <a:ln w="9525">
            <a:no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grpSp>
        <p:nvGrpSpPr>
          <p:cNvPr id="921603" name="Group 23"/>
          <p:cNvGrpSpPr>
            <a:grpSpLocks/>
          </p:cNvGrpSpPr>
          <p:nvPr/>
        </p:nvGrpSpPr>
        <p:grpSpPr bwMode="auto">
          <a:xfrm>
            <a:off x="899864" y="35644"/>
            <a:ext cx="7848600" cy="6489700"/>
            <a:chOff x="528" y="96"/>
            <a:chExt cx="4944" cy="4088"/>
          </a:xfrm>
        </p:grpSpPr>
        <p:pic>
          <p:nvPicPr>
            <p:cNvPr id="921621" name="Picture 6"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 y="211"/>
              <a:ext cx="4094" cy="3973"/>
            </a:xfrm>
            <a:prstGeom prst="rect">
              <a:avLst/>
            </a:prstGeom>
            <a:noFill/>
            <a:ln w="9525">
              <a:noFill/>
              <a:miter lim="800000"/>
              <a:headEnd/>
              <a:tailEnd/>
            </a:ln>
          </p:spPr>
        </p:pic>
        <p:grpSp>
          <p:nvGrpSpPr>
            <p:cNvPr id="921622" name="Group 21"/>
            <p:cNvGrpSpPr>
              <a:grpSpLocks/>
            </p:cNvGrpSpPr>
            <p:nvPr/>
          </p:nvGrpSpPr>
          <p:grpSpPr bwMode="auto">
            <a:xfrm>
              <a:off x="2016" y="96"/>
              <a:ext cx="3456" cy="2496"/>
              <a:chOff x="2304" y="288"/>
              <a:chExt cx="3456" cy="2496"/>
            </a:xfrm>
          </p:grpSpPr>
          <p:sp>
            <p:nvSpPr>
              <p:cNvPr id="921623" name="Rectangle 18"/>
              <p:cNvSpPr>
                <a:spLocks noChangeArrowheads="1"/>
              </p:cNvSpPr>
              <p:nvPr/>
            </p:nvSpPr>
            <p:spPr bwMode="auto">
              <a:xfrm>
                <a:off x="2400" y="288"/>
                <a:ext cx="2496" cy="1584"/>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4" name="Rectangle 19"/>
              <p:cNvSpPr>
                <a:spLocks noChangeArrowheads="1"/>
              </p:cNvSpPr>
              <p:nvPr/>
            </p:nvSpPr>
            <p:spPr bwMode="auto">
              <a:xfrm>
                <a:off x="2304" y="1824"/>
                <a:ext cx="2496" cy="960"/>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5" name="Rectangle 20"/>
              <p:cNvSpPr>
                <a:spLocks noChangeArrowheads="1"/>
              </p:cNvSpPr>
              <p:nvPr/>
            </p:nvSpPr>
            <p:spPr bwMode="auto">
              <a:xfrm>
                <a:off x="2544" y="1200"/>
                <a:ext cx="3216" cy="33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grpSp>
      </p:grpSp>
      <p:sp>
        <p:nvSpPr>
          <p:cNvPr id="921605" name="Rectangle 2"/>
          <p:cNvSpPr>
            <a:spLocks noGrp="1" noChangeArrowheads="1"/>
          </p:cNvSpPr>
          <p:nvPr>
            <p:ph type="ctrTitle"/>
          </p:nvPr>
        </p:nvSpPr>
        <p:spPr>
          <a:xfrm>
            <a:off x="4267200" y="5027092"/>
            <a:ext cx="4876800" cy="1447800"/>
          </a:xfrm>
          <a:solidFill>
            <a:schemeClr val="bg1"/>
          </a:solidFill>
        </p:spPr>
        <p:txBody>
          <a:bodyPr/>
          <a:lstStyle/>
          <a:p>
            <a:pPr eaLnBrk="1" hangingPunct="1"/>
            <a:r>
              <a:rPr lang="ar-JO" sz="3600" b="1" dirty="0">
                <a:solidFill>
                  <a:schemeClr val="accent2"/>
                </a:solidFill>
                <a:ea typeface="Arial" charset="0"/>
                <a:cs typeface="Arial" charset="0"/>
              </a:rPr>
              <a:t>التدبير الأممي</a:t>
            </a:r>
            <a:endParaRPr lang="en-US" sz="3600" dirty="0">
              <a:ea typeface="Arial" charset="0"/>
              <a:cs typeface="Arial" charset="0"/>
            </a:endParaRPr>
          </a:p>
        </p:txBody>
      </p:sp>
      <p:sp>
        <p:nvSpPr>
          <p:cNvPr id="1333256" name="Text Box 8"/>
          <p:cNvSpPr txBox="1">
            <a:spLocks noChangeArrowheads="1"/>
          </p:cNvSpPr>
          <p:nvPr/>
        </p:nvSpPr>
        <p:spPr bwMode="auto">
          <a:xfrm>
            <a:off x="3505200" y="3412605"/>
            <a:ext cx="4059238" cy="519112"/>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الجذر (11: 16-18)</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57" name="Text Box 9"/>
          <p:cNvSpPr txBox="1">
            <a:spLocks noChangeArrowheads="1"/>
          </p:cNvSpPr>
          <p:nvPr/>
        </p:nvSpPr>
        <p:spPr bwMode="auto">
          <a:xfrm>
            <a:off x="3505200" y="2925242"/>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الدسم (11: 17ب)</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0" name="Text Box 12"/>
          <p:cNvSpPr txBox="1">
            <a:spLocks noChangeArrowheads="1"/>
          </p:cNvSpPr>
          <p:nvPr/>
        </p:nvSpPr>
        <p:spPr bwMode="auto">
          <a:xfrm>
            <a:off x="3962400" y="7598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lvl="0" indent="-342900" algn="r">
              <a:defRPr/>
            </a:pPr>
            <a:r>
              <a:rPr lang="ar-JO" sz="1800" dirty="0"/>
              <a:t>1) المتبقي / المطعمة = الإيمان (11: 23-24)</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1" name="Text Box 13"/>
          <p:cNvSpPr txBox="1">
            <a:spLocks noChangeArrowheads="1"/>
          </p:cNvSpPr>
          <p:nvPr/>
        </p:nvSpPr>
        <p:spPr bwMode="auto">
          <a:xfrm>
            <a:off x="3810000" y="378892"/>
            <a:ext cx="5048280" cy="461665"/>
          </a:xfrm>
          <a:prstGeom prst="rect">
            <a:avLst/>
          </a:prstGeom>
          <a:solidFill>
            <a:schemeClr val="bg1"/>
          </a:solidFill>
          <a:ln w="9525">
            <a:noFill/>
            <a:miter lim="800000"/>
            <a:headEnd/>
            <a:tailEnd/>
          </a:ln>
        </p:spPr>
        <p:txBody>
          <a:bodyPr wrap="square">
            <a:prstTxWarp prst="textNoShape">
              <a:avLst/>
            </a:prstTxWarp>
            <a:spAutoFit/>
          </a:bodyPr>
          <a:lstStyle/>
          <a:p>
            <a:pPr marL="457200" marR="0" lvl="0" indent="-457200" algn="r" defTabSz="914400" rtl="0" eaLnBrk="1" fontAlgn="base" latinLnBrk="0" hangingPunct="1">
              <a:lnSpc>
                <a:spcPct val="100000"/>
              </a:lnSpc>
              <a:spcBef>
                <a:spcPct val="0"/>
              </a:spcBef>
              <a:spcAft>
                <a:spcPct val="0"/>
              </a:spcAft>
              <a:buClrTx/>
              <a:buSzTx/>
              <a:tabLst/>
              <a:defRPr/>
            </a:pPr>
            <a:r>
              <a:rPr lang="ar-JO" b="1" noProof="0" dirty="0">
                <a:solidFill>
                  <a:srgbClr val="000000"/>
                </a:solidFill>
                <a:latin typeface="Arial" charset="0"/>
                <a:ea typeface="Osaka" charset="-128"/>
                <a:cs typeface="Osaka" charset="-128"/>
              </a:rPr>
              <a:t>أ. الطبيعي : إسرائيل العرقية (9: 4-5)</a:t>
            </a:r>
            <a:endParaRPr kumimoji="0" lang="en-US" sz="24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2" name="Text Box 14"/>
          <p:cNvSpPr txBox="1">
            <a:spLocks noChangeArrowheads="1"/>
          </p:cNvSpPr>
          <p:nvPr/>
        </p:nvSpPr>
        <p:spPr bwMode="auto">
          <a:xfrm>
            <a:off x="3962400" y="10646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Osaka" charset="-128"/>
                <a:cs typeface="Osaka" charset="-128"/>
              </a:rPr>
              <a:t>2)</a:t>
            </a:r>
            <a:r>
              <a:rPr kumimoji="0" lang="ar-JO" sz="1800" b="1" i="0" u="none" strike="noStrike" kern="1200" cap="none" spc="0" normalizeH="0" noProof="0" dirty="0">
                <a:ln>
                  <a:noFill/>
                </a:ln>
                <a:solidFill>
                  <a:srgbClr val="000000"/>
                </a:solidFill>
                <a:effectLst/>
                <a:uLnTx/>
                <a:uFillTx/>
                <a:latin typeface="Arial" charset="0"/>
                <a:ea typeface="Osaka" charset="-128"/>
                <a:cs typeface="Osaka" charset="-128"/>
              </a:rPr>
              <a:t> المقطوع = غير المؤمن (11: 19-21)</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pic>
        <p:nvPicPr>
          <p:cNvPr id="1333280" name="Picture 32"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741092"/>
            <a:ext cx="1217613" cy="1524000"/>
          </a:xfrm>
          <a:prstGeom prst="rect">
            <a:avLst/>
          </a:prstGeom>
          <a:noFill/>
          <a:ln w="9525">
            <a:noFill/>
            <a:miter lim="800000"/>
            <a:headEnd/>
            <a:tailEnd/>
          </a:ln>
        </p:spPr>
      </p:pic>
      <p:sp>
        <p:nvSpPr>
          <p:cNvPr id="1333290" name="AutoShape 42"/>
          <p:cNvSpPr>
            <a:spLocks noChangeArrowheads="1"/>
          </p:cNvSpPr>
          <p:nvPr/>
        </p:nvSpPr>
        <p:spPr bwMode="auto">
          <a:xfrm rot="-1178176">
            <a:off x="4186238" y="43158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1333265" name="Text Box 17"/>
          <p:cNvSpPr txBox="1">
            <a:spLocks noChangeArrowheads="1"/>
          </p:cNvSpPr>
          <p:nvPr/>
        </p:nvSpPr>
        <p:spPr bwMode="auto">
          <a:xfrm>
            <a:off x="3962400" y="21314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1800" b="1" dirty="0">
                <a:solidFill>
                  <a:srgbClr val="000000"/>
                </a:solidFill>
                <a:latin typeface="Arial" charset="0"/>
                <a:ea typeface="Osaka" charset="-128"/>
                <a:cs typeface="Osaka" charset="-128"/>
              </a:rPr>
              <a:t>2) المقطوعة = غير المؤمنة (11: 21ب)</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3" name="Text Box 15"/>
          <p:cNvSpPr txBox="1">
            <a:spLocks noChangeArrowheads="1"/>
          </p:cNvSpPr>
          <p:nvPr/>
        </p:nvSpPr>
        <p:spPr bwMode="auto">
          <a:xfrm>
            <a:off x="3962400" y="18266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tabLst/>
              <a:defRPr/>
            </a:pPr>
            <a:r>
              <a:rPr lang="ar-JO" sz="1800" b="1" dirty="0">
                <a:solidFill>
                  <a:srgbClr val="000000"/>
                </a:solidFill>
                <a:latin typeface="Arial" charset="0"/>
                <a:ea typeface="Osaka" charset="-128"/>
                <a:cs typeface="Osaka" charset="-128"/>
              </a:rPr>
              <a:t>1) المطعمة = المؤمنة (11: 17ب، 22)</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59" name="Text Box 11"/>
          <p:cNvSpPr txBox="1">
            <a:spLocks noChangeArrowheads="1"/>
          </p:cNvSpPr>
          <p:nvPr/>
        </p:nvSpPr>
        <p:spPr bwMode="auto">
          <a:xfrm>
            <a:off x="3505200" y="-2108"/>
            <a:ext cx="4059238" cy="52322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2800" b="1" i="1" dirty="0">
                <a:solidFill>
                  <a:srgbClr val="000000"/>
                </a:solidFill>
                <a:latin typeface="Arial" charset="0"/>
                <a:ea typeface="Osaka" charset="-128"/>
                <a:cs typeface="Osaka" charset="-128"/>
              </a:rPr>
              <a:t>الأغصان (11: 17-21)</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4" name="Text Box 16"/>
          <p:cNvSpPr txBox="1">
            <a:spLocks noChangeArrowheads="1"/>
          </p:cNvSpPr>
          <p:nvPr/>
        </p:nvSpPr>
        <p:spPr bwMode="auto">
          <a:xfrm>
            <a:off x="3810000" y="1445692"/>
            <a:ext cx="5119718" cy="461665"/>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Osaka" charset="-128"/>
                <a:cs typeface="Osaka" charset="-128"/>
              </a:rPr>
              <a:t>ب.</a:t>
            </a:r>
            <a:r>
              <a:rPr kumimoji="0" lang="ar-JO" sz="2400" b="1" i="0" u="none" strike="noStrike" kern="1200" cap="none" spc="0" normalizeH="0" noProof="0" dirty="0">
                <a:ln>
                  <a:noFill/>
                </a:ln>
                <a:solidFill>
                  <a:srgbClr val="000000"/>
                </a:solidFill>
                <a:effectLst/>
                <a:uLnTx/>
                <a:uFillTx/>
                <a:latin typeface="Arial" charset="0"/>
                <a:ea typeface="Osaka" charset="-128"/>
                <a:cs typeface="Osaka" charset="-128"/>
              </a:rPr>
              <a:t> البرية : الإنسانية الأممية</a:t>
            </a:r>
            <a:endParaRPr kumimoji="0" lang="en-US" sz="24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27" name="Text Box 14"/>
          <p:cNvSpPr txBox="1">
            <a:spLocks noChangeArrowheads="1"/>
          </p:cNvSpPr>
          <p:nvPr/>
        </p:nvSpPr>
        <p:spPr bwMode="auto">
          <a:xfrm>
            <a:off x="683568" y="3621956"/>
            <a:ext cx="2808312"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Osaka" charset="-128"/>
                <a:cs typeface="Osaka" charset="-128"/>
              </a:rPr>
              <a:t>شجرة زيتون مزروعة</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t>
            </a:r>
            <a:r>
              <a:rPr lang="ar-JO" sz="1600" b="1" dirty="0">
                <a:solidFill>
                  <a:srgbClr val="000000"/>
                </a:solidFill>
                <a:latin typeface="Arial" charset="0"/>
                <a:ea typeface="Osaka" charset="-128"/>
                <a:cs typeface="Osaka" charset="-128"/>
              </a:rPr>
              <a:t>العهد الإبراهيمي</a:t>
            </a: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t>
            </a:r>
          </a:p>
        </p:txBody>
      </p:sp>
      <p:sp>
        <p:nvSpPr>
          <p:cNvPr id="28" name="Text Box 14"/>
          <p:cNvSpPr txBox="1">
            <a:spLocks noChangeArrowheads="1"/>
          </p:cNvSpPr>
          <p:nvPr/>
        </p:nvSpPr>
        <p:spPr bwMode="auto">
          <a:xfrm>
            <a:off x="611560" y="6093296"/>
            <a:ext cx="2952328"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1333252" name="Text Box 4"/>
          <p:cNvSpPr txBox="1">
            <a:spLocks noChangeArrowheads="1"/>
          </p:cNvSpPr>
          <p:nvPr/>
        </p:nvSpPr>
        <p:spPr bwMode="auto">
          <a:xfrm>
            <a:off x="8229600" y="44624"/>
            <a:ext cx="904415" cy="461665"/>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99"/>
                </a:solidFill>
                <a:effectLst/>
                <a:uLnTx/>
                <a:uFillTx/>
                <a:latin typeface="Arial"/>
                <a:ea typeface="ＭＳ Ｐゴシック" pitchFamily="-112" charset="-128"/>
                <a:cs typeface="Arial"/>
              </a:rPr>
              <a:t>155ت</a:t>
            </a:r>
            <a:endParaRPr kumimoji="0" lang="en-US" sz="2400" b="1" i="0" u="none" strike="noStrike" kern="1200" cap="none" spc="0" normalizeH="0" baseline="0" noProof="0" dirty="0">
              <a:ln>
                <a:noFill/>
              </a:ln>
              <a:solidFill>
                <a:srgbClr val="333399"/>
              </a:solidFill>
              <a:effectLst/>
              <a:uLnTx/>
              <a:uFillTx/>
              <a:latin typeface="Arial"/>
              <a:ea typeface="ＭＳ Ｐゴシック" pitchFamily="-112" charset="-128"/>
              <a:cs typeface="Arial"/>
            </a:endParaRPr>
          </a:p>
        </p:txBody>
      </p:sp>
      <p:sp>
        <p:nvSpPr>
          <p:cNvPr id="30" name="Rectangle 8"/>
          <p:cNvSpPr>
            <a:spLocks noChangeArrowheads="1"/>
          </p:cNvSpPr>
          <p:nvPr/>
        </p:nvSpPr>
        <p:spPr bwMode="auto">
          <a:xfrm>
            <a:off x="33536" y="4149080"/>
            <a:ext cx="3962400" cy="2592288"/>
          </a:xfrm>
          <a:prstGeom prst="rect">
            <a:avLst/>
          </a:prstGeom>
          <a:solidFill>
            <a:sysClr val="window" lastClr="FFFFFF"/>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ysClr val="windowText" lastClr="000000"/>
              </a:solidFill>
              <a:effectLst/>
              <a:uLnTx/>
              <a:uFillTx/>
              <a:latin typeface="Times New Roman" charset="0"/>
              <a:ea typeface="Osaka" charset="0"/>
              <a:cs typeface="Osaka" charset="0"/>
            </a:endParaRPr>
          </a:p>
        </p:txBody>
      </p:sp>
      <p:cxnSp>
        <p:nvCxnSpPr>
          <p:cNvPr id="3" name="Straight Connector 2"/>
          <p:cNvCxnSpPr/>
          <p:nvPr/>
        </p:nvCxnSpPr>
        <p:spPr bwMode="auto">
          <a:xfrm>
            <a:off x="3131840" y="980728"/>
            <a:ext cx="864096"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843808" y="3212976"/>
            <a:ext cx="64807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8" name="Straight Connector 47"/>
          <p:cNvCxnSpPr>
            <a:endCxn id="1333256" idx="1"/>
          </p:cNvCxnSpPr>
          <p:nvPr/>
        </p:nvCxnSpPr>
        <p:spPr bwMode="auto">
          <a:xfrm>
            <a:off x="2843808" y="3501008"/>
            <a:ext cx="661392" cy="171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8" name="Right Triangle 17"/>
          <p:cNvSpPr/>
          <p:nvPr/>
        </p:nvSpPr>
        <p:spPr bwMode="auto">
          <a:xfrm rot="16200000">
            <a:off x="2879812" y="1952836"/>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9" name="Straight Connector 38"/>
          <p:cNvCxnSpPr/>
          <p:nvPr/>
        </p:nvCxnSpPr>
        <p:spPr bwMode="auto">
          <a:xfrm flipV="1">
            <a:off x="3131840" y="1196752"/>
            <a:ext cx="792088" cy="122413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3" name="Right Triangle 52"/>
          <p:cNvSpPr/>
          <p:nvPr/>
        </p:nvSpPr>
        <p:spPr bwMode="auto">
          <a:xfrm rot="10800000" flipV="1">
            <a:off x="2576614" y="2276871"/>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7" name="Straight Connector 36"/>
          <p:cNvCxnSpPr/>
          <p:nvPr/>
        </p:nvCxnSpPr>
        <p:spPr bwMode="auto">
          <a:xfrm flipV="1">
            <a:off x="2699792" y="2060848"/>
            <a:ext cx="1368152" cy="504056"/>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921614" name="Picture 44"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776" y="1256928"/>
            <a:ext cx="1217613" cy="1524000"/>
          </a:xfrm>
          <a:prstGeom prst="rect">
            <a:avLst/>
          </a:prstGeom>
          <a:noFill/>
          <a:ln w="9525">
            <a:noFill/>
            <a:miter lim="800000"/>
            <a:headEnd/>
            <a:tailEnd/>
          </a:ln>
        </p:spPr>
      </p:pic>
      <p:sp>
        <p:nvSpPr>
          <p:cNvPr id="1333258" name="Text Box 10"/>
          <p:cNvSpPr txBox="1">
            <a:spLocks noChangeArrowheads="1"/>
          </p:cNvSpPr>
          <p:nvPr/>
        </p:nvSpPr>
        <p:spPr bwMode="auto">
          <a:xfrm>
            <a:off x="3505200" y="2436292"/>
            <a:ext cx="4059238" cy="5191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الجذع (11: 24)</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cxnSp>
        <p:nvCxnSpPr>
          <p:cNvPr id="43" name="Straight Connector 42"/>
          <p:cNvCxnSpPr/>
          <p:nvPr/>
        </p:nvCxnSpPr>
        <p:spPr bwMode="auto">
          <a:xfrm flipV="1">
            <a:off x="2555776" y="2636912"/>
            <a:ext cx="936104" cy="144016"/>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333291" name="AutoShape 43"/>
          <p:cNvSpPr>
            <a:spLocks noChangeArrowheads="1"/>
          </p:cNvSpPr>
          <p:nvPr/>
        </p:nvSpPr>
        <p:spPr bwMode="auto">
          <a:xfrm rot="-9368578">
            <a:off x="3768993" y="2232120"/>
            <a:ext cx="2552392"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3401596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3264"/>
                                        </p:tgtEl>
                                        <p:attrNameLst>
                                          <p:attrName>style.visibility</p:attrName>
                                        </p:attrNameLst>
                                      </p:cBhvr>
                                      <p:to>
                                        <p:strVal val="visible"/>
                                      </p:to>
                                    </p:set>
                                    <p:animEffect transition="in" filter="dissolve">
                                      <p:cBhvr>
                                        <p:cTn id="42" dur="500"/>
                                        <p:tgtEl>
                                          <p:spTgt spid="1333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3"/>
                                        </p:tgtEl>
                                        <p:attrNameLst>
                                          <p:attrName>style.visibility</p:attrName>
                                        </p:attrNameLst>
                                      </p:cBhvr>
                                      <p:to>
                                        <p:strVal val="visible"/>
                                      </p:to>
                                    </p:set>
                                    <p:animEffect transition="in" filter="dissolve">
                                      <p:cBhvr>
                                        <p:cTn id="47" dur="500"/>
                                        <p:tgtEl>
                                          <p:spTgt spid="13332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grpId="1" nodeType="clickEffect">
                                  <p:stCondLst>
                                    <p:cond delay="0"/>
                                  </p:stCondLst>
                                  <p:childTnLst>
                                    <p:animEffect transition="out" filter="wipe(right)">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1333280"/>
                                        </p:tgtEl>
                                      </p:cBhvr>
                                    </p:animEffect>
                                    <p:set>
                                      <p:cBhvr>
                                        <p:cTn id="68" dur="1" fill="hold">
                                          <p:stCondLst>
                                            <p:cond delay="499"/>
                                          </p:stCondLst>
                                        </p:cTn>
                                        <p:tgtEl>
                                          <p:spTgt spid="1333280"/>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33291"/>
                                        </p:tgtEl>
                                        <p:attrNameLst>
                                          <p:attrName>style.visibility</p:attrName>
                                        </p:attrNameLst>
                                      </p:cBhvr>
                                      <p:to>
                                        <p:strVal val="visible"/>
                                      </p:to>
                                    </p:set>
                                    <p:animEffect transition="in" filter="wipe(right)">
                                      <p:cBhvr>
                                        <p:cTn id="72" dur="500"/>
                                        <p:tgtEl>
                                          <p:spTgt spid="1333291"/>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921614"/>
                                        </p:tgtEl>
                                        <p:attrNameLst>
                                          <p:attrName>style.visibility</p:attrName>
                                        </p:attrNameLst>
                                      </p:cBhvr>
                                      <p:to>
                                        <p:strVal val="visible"/>
                                      </p:to>
                                    </p:set>
                                    <p:animEffect transition="in" filter="blinds(horizontal)">
                                      <p:cBhvr>
                                        <p:cTn id="76" dur="500"/>
                                        <p:tgtEl>
                                          <p:spTgt spid="9216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65" grpId="0" animBg="1" autoUpdateAnimBg="0"/>
      <p:bldP spid="1333263" grpId="0" animBg="1" autoUpdateAnimBg="0"/>
      <p:bldP spid="1333259" grpId="0" animBg="1" autoUpdateAnimBg="0"/>
      <p:bldP spid="1333264" grpId="0"/>
      <p:bldP spid="30" grpId="0" animBg="1" autoUpdateAnimBg="0"/>
      <p:bldP spid="1333258" grpId="0"/>
      <p:bldP spid="1333291" grpId="0" animBg="1"/>
      <p:bldP spid="1333291"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 </a:t>
            </a:r>
            <a:r>
              <a:rPr lang="ar-JO" sz="3600" b="1" i="1" dirty="0">
                <a:solidFill>
                  <a:srgbClr val="FFFF00"/>
                </a:solidFill>
                <a:effectLst>
                  <a:glow rad="101600">
                    <a:schemeClr val="tx1">
                      <a:alpha val="75000"/>
                    </a:schemeClr>
                  </a:glow>
                </a:effectLst>
              </a:rPr>
              <a:t>نقبل</a:t>
            </a:r>
            <a:r>
              <a:rPr lang="ar-JO" sz="3600" b="1" i="1" dirty="0">
                <a:solidFill>
                  <a:schemeClr val="bg1"/>
                </a:solidFill>
                <a:effectLst>
                  <a:glow rad="101600">
                    <a:schemeClr val="tx1">
                      <a:alpha val="75000"/>
                    </a:schemeClr>
                  </a:glow>
                </a:effectLst>
              </a:rPr>
              <a:t> 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الحاجة إلى</a:t>
            </a:r>
            <a:r>
              <a:rPr lang="en-US" sz="2000" b="1" dirty="0">
                <a:solidFill>
                  <a:srgbClr val="FFFF00"/>
                </a:solidFill>
                <a:effectLst>
                  <a:glow rad="101600">
                    <a:srgbClr val="000000">
                      <a:alpha val="75000"/>
                    </a:srgbClr>
                  </a:glow>
                </a:effectLst>
                <a:latin typeface="Arial" pitchFamily="-112" charset="0"/>
                <a:ea typeface="Osaka"/>
              </a:rPr>
              <a:t> </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00"/>
                </a:solidFill>
                <a:effectLst>
                  <a:glow rad="101600">
                    <a:srgbClr val="000000">
                      <a:alpha val="75000"/>
                    </a:srgbClr>
                  </a:glow>
                </a:effectLst>
                <a:latin typeface="Arial" pitchFamily="-112" charset="0"/>
                <a:ea typeface="Osaka"/>
              </a:rPr>
              <a:t>الدينونة</a:t>
            </a:r>
            <a:endParaRPr lang="en-US" sz="2000" b="1" dirty="0">
              <a:solidFill>
                <a:srgbClr val="FFFF00"/>
              </a:solidFill>
              <a:effectLst>
                <a:glow rad="101600">
                  <a:srgbClr val="000000">
                    <a:alpha val="75000"/>
                  </a:srgbClr>
                </a:glow>
              </a:effectLst>
              <a:latin typeface="Arial" pitchFamily="-112" charset="0"/>
              <a:ea typeface="Osaka"/>
            </a:endParaRPr>
          </a:p>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1: 18-3: 20</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مزود في</a:t>
            </a:r>
          </a:p>
          <a:p>
            <a:pPr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التبرير</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3: 21-5: 21</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متاح في</a:t>
            </a:r>
          </a:p>
          <a:p>
            <a:pPr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التقديس</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6-8</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محفوظ في</a:t>
            </a:r>
            <a:r>
              <a:rPr lang="en-US" sz="2000" b="1" dirty="0">
                <a:solidFill>
                  <a:srgbClr val="FFFF00"/>
                </a:solidFill>
                <a:effectLst>
                  <a:glow rad="101600">
                    <a:srgbClr val="000000">
                      <a:alpha val="75000"/>
                    </a:srgbClr>
                  </a:glow>
                </a:effectLst>
                <a:latin typeface="Arial" pitchFamily="-112" charset="0"/>
                <a:ea typeface="Osaka"/>
              </a:rPr>
              <a:t> </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00"/>
                </a:solidFill>
                <a:effectLst>
                  <a:glow rad="101600">
                    <a:srgbClr val="000000">
                      <a:alpha val="75000"/>
                    </a:srgbClr>
                  </a:glow>
                </a:effectLst>
                <a:latin typeface="Arial" pitchFamily="-112" charset="0"/>
                <a:ea typeface="Osaka"/>
              </a:rPr>
              <a:t>الإختيار</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9-11</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مطبق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التحول</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 1-15: 13</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تساوي</a:t>
            </a:r>
            <a:r>
              <a:rPr lang="en-US" sz="2000" b="1" dirty="0">
                <a:solidFill>
                  <a:srgbClr val="FFFFFF"/>
                </a:solidFill>
                <a:effectLst>
                  <a:glow rad="101600">
                    <a:srgbClr val="000000">
                      <a:alpha val="75000"/>
                    </a:srgbClr>
                  </a:glow>
                </a:effectLst>
                <a:latin typeface="Arial" pitchFamily="-112" charset="0"/>
                <a:ea typeface="Osaka"/>
              </a:rPr>
              <a:t> </a:t>
            </a:r>
          </a:p>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البر</a:t>
            </a:r>
            <a:endParaRPr lang="en-US" sz="2000" b="1" dirty="0">
              <a:solidFill>
                <a:srgbClr val="FFFFFF"/>
              </a:solidFill>
              <a:effectLst>
                <a:glow rad="101600">
                  <a:srgbClr val="000000">
                    <a:alpha val="75000"/>
                  </a:srgbClr>
                </a:glow>
              </a:effectLst>
              <a:latin typeface="Arial" pitchFamily="-112" charset="0"/>
              <a:ea typeface="Osaka"/>
            </a:endParaRPr>
          </a:p>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1: 1-17</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الخطية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الخلاص</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الإنفصال</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الإختيار</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الخضوع و الحساسية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1887847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7399">
                                            <p:txEl>
                                              <p:pRg st="1" end="1"/>
                                            </p:txEl>
                                          </p:spTgt>
                                        </p:tgtEl>
                                        <p:attrNameLst>
                                          <p:attrName>style.visibility</p:attrName>
                                        </p:attrNameLst>
                                      </p:cBhvr>
                                      <p:to>
                                        <p:strVal val="visible"/>
                                      </p:to>
                                    </p:set>
                                  </p:childTnLst>
                                </p:cTn>
                              </p:par>
                              <p:par>
                                <p:cTn id="11" presetID="22" presetClass="entr" presetSubtype="4" fill="hold" grpId="0" nodeType="withEffect">
                                  <p:stCondLst>
                                    <p:cond delay="0"/>
                                  </p:stCondLst>
                                  <p:childTnLst>
                                    <p:set>
                                      <p:cBhvr>
                                        <p:cTn id="12" dur="1" fill="hold">
                                          <p:stCondLst>
                                            <p:cond delay="0"/>
                                          </p:stCondLst>
                                        </p:cTn>
                                        <p:tgtEl>
                                          <p:spTgt spid="997398"/>
                                        </p:tgtEl>
                                        <p:attrNameLst>
                                          <p:attrName>style.visibility</p:attrName>
                                        </p:attrNameLst>
                                      </p:cBhvr>
                                      <p:to>
                                        <p:strVal val="visible"/>
                                      </p:to>
                                    </p:set>
                                    <p:animEffect transition="in" filter="wipe(down)">
                                      <p:cBhvr>
                                        <p:cTn id="13" dur="500"/>
                                        <p:tgtEl>
                                          <p:spTgt spid="99739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97406">
                                            <p:txEl>
                                              <p:pRg st="0" end="0"/>
                                            </p:txEl>
                                          </p:spTgt>
                                        </p:tgtEl>
                                        <p:attrNameLst>
                                          <p:attrName>style.visibility</p:attrName>
                                        </p:attrNameLst>
                                      </p:cBhvr>
                                      <p:to>
                                        <p:strVal val="visible"/>
                                      </p:to>
                                    </p:set>
                                    <p:animEffect transition="in" filter="dissolve">
                                      <p:cBhvr>
                                        <p:cTn id="18"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8" grpId="0" animBg="1"/>
      <p:bldP spid="997399" grpId="0" build="p" autoUpdateAnimBg="0"/>
      <p:bldP spid="997406"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0" y="2286000"/>
            <a:ext cx="9144000" cy="1143000"/>
          </a:xfrm>
        </p:spPr>
        <p:txBody>
          <a:bodyPr/>
          <a:lstStyle/>
          <a:p>
            <a:pPr eaLnBrk="1" hangingPunct="1"/>
            <a:r>
              <a:rPr lang="ar-JO" dirty="0">
                <a:solidFill>
                  <a:schemeClr val="bg1"/>
                </a:solidFill>
              </a:rPr>
              <a:t>رومية 12 </a:t>
            </a:r>
            <a:endParaRPr lang="en-US" dirty="0"/>
          </a:p>
        </p:txBody>
      </p:sp>
      <p:sp>
        <p:nvSpPr>
          <p:cNvPr id="926723" name="Rectangle 3"/>
          <p:cNvSpPr>
            <a:spLocks noGrp="1" noChangeArrowheads="1"/>
          </p:cNvSpPr>
          <p:nvPr>
            <p:ph type="subTitle" idx="1"/>
          </p:nvPr>
        </p:nvSpPr>
        <p:spPr>
          <a:xfrm>
            <a:off x="806824" y="3886200"/>
            <a:ext cx="7530352" cy="1752600"/>
          </a:xfrm>
        </p:spPr>
        <p:txBody>
          <a:bodyPr/>
          <a:lstStyle/>
          <a:p>
            <a:pPr eaLnBrk="1" hangingPunct="1"/>
            <a:r>
              <a:rPr lang="ar-JO" b="1" i="1" dirty="0">
                <a:solidFill>
                  <a:srgbClr val="FFFFFF"/>
                </a:solidFill>
              </a:rPr>
              <a:t>البر مطبق في الحياة المتغيرة</a:t>
            </a:r>
            <a:endParaRPr lang="en-US" b="1" i="1" dirty="0">
              <a:solidFill>
                <a:srgbClr val="FFFFFF"/>
              </a:solidFill>
            </a:endParaRPr>
          </a:p>
        </p:txBody>
      </p:sp>
      <p:sp>
        <p:nvSpPr>
          <p:cNvPr id="143364" name="Text Box 4"/>
          <p:cNvSpPr txBox="1">
            <a:spLocks noChangeArrowheads="1"/>
          </p:cNvSpPr>
          <p:nvPr/>
        </p:nvSpPr>
        <p:spPr bwMode="auto">
          <a:xfrm>
            <a:off x="8205788" y="76200"/>
            <a:ext cx="90281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154ي</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143789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a:xfrm>
            <a:off x="0" y="304800"/>
            <a:ext cx="9144000" cy="1143000"/>
          </a:xfrm>
        </p:spPr>
        <p:txBody>
          <a:bodyPr/>
          <a:lstStyle/>
          <a:p>
            <a:pPr eaLnBrk="1" hangingPunct="1">
              <a:defRPr/>
            </a:pPr>
            <a:r>
              <a:rPr lang="ar-JO" sz="4000" b="1" dirty="0">
                <a:solidFill>
                  <a:schemeClr val="tx1"/>
                </a:solidFill>
                <a:latin typeface="Copperplate Gothic Light" charset="0"/>
                <a:ea typeface="ＭＳ Ｐゴシック" charset="-128"/>
                <a:cs typeface="ＭＳ Ｐゴシック" charset="-128"/>
              </a:rPr>
              <a:t>البر الذي يحول في رومية 12-13</a:t>
            </a:r>
            <a:endParaRPr lang="en-US" sz="4000" dirty="0">
              <a:solidFill>
                <a:schemeClr val="tx1"/>
              </a:solidFill>
              <a:latin typeface="Copperplate Gothic Light" charset="0"/>
              <a:ea typeface="ＭＳ Ｐゴシック" charset="-128"/>
              <a:cs typeface="ＭＳ Ｐゴシック" charset="-128"/>
            </a:endParaRPr>
          </a:p>
        </p:txBody>
      </p:sp>
      <p:sp>
        <p:nvSpPr>
          <p:cNvPr id="92877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128"/>
              </a:rPr>
              <a:t>145</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128"/>
            </a:endParaRP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Copperplate Gothic Light" charset="0"/>
                <a:ea typeface="ＭＳ Ｐゴシック" charset="-128"/>
              </a:rPr>
              <a:t>في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Copperplate Gothic Light" charset="0"/>
              </a:rPr>
              <a:t>الكنيسة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opperplate Gothic Light" charset="0"/>
                <a:ea typeface="ＭＳ Ｐゴシック" charset="-128"/>
              </a:rPr>
              <a:t>(</a:t>
            </a:r>
            <a:r>
              <a:rPr kumimoji="0" lang="ar-JO" sz="4000" b="0" i="0" u="none" strike="noStrike" kern="1200" cap="none" spc="0" normalizeH="0" baseline="0" noProof="0" dirty="0">
                <a:ln>
                  <a:noFill/>
                </a:ln>
                <a:solidFill>
                  <a:srgbClr val="FFFFFF"/>
                </a:solidFill>
                <a:effectLst/>
                <a:uLnTx/>
                <a:uFillTx/>
                <a:latin typeface="Copperplate Gothic Light" charset="0"/>
                <a:ea typeface="ＭＳ Ｐゴシック" charset="-128"/>
              </a:rPr>
              <a:t>الإصحاح 12</a:t>
            </a:r>
            <a:r>
              <a:rPr kumimoji="0" lang="en-US" sz="4000" b="0" i="0" u="none" strike="noStrike" kern="1200" cap="none" spc="0" normalizeH="0" baseline="0" noProof="0" dirty="0">
                <a:ln>
                  <a:noFill/>
                </a:ln>
                <a:solidFill>
                  <a:srgbClr val="FFFFFF"/>
                </a:solidFill>
                <a:effectLst/>
                <a:uLnTx/>
                <a:uFillTx/>
                <a:latin typeface="Copperplate Gothic Light" charset="0"/>
                <a:ea typeface="ＭＳ Ｐゴシック" charset="-128"/>
              </a:rPr>
              <a:t>)</a:t>
            </a:r>
            <a:endParaRPr kumimoji="0" lang="en-US" sz="4000" b="1" i="0" u="none" strike="noStrike" kern="1200" cap="none" spc="0" normalizeH="0" baseline="0" noProof="0" dirty="0">
              <a:ln>
                <a:noFill/>
              </a:ln>
              <a:solidFill>
                <a:srgbClr val="FFFFFF"/>
              </a:solidFill>
              <a:effectLst/>
              <a:uLnTx/>
              <a:uFillTx/>
              <a:latin typeface="Copperplate Gothic Light" charset="0"/>
              <a:ea typeface="ＭＳ Ｐゴシック" charset="-128"/>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Copperplate Gothic Light" charset="0"/>
                <a:ea typeface="ＭＳ Ｐゴシック" charset="-128"/>
              </a:rPr>
              <a:t>في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Copperplate Gothic Light" charset="0"/>
                <a:ea typeface="ＭＳ Ｐゴシック" charset="-128"/>
              </a:rPr>
              <a:t>المجتمع</a:t>
            </a:r>
            <a:br>
              <a:rPr kumimoji="0" lang="en-US" sz="4000" b="0" i="0" u="none" strike="noStrike" kern="1200" cap="none" spc="0" normalizeH="0" baseline="0" noProof="0" dirty="0">
                <a:ln>
                  <a:noFill/>
                </a:ln>
                <a:solidFill>
                  <a:srgbClr val="FFFFFF"/>
                </a:solidFill>
                <a:effectLst/>
                <a:uLnTx/>
                <a:uFillTx/>
                <a:latin typeface="Copperplate Gothic Light" charset="0"/>
                <a:ea typeface="ＭＳ Ｐゴシック" charset="-128"/>
              </a:rPr>
            </a:br>
            <a:r>
              <a:rPr kumimoji="0" lang="en-US" sz="4000" b="0" i="0" u="none" strike="noStrike" kern="1200" cap="none" spc="0" normalizeH="0" baseline="0" noProof="0" dirty="0">
                <a:ln>
                  <a:noFill/>
                </a:ln>
                <a:solidFill>
                  <a:srgbClr val="FFFFFF"/>
                </a:solidFill>
                <a:effectLst/>
                <a:uLnTx/>
                <a:uFillTx/>
                <a:latin typeface="Copperplate Gothic Light" charset="0"/>
                <a:ea typeface="ＭＳ Ｐゴシック" charset="-128"/>
              </a:rPr>
              <a:t>(</a:t>
            </a:r>
            <a:r>
              <a:rPr lang="ar-JO" sz="4000" dirty="0">
                <a:solidFill>
                  <a:srgbClr val="FFFFFF"/>
                </a:solidFill>
                <a:latin typeface="Copperplate Gothic Light" charset="0"/>
              </a:rPr>
              <a:t>الإصحاح 13</a:t>
            </a:r>
            <a:r>
              <a:rPr kumimoji="0" lang="en-US" sz="4000" b="0" i="0" u="none" strike="noStrike" kern="1200" cap="none" spc="0" normalizeH="0" baseline="0" noProof="0" dirty="0">
                <a:ln>
                  <a:noFill/>
                </a:ln>
                <a:solidFill>
                  <a:srgbClr val="FFFFFF"/>
                </a:solidFill>
                <a:effectLst/>
                <a:uLnTx/>
                <a:uFillTx/>
                <a:latin typeface="Copperplate Gothic Light" charset="0"/>
                <a:ea typeface="ＭＳ Ｐゴシック" charset="-128"/>
              </a:rPr>
              <a:t>)</a:t>
            </a:r>
            <a:endParaRPr kumimoji="0" lang="en-US" sz="4000" b="1" i="0" u="none" strike="noStrike" kern="1200" cap="none" spc="0" normalizeH="0" baseline="0" noProof="0" dirty="0">
              <a:ln>
                <a:noFill/>
              </a:ln>
              <a:solidFill>
                <a:srgbClr val="FFFFFF"/>
              </a:solidFill>
              <a:effectLst/>
              <a:uLnTx/>
              <a:uFillTx/>
              <a:latin typeface="Copperplate Gothic Light" charset="0"/>
              <a:ea typeface="ＭＳ Ｐゴシック" charset="-128"/>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82360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ar-JO" b="1" dirty="0">
                <a:solidFill>
                  <a:schemeClr val="bg2"/>
                </a:solidFill>
                <a:latin typeface="Impact" charset="0"/>
                <a:ea typeface="ＭＳ Ｐゴシック" charset="0"/>
                <a:cs typeface="ＭＳ Ｐゴシック" charset="0"/>
              </a:rPr>
              <a:t>رومية 12: 1</a:t>
            </a:r>
            <a:endParaRPr kumimoji="0" lang="en-US" b="1" dirty="0">
              <a:solidFill>
                <a:schemeClr val="bg2"/>
              </a:solidFill>
              <a:latin typeface="Impact" charset="0"/>
              <a:ea typeface="ＭＳ Ｐゴシック" charset="0"/>
              <a:cs typeface="ＭＳ Ｐゴシック" charset="0"/>
            </a:endParaRPr>
          </a:p>
        </p:txBody>
      </p:sp>
      <p:sp>
        <p:nvSpPr>
          <p:cNvPr id="929796" name="Text Box 4"/>
          <p:cNvSpPr txBox="1">
            <a:spLocks noChangeArrowheads="1"/>
          </p:cNvSpPr>
          <p:nvPr/>
        </p:nvSpPr>
        <p:spPr bwMode="auto">
          <a:xfrm>
            <a:off x="8281988" y="0"/>
            <a:ext cx="902811" cy="461665"/>
          </a:xfrm>
          <a:prstGeom prst="rect">
            <a:avLst/>
          </a:prstGeom>
          <a:no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128"/>
              </a:rPr>
              <a:t>154ي</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564231" name="Text Box 7"/>
          <p:cNvSpPr txBox="1">
            <a:spLocks noChangeArrowheads="1"/>
          </p:cNvSpPr>
          <p:nvPr/>
        </p:nvSpPr>
        <p:spPr bwMode="auto">
          <a:xfrm>
            <a:off x="1676400" y="873125"/>
            <a:ext cx="6096000" cy="954107"/>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قدموا أجسادكم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000000"/>
                </a:solidFill>
                <a:latin typeface="Arial Black" charset="0"/>
                <a:ea typeface="SimSun" pitchFamily="2" charset="-122"/>
                <a:cs typeface="SimSun" pitchFamily="2" charset="-122"/>
              </a:rPr>
              <a:t>ذبيحة حية</a:t>
            </a:r>
            <a:endPar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endParaRPr>
          </a:p>
        </p:txBody>
      </p:sp>
    </p:spTree>
    <p:extLst>
      <p:ext uri="{BB962C8B-B14F-4D97-AF65-F5344CB8AC3E}">
        <p14:creationId xmlns:p14="http://schemas.microsoft.com/office/powerpoint/2010/main" val="575725648"/>
      </p:ext>
    </p:extLst>
  </p:cSld>
  <p:clrMapOvr>
    <a:overrideClrMapping bg1="dk2" tx1="lt1" bg2="dk1" tx2="lt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ar-JO" sz="3200" b="1" dirty="0">
                <a:solidFill>
                  <a:schemeClr val="accent2">
                    <a:lumMod val="40000"/>
                    <a:lumOff val="60000"/>
                  </a:schemeClr>
                </a:solidFill>
                <a:latin typeface="Geneva"/>
                <a:cs typeface="Geneva"/>
              </a:rPr>
              <a:t>رومية 12: 2</a:t>
            </a:r>
            <a:endParaRPr lang="en-US" sz="3200" b="1" dirty="0">
              <a:solidFill>
                <a:schemeClr val="accent2">
                  <a:lumMod val="40000"/>
                  <a:lumOff val="60000"/>
                </a:schemeClr>
              </a:solidFill>
              <a:latin typeface="Geneva"/>
              <a:cs typeface="Geneva"/>
            </a:endParaRP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CFFCC"/>
                </a:solidFill>
                <a:effectLst/>
                <a:uLnTx/>
                <a:uFillTx/>
                <a:latin typeface="Geneva"/>
                <a:ea typeface="ヒラギノ角ゴ Pro W3"/>
                <a:cs typeface="Geneva"/>
              </a:rPr>
              <a:t>و لا تشاكلوا هذا الدهر</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dirty="0">
                <a:solidFill>
                  <a:srgbClr val="CCFFCC"/>
                </a:solidFill>
                <a:latin typeface="Geneva"/>
                <a:ea typeface="ヒラギノ角ゴ Pro W3"/>
                <a:cs typeface="Geneva"/>
              </a:rPr>
              <a:t>بل تغيروا عن شكلكم بتجديد أذهانكم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CFFCC"/>
                </a:solidFill>
                <a:effectLst/>
                <a:uLnTx/>
                <a:uFillTx/>
                <a:latin typeface="Geneva"/>
                <a:ea typeface="ヒラギノ角ゴ Pro W3"/>
                <a:cs typeface="Geneva"/>
              </a:rPr>
              <a:t>لتختبروا ما هي إرادة الله</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dirty="0">
                <a:solidFill>
                  <a:srgbClr val="CCFFCC"/>
                </a:solidFill>
                <a:latin typeface="Geneva"/>
                <a:ea typeface="ヒラギノ角ゴ Pro W3"/>
                <a:cs typeface="Geneva"/>
              </a:rPr>
              <a:t>الصالحة المرضية الكاملة</a:t>
            </a:r>
            <a:endPar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endParaRPr>
          </a:p>
        </p:txBody>
      </p:sp>
    </p:spTree>
    <p:extLst>
      <p:ext uri="{BB962C8B-B14F-4D97-AF65-F5344CB8AC3E}">
        <p14:creationId xmlns:p14="http://schemas.microsoft.com/office/powerpoint/2010/main" val="379374523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7986" name="Rectangle 2"/>
          <p:cNvSpPr>
            <a:spLocks noGrp="1" noChangeArrowheads="1"/>
          </p:cNvSpPr>
          <p:nvPr>
            <p:ph type="ctrTitle"/>
          </p:nvPr>
        </p:nvSpPr>
        <p:spPr/>
        <p:txBody>
          <a:bodyPr/>
          <a:lstStyle/>
          <a:p>
            <a:pPr eaLnBrk="1" hangingPunct="1"/>
            <a:r>
              <a:rPr lang="ar-JO" dirty="0">
                <a:solidFill>
                  <a:schemeClr val="bg1"/>
                </a:solidFill>
              </a:rPr>
              <a:t>رومية 13</a:t>
            </a:r>
            <a:endParaRPr lang="en-US" dirty="0"/>
          </a:p>
        </p:txBody>
      </p:sp>
      <p:sp>
        <p:nvSpPr>
          <p:cNvPr id="937987" name="Rectangle 4"/>
          <p:cNvSpPr>
            <a:spLocks noChangeArrowheads="1"/>
          </p:cNvSpPr>
          <p:nvPr/>
        </p:nvSpPr>
        <p:spPr bwMode="auto">
          <a:xfrm>
            <a:off x="1524000" y="3886200"/>
            <a:ext cx="6400800" cy="1752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i="1" dirty="0">
                <a:solidFill>
                  <a:srgbClr val="FFFFFF"/>
                </a:solidFill>
                <a:latin typeface="Arial" charset="0"/>
                <a:ea typeface="Osaka" charset="-128"/>
                <a:cs typeface="Osaka" charset="-128"/>
              </a:rPr>
              <a:t>البر يظهر في الخضوع للسلطات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i="1" dirty="0">
                <a:solidFill>
                  <a:srgbClr val="FFFFFF"/>
                </a:solidFill>
                <a:latin typeface="Arial" charset="0"/>
                <a:ea typeface="Osaka" charset="-128"/>
                <a:cs typeface="Osaka" charset="-128"/>
              </a:rPr>
              <a:t> و للقديسين بمحبة</a:t>
            </a:r>
            <a:endParaRPr kumimoji="0" lang="en-US" sz="3200" b="1" i="1" u="none" strike="noStrike" kern="1200" cap="none" spc="0" normalizeH="0" baseline="0" noProof="0" dirty="0">
              <a:ln>
                <a:noFill/>
              </a:ln>
              <a:solidFill>
                <a:srgbClr val="FFFFFF"/>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12667507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ar-JO" sz="2000" b="1" dirty="0">
                <a:solidFill>
                  <a:srgbClr val="000000"/>
                </a:solidFill>
                <a:latin typeface="Arial" charset="0"/>
                <a:ea typeface="Times New Roman"/>
                <a:cs typeface="Times New Roman"/>
              </a:rPr>
              <a:t>إلى أقصى الأرض (أع 1: 8)</a:t>
            </a:r>
            <a:endParaRPr lang="en-US" sz="2000" b="1" dirty="0">
              <a:solidFill>
                <a:srgbClr val="000000"/>
              </a:solidFill>
              <a:latin typeface="Arial" charset="0"/>
              <a:ea typeface="Times New Roman"/>
              <a:cs typeface="Times New Roman"/>
            </a:endParaRPr>
          </a:p>
          <a:p>
            <a:pPr>
              <a:defRPr/>
            </a:pPr>
            <a:r>
              <a:rPr lang="ar-JO" sz="1600" b="1" dirty="0">
                <a:solidFill>
                  <a:srgbClr val="000000"/>
                </a:solidFill>
                <a:latin typeface="Arial" charset="0"/>
                <a:ea typeface="Times New Roman"/>
                <a:cs typeface="Times New Roman"/>
              </a:rPr>
              <a:t>أع</a:t>
            </a:r>
            <a:r>
              <a:rPr lang="en-US" sz="16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9</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13</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14</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15</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16</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18</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21</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27</a:t>
            </a:r>
            <a:r>
              <a:rPr lang="en-US" sz="2000" b="1" dirty="0">
                <a:solidFill>
                  <a:srgbClr val="000000"/>
                </a:solidFill>
                <a:latin typeface="Arial" charset="0"/>
                <a:ea typeface="Times New Roman"/>
                <a:cs typeface="Times New Roman"/>
              </a:rPr>
              <a:t>     </a:t>
            </a:r>
            <a:r>
              <a:rPr lang="ar-JO" sz="2000" b="1" dirty="0">
                <a:solidFill>
                  <a:srgbClr val="000000"/>
                </a:solidFill>
                <a:latin typeface="Arial" charset="0"/>
                <a:ea typeface="Times New Roman"/>
                <a:cs typeface="Times New Roman"/>
              </a:rPr>
              <a:t>28</a:t>
            </a:r>
            <a:endParaRPr lang="en-US" sz="2000" b="1" dirty="0">
              <a:solidFill>
                <a:srgbClr val="000000"/>
              </a:solidFill>
              <a:latin typeface="Arial" charset="0"/>
              <a:ea typeface="Times New Roman"/>
              <a:cs typeface="Times New Roman"/>
            </a:endParaRPr>
          </a:p>
        </p:txBody>
      </p:sp>
      <p:sp>
        <p:nvSpPr>
          <p:cNvPr id="595972" name="Text Box 16"/>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ar-JO" sz="1200" b="1" dirty="0">
                <a:solidFill>
                  <a:srgbClr val="FFFFFF"/>
                </a:solidFill>
                <a:latin typeface="Arial Narrow" charset="0"/>
                <a:ea typeface="Times New Roman" charset="0"/>
                <a:cs typeface="Times New Roman" charset="0"/>
              </a:rPr>
              <a:t>خريف 49</a:t>
            </a:r>
            <a:endParaRPr lang="en-US" sz="1200" b="1" dirty="0">
              <a:solidFill>
                <a:srgbClr val="FFFFFF"/>
              </a:solidFill>
              <a:latin typeface="Arial Narrow" charset="0"/>
              <a:ea typeface="Times New Roman" charset="0"/>
              <a:cs typeface="Times New Roman" charset="0"/>
            </a:endParaRPr>
          </a:p>
          <a:p>
            <a:pPr algn="ctr">
              <a:spcBef>
                <a:spcPct val="50000"/>
              </a:spcBef>
            </a:pPr>
            <a:r>
              <a:rPr lang="ar-JO" sz="1600" b="1" dirty="0">
                <a:solidFill>
                  <a:srgbClr val="FFFFFF"/>
                </a:solidFill>
                <a:latin typeface="Arial Narrow" charset="0"/>
                <a:ea typeface="Times New Roman" charset="0"/>
                <a:cs typeface="Times New Roman" charset="0"/>
              </a:rPr>
              <a:t>المجمع</a:t>
            </a:r>
            <a:endParaRPr lang="en-US" sz="1600" b="1" dirty="0">
              <a:solidFill>
                <a:srgbClr val="FFFFFF"/>
              </a:solidFill>
              <a:latin typeface="Arial Narrow" charset="0"/>
              <a:ea typeface="Times New Roman" charset="0"/>
              <a:cs typeface="Times New Roman" charset="0"/>
            </a:endParaRPr>
          </a:p>
        </p:txBody>
      </p:sp>
      <p:sp>
        <p:nvSpPr>
          <p:cNvPr id="595973" name="Text Box 17"/>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ar-JO" sz="1200" b="1" dirty="0">
                <a:solidFill>
                  <a:srgbClr val="FFFFFF"/>
                </a:solidFill>
                <a:latin typeface="Arial Narrow" charset="0"/>
                <a:ea typeface="Times New Roman" charset="0"/>
                <a:cs typeface="Times New Roman" charset="0"/>
              </a:rPr>
              <a:t>أيار 57-   آب 59</a:t>
            </a:r>
            <a:endParaRPr lang="en-US" sz="1200" b="1" dirty="0">
              <a:solidFill>
                <a:srgbClr val="FFFFFF"/>
              </a:solidFill>
              <a:latin typeface="Arial Narrow" charset="0"/>
              <a:ea typeface="Times New Roman" charset="0"/>
              <a:cs typeface="Times New Roman" charset="0"/>
            </a:endParaRPr>
          </a:p>
          <a:p>
            <a:pPr algn="ctr">
              <a:spcBef>
                <a:spcPct val="50000"/>
              </a:spcBef>
            </a:pPr>
            <a:r>
              <a:rPr lang="ar-JO" sz="1600" b="1" dirty="0">
                <a:solidFill>
                  <a:srgbClr val="FFFFFF"/>
                </a:solidFill>
                <a:latin typeface="Arial Narrow" charset="0"/>
                <a:ea typeface="Times New Roman" charset="0"/>
                <a:cs typeface="Times New Roman" charset="0"/>
              </a:rPr>
              <a:t>المحاكمات</a:t>
            </a:r>
            <a:endParaRPr lang="en-US" sz="1800" b="1" dirty="0">
              <a:solidFill>
                <a:srgbClr val="FFFFFF"/>
              </a:solidFill>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595975" name="Text Box 20"/>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ar-JO" sz="1200" b="1" dirty="0">
                <a:solidFill>
                  <a:srgbClr val="FFFFFF"/>
                </a:solidFill>
                <a:latin typeface="Arial Narrow" charset="0"/>
                <a:ea typeface="Times New Roman" charset="0"/>
                <a:cs typeface="Times New Roman" charset="0"/>
              </a:rPr>
              <a:t>ربيع 68</a:t>
            </a:r>
            <a:endParaRPr lang="en-US" sz="1200" b="1" dirty="0">
              <a:solidFill>
                <a:srgbClr val="FFFFFF"/>
              </a:solidFill>
              <a:latin typeface="Arial Narrow" charset="0"/>
              <a:ea typeface="Times New Roman" charset="0"/>
              <a:cs typeface="Times New Roman" charset="0"/>
            </a:endParaRPr>
          </a:p>
          <a:p>
            <a:pPr algn="ctr">
              <a:spcBef>
                <a:spcPct val="50000"/>
              </a:spcBef>
            </a:pPr>
            <a:r>
              <a:rPr lang="ar-JO" sz="1400" b="1" dirty="0">
                <a:solidFill>
                  <a:srgbClr val="FFFFFF"/>
                </a:solidFill>
                <a:latin typeface="Arial Narrow" charset="0"/>
                <a:ea typeface="Times New Roman" charset="0"/>
                <a:cs typeface="Times New Roman" charset="0"/>
              </a:rPr>
              <a:t>اتساع </a:t>
            </a:r>
          </a:p>
          <a:p>
            <a:pPr algn="ctr">
              <a:spcBef>
                <a:spcPct val="50000"/>
              </a:spcBef>
            </a:pPr>
            <a:r>
              <a:rPr lang="ar-JO" sz="1400" b="1" dirty="0">
                <a:solidFill>
                  <a:srgbClr val="FFFFFF"/>
                </a:solidFill>
                <a:latin typeface="Arial Narrow" charset="0"/>
                <a:ea typeface="Times New Roman" charset="0"/>
                <a:cs typeface="Times New Roman" charset="0"/>
              </a:rPr>
              <a:t>الكنيسة</a:t>
            </a:r>
            <a:endParaRPr lang="en-US" sz="1600" b="1" dirty="0">
              <a:solidFill>
                <a:srgbClr val="FFFFFF"/>
              </a:solidFill>
              <a:latin typeface="Arial Narrow" charset="0"/>
              <a:ea typeface="Times New Roman" charset="0"/>
              <a:cs typeface="Times New Roman" charset="0"/>
            </a:endParaRPr>
          </a:p>
        </p:txBody>
      </p:sp>
      <p:sp>
        <p:nvSpPr>
          <p:cNvPr id="595976" name="Text Box 21"/>
          <p:cNvSpPr txBox="1">
            <a:spLocks noChangeArrowheads="1"/>
          </p:cNvSpPr>
          <p:nvPr/>
        </p:nvSpPr>
        <p:spPr bwMode="auto">
          <a:xfrm>
            <a:off x="0" y="3276600"/>
            <a:ext cx="9144000" cy="400110"/>
          </a:xfrm>
          <a:prstGeom prst="rect">
            <a:avLst/>
          </a:prstGeom>
          <a:noFill/>
          <a:ln w="9525">
            <a:noFill/>
            <a:miter lim="800000"/>
            <a:headEnd/>
            <a:tailEnd/>
          </a:ln>
        </p:spPr>
        <p:txBody>
          <a:bodyPr>
            <a:prstTxWarp prst="textNoShape">
              <a:avLst/>
            </a:prstTxWarp>
            <a:spAutoFit/>
          </a:bodyPr>
          <a:lstStyle/>
          <a:p>
            <a:pPr>
              <a:spcBef>
                <a:spcPct val="50000"/>
              </a:spcBef>
            </a:pPr>
            <a:r>
              <a:rPr lang="ar-JO" sz="2000" b="1" dirty="0">
                <a:solidFill>
                  <a:srgbClr val="FFFFFF"/>
                </a:solidFill>
                <a:latin typeface="Arial Narrow" charset="0"/>
                <a:ea typeface="Times New Roman" charset="0"/>
                <a:cs typeface="Times New Roman" charset="0"/>
              </a:rPr>
              <a:t>35</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48</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49</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50</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52</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53</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57</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60</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62</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67</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68</a:t>
            </a:r>
            <a:r>
              <a:rPr lang="en-US" sz="2000" b="1" dirty="0">
                <a:solidFill>
                  <a:srgbClr val="FFFFFF"/>
                </a:solidFill>
                <a:latin typeface="Arial Narrow" charset="0"/>
                <a:ea typeface="Times New Roman" charset="0"/>
                <a:cs typeface="Times New Roman" charset="0"/>
              </a:rPr>
              <a:t>    </a:t>
            </a:r>
            <a:r>
              <a:rPr lang="ar-JO" sz="2000" b="1" dirty="0">
                <a:solidFill>
                  <a:srgbClr val="FFFFFF"/>
                </a:solidFill>
                <a:latin typeface="Arial Narrow" charset="0"/>
                <a:ea typeface="Times New Roman" charset="0"/>
                <a:cs typeface="Times New Roman" charset="0"/>
              </a:rPr>
              <a:t>95</a:t>
            </a:r>
            <a:endParaRPr lang="en-US" sz="2000" b="1" dirty="0">
              <a:solidFill>
                <a:srgbClr val="FFFFFF"/>
              </a:solidFill>
              <a:latin typeface="Arial Narrow" charset="0"/>
              <a:ea typeface="Times New Roman" charset="0"/>
              <a:cs typeface="Times New Roman" charset="0"/>
            </a:endParaRPr>
          </a:p>
        </p:txBody>
      </p:sp>
      <p:sp>
        <p:nvSpPr>
          <p:cNvPr id="595977"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ar-JO" sz="1200" b="1" dirty="0">
                <a:solidFill>
                  <a:srgbClr val="000000"/>
                </a:solidFill>
                <a:latin typeface="Arial Narrow" charset="0"/>
                <a:ea typeface="Times New Roman" charset="0"/>
                <a:cs typeface="Times New Roman" charset="0"/>
              </a:rPr>
              <a:t>نيسان 48-أيلول49</a:t>
            </a:r>
            <a:endParaRPr lang="en-US" sz="1200" b="1" dirty="0">
              <a:solidFill>
                <a:srgbClr val="000000"/>
              </a:solidFill>
              <a:latin typeface="Arial Narrow" charset="0"/>
              <a:ea typeface="Times New Roman" charset="0"/>
              <a:cs typeface="Times New Roman" charset="0"/>
            </a:endParaRPr>
          </a:p>
          <a:p>
            <a:pPr algn="ctr"/>
            <a:r>
              <a:rPr lang="ar-JO" b="1" dirty="0">
                <a:solidFill>
                  <a:srgbClr val="000000"/>
                </a:solidFill>
                <a:latin typeface="Arial Narrow" charset="0"/>
                <a:ea typeface="Times New Roman" charset="0"/>
                <a:cs typeface="Times New Roman" charset="0"/>
              </a:rPr>
              <a:t>1</a:t>
            </a:r>
            <a:br>
              <a:rPr lang="en-US" b="1" dirty="0">
                <a:solidFill>
                  <a:srgbClr val="000000"/>
                </a:solidFill>
                <a:latin typeface="Arial Narrow" charset="0"/>
                <a:ea typeface="Times New Roman" charset="0"/>
                <a:cs typeface="Times New Roman" charset="0"/>
              </a:rPr>
            </a:br>
            <a:r>
              <a:rPr lang="ar-JO" b="1" dirty="0">
                <a:solidFill>
                  <a:srgbClr val="000000"/>
                </a:solidFill>
                <a:latin typeface="Arial Narrow" charset="0"/>
                <a:ea typeface="Times New Roman" charset="0"/>
                <a:cs typeface="Times New Roman" charset="0"/>
              </a:rPr>
              <a:t>غلاطية</a:t>
            </a:r>
            <a:endParaRPr lang="en-US" b="1" dirty="0">
              <a:solidFill>
                <a:srgbClr val="000000"/>
              </a:solidFill>
              <a:latin typeface="Arial Narrow" charset="0"/>
              <a:ea typeface="Times New Roman" charset="0"/>
              <a:cs typeface="Times New Roman" charset="0"/>
            </a:endParaRPr>
          </a:p>
          <a:p>
            <a:pPr algn="ctr">
              <a:spcBef>
                <a:spcPct val="50000"/>
              </a:spcBef>
            </a:pPr>
            <a:endParaRPr lang="en-US" sz="900" b="1" dirty="0">
              <a:solidFill>
                <a:srgbClr val="000000"/>
              </a:solidFill>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719511"/>
            <a:ext cx="990600" cy="161582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endParaRPr lang="en-US" sz="1200" b="1" dirty="0">
              <a:solidFill>
                <a:srgbClr val="000000"/>
              </a:solidFill>
              <a:latin typeface="Arial Narrow" charset="0"/>
              <a:ea typeface="Times New Roman" charset="0"/>
              <a:cs typeface="Times New Roman" charset="0"/>
            </a:endParaRPr>
          </a:p>
          <a:p>
            <a:pPr algn="ctr">
              <a:spcBef>
                <a:spcPct val="50000"/>
              </a:spcBef>
            </a:pPr>
            <a:r>
              <a:rPr lang="ar-JO" sz="1200" b="1" dirty="0">
                <a:solidFill>
                  <a:srgbClr val="000000"/>
                </a:solidFill>
                <a:latin typeface="Arial Narrow" charset="0"/>
                <a:ea typeface="Times New Roman" charset="0"/>
                <a:cs typeface="Times New Roman" charset="0"/>
              </a:rPr>
              <a:t>أيلول 53-       أيار 57</a:t>
            </a:r>
            <a:endParaRPr lang="en-US" sz="1200" b="1" dirty="0">
              <a:solidFill>
                <a:srgbClr val="000000"/>
              </a:solidFill>
              <a:latin typeface="Arial Narrow" charset="0"/>
              <a:ea typeface="Times New Roman" charset="0"/>
              <a:cs typeface="Times New Roman" charset="0"/>
            </a:endParaRPr>
          </a:p>
          <a:p>
            <a:pPr algn="ctr"/>
            <a:r>
              <a:rPr lang="ar-JO" b="1" dirty="0">
                <a:solidFill>
                  <a:srgbClr val="000000"/>
                </a:solidFill>
                <a:latin typeface="Arial Narrow" charset="0"/>
                <a:ea typeface="Times New Roman" charset="0"/>
                <a:cs typeface="Times New Roman" charset="0"/>
              </a:rPr>
              <a:t>3</a:t>
            </a:r>
            <a:br>
              <a:rPr lang="en-US" b="1" dirty="0">
                <a:solidFill>
                  <a:srgbClr val="000000"/>
                </a:solidFill>
                <a:latin typeface="Arial Narrow" charset="0"/>
                <a:ea typeface="Times New Roman" charset="0"/>
                <a:cs typeface="Times New Roman" charset="0"/>
              </a:rPr>
            </a:br>
            <a:r>
              <a:rPr lang="ar-JO" b="1" dirty="0">
                <a:solidFill>
                  <a:srgbClr val="000000"/>
                </a:solidFill>
                <a:latin typeface="Arial Narrow" charset="0"/>
                <a:ea typeface="Times New Roman" charset="0"/>
                <a:cs typeface="Times New Roman" charset="0"/>
              </a:rPr>
              <a:t>آسيا</a:t>
            </a:r>
            <a:endParaRPr lang="en-US" b="1" dirty="0">
              <a:solidFill>
                <a:srgbClr val="000000"/>
              </a:solidFill>
              <a:latin typeface="Arial Narrow" charset="0"/>
              <a:ea typeface="Times New Roman" charset="0"/>
              <a:cs typeface="Times New Roman" charset="0"/>
            </a:endParaRPr>
          </a:p>
          <a:p>
            <a:pPr algn="ctr">
              <a:spcBef>
                <a:spcPct val="50000"/>
              </a:spcBef>
            </a:pPr>
            <a:endParaRPr lang="en-US" sz="1000" b="1" dirty="0">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ar-JO" sz="1200" b="1" dirty="0">
                <a:solidFill>
                  <a:srgbClr val="FFFFFF"/>
                </a:solidFill>
                <a:latin typeface="Arial Narrow" charset="0"/>
                <a:ea typeface="Times New Roman" charset="0"/>
                <a:cs typeface="Times New Roman" charset="0"/>
              </a:rPr>
              <a:t>شباط 60-       آذار 62</a:t>
            </a:r>
            <a:endParaRPr lang="en-US" sz="1200" b="1" dirty="0">
              <a:solidFill>
                <a:srgbClr val="FFFFFF"/>
              </a:solidFill>
              <a:latin typeface="Arial Narrow" charset="0"/>
              <a:ea typeface="Times New Roman" charset="0"/>
              <a:cs typeface="Times New Roman" charset="0"/>
            </a:endParaRPr>
          </a:p>
          <a:p>
            <a:pPr algn="ctr">
              <a:defRPr/>
            </a:pPr>
            <a:r>
              <a:rPr lang="ar-JO" b="1" dirty="0">
                <a:solidFill>
                  <a:srgbClr val="FFFFFF"/>
                </a:solidFill>
                <a:latin typeface="Arial Narrow" charset="0"/>
                <a:ea typeface="Times New Roman" charset="0"/>
                <a:cs typeface="Times New Roman" charset="0"/>
              </a:rPr>
              <a:t>1</a:t>
            </a:r>
            <a:br>
              <a:rPr lang="en-US" b="1" dirty="0">
                <a:solidFill>
                  <a:srgbClr val="FFFFFF"/>
                </a:solidFill>
                <a:latin typeface="Arial Narrow" charset="0"/>
                <a:ea typeface="Times New Roman" charset="0"/>
                <a:cs typeface="Times New Roman" charset="0"/>
              </a:rPr>
            </a:br>
            <a:r>
              <a:rPr lang="ar-JO" b="1" dirty="0">
                <a:solidFill>
                  <a:srgbClr val="FFFFFF"/>
                </a:solidFill>
                <a:latin typeface="Arial Narrow" charset="0"/>
                <a:ea typeface="Times New Roman" charset="0"/>
                <a:cs typeface="Times New Roman" charset="0"/>
              </a:rPr>
              <a:t>رومية</a:t>
            </a:r>
            <a:endParaRPr lang="en-US" b="1" dirty="0">
              <a:solidFill>
                <a:srgbClr val="FFFFFF"/>
              </a:solidFill>
              <a:latin typeface="Arial Narrow" charset="0"/>
              <a:ea typeface="Times New Roman" charset="0"/>
              <a:cs typeface="Times New Roman" charset="0"/>
            </a:endParaRPr>
          </a:p>
          <a:p>
            <a:pPr algn="ctr">
              <a:spcBef>
                <a:spcPct val="50000"/>
              </a:spcBef>
              <a:defRPr/>
            </a:pPr>
            <a:endParaRPr lang="en-US" sz="1000" b="1" dirty="0">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ar-JO" sz="1200" b="1" dirty="0">
                <a:solidFill>
                  <a:srgbClr val="FFFFFF"/>
                </a:solidFill>
                <a:latin typeface="Arial Narrow" charset="0"/>
                <a:ea typeface="Times New Roman" charset="0"/>
                <a:cs typeface="Times New Roman" charset="0"/>
              </a:rPr>
              <a:t>خريف 67 -</a:t>
            </a:r>
            <a:br>
              <a:rPr lang="en-US" sz="1200" b="1" dirty="0">
                <a:solidFill>
                  <a:srgbClr val="FFFFFF"/>
                </a:solidFill>
                <a:latin typeface="Arial Narrow" charset="0"/>
                <a:ea typeface="Times New Roman" charset="0"/>
                <a:cs typeface="Times New Roman" charset="0"/>
              </a:rPr>
            </a:br>
            <a:r>
              <a:rPr lang="ar-JO" sz="1200" b="1" dirty="0">
                <a:solidFill>
                  <a:srgbClr val="FFFFFF"/>
                </a:solidFill>
                <a:latin typeface="Arial Narrow" charset="0"/>
                <a:ea typeface="Times New Roman" charset="0"/>
                <a:cs typeface="Times New Roman" charset="0"/>
              </a:rPr>
              <a:t>ربيع 68</a:t>
            </a:r>
            <a:endParaRPr lang="en-US" sz="1200" b="1" dirty="0">
              <a:solidFill>
                <a:srgbClr val="FFFFFF"/>
              </a:solidFill>
              <a:latin typeface="Arial Narrow" charset="0"/>
              <a:ea typeface="Times New Roman" charset="0"/>
              <a:cs typeface="Times New Roman" charset="0"/>
            </a:endParaRPr>
          </a:p>
          <a:p>
            <a:pPr algn="ctr">
              <a:defRPr/>
            </a:pPr>
            <a:r>
              <a:rPr lang="ar-JO" b="1" dirty="0">
                <a:solidFill>
                  <a:srgbClr val="FFFFFF"/>
                </a:solidFill>
                <a:latin typeface="Arial Narrow" charset="0"/>
                <a:ea typeface="Times New Roman" charset="0"/>
                <a:cs typeface="Times New Roman" charset="0"/>
              </a:rPr>
              <a:t>2</a:t>
            </a:r>
            <a:br>
              <a:rPr lang="en-US" b="1" dirty="0">
                <a:solidFill>
                  <a:srgbClr val="FFFFFF"/>
                </a:solidFill>
                <a:latin typeface="Arial Narrow" charset="0"/>
                <a:ea typeface="Times New Roman" charset="0"/>
                <a:cs typeface="Times New Roman" charset="0"/>
              </a:rPr>
            </a:br>
            <a:r>
              <a:rPr lang="ar-JO" b="1" dirty="0">
                <a:solidFill>
                  <a:srgbClr val="FFFFFF"/>
                </a:solidFill>
                <a:latin typeface="Arial Narrow" charset="0"/>
                <a:ea typeface="Times New Roman" charset="0"/>
                <a:cs typeface="Times New Roman" charset="0"/>
              </a:rPr>
              <a:t>رومية</a:t>
            </a:r>
            <a:endParaRPr lang="en-US" b="1" dirty="0">
              <a:solidFill>
                <a:srgbClr val="FFFFFF"/>
              </a:solidFill>
              <a:latin typeface="Arial Narrow" charset="0"/>
              <a:ea typeface="Times New Roman" charset="0"/>
              <a:cs typeface="Times New Roman" charset="0"/>
            </a:endParaRPr>
          </a:p>
          <a:p>
            <a:pPr algn="ctr">
              <a:spcBef>
                <a:spcPct val="50000"/>
              </a:spcBef>
              <a:defRPr/>
            </a:pPr>
            <a:endParaRPr lang="en-US" sz="1000" b="1" dirty="0">
              <a:solidFill>
                <a:srgbClr val="FFFFFF"/>
              </a:solidFill>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algn="ctr"/>
            <a:r>
              <a:rPr lang="ar-JO" sz="2000" b="1" dirty="0">
                <a:solidFill>
                  <a:srgbClr val="FFFFFF"/>
                </a:solidFill>
                <a:latin typeface="Arial" charset="0"/>
                <a:ea typeface="Arial" charset="0"/>
                <a:cs typeface="Arial" charset="0"/>
              </a:rPr>
              <a:t>143</a:t>
            </a:r>
            <a:endParaRPr lang="en-US" sz="2000" b="1" dirty="0">
              <a:solidFill>
                <a:srgbClr val="FFFFFF"/>
              </a:solidFill>
              <a:latin typeface="Arial" charset="0"/>
              <a:ea typeface="Arial" charset="0"/>
              <a:cs typeface="Arial" charset="0"/>
            </a:endParaRPr>
          </a:p>
          <a:p>
            <a:pPr algn="ctr"/>
            <a:r>
              <a:rPr lang="ar-JO" sz="2000" b="1" dirty="0">
                <a:solidFill>
                  <a:srgbClr val="FFFFFF"/>
                </a:solidFill>
                <a:latin typeface="Arial" charset="0"/>
                <a:ea typeface="Arial" charset="0"/>
                <a:cs typeface="Arial" charset="0"/>
              </a:rPr>
              <a:t>38</a:t>
            </a:r>
            <a:br>
              <a:rPr lang="en-US" sz="2000" b="1" dirty="0">
                <a:solidFill>
                  <a:srgbClr val="FFFFFF"/>
                </a:solidFill>
                <a:latin typeface="Arial" charset="0"/>
                <a:ea typeface="Arial" charset="0"/>
                <a:cs typeface="Arial" charset="0"/>
              </a:rPr>
            </a:br>
            <a:r>
              <a:rPr lang="ar-JO" sz="2000" b="1" dirty="0">
                <a:solidFill>
                  <a:srgbClr val="FFFFFF"/>
                </a:solidFill>
                <a:latin typeface="Arial" charset="0"/>
                <a:ea typeface="Arial" charset="0"/>
                <a:cs typeface="Arial" charset="0"/>
              </a:rPr>
              <a:t>124</a:t>
            </a:r>
            <a:br>
              <a:rPr lang="en-US" sz="2000" b="1" dirty="0">
                <a:solidFill>
                  <a:srgbClr val="FFFFFF"/>
                </a:solidFill>
                <a:latin typeface="Arial" charset="0"/>
                <a:ea typeface="Arial" charset="0"/>
                <a:cs typeface="Arial" charset="0"/>
              </a:rPr>
            </a:br>
            <a:r>
              <a:rPr lang="ar-JO" sz="2000" b="1" dirty="0">
                <a:solidFill>
                  <a:srgbClr val="FFFFFF"/>
                </a:solidFill>
                <a:latin typeface="Arial" charset="0"/>
                <a:ea typeface="Arial" charset="0"/>
                <a:cs typeface="Arial" charset="0"/>
              </a:rPr>
              <a:t>39-41</a:t>
            </a:r>
            <a:endParaRPr lang="en-US" sz="2000" b="1" dirty="0">
              <a:solidFill>
                <a:srgbClr val="FFFFFF"/>
              </a:solidFill>
              <a:latin typeface="Arial" charset="0"/>
              <a:ea typeface="Arial" charset="0"/>
              <a:cs typeface="Arial" charset="0"/>
            </a:endParaRP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ar-JO" sz="1200" b="1" dirty="0">
                <a:solidFill>
                  <a:srgbClr val="000000"/>
                </a:solidFill>
                <a:latin typeface="Arial Narrow" charset="0"/>
                <a:ea typeface="Times New Roman" charset="0"/>
                <a:cs typeface="Times New Roman" charset="0"/>
              </a:rPr>
              <a:t>أيلول 62-</a:t>
            </a:r>
            <a:br>
              <a:rPr lang="en-US" sz="1200" b="1" dirty="0">
                <a:solidFill>
                  <a:srgbClr val="000000"/>
                </a:solidFill>
                <a:latin typeface="Arial Narrow" charset="0"/>
                <a:ea typeface="Times New Roman" charset="0"/>
                <a:cs typeface="Times New Roman" charset="0"/>
              </a:rPr>
            </a:br>
            <a:r>
              <a:rPr lang="ar-JO" sz="1200" b="1" dirty="0">
                <a:solidFill>
                  <a:srgbClr val="000000"/>
                </a:solidFill>
                <a:latin typeface="Arial Narrow" charset="0"/>
                <a:ea typeface="Times New Roman" charset="0"/>
                <a:cs typeface="Times New Roman" charset="0"/>
              </a:rPr>
              <a:t>خريف 67</a:t>
            </a:r>
            <a:endParaRPr lang="en-US" sz="1200" b="1" dirty="0">
              <a:solidFill>
                <a:srgbClr val="000000"/>
              </a:solidFill>
              <a:latin typeface="Arial Narrow" charset="0"/>
              <a:ea typeface="Times New Roman" charset="0"/>
              <a:cs typeface="Times New Roman" charset="0"/>
            </a:endParaRPr>
          </a:p>
          <a:p>
            <a:pPr algn="ctr"/>
            <a:r>
              <a:rPr lang="ar-JO" b="1" dirty="0">
                <a:solidFill>
                  <a:srgbClr val="000000"/>
                </a:solidFill>
                <a:latin typeface="Arial Narrow" charset="0"/>
                <a:ea typeface="Times New Roman" charset="0"/>
                <a:cs typeface="Times New Roman" charset="0"/>
              </a:rPr>
              <a:t>4</a:t>
            </a:r>
            <a:br>
              <a:rPr lang="en-US" b="1" dirty="0">
                <a:solidFill>
                  <a:srgbClr val="000000"/>
                </a:solidFill>
                <a:latin typeface="Arial Narrow" charset="0"/>
                <a:ea typeface="Times New Roman" charset="0"/>
                <a:cs typeface="Times New Roman" charset="0"/>
              </a:rPr>
            </a:br>
            <a:r>
              <a:rPr lang="ar-JO" b="1" dirty="0">
                <a:solidFill>
                  <a:srgbClr val="000000"/>
                </a:solidFill>
                <a:latin typeface="Arial Narrow" charset="0"/>
                <a:ea typeface="Times New Roman" charset="0"/>
                <a:cs typeface="Times New Roman" charset="0"/>
              </a:rPr>
              <a:t>إسبانيا</a:t>
            </a:r>
            <a:endParaRPr lang="en-US" b="1" dirty="0">
              <a:solidFill>
                <a:srgbClr val="000000"/>
              </a:solidFill>
              <a:latin typeface="Arial Narrow" charset="0"/>
              <a:ea typeface="Times New Roman" charset="0"/>
              <a:cs typeface="Times New Roman" charset="0"/>
            </a:endParaRPr>
          </a:p>
          <a:p>
            <a:pPr algn="ctr">
              <a:spcBef>
                <a:spcPct val="50000"/>
              </a:spcBef>
            </a:pPr>
            <a:endParaRPr lang="en-US" sz="1000" b="1" dirty="0">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غل</a:t>
            </a:r>
            <a:endParaRPr lang="en-US" sz="1600" dirty="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1 تس</a:t>
            </a:r>
            <a:endParaRPr lang="en-US" sz="1600" dirty="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2 تس</a:t>
            </a:r>
            <a:endParaRPr lang="en-US" sz="1600" dirty="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1 كو</a:t>
            </a:r>
            <a:endParaRPr lang="en-US" sz="1600" dirty="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2 كو</a:t>
            </a:r>
            <a:endParaRPr lang="en-US" sz="1600" dirty="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رو</a:t>
            </a:r>
            <a:endParaRPr lang="en-US" sz="1600" dirty="0">
              <a:solidFill>
                <a:srgbClr val="000000"/>
              </a:solidFill>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أف</a:t>
            </a:r>
            <a:endParaRPr lang="en-US" sz="1600" dirty="0">
              <a:solidFill>
                <a:srgbClr val="000000"/>
              </a:solidFill>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كو</a:t>
            </a:r>
            <a:endParaRPr lang="en-US" sz="1600" dirty="0">
              <a:solidFill>
                <a:srgbClr val="000000"/>
              </a:solidFill>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فيل</a:t>
            </a:r>
            <a:endParaRPr lang="en-US" sz="1600" dirty="0">
              <a:solidFill>
                <a:srgbClr val="000000"/>
              </a:solidFill>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في</a:t>
            </a:r>
            <a:endParaRPr lang="en-US" sz="1600" dirty="0">
              <a:solidFill>
                <a:srgbClr val="000000"/>
              </a:solidFill>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1 تي</a:t>
            </a:r>
            <a:endParaRPr lang="en-US" sz="1600" dirty="0">
              <a:solidFill>
                <a:srgbClr val="000000"/>
              </a:solidFill>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تي</a:t>
            </a:r>
            <a:endParaRPr lang="en-US" sz="1600" dirty="0">
              <a:solidFill>
                <a:srgbClr val="000000"/>
              </a:solidFill>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2 تي</a:t>
            </a:r>
            <a:endParaRPr lang="en-US" sz="1600" dirty="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FFFFFF"/>
                </a:solidFill>
                <a:latin typeface="Arial Narrow" charset="0"/>
                <a:ea typeface="Times New Roman" charset="0"/>
                <a:cs typeface="Times New Roman" charset="0"/>
              </a:rPr>
              <a:t>متى</a:t>
            </a:r>
            <a:endParaRPr lang="en-US" sz="1600" dirty="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FFFFFF"/>
                </a:solidFill>
                <a:latin typeface="Arial Narrow" charset="0"/>
                <a:ea typeface="Times New Roman" charset="0"/>
                <a:cs typeface="Times New Roman" charset="0"/>
              </a:rPr>
              <a:t>لوقا</a:t>
            </a:r>
            <a:endParaRPr lang="en-US" sz="1600" dirty="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FFFFFF"/>
                </a:solidFill>
                <a:latin typeface="Arial Narrow" charset="0"/>
                <a:ea typeface="Times New Roman" charset="0"/>
                <a:cs typeface="Times New Roman" charset="0"/>
              </a:rPr>
              <a:t>يوحنا</a:t>
            </a:r>
            <a:endParaRPr lang="en-US" sz="1600" dirty="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FFFFFF"/>
                </a:solidFill>
                <a:latin typeface="Arial Narrow" charset="0"/>
                <a:ea typeface="Times New Roman" charset="0"/>
                <a:cs typeface="Times New Roman" charset="0"/>
              </a:rPr>
              <a:t>مرقس</a:t>
            </a:r>
            <a:endParaRPr lang="en-US" sz="1600" dirty="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FFFFFF"/>
                </a:solidFill>
                <a:latin typeface="Arial Narrow" charset="0"/>
                <a:ea typeface="Times New Roman" charset="0"/>
                <a:cs typeface="Times New Roman" charset="0"/>
              </a:rPr>
              <a:t>أعمال</a:t>
            </a:r>
            <a:endParaRPr lang="en-US" sz="1600" dirty="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FFFFFF"/>
                </a:solidFill>
                <a:latin typeface="Arial Narrow" charset="0"/>
                <a:ea typeface="Times New Roman" charset="0"/>
                <a:cs typeface="Times New Roman" charset="0"/>
              </a:rPr>
              <a:t>الأناجيل و الأعمال</a:t>
            </a:r>
            <a:endParaRPr lang="en-US" sz="1600" dirty="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ar-JO" sz="1800" b="1" dirty="0">
                <a:solidFill>
                  <a:srgbClr val="000000"/>
                </a:solidFill>
                <a:latin typeface="Arial Narrow" charset="0"/>
                <a:ea typeface="Times New Roman" charset="0"/>
                <a:cs typeface="Times New Roman" charset="0"/>
              </a:rPr>
              <a:t>الرسائل البولسية</a:t>
            </a:r>
            <a:endParaRPr lang="en-US" sz="1600" dirty="0">
              <a:solidFill>
                <a:srgbClr val="000000"/>
              </a:solidFill>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Pauline</a:t>
            </a:r>
            <a:endParaRPr lang="en-US" sz="1600" b="1">
              <a:solidFill>
                <a:srgbClr val="FFFFFF"/>
              </a:solidFill>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ar-JO" sz="1200" b="1" dirty="0">
                <a:solidFill>
                  <a:srgbClr val="000000"/>
                </a:solidFill>
                <a:latin typeface="Arial Narrow" charset="0"/>
                <a:ea typeface="Times New Roman" charset="0"/>
                <a:cs typeface="Times New Roman" charset="0"/>
              </a:rPr>
              <a:t>نيسان 50-    أيلول 52</a:t>
            </a:r>
            <a:endParaRPr lang="en-US" sz="1200" b="1" dirty="0">
              <a:solidFill>
                <a:srgbClr val="000000"/>
              </a:solidFill>
              <a:latin typeface="Arial Narrow" charset="0"/>
              <a:ea typeface="Times New Roman" charset="0"/>
              <a:cs typeface="Times New Roman" charset="0"/>
            </a:endParaRPr>
          </a:p>
          <a:p>
            <a:pPr algn="ctr"/>
            <a:r>
              <a:rPr lang="ar-JO" b="1" dirty="0">
                <a:solidFill>
                  <a:srgbClr val="000000"/>
                </a:solidFill>
                <a:latin typeface="Arial Narrow" charset="0"/>
                <a:ea typeface="Times New Roman" charset="0"/>
                <a:cs typeface="Times New Roman" charset="0"/>
              </a:rPr>
              <a:t>2</a:t>
            </a:r>
            <a:br>
              <a:rPr lang="en-US" b="1" dirty="0">
                <a:solidFill>
                  <a:srgbClr val="000000"/>
                </a:solidFill>
                <a:latin typeface="Arial Narrow" charset="0"/>
                <a:ea typeface="Times New Roman" charset="0"/>
                <a:cs typeface="Times New Roman" charset="0"/>
              </a:rPr>
            </a:br>
            <a:r>
              <a:rPr lang="ar-JO" b="1" dirty="0">
                <a:solidFill>
                  <a:srgbClr val="000000"/>
                </a:solidFill>
                <a:latin typeface="Arial Narrow" charset="0"/>
                <a:ea typeface="Times New Roman" charset="0"/>
                <a:cs typeface="Times New Roman" charset="0"/>
              </a:rPr>
              <a:t>إيجة</a:t>
            </a:r>
            <a:endParaRPr lang="en-US" b="1" dirty="0">
              <a:solidFill>
                <a:srgbClr val="000000"/>
              </a:solidFill>
              <a:latin typeface="Arial Narrow" charset="0"/>
              <a:ea typeface="Times New Roman" charset="0"/>
              <a:cs typeface="Times New Roman" charset="0"/>
            </a:endParaRPr>
          </a:p>
          <a:p>
            <a:pPr algn="ctr">
              <a:spcBef>
                <a:spcPct val="50000"/>
              </a:spcBef>
            </a:pPr>
            <a:endParaRPr lang="en-US" sz="900" b="1" dirty="0">
              <a:solidFill>
                <a:srgbClr val="000000"/>
              </a:solidFill>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algn="ctr"/>
              <a:r>
                <a:rPr lang="ar-JO" b="1" dirty="0">
                  <a:solidFill>
                    <a:srgbClr val="FFFFFF"/>
                  </a:solidFill>
                  <a:latin typeface="Tahoma" charset="-52"/>
                  <a:ea typeface="Times New Roman" charset="0"/>
                  <a:cs typeface="Times New Roman" charset="0"/>
                </a:rPr>
                <a:t>المرسل</a:t>
              </a:r>
              <a:endParaRPr lang="en-US" b="1" dirty="0">
                <a:solidFill>
                  <a:srgbClr val="FFFFFF"/>
                </a:solidFill>
                <a:latin typeface="Tahoma" charset="-52"/>
                <a:ea typeface="Times New Roman" charset="0"/>
                <a:cs typeface="Times New Roman"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algn="ctr"/>
              <a:r>
                <a:rPr lang="ar-JO" b="1" dirty="0">
                  <a:solidFill>
                    <a:srgbClr val="FF9900"/>
                  </a:solidFill>
                  <a:latin typeface="Tahoma" charset="-52"/>
                  <a:ea typeface="Times New Roman" charset="0"/>
                  <a:cs typeface="Times New Roman" charset="0"/>
                </a:rPr>
                <a:t>السجن</a:t>
              </a:r>
              <a:endParaRPr lang="en-US" b="1" dirty="0">
                <a:solidFill>
                  <a:srgbClr val="FF9900"/>
                </a:solidFill>
                <a:latin typeface="Tahoma" charset="-52"/>
                <a:ea typeface="Times New Roman" charset="0"/>
                <a:cs typeface="Times New Roman" charset="0"/>
              </a:endParaRP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056" cy="243"/>
            </a:xfrm>
            <a:prstGeom prst="rect">
              <a:avLst/>
            </a:prstGeom>
            <a:noFill/>
            <a:ln w="9525">
              <a:noFill/>
              <a:miter lim="800000"/>
              <a:headEnd/>
              <a:tailEnd/>
            </a:ln>
          </p:spPr>
          <p:txBody>
            <a:bodyPr wrap="square">
              <a:prstTxWarp prst="textNoShape">
                <a:avLst/>
              </a:prstTxWarp>
              <a:spAutoFit/>
            </a:bodyPr>
            <a:lstStyle/>
            <a:p>
              <a:r>
                <a:rPr lang="ar-JO" b="1" dirty="0">
                  <a:solidFill>
                    <a:srgbClr val="FFFF00"/>
                  </a:solidFill>
                  <a:latin typeface="Tahoma" charset="-52"/>
                  <a:ea typeface="Times New Roman" charset="0"/>
                  <a:cs typeface="Times New Roman" charset="0"/>
                </a:rPr>
                <a:t>الرعوية</a:t>
              </a:r>
              <a:endParaRPr lang="en-US" b="1" dirty="0">
                <a:solidFill>
                  <a:srgbClr val="FFFF00"/>
                </a:solidFill>
                <a:latin typeface="Tahoma" charset="-52"/>
                <a:ea typeface="Times New Roman" charset="0"/>
                <a:cs typeface="Times New Roman" charset="0"/>
              </a:endParaRPr>
            </a:p>
          </p:txBody>
        </p:sp>
      </p:grpSp>
      <p:sp>
        <p:nvSpPr>
          <p:cNvPr id="596011" name="Text Box 17"/>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ar-JO" sz="1200" b="1" dirty="0">
                <a:solidFill>
                  <a:srgbClr val="FFFFFF"/>
                </a:solidFill>
                <a:latin typeface="Arial Narrow" charset="0"/>
                <a:ea typeface="Times New Roman" charset="0"/>
                <a:cs typeface="Times New Roman" charset="0"/>
              </a:rPr>
              <a:t>صيف 35-37</a:t>
            </a:r>
            <a:endParaRPr lang="en-US" sz="1600" b="1" dirty="0">
              <a:solidFill>
                <a:srgbClr val="FFFFFF"/>
              </a:solidFill>
              <a:latin typeface="Arial Narrow" charset="0"/>
              <a:ea typeface="Times New Roman" charset="0"/>
              <a:cs typeface="Times New Roman" charset="0"/>
            </a:endParaRP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ar-JO" b="1" dirty="0">
                <a:solidFill>
                  <a:srgbClr val="FFFFFF"/>
                </a:solidFill>
                <a:latin typeface="Arial Narrow" charset="0"/>
                <a:ea typeface="Times New Roman" charset="0"/>
                <a:cs typeface="Times New Roman" charset="0"/>
              </a:rPr>
              <a:t>رومية</a:t>
            </a:r>
            <a:endParaRPr lang="en-US" sz="1000" b="1" dirty="0">
              <a:solidFill>
                <a:srgbClr val="FFFFFF"/>
              </a:solidFill>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ar-JO" sz="1800" b="1" dirty="0">
                <a:solidFill>
                  <a:srgbClr val="FFFFFF"/>
                </a:solidFill>
                <a:latin typeface="Arial Narrow" charset="0"/>
                <a:ea typeface="Times New Roman" charset="0"/>
                <a:cs typeface="Times New Roman" charset="0"/>
              </a:rPr>
              <a:t>الرحلات</a:t>
            </a:r>
            <a:endParaRPr lang="en-US" b="1" dirty="0">
              <a:solidFill>
                <a:srgbClr val="FFFFFF"/>
              </a:solidFill>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r>
              <a:rPr lang="ar-JO" b="1" dirty="0">
                <a:solidFill>
                  <a:srgbClr val="000000"/>
                </a:solidFill>
                <a:latin typeface="Arial Narrow" charset="0"/>
                <a:ea typeface="Times New Roman" charset="0"/>
                <a:cs typeface="Times New Roman" charset="0"/>
              </a:rPr>
              <a:t>4321</a:t>
            </a:r>
            <a:endParaRPr lang="en-US" sz="1000" b="1" dirty="0">
              <a:solidFill>
                <a:srgbClr val="000000"/>
              </a:solidFill>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ar-JO" sz="1800" b="1" dirty="0">
                <a:solidFill>
                  <a:srgbClr val="FFFFFF"/>
                </a:solidFill>
                <a:latin typeface="Arial Narrow" charset="0"/>
                <a:ea typeface="Times New Roman" charset="0"/>
                <a:cs typeface="Times New Roman" charset="0"/>
              </a:rPr>
              <a:t>السجون</a:t>
            </a:r>
            <a:endParaRPr lang="en-US" b="1" dirty="0">
              <a:solidFill>
                <a:srgbClr val="FFFFFF"/>
              </a:solidFill>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algn="ctr"/>
              <a:r>
                <a:rPr lang="ar-JO" b="1" dirty="0">
                  <a:solidFill>
                    <a:srgbClr val="FFFFFF"/>
                  </a:solidFill>
                  <a:latin typeface="Tahoma" charset="-52"/>
                  <a:ea typeface="Times New Roman" charset="0"/>
                  <a:cs typeface="Times New Roman" charset="0"/>
                </a:rPr>
                <a:t>الشرق</a:t>
              </a:r>
              <a:endParaRPr lang="en-US" b="1" dirty="0">
                <a:solidFill>
                  <a:srgbClr val="FFFFFF"/>
                </a:solidFill>
                <a:latin typeface="Tahoma" charset="-52"/>
                <a:ea typeface="Times New Roman" charset="0"/>
                <a:cs typeface="Times New Roman" charset="0"/>
              </a:endParaRP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algn="ctr"/>
              <a:r>
                <a:rPr lang="ar-JO" b="1" dirty="0">
                  <a:solidFill>
                    <a:srgbClr val="FFFF00"/>
                  </a:solidFill>
                  <a:latin typeface="Tahoma" charset="-52"/>
                  <a:ea typeface="Times New Roman" charset="0"/>
                  <a:cs typeface="Times New Roman" charset="0"/>
                </a:rPr>
                <a:t>الغرب</a:t>
              </a:r>
              <a:endParaRPr lang="en-US" b="1" dirty="0">
                <a:solidFill>
                  <a:srgbClr val="FFFF00"/>
                </a:solidFill>
                <a:latin typeface="Tahoma" charset="-52"/>
                <a:ea typeface="Times New Roman" charset="0"/>
                <a:cs typeface="Times New Roman" charset="0"/>
              </a:endParaRPr>
            </a:p>
          </p:txBody>
        </p:sp>
      </p:grpSp>
      <p:sp>
        <p:nvSpPr>
          <p:cNvPr id="54" name="Text Box 16"/>
          <p:cNvSpPr txBox="1">
            <a:spLocks noChangeArrowheads="1"/>
          </p:cNvSpPr>
          <p:nvPr/>
        </p:nvSpPr>
        <p:spPr bwMode="auto">
          <a:xfrm rot="20556147">
            <a:off x="849747" y="2233409"/>
            <a:ext cx="6530776" cy="1754326"/>
          </a:xfrm>
          <a:prstGeom prst="rect">
            <a:avLst/>
          </a:prstGeom>
          <a:solidFill>
            <a:srgbClr val="00009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3600" b="1" kern="0" dirty="0">
                <a:solidFill>
                  <a:srgbClr val="FFFFFF"/>
                </a:solidFill>
                <a:latin typeface="Arial"/>
                <a:cs typeface="Arial"/>
              </a:rPr>
              <a:t>رومية هي الرسالة الأخيرة في الرسائل التبشيرية لكنها الأولى في ترتيب رسائل العهد الجديد</a:t>
            </a:r>
            <a:endParaRPr lang="en-US" sz="3600" b="1" kern="0"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8866" name="Rectangle 2"/>
          <p:cNvSpPr>
            <a:spLocks noGrp="1" noChangeArrowheads="1"/>
          </p:cNvSpPr>
          <p:nvPr>
            <p:ph type="title" idx="4294967295"/>
          </p:nvPr>
        </p:nvSpPr>
        <p:spPr>
          <a:xfrm>
            <a:off x="0" y="549275"/>
            <a:ext cx="9144000" cy="1295400"/>
          </a:xfrm>
          <a:solidFill>
            <a:srgbClr val="000000"/>
          </a:solidFill>
          <a:ln>
            <a:solidFill>
              <a:schemeClr val="tx1"/>
            </a:solidFill>
          </a:ln>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4800" dirty="0">
                <a:solidFill>
                  <a:schemeClr val="tx1"/>
                </a:solidFill>
                <a:latin typeface="Arial" charset="0"/>
                <a:ea typeface="ＭＳ Ｐゴシック" charset="-128"/>
              </a:rPr>
              <a:t>الخضوع للحكومة (13: 1-7)</a:t>
            </a:r>
            <a:endParaRPr lang="en-US" sz="1800" dirty="0">
              <a:solidFill>
                <a:schemeClr val="tx1"/>
              </a:solidFill>
              <a:latin typeface="Arial" charset="0"/>
              <a:ea typeface="ＭＳ Ｐゴシック" charset="-128"/>
            </a:endParaRPr>
          </a:p>
        </p:txBody>
      </p:sp>
      <p:sp>
        <p:nvSpPr>
          <p:cNvPr id="548867" name="Text Box 3"/>
          <p:cNvSpPr txBox="1">
            <a:spLocks noChangeArrowheads="1"/>
          </p:cNvSpPr>
          <p:nvPr/>
        </p:nvSpPr>
        <p:spPr bwMode="auto">
          <a:xfrm>
            <a:off x="609600" y="2060575"/>
            <a:ext cx="7848600" cy="147732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r" defTabSz="914400" rtl="0" eaLnBrk="0" fontAlgn="base" latinLnBrk="0" hangingPunct="0">
              <a:lnSpc>
                <a:spcPct val="100000"/>
              </a:lnSpc>
              <a:spcBef>
                <a:spcPct val="50000"/>
              </a:spcBef>
              <a:spcAft>
                <a:spcPct val="0"/>
              </a:spcAft>
              <a:buClrTx/>
              <a:buSzTx/>
              <a:tabLst/>
              <a:defRPr/>
            </a:pPr>
            <a:r>
              <a:rPr lang="ar-JO" sz="3600" b="1" dirty="0">
                <a:solidFill>
                  <a:srgbClr val="FFFF00"/>
                </a:solidFill>
                <a:latin typeface="Arial"/>
                <a:cs typeface="Arial"/>
              </a:rPr>
              <a:t>1. أسباب احترام الحكومة (1-5)</a:t>
            </a:r>
          </a:p>
          <a:p>
            <a:pPr marL="517525" marR="0" lvl="0" indent="-517525" algn="r" defTabSz="914400" rtl="0" eaLnBrk="0" fontAlgn="base" latinLnBrk="0" hangingPunct="0">
              <a:lnSpc>
                <a:spcPct val="100000"/>
              </a:lnSpc>
              <a:spcBef>
                <a:spcPct val="50000"/>
              </a:spcBef>
              <a:spcAft>
                <a:spcPct val="0"/>
              </a:spcAft>
              <a:buClrTx/>
              <a:buSzTx/>
              <a:tabLst/>
              <a:defRPr/>
            </a:pPr>
            <a:r>
              <a:rPr lang="ar-JO" sz="3600" b="1" dirty="0">
                <a:solidFill>
                  <a:srgbClr val="FFFF00"/>
                </a:solidFill>
                <a:latin typeface="Arial"/>
                <a:cs typeface="Arial"/>
              </a:rPr>
              <a:t>2. أسباب دفع الضرائب (6-7)</a:t>
            </a:r>
            <a:endParaRPr kumimoji="0" lang="en-US" sz="3600" b="1" i="0" u="none" strike="noStrike" kern="1200" cap="none" spc="0" normalizeH="0" baseline="0" noProof="0" dirty="0">
              <a:ln>
                <a:noFill/>
              </a:ln>
              <a:solidFill>
                <a:srgbClr val="FFFF00"/>
              </a:solidFill>
              <a:effectLst/>
              <a:uLnTx/>
              <a:uFillTx/>
              <a:latin typeface="Arial"/>
              <a:ea typeface="ＭＳ Ｐゴシック" charset="-128"/>
              <a:cs typeface="Arial"/>
            </a:endParaRPr>
          </a:p>
        </p:txBody>
      </p:sp>
      <p:sp>
        <p:nvSpPr>
          <p:cNvPr id="548869" name="Text Box 5"/>
          <p:cNvSpPr txBox="1">
            <a:spLocks noChangeArrowheads="1"/>
          </p:cNvSpPr>
          <p:nvPr/>
        </p:nvSpPr>
        <p:spPr bwMode="auto">
          <a:xfrm>
            <a:off x="8205788" y="76200"/>
            <a:ext cx="90281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154ي</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pic>
        <p:nvPicPr>
          <p:cNvPr id="944134" name="Picture 1" descr="chains_broad_link_ships_ancho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4563" y="3860800"/>
            <a:ext cx="3119437" cy="3113088"/>
          </a:xfrm>
          <a:prstGeom prst="rect">
            <a:avLst/>
          </a:prstGeom>
          <a:noFill/>
          <a:ln w="9525">
            <a:noFill/>
            <a:miter lim="800000"/>
            <a:headEnd/>
            <a:tailEnd/>
          </a:ln>
        </p:spPr>
      </p:pic>
    </p:spTree>
    <p:extLst>
      <p:ext uri="{BB962C8B-B14F-4D97-AF65-F5344CB8AC3E}">
        <p14:creationId xmlns:p14="http://schemas.microsoft.com/office/powerpoint/2010/main" val="2368115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p:txBody>
          <a:bodyPr/>
          <a:lstStyle/>
          <a:p>
            <a:pPr eaLnBrk="1" hangingPunct="1"/>
            <a:r>
              <a:rPr lang="ar-JO" dirty="0">
                <a:solidFill>
                  <a:schemeClr val="bg1"/>
                </a:solidFill>
              </a:rPr>
              <a:t>رومية 14: 1-15: 13</a:t>
            </a:r>
            <a:endParaRPr lang="en-US" dirty="0"/>
          </a:p>
        </p:txBody>
      </p:sp>
      <p:sp>
        <p:nvSpPr>
          <p:cNvPr id="957443" name="Rectangle 3"/>
          <p:cNvSpPr>
            <a:spLocks noGrp="1" noChangeArrowheads="1"/>
          </p:cNvSpPr>
          <p:nvPr>
            <p:ph type="subTitle" idx="1"/>
          </p:nvPr>
        </p:nvSpPr>
        <p:spPr>
          <a:xfrm>
            <a:off x="609600" y="3886200"/>
            <a:ext cx="7924800" cy="1752600"/>
          </a:xfrm>
        </p:spPr>
        <p:txBody>
          <a:bodyPr/>
          <a:lstStyle/>
          <a:p>
            <a:pPr eaLnBrk="1" hangingPunct="1"/>
            <a:r>
              <a:rPr lang="ar-JO" sz="4000" b="1" i="1" dirty="0">
                <a:solidFill>
                  <a:schemeClr val="bg1"/>
                </a:solidFill>
              </a:rPr>
              <a:t>البر يغير طرقنا في التعامل مع قناعات مختلفة</a:t>
            </a:r>
            <a:endParaRPr lang="en-US" sz="4000" b="1" i="1" dirty="0">
              <a:solidFill>
                <a:schemeClr val="bg1"/>
              </a:solidFill>
            </a:endParaRPr>
          </a:p>
        </p:txBody>
      </p:sp>
    </p:spTree>
    <p:extLst>
      <p:ext uri="{BB962C8B-B14F-4D97-AF65-F5344CB8AC3E}">
        <p14:creationId xmlns:p14="http://schemas.microsoft.com/office/powerpoint/2010/main" val="36553098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95938" name="Rectangle 2"/>
          <p:cNvSpPr>
            <a:spLocks noGrp="1" noChangeArrowheads="1"/>
          </p:cNvSpPr>
          <p:nvPr>
            <p:ph type="title" idx="4294967295"/>
          </p:nvPr>
        </p:nvSpPr>
        <p:spPr>
          <a:xfrm>
            <a:off x="0" y="115888"/>
            <a:ext cx="8991600" cy="1460500"/>
          </a:xfrm>
        </p:spPr>
        <p:txBody>
          <a:bodyPr/>
          <a:lstStyle/>
          <a:p>
            <a:pPr eaLnBrk="1" hangingPunct="1"/>
            <a:r>
              <a:rPr lang="ar-JO" sz="8800" dirty="0">
                <a:solidFill>
                  <a:schemeClr val="tx1"/>
                </a:solidFill>
                <a:cs typeface="ＭＳ Ｐゴシック" charset="-128"/>
              </a:rPr>
              <a:t>أبيض          </a:t>
            </a:r>
            <a:r>
              <a:rPr lang="ar-JO" sz="8800" dirty="0">
                <a:solidFill>
                  <a:schemeClr val="bg1"/>
                </a:solidFill>
                <a:cs typeface="ＭＳ Ｐゴシック" charset="-128"/>
              </a:rPr>
              <a:t>أسود</a:t>
            </a:r>
            <a:endParaRPr lang="en-US" sz="3200" dirty="0">
              <a:cs typeface="ＭＳ Ｐゴシック" charset="-128"/>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الوثنية</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الزنى</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القتل</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الشهوة</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7" name="Rectangle 8"/>
          <p:cNvSpPr>
            <a:spLocks noChangeArrowheads="1"/>
          </p:cNvSpPr>
          <p:nvPr/>
        </p:nvSpPr>
        <p:spPr bwMode="auto">
          <a:xfrm>
            <a:off x="4714876" y="3786190"/>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rPr>
              <a:t>القناعة</a:t>
            </a:r>
            <a:endParaRPr kumimoji="0" lang="en-US"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rPr>
              <a:t>الطاعة</a:t>
            </a:r>
            <a:endParaRPr kumimoji="0" lang="en-US"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rPr>
              <a:t>الصلاة</a:t>
            </a:r>
            <a:endParaRPr kumimoji="0" lang="en-US"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rPr>
              <a:t>النقاء</a:t>
            </a:r>
            <a:endParaRPr kumimoji="0" lang="en-US" sz="3600" b="0" i="1" u="none" strike="noStrike" kern="1200" cap="none" spc="0" normalizeH="0" baseline="0" noProof="0" dirty="0">
              <a:ln>
                <a:noFill/>
              </a:ln>
              <a:solidFill>
                <a:srgbClr val="000000"/>
              </a:solidFill>
              <a:uLnTx/>
              <a:uFillTx/>
              <a:latin typeface="Arial" charset="0"/>
              <a:ea typeface="ＭＳ Ｐゴシック" charset="0"/>
              <a:cs typeface="ＭＳ Ｐゴシック" charset="0"/>
            </a:endParaRP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lvl="0" algn="ctr">
              <a:defRPr/>
            </a:pPr>
            <a:r>
              <a:rPr lang="ar-JO" sz="3600" dirty="0">
                <a:solidFill>
                  <a:schemeClr val="bg1"/>
                </a:solidFill>
              </a:rPr>
              <a:t>الممارسات التي يقول الكتاب المقدس أنها خاطئة دائمًا</a:t>
            </a:r>
            <a:endParaRPr kumimoji="0" lang="en-US" sz="3600" b="0" i="1"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endParaRPr>
          </a:p>
        </p:txBody>
      </p:sp>
      <p:sp>
        <p:nvSpPr>
          <p:cNvPr id="9" name="Rectangle 8"/>
          <p:cNvSpPr>
            <a:spLocks noChangeArrowheads="1"/>
          </p:cNvSpPr>
          <p:nvPr/>
        </p:nvSpPr>
        <p:spPr bwMode="auto">
          <a:xfrm>
            <a:off x="4694238" y="1484313"/>
            <a:ext cx="4235480" cy="2590800"/>
          </a:xfrm>
          <a:prstGeom prst="rect">
            <a:avLst/>
          </a:prstGeom>
          <a:noFill/>
          <a:ln>
            <a:noFill/>
          </a:ln>
          <a:effectLst>
            <a:outerShdw blurRad="63500" dist="35921" dir="2700000" algn="ctr" rotWithShape="0">
              <a:schemeClr val="tx1">
                <a:alpha val="74998"/>
              </a:schemeClr>
            </a:outerShdw>
          </a:effectLst>
        </p:spPr>
        <p:txBody>
          <a:bodyPr anchor="ctr"/>
          <a:lstStyle/>
          <a:p>
            <a:pPr lvl="0" algn="ctr">
              <a:defRPr/>
            </a:pPr>
            <a:r>
              <a:rPr lang="ar-JO" sz="3600" dirty="0"/>
              <a:t>الممارسات التي يقول الكتاب المقدس أنها صحيحة دائمًا</a:t>
            </a:r>
            <a:endParaRPr lang="en-US" sz="3600"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618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60515"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ar-JO" sz="9600" dirty="0">
                <a:solidFill>
                  <a:schemeClr val="bg1"/>
                </a:solidFill>
                <a:latin typeface="Arial" charset="0"/>
                <a:ea typeface="Arial" charset="0"/>
                <a:cs typeface="Arial" charset="0"/>
              </a:rPr>
              <a:t>المناطق الرمادية</a:t>
            </a:r>
            <a:endParaRPr lang="en-US" sz="9600" dirty="0">
              <a:latin typeface="Arial" charset="0"/>
              <a:ea typeface="Arial" charset="0"/>
              <a:cs typeface="Arial" charset="0"/>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lvl="0" algn="ctr">
              <a:defRPr/>
            </a:pPr>
            <a:r>
              <a:rPr lang="ar-JO" sz="3600" dirty="0">
                <a:solidFill>
                  <a:schemeClr val="bg1"/>
                </a:solidFill>
              </a:rPr>
              <a:t>الممارسات غير المحظورة في الكتاب المقدس والتي يختلف عليها المسيحيون</a:t>
            </a:r>
            <a:endParaRPr kumimoji="0" lang="en-US" sz="5400" b="0" i="1" u="none" strike="noStrike" kern="1200" cap="none" spc="0" normalizeH="0" baseline="0" noProof="0" dirty="0">
              <a:ln>
                <a:noFill/>
              </a:ln>
              <a:solidFill>
                <a:schemeClr val="bg1"/>
              </a:solidFill>
              <a:effectLst/>
              <a:uLnTx/>
              <a:uFillTx/>
              <a:latin typeface="Arial" charset="0"/>
              <a:ea typeface="ＭＳ Ｐゴシック" charset="-128"/>
            </a:endParaRPr>
          </a:p>
        </p:txBody>
      </p:sp>
      <p:sp>
        <p:nvSpPr>
          <p:cNvPr id="960518" name="TextBox 7"/>
          <p:cNvSpPr txBox="1">
            <a:spLocks noChangeArrowheads="1"/>
          </p:cNvSpPr>
          <p:nvPr/>
        </p:nvSpPr>
        <p:spPr bwMode="auto">
          <a:xfrm>
            <a:off x="8129343" y="87313"/>
            <a:ext cx="838692" cy="46166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128"/>
              </a:rPr>
              <a:t>155أأ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713656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6256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ar-JO" sz="5400" dirty="0">
                <a:solidFill>
                  <a:schemeClr val="bg1"/>
                </a:solidFill>
                <a:latin typeface="Arial" charset="0"/>
                <a:ea typeface="Arial" charset="0"/>
                <a:cs typeface="Arial" charset="0"/>
              </a:rPr>
              <a:t>أمثلة على المناطق الرمادية</a:t>
            </a:r>
            <a:endParaRPr lang="en-US" sz="8000" dirty="0">
              <a:latin typeface="Arial" charset="0"/>
              <a:ea typeface="Arial" charset="0"/>
              <a:cs typeface="Arial" charset="0"/>
            </a:endParaRPr>
          </a:p>
        </p:txBody>
      </p:sp>
      <p:sp>
        <p:nvSpPr>
          <p:cNvPr id="456709" name="Rectangle 5"/>
          <p:cNvSpPr>
            <a:spLocks noChangeArrowheads="1"/>
          </p:cNvSpPr>
          <p:nvPr/>
        </p:nvSpPr>
        <p:spPr bwMode="auto">
          <a:xfrm>
            <a:off x="323850" y="1285860"/>
            <a:ext cx="8820150" cy="557214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3600" dirty="0">
                <a:solidFill>
                  <a:srgbClr val="FFFFFF"/>
                </a:solidFill>
                <a:latin typeface="Arial" charset="0"/>
                <a:ea typeface="Arial" charset="0"/>
                <a:cs typeface="Arial" charset="0"/>
              </a:rPr>
              <a:t>قبول الهدايا باليد اليسرى</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3600" noProof="0" dirty="0">
                <a:solidFill>
                  <a:srgbClr val="FFFFFF"/>
                </a:solidFill>
                <a:latin typeface="Arial" charset="0"/>
                <a:ea typeface="Arial" charset="0"/>
                <a:cs typeface="Arial" charset="0"/>
              </a:rPr>
              <a:t>أن تكون ديمقراطياً (أو جمهورياً)</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3600" dirty="0">
                <a:solidFill>
                  <a:srgbClr val="FFFFFF"/>
                </a:solidFill>
                <a:latin typeface="Arial" charset="0"/>
                <a:ea typeface="Arial" charset="0"/>
                <a:cs typeface="Arial" charset="0"/>
              </a:rPr>
              <a:t>شراء كمبيوتر ماك (أو ويندوز)</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3600" dirty="0">
                <a:solidFill>
                  <a:srgbClr val="FFFFFF"/>
                </a:solidFill>
                <a:latin typeface="Arial" charset="0"/>
                <a:ea typeface="Arial" charset="0"/>
                <a:cs typeface="Arial" charset="0"/>
              </a:rPr>
              <a:t>الإحتفال بعيد الميلاد أو عيد القيامة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charset="0"/>
                <a:ea typeface="Arial" charset="0"/>
                <a:cs typeface="Arial" charset="0"/>
              </a:rPr>
              <a:t>الإحتفال بالجمعة العظيمة</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ar-JO" sz="3600" b="0" i="0" u="none" strike="noStrike" kern="1200" cap="none" spc="0" normalizeH="0" baseline="0" noProof="0" dirty="0">
                <a:ln>
                  <a:noFill/>
                </a:ln>
                <a:solidFill>
                  <a:srgbClr val="FFFFFF"/>
                </a:solidFill>
                <a:effectLst/>
                <a:uLnTx/>
                <a:uFillTx/>
                <a:latin typeface="Arial" charset="0"/>
                <a:ea typeface="Arial" charset="0"/>
                <a:cs typeface="Arial" charset="0"/>
              </a:rPr>
              <a:t>الإحتفال بالصوم الكبير</a:t>
            </a:r>
          </a:p>
          <a:p>
            <a:pPr marL="0" marR="0" lvl="0" indent="0" algn="r" defTabSz="914400" rtl="0" eaLnBrk="1" fontAlgn="base" latinLnBrk="0" hangingPunct="1">
              <a:lnSpc>
                <a:spcPct val="100000"/>
              </a:lnSpc>
              <a:spcBef>
                <a:spcPct val="0"/>
              </a:spcBef>
              <a:spcAft>
                <a:spcPct val="0"/>
              </a:spcAft>
              <a:buClrTx/>
              <a:buSzTx/>
              <a:buFontTx/>
              <a:buNone/>
              <a:tabLst/>
              <a:defRPr/>
            </a:pPr>
            <a:r>
              <a:rPr lang="ar-JO" sz="3600" dirty="0">
                <a:solidFill>
                  <a:srgbClr val="FFFFFF"/>
                </a:solidFill>
                <a:latin typeface="Arial" charset="0"/>
                <a:ea typeface="Arial" charset="0"/>
                <a:cs typeface="Arial" charset="0"/>
              </a:rPr>
              <a:t>الإحتفال بأحد الشعانين</a:t>
            </a:r>
          </a:p>
          <a:p>
            <a:pPr lvl="0" algn="r">
              <a:defRPr/>
            </a:pPr>
            <a:r>
              <a:rPr kumimoji="0" lang="ar-JO" sz="3600" b="0" i="0" u="none" strike="noStrike" kern="1200" cap="none" spc="0" normalizeH="0" baseline="0" noProof="0" dirty="0">
                <a:ln>
                  <a:noFill/>
                </a:ln>
                <a:solidFill>
                  <a:srgbClr val="FFFFFF"/>
                </a:solidFill>
                <a:effectLst/>
                <a:uLnTx/>
                <a:uFillTx/>
                <a:latin typeface="Arial" charset="0"/>
                <a:ea typeface="Arial" charset="0"/>
                <a:cs typeface="Arial" charset="0"/>
              </a:rPr>
              <a:t>التغيير إلى اسم مسيحي</a:t>
            </a:r>
          </a:p>
          <a:p>
            <a:pPr lvl="0" algn="r">
              <a:defRPr/>
            </a:pPr>
            <a:r>
              <a:rPr lang="ar-JO" sz="3600" dirty="0">
                <a:solidFill>
                  <a:srgbClr val="FFFFFF"/>
                </a:solidFill>
                <a:latin typeface="Arial" charset="0"/>
                <a:ea typeface="Arial" charset="0"/>
                <a:cs typeface="Arial" charset="0"/>
              </a:rPr>
              <a:t>احتفال السنة الصينية الجديدة بهونغ باوس</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endParaRPr kumimoji="0" lang="en-US" sz="4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2566" name="TextBox 1"/>
          <p:cNvSpPr txBox="1">
            <a:spLocks noChangeArrowheads="1"/>
          </p:cNvSpPr>
          <p:nvPr/>
        </p:nvSpPr>
        <p:spPr bwMode="auto">
          <a:xfrm>
            <a:off x="8129343" y="87313"/>
            <a:ext cx="838692" cy="46166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128"/>
              </a:rPr>
              <a:t>155أأ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9341203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706" name="Rectangle 2"/>
          <p:cNvSpPr>
            <a:spLocks noGrp="1" noChangeArrowheads="1"/>
          </p:cNvSpPr>
          <p:nvPr>
            <p:ph type="ctrTitle"/>
          </p:nvPr>
        </p:nvSpPr>
        <p:spPr>
          <a:xfrm>
            <a:off x="0" y="0"/>
            <a:ext cx="9144000" cy="6705600"/>
          </a:xfrm>
        </p:spPr>
        <p:txBody>
          <a:bodyPr/>
          <a:lstStyle/>
          <a:p>
            <a:pPr eaLnBrk="1" hangingPunct="1"/>
            <a:r>
              <a:rPr lang="ar-JO" sz="7200" dirty="0">
                <a:solidFill>
                  <a:schemeClr val="bg1"/>
                </a:solidFill>
              </a:rPr>
              <a:t>هل يجب أن نتبع ضمير </a:t>
            </a:r>
            <a:r>
              <a:rPr lang="ar-JO" sz="7200" dirty="0">
                <a:solidFill>
                  <a:srgbClr val="FFC000"/>
                </a:solidFill>
              </a:rPr>
              <a:t>شخص آخر ؟</a:t>
            </a:r>
            <a:endParaRPr lang="en-US" sz="7200" dirty="0">
              <a:solidFill>
                <a:srgbClr val="FFC000"/>
              </a:solidFill>
            </a:endParaRPr>
          </a:p>
        </p:txBody>
      </p:sp>
      <p:sp>
        <p:nvSpPr>
          <p:cNvPr id="968707"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202216321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0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p:spPr>
        <p:txBody>
          <a:bodyPr/>
          <a:lstStyle/>
          <a:p>
            <a:pPr eaLnBrk="1" hangingPunct="1">
              <a:defRPr/>
            </a:pPr>
            <a:r>
              <a:rPr lang="ar-JO" sz="6000" dirty="0">
                <a:solidFill>
                  <a:schemeClr val="bg1"/>
                </a:solidFill>
              </a:rPr>
              <a:t>لماذا يجب أن نتخلى عن </a:t>
            </a:r>
            <a:r>
              <a:rPr lang="ar-JO" sz="6000" dirty="0">
                <a:solidFill>
                  <a:srgbClr val="FFC000"/>
                </a:solidFill>
              </a:rPr>
              <a:t>حقوقنا</a:t>
            </a:r>
            <a:r>
              <a:rPr lang="ar-JO" sz="6000" dirty="0">
                <a:solidFill>
                  <a:schemeClr val="bg1"/>
                </a:solidFill>
              </a:rPr>
              <a:t> في المسائل الرمادية؟</a:t>
            </a:r>
            <a:endParaRPr lang="en-US" sz="8800" dirty="0">
              <a:solidFill>
                <a:schemeClr val="bg1"/>
              </a:solidFill>
              <a:latin typeface="Arial" charset="0"/>
              <a:cs typeface="ＭＳ Ｐゴシック" charset="-128"/>
            </a:endParaRPr>
          </a:p>
        </p:txBody>
      </p:sp>
    </p:spTree>
    <p:extLst>
      <p:ext uri="{BB962C8B-B14F-4D97-AF65-F5344CB8AC3E}">
        <p14:creationId xmlns:p14="http://schemas.microsoft.com/office/powerpoint/2010/main" val="332927548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485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w="9525">
            <a:noFill/>
            <a:miter lim="800000"/>
            <a:headEnd/>
            <a:tailEnd/>
          </a:ln>
        </p:spPr>
      </p:pic>
      <p:pic>
        <p:nvPicPr>
          <p:cNvPr id="974853"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w="9525">
            <a:noFill/>
            <a:miter lim="800000"/>
            <a:headEnd/>
            <a:tailEnd/>
          </a:ln>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ar-JO" sz="6000" dirty="0">
                <a:solidFill>
                  <a:schemeClr val="tx1"/>
                </a:solidFill>
                <a:latin typeface="Arial" charset="0"/>
                <a:cs typeface="ＭＳ Ｐゴシック" charset="-128"/>
              </a:rPr>
              <a:t>الحب</a:t>
            </a:r>
            <a:endParaRPr lang="en-US" sz="8800" dirty="0">
              <a:latin typeface="Arial" charset="0"/>
              <a:cs typeface="ＭＳ Ｐゴシック" charset="-128"/>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FFFFFF"/>
                </a:solidFill>
                <a:effectLst/>
                <a:uLnTx/>
                <a:uFillTx/>
                <a:latin typeface="Arial" charset="0"/>
                <a:ea typeface="ＭＳ Ｐゴシック" charset="-128"/>
              </a:rPr>
              <a:t>الموسيقى</a:t>
            </a:r>
            <a:endParaRPr kumimoji="0" lang="en-US" sz="8800" b="0" i="0" u="none" strike="noStrike" kern="1200" cap="none" spc="0" normalizeH="0" baseline="0" noProof="0" dirty="0">
              <a:ln>
                <a:noFill/>
              </a:ln>
              <a:solidFill>
                <a:srgbClr val="000000"/>
              </a:solidFill>
              <a:effectLst/>
              <a:uLnTx/>
              <a:uFillTx/>
              <a:latin typeface="Arial" charset="0"/>
              <a:ea typeface="ＭＳ Ｐゴシック" charset="-128"/>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w="9525">
            <a:noFill/>
            <a:miter lim="800000"/>
            <a:headEnd/>
            <a:tailEnd/>
          </a:ln>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FFFFFF"/>
                </a:solidFill>
                <a:effectLst/>
                <a:uLnTx/>
                <a:uFillTx/>
                <a:latin typeface="Arial" charset="0"/>
                <a:ea typeface="ＭＳ Ｐゴシック" charset="-128"/>
              </a:rPr>
              <a:t>الشرب</a:t>
            </a:r>
            <a:endParaRPr kumimoji="0" lang="en-US" sz="88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Tree>
    <p:extLst>
      <p:ext uri="{BB962C8B-B14F-4D97-AF65-F5344CB8AC3E}">
        <p14:creationId xmlns:p14="http://schemas.microsoft.com/office/powerpoint/2010/main" val="31757259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8402" name="Rectangle 2"/>
          <p:cNvSpPr>
            <a:spLocks noGrp="1" noChangeArrowheads="1"/>
          </p:cNvSpPr>
          <p:nvPr>
            <p:ph type="ctrTitle"/>
          </p:nvPr>
        </p:nvSpPr>
        <p:spPr/>
        <p:txBody>
          <a:bodyPr/>
          <a:lstStyle/>
          <a:p>
            <a:pPr eaLnBrk="1" hangingPunct="1"/>
            <a:r>
              <a:rPr lang="ar-JO" dirty="0">
                <a:solidFill>
                  <a:schemeClr val="bg1"/>
                </a:solidFill>
              </a:rPr>
              <a:t>رومية 15: 14-16: 23</a:t>
            </a:r>
            <a:endParaRPr lang="en-US" dirty="0">
              <a:solidFill>
                <a:schemeClr val="bg1"/>
              </a:solidFill>
            </a:endParaRPr>
          </a:p>
        </p:txBody>
      </p:sp>
      <p:sp>
        <p:nvSpPr>
          <p:cNvPr id="998403" name="Rectangle 3"/>
          <p:cNvSpPr>
            <a:spLocks noGrp="1" noChangeArrowheads="1"/>
          </p:cNvSpPr>
          <p:nvPr>
            <p:ph type="subTitle" idx="1"/>
          </p:nvPr>
        </p:nvSpPr>
        <p:spPr/>
        <p:txBody>
          <a:bodyPr/>
          <a:lstStyle/>
          <a:p>
            <a:pPr eaLnBrk="1" hangingPunct="1"/>
            <a:r>
              <a:rPr lang="ar-JO" sz="4000" dirty="0">
                <a:solidFill>
                  <a:schemeClr val="bg1"/>
                </a:solidFill>
              </a:rPr>
              <a:t>يتم نشر البر من خلال نشر البشارة</a:t>
            </a:r>
            <a:endParaRPr lang="en-US" sz="4000" b="1" i="1" dirty="0">
              <a:solidFill>
                <a:schemeClr val="bg1"/>
              </a:solidFill>
            </a:endParaRPr>
          </a:p>
        </p:txBody>
      </p:sp>
      <p:sp>
        <p:nvSpPr>
          <p:cNvPr id="147460" name="Text Box 4"/>
          <p:cNvSpPr txBox="1">
            <a:spLocks noChangeArrowheads="1"/>
          </p:cNvSpPr>
          <p:nvPr/>
        </p:nvSpPr>
        <p:spPr bwMode="auto">
          <a:xfrm>
            <a:off x="8229600" y="76200"/>
            <a:ext cx="938077"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154ف</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63806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3889" name="TextBox 4"/>
          <p:cNvSpPr txBox="1">
            <a:spLocks noChangeArrowheads="1"/>
          </p:cNvSpPr>
          <p:nvPr/>
        </p:nvSpPr>
        <p:spPr bwMode="auto">
          <a:xfrm>
            <a:off x="250825" y="1612900"/>
            <a:ext cx="8569325" cy="2554545"/>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50800" dist="38100" dir="2700000">
                    <a:srgbClr val="000000">
                      <a:alpha val="43000"/>
                    </a:srgbClr>
                  </a:outerShdw>
                </a:effectLst>
                <a:latin typeface="Arial" charset="0"/>
                <a:ea typeface="Arial" charset="0"/>
                <a:cs typeface="Arial" charset="0"/>
              </a:rPr>
              <a:t>28 فمتى أكملت ذلك و ختمت لهم هذا الثمر               </a:t>
            </a:r>
            <a:r>
              <a:rPr lang="ar-JO" sz="3200" b="1" dirty="0">
                <a:solidFill>
                  <a:srgbClr val="FFFF00"/>
                </a:solidFill>
                <a:effectLst>
                  <a:outerShdw blurRad="50800" dist="38100" dir="2700000">
                    <a:srgbClr val="000000">
                      <a:alpha val="43000"/>
                    </a:srgbClr>
                  </a:outerShdw>
                </a:effectLst>
                <a:latin typeface="Arial" charset="0"/>
                <a:ea typeface="Arial" charset="0"/>
                <a:cs typeface="Arial" charset="0"/>
              </a:rPr>
              <a:t>فسأمضي ماراً بكم إلى إسبانيا</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50800" dist="38100" dir="2700000">
                    <a:srgbClr val="000000">
                      <a:alpha val="43000"/>
                    </a:srgbClr>
                  </a:outerShdw>
                </a:effectLst>
                <a:latin typeface="Arial" charset="0"/>
                <a:ea typeface="Arial" charset="0"/>
                <a:cs typeface="Arial" charset="0"/>
              </a:rPr>
              <a:t>29 و أنا أعلم أني إذا جئت إليكم                              سأجيء في ملء بركة إنجيل المسيح</a:t>
            </a:r>
            <a:endPar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ar-JO" sz="3600" i="1" dirty="0">
                <a:solidFill>
                  <a:srgbClr val="FFFFFF"/>
                </a:solidFill>
                <a:latin typeface="Arial" charset="0"/>
                <a:ea typeface="Arial" charset="0"/>
                <a:cs typeface="Arial" charset="0"/>
              </a:rPr>
              <a:t>رومية 15: 28-29</a:t>
            </a:r>
            <a:endParaRPr lang="en-US" sz="3600" i="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3055303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a:t>
            </a:r>
            <a:r>
              <a:rPr lang="ar-JO" sz="3600" b="1" i="1" dirty="0">
                <a:solidFill>
                  <a:srgbClr val="FFFF00"/>
                </a:solidFill>
                <a:effectLst>
                  <a:glow rad="101600">
                    <a:schemeClr val="tx1">
                      <a:alpha val="75000"/>
                    </a:schemeClr>
                  </a:glow>
                </a:effectLst>
              </a:rPr>
              <a:t> نقبل </a:t>
            </a:r>
            <a:r>
              <a:rPr lang="ar-JO" sz="3600" b="1" i="1" dirty="0">
                <a:solidFill>
                  <a:schemeClr val="bg1"/>
                </a:solidFill>
                <a:effectLst>
                  <a:glow rad="101600">
                    <a:schemeClr val="tx1">
                      <a:alpha val="75000"/>
                    </a:schemeClr>
                  </a:glow>
                </a:effectLst>
              </a:rPr>
              <a:t>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تساوي</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a:t>
            </a:r>
            <a:endParaRPr lang="en-US" sz="2000" b="1" dirty="0">
              <a:solidFill>
                <a:srgbClr val="FFFFFF"/>
              </a:solidFill>
              <a:effectLst>
                <a:glow rad="101600">
                  <a:srgbClr val="000000">
                    <a:alpha val="75000"/>
                  </a:srgbClr>
                </a:glow>
              </a:effectLst>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000" b="1" dirty="0">
                <a:solidFill>
                  <a:srgbClr val="FFFFFF"/>
                </a:solidFill>
                <a:effectLst>
                  <a:glow rad="101600">
                    <a:srgbClr val="000000">
                      <a:alpha val="75000"/>
                    </a:srgbClr>
                  </a:glow>
                </a:effectLst>
                <a:latin typeface="Arial" pitchFamily="-112" charset="0"/>
                <a:ea typeface="Osaka"/>
                <a:cs typeface="+mn-cs"/>
              </a:rPr>
              <a:t>البر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 1-17</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31526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ar-JO" altLang="ja-JP" sz="4000" b="1" dirty="0">
                <a:solidFill>
                  <a:srgbClr val="FFFFFF"/>
                </a:solidFill>
                <a:latin typeface="Arial" charset="0"/>
                <a:ea typeface="ＭＳ Ｐゴシック" charset="-128"/>
              </a:rPr>
              <a:t>حقل رحلة بولس التبشيرية التالية :</a:t>
            </a:r>
            <a:br>
              <a:rPr lang="ar-JO" altLang="ja-JP" sz="4000" b="1" dirty="0">
                <a:solidFill>
                  <a:srgbClr val="FFFFFF"/>
                </a:solidFill>
                <a:latin typeface="Arial" charset="0"/>
                <a:ea typeface="ＭＳ Ｐゴシック" charset="-128"/>
              </a:rPr>
            </a:br>
            <a:r>
              <a:rPr lang="ar-JO" altLang="ja-JP" sz="4000" b="1" dirty="0">
                <a:solidFill>
                  <a:srgbClr val="FFFFFF"/>
                </a:solidFill>
                <a:latin typeface="Arial" charset="0"/>
                <a:ea typeface="ＭＳ Ｐゴシック" charset="-128"/>
              </a:rPr>
              <a:t>إسبانيا (15: 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8072462" y="0"/>
            <a:ext cx="10715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05" charset="0"/>
                <a:ea typeface="ＭＳ Ｐゴシック" pitchFamily="-105" charset="-128"/>
                <a:cs typeface="ＭＳ Ｐゴシック" pitchFamily="-105" charset="-128"/>
              </a:rPr>
              <a:t>154ف</a:t>
            </a:r>
            <a:endParaRPr kumimoji="0" lang="en-US" sz="2400" b="1" i="0" u="none" strike="noStrike" kern="1200" cap="none" spc="0" normalizeH="0" baseline="0" noProof="0" dirty="0">
              <a:ln>
                <a:noFill/>
              </a:ln>
              <a:solidFill>
                <a:srgbClr val="FFFFFF"/>
              </a:solidFill>
              <a:effectLst/>
              <a:uLnTx/>
              <a:uFillTx/>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230197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05923" name="Rectangle 2"/>
          <p:cNvSpPr>
            <a:spLocks noGrp="1" noChangeArrowheads="1"/>
          </p:cNvSpPr>
          <p:nvPr>
            <p:ph type="ctrTitle" idx="4294967295"/>
          </p:nvPr>
        </p:nvSpPr>
        <p:spPr>
          <a:xfrm>
            <a:off x="685800" y="457200"/>
            <a:ext cx="7772400" cy="1143000"/>
          </a:xfrm>
          <a:solidFill>
            <a:srgbClr val="FFFE0F"/>
          </a:solidFill>
        </p:spPr>
        <p:txBody>
          <a:bodyPr/>
          <a:lstStyle/>
          <a:p>
            <a:r>
              <a:rPr lang="ar-JO" b="1" dirty="0">
                <a:solidFill>
                  <a:schemeClr val="tx1"/>
                </a:solidFill>
              </a:rPr>
              <a:t>هناك حاجة إليك</a:t>
            </a:r>
            <a:endParaRPr lang="en-US" dirty="0"/>
          </a:p>
        </p:txBody>
      </p:sp>
      <p:sp>
        <p:nvSpPr>
          <p:cNvPr id="309252" name="Rectangle 4"/>
          <p:cNvSpPr>
            <a:spLocks noChangeArrowheads="1"/>
          </p:cNvSpPr>
          <p:nvPr/>
        </p:nvSpPr>
        <p:spPr bwMode="auto">
          <a:xfrm>
            <a:off x="152400" y="1752600"/>
            <a:ext cx="6919930" cy="4876800"/>
          </a:xfrm>
          <a:prstGeom prst="rect">
            <a:avLst/>
          </a:prstGeom>
          <a:noFill/>
          <a:ln w="9525">
            <a:noFill/>
            <a:miter lim="800000"/>
            <a:headEnd/>
            <a:tailEnd/>
          </a:ln>
        </p:spPr>
        <p:txBody>
          <a:bodyPr anchor="ctr">
            <a:prstTxWarp prst="textNoShape">
              <a:avLst/>
            </a:prstTxWarp>
          </a:bodyPr>
          <a:lstStyle/>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lang="ar-JO" sz="3600" noProof="0" dirty="0">
                <a:solidFill>
                  <a:srgbClr val="FFFFFF"/>
                </a:solidFill>
                <a:latin typeface="Arial" charset="0"/>
              </a:rPr>
              <a:t>فريق خدمة السيدات</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lang="ar-JO" sz="3600" dirty="0">
                <a:solidFill>
                  <a:srgbClr val="FFFFFF"/>
                </a:solidFill>
                <a:latin typeface="Arial" charset="0"/>
              </a:rPr>
              <a:t>فريق خدمة الرجال</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lvl="0" indent="-271463" algn="r" rtl="1">
              <a:buFont typeface="Arial" charset="0"/>
              <a:buChar char="•"/>
              <a:defRPr/>
            </a:pPr>
            <a:r>
              <a:rPr lang="ar-JO" sz="3600" dirty="0">
                <a:solidFill>
                  <a:srgbClr val="FFFFFF"/>
                </a:solidFill>
                <a:latin typeface="Arial" charset="0"/>
              </a:rPr>
              <a:t>الإرساليات و الكرازة</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0" i="0" u="none" strike="noStrike" kern="1200" cap="none" spc="0" normalizeH="0" baseline="0" noProof="0" dirty="0">
                <a:ln>
                  <a:noFill/>
                </a:ln>
                <a:solidFill>
                  <a:srgbClr val="FFFFFF"/>
                </a:solidFill>
                <a:uLnTx/>
                <a:uFillTx/>
                <a:latin typeface="Arial" charset="0"/>
                <a:ea typeface="ＭＳ Ｐゴシック" charset="-128"/>
              </a:rPr>
              <a:t>منسق المنظمين / المرحبين</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0" i="0" u="none" strike="noStrike" kern="1200" cap="none" spc="0" normalizeH="0" baseline="0" noProof="0" dirty="0">
                <a:ln>
                  <a:noFill/>
                </a:ln>
                <a:solidFill>
                  <a:srgbClr val="FFFFFF"/>
                </a:solidFill>
                <a:uLnTx/>
                <a:uFillTx/>
                <a:latin typeface="Arial" charset="0"/>
                <a:ea typeface="ＭＳ Ｐゴシック" charset="-128"/>
              </a:rPr>
              <a:t>الرعاة الشباب و المساعدون (سيدات)</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0" i="0" u="none" strike="noStrike" kern="1200" cap="none" spc="0" normalizeH="0" baseline="0" noProof="0" dirty="0">
                <a:ln>
                  <a:noFill/>
                </a:ln>
                <a:solidFill>
                  <a:srgbClr val="FFFFFF"/>
                </a:solidFill>
                <a:uLnTx/>
                <a:uFillTx/>
                <a:latin typeface="Arial" charset="0"/>
                <a:ea typeface="ＭＳ Ｐゴシック" charset="-128"/>
              </a:rPr>
              <a:t>تصميم العروض التقديمية</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0" i="0" u="none" strike="noStrike" kern="1200" cap="none" spc="0" normalizeH="0" baseline="0" noProof="0" dirty="0">
                <a:ln>
                  <a:noFill/>
                </a:ln>
                <a:solidFill>
                  <a:srgbClr val="FFFFFF"/>
                </a:solidFill>
                <a:uLnTx/>
                <a:uFillTx/>
                <a:latin typeface="Arial" charset="0"/>
                <a:ea typeface="ＭＳ Ｐゴシック" charset="-128"/>
              </a:rPr>
              <a:t>الإعداد</a:t>
            </a:r>
            <a:r>
              <a:rPr kumimoji="0" lang="ar-JO" sz="3600" b="0" i="0" u="none" strike="noStrike" kern="1200" cap="none" spc="0" normalizeH="0" noProof="0" dirty="0">
                <a:ln>
                  <a:noFill/>
                </a:ln>
                <a:solidFill>
                  <a:srgbClr val="FFFFFF"/>
                </a:solidFill>
                <a:uLnTx/>
                <a:uFillTx/>
                <a:latin typeface="Arial" charset="0"/>
                <a:ea typeface="ＭＳ Ｐゴシック" charset="-128"/>
              </a:rPr>
              <a:t> و الإنزال (مثل العلامات)</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0" i="0" u="none" strike="noStrike" kern="1200" cap="none" spc="0" normalizeH="0" baseline="0" noProof="0" dirty="0">
                <a:ln>
                  <a:noFill/>
                </a:ln>
                <a:solidFill>
                  <a:srgbClr val="FFFFFF"/>
                </a:solidFill>
                <a:uLnTx/>
                <a:uFillTx/>
                <a:latin typeface="Arial" charset="0"/>
                <a:ea typeface="ＭＳ Ｐゴシック" charset="-128"/>
              </a:rPr>
              <a:t>قادة مجموعات بيتية</a:t>
            </a:r>
            <a:endParaRPr kumimoji="0" lang="en-US" sz="3600" b="0" i="0" u="none" strike="noStrike" kern="1200" cap="none" spc="0" normalizeH="0" baseline="0" noProof="0" dirty="0">
              <a:ln>
                <a:noFill/>
              </a:ln>
              <a:solidFill>
                <a:srgbClr val="FFFFFF"/>
              </a:solidFill>
              <a:uLnTx/>
              <a:uFillTx/>
              <a:latin typeface="Arial" charset="0"/>
              <a:ea typeface="ＭＳ Ｐゴシック" charset="-128"/>
            </a:endParaRPr>
          </a:p>
          <a:p>
            <a:pPr marL="271463" marR="0" lvl="0" indent="-271463"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0" i="0" u="none" strike="noStrike" kern="1200" cap="none" spc="0" normalizeH="0" baseline="0" noProof="0" dirty="0">
                <a:ln>
                  <a:noFill/>
                </a:ln>
                <a:solidFill>
                  <a:srgbClr val="FFFFFF"/>
                </a:solidFill>
                <a:uLnTx/>
                <a:uFillTx/>
                <a:latin typeface="Arial" charset="0"/>
                <a:ea typeface="ＭＳ Ｐゴシック" charset="-128"/>
              </a:rPr>
              <a:t>قائد تسبيح</a:t>
            </a:r>
            <a:endParaRPr kumimoji="0" lang="en-US" sz="4400" b="0" i="0" u="none" strike="noStrike" kern="1200" cap="none" spc="0" normalizeH="0" baseline="0" noProof="0" dirty="0">
              <a:ln>
                <a:noFill/>
              </a:ln>
              <a:solidFill>
                <a:srgbClr val="000000"/>
              </a:solidFill>
              <a:uLnTx/>
              <a:uFillTx/>
              <a:latin typeface="Arial" charset="0"/>
              <a:ea typeface="ＭＳ Ｐゴシック" charset="-128"/>
            </a:endParaRPr>
          </a:p>
        </p:txBody>
      </p:sp>
      <p:pic>
        <p:nvPicPr>
          <p:cNvPr id="1105925"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609600"/>
            <a:ext cx="1771650" cy="2667000"/>
          </a:xfrm>
          <a:prstGeom prst="rect">
            <a:avLst/>
          </a:prstGeom>
          <a:noFill/>
          <a:ln w="9525">
            <a:noFill/>
            <a:miter lim="800000"/>
            <a:headEnd/>
            <a:tailEnd/>
          </a:ln>
        </p:spPr>
      </p:pic>
    </p:spTree>
    <p:extLst>
      <p:ext uri="{BB962C8B-B14F-4D97-AF65-F5344CB8AC3E}">
        <p14:creationId xmlns:p14="http://schemas.microsoft.com/office/powerpoint/2010/main" val="42286332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رومية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810900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2209800" y="1066800"/>
            <a:ext cx="6553200" cy="2362200"/>
          </a:xfrm>
        </p:spPr>
        <p:txBody>
          <a:bodyPr/>
          <a:lstStyle/>
          <a:p>
            <a:pPr eaLnBrk="1" hangingPunct="1">
              <a:defRPr/>
            </a:pPr>
            <a:r>
              <a:rPr lang="ar-JO" b="1" dirty="0">
                <a:latin typeface="Tahoma" charset="-52"/>
                <a:ea typeface="MS Pゴシック" charset="0"/>
                <a:cs typeface="MS Pゴシック" charset="0"/>
              </a:rPr>
              <a:t>حتى ينتشر البر</a:t>
            </a:r>
            <a:br>
              <a:rPr lang="ar-JO" b="1" dirty="0">
                <a:latin typeface="Tahoma" charset="-52"/>
                <a:ea typeface="MS Pゴシック" charset="0"/>
                <a:cs typeface="MS Pゴシック" charset="0"/>
              </a:rPr>
            </a:br>
            <a:r>
              <a:rPr lang="ar-JO" b="1" dirty="0">
                <a:latin typeface="Tahoma" charset="-52"/>
                <a:ea typeface="MS Pゴシック" charset="0"/>
                <a:cs typeface="MS Pゴシック" charset="0"/>
              </a:rPr>
              <a:t>فإن ذلك يتطلب :</a:t>
            </a:r>
            <a:endParaRPr lang="en-US" dirty="0">
              <a:latin typeface="Tahoma" charset="-52"/>
              <a:ea typeface="MS Pゴシック" charset="0"/>
              <a:cs typeface="MS Pゴシック" charset="0"/>
            </a:endParaRPr>
          </a:p>
        </p:txBody>
      </p:sp>
      <p:sp>
        <p:nvSpPr>
          <p:cNvPr id="645124" name="Rectangle 4"/>
          <p:cNvSpPr>
            <a:spLocks noChangeArrowheads="1"/>
          </p:cNvSpPr>
          <p:nvPr/>
        </p:nvSpPr>
        <p:spPr bwMode="auto">
          <a:xfrm>
            <a:off x="152400" y="4495800"/>
            <a:ext cx="3505200" cy="2209800"/>
          </a:xfrm>
          <a:prstGeom prst="rect">
            <a:avLst/>
          </a:prstGeom>
          <a:noFill/>
          <a:ln w="9525">
            <a:noFill/>
            <a:miter lim="800000"/>
            <a:headEnd/>
            <a:tailEnd/>
          </a:ln>
          <a:effectLst>
            <a:outerShdw blurRad="38100" dist="38099" dir="2700000" algn="ctr" rotWithShape="0">
              <a:schemeClr val="bg2">
                <a:alpha val="99962"/>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2" charset="2"/>
              <a:buNone/>
              <a:tabLst/>
              <a:defRPr/>
            </a:pPr>
            <a:r>
              <a:rPr kumimoji="0" lang="ar-JO" sz="3600" b="0" i="1"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rPr>
              <a:t>بناء الجسور        لنشر الإنجيل</a:t>
            </a:r>
            <a:endParaRPr kumimoji="0" lang="en-US" sz="3600" b="0" i="1"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endParaRPr>
          </a:p>
        </p:txBody>
      </p:sp>
      <p:sp>
        <p:nvSpPr>
          <p:cNvPr id="645126" name="Rectangle 6"/>
          <p:cNvSpPr>
            <a:spLocks noChangeArrowheads="1"/>
          </p:cNvSpPr>
          <p:nvPr/>
        </p:nvSpPr>
        <p:spPr bwMode="auto">
          <a:xfrm>
            <a:off x="3581400" y="3810000"/>
            <a:ext cx="5181600" cy="1752600"/>
          </a:xfrm>
          <a:prstGeom prst="rect">
            <a:avLst/>
          </a:prstGeom>
          <a:noFill/>
          <a:ln w="9525">
            <a:noFill/>
            <a:miter lim="800000"/>
            <a:headEnd/>
            <a:tailEnd/>
          </a:ln>
          <a:effectLst/>
        </p:spPr>
        <p: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112" charset="2"/>
              <a:buChar char="w"/>
              <a:tabLst/>
              <a:defRPr/>
            </a:pPr>
            <a:r>
              <a:rPr lang="ar-JO" sz="3600" b="1" dirty="0">
                <a:solidFill>
                  <a:srgbClr val="FFFFFF"/>
                </a:solidFill>
                <a:latin typeface="Tahoma" pitchFamily="-112" charset="-52"/>
                <a:ea typeface="MS Pゴシック" pitchFamily="-92" charset="-128"/>
                <a:cs typeface="MS Pゴシック" pitchFamily="-92" charset="-128"/>
              </a:rPr>
              <a:t>المال (15: 14-33) </a:t>
            </a:r>
            <a:endParaRPr kumimoji="0" lang="en-US" sz="3600" b="1" i="0" u="none" strike="noStrike" kern="1200" cap="none" spc="0" normalizeH="0" baseline="0" noProof="0" dirty="0">
              <a:ln>
                <a:noFill/>
              </a:ln>
              <a:solidFill>
                <a:srgbClr val="FFFFFF"/>
              </a:solidFill>
              <a:effectLst/>
              <a:uLnTx/>
              <a:uFillTx/>
              <a:latin typeface="Tahoma" pitchFamily="-112" charset="-52"/>
              <a:ea typeface="MS Pゴシック" pitchFamily="-92" charset="-128"/>
              <a:cs typeface="MS Pゴシック" pitchFamily="-92" charset="-128"/>
            </a:endParaRPr>
          </a:p>
          <a:p>
            <a:pPr marL="0" marR="0" lvl="0" indent="0" algn="r" defTabSz="914400" rtl="1" eaLnBrk="1" fontAlgn="base" latinLnBrk="0" hangingPunct="1">
              <a:lnSpc>
                <a:spcPct val="100000"/>
              </a:lnSpc>
              <a:spcBef>
                <a:spcPct val="20000"/>
              </a:spcBef>
              <a:spcAft>
                <a:spcPct val="0"/>
              </a:spcAft>
              <a:buClrTx/>
              <a:buSzTx/>
              <a:buFont typeface="Wingdings" pitchFamily="-112" charset="2"/>
              <a:buChar char="w"/>
              <a:tabLst/>
              <a:defRPr/>
            </a:pPr>
            <a:r>
              <a:rPr lang="ar-JO" sz="3600" b="1" dirty="0">
                <a:solidFill>
                  <a:srgbClr val="FFFFFF"/>
                </a:solidFill>
                <a:latin typeface="Tahoma" pitchFamily="-112" charset="-52"/>
                <a:ea typeface="MS Pゴシック" pitchFamily="-92" charset="-128"/>
                <a:cs typeface="MS Pゴシック" pitchFamily="-92" charset="-128"/>
              </a:rPr>
              <a:t> الأشخاص (16: 1-24) </a:t>
            </a:r>
            <a:endParaRPr kumimoji="0" lang="en-US" sz="3600" b="1" i="0" u="none" strike="noStrike" kern="1200" cap="none" spc="0" normalizeH="0" baseline="0" noProof="0" dirty="0">
              <a:ln>
                <a:noFill/>
              </a:ln>
              <a:solidFill>
                <a:srgbClr val="FFFF00"/>
              </a:solidFill>
              <a:effectLst/>
              <a:uLnTx/>
              <a:uFillTx/>
              <a:latin typeface="Tahoma" pitchFamily="-112" charset="-52"/>
              <a:ea typeface="MS Pゴシック" pitchFamily="-92" charset="-128"/>
              <a:cs typeface="MS Pゴシック" pitchFamily="-92" charset="-128"/>
            </a:endParaRPr>
          </a:p>
          <a:p>
            <a:pPr marL="0" marR="0" lvl="0" indent="0" algn="r" defTabSz="914400" rtl="1" eaLnBrk="1" fontAlgn="base" latinLnBrk="0" hangingPunct="1">
              <a:lnSpc>
                <a:spcPct val="100000"/>
              </a:lnSpc>
              <a:spcBef>
                <a:spcPct val="20000"/>
              </a:spcBef>
              <a:spcAft>
                <a:spcPct val="0"/>
              </a:spcAft>
              <a:buClrTx/>
              <a:buSzTx/>
              <a:buFont typeface="Wingdings" pitchFamily="-112" charset="2"/>
              <a:buChar char="w"/>
              <a:tabLst/>
              <a:defRPr/>
            </a:pPr>
            <a:r>
              <a:rPr lang="ar-JO" sz="3600" b="1" dirty="0">
                <a:solidFill>
                  <a:srgbClr val="FFFF00"/>
                </a:solidFill>
                <a:latin typeface="Tahoma" pitchFamily="-112" charset="-52"/>
                <a:ea typeface="MS Pゴシック" pitchFamily="-92" charset="-128"/>
                <a:cs typeface="MS Pゴシック" pitchFamily="-92" charset="-128"/>
              </a:rPr>
              <a:t> الله (16: 25-27) </a:t>
            </a:r>
            <a:endParaRPr kumimoji="0" lang="en-US" sz="3600" b="1" i="0" u="none" strike="noStrike" kern="1200" cap="none" spc="0" normalizeH="0" baseline="0" noProof="0" dirty="0">
              <a:ln>
                <a:noFill/>
              </a:ln>
              <a:solidFill>
                <a:srgbClr val="FFFF00"/>
              </a:solidFill>
              <a:effectLst/>
              <a:uLnTx/>
              <a:uFillTx/>
              <a:latin typeface="Tahoma" pitchFamily="-112" charset="-52"/>
              <a:ea typeface="MS Pゴシック" pitchFamily="-92" charset="-128"/>
              <a:cs typeface="MS Pゴシック" pitchFamily="-92" charset="-128"/>
            </a:endParaRPr>
          </a:p>
        </p:txBody>
      </p:sp>
      <p:sp>
        <p:nvSpPr>
          <p:cNvPr id="6" name="Text Box 5"/>
          <p:cNvSpPr txBox="1">
            <a:spLocks noChangeArrowheads="1"/>
          </p:cNvSpPr>
          <p:nvPr/>
        </p:nvSpPr>
        <p:spPr bwMode="auto">
          <a:xfrm>
            <a:off x="8143901" y="0"/>
            <a:ext cx="1000100"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154ف</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0343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a:t>
            </a:r>
            <a:r>
              <a:rPr lang="ar-JO" sz="5400" b="1" dirty="0">
                <a:solidFill>
                  <a:srgbClr val="FFFF00"/>
                </a:solidFill>
                <a:effectLst>
                  <a:glow rad="127000">
                    <a:schemeClr val="tx1"/>
                  </a:glow>
                </a:effectLst>
                <a:latin typeface="Arial" charset="0"/>
                <a:ea typeface="ＭＳ Ｐゴシック" charset="0"/>
                <a:cs typeface="ＭＳ Ｐゴシック" charset="0"/>
              </a:rPr>
              <a:t>نقبل</a:t>
            </a:r>
            <a:r>
              <a:rPr lang="ar-JO" sz="5400" b="1" dirty="0">
                <a:effectLst>
                  <a:glow rad="127000">
                    <a:schemeClr val="tx1"/>
                  </a:glow>
                </a:effectLst>
                <a:latin typeface="Arial" charset="0"/>
                <a:ea typeface="ＭＳ Ｐゴシック" charset="0"/>
                <a:cs typeface="ＭＳ Ｐゴシック" charset="0"/>
              </a:rPr>
              <a:t> بعضنا البعض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7064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b="1" i="1" dirty="0">
                <a:solidFill>
                  <a:schemeClr val="bg1"/>
                </a:solidFill>
                <a:effectLst>
                  <a:glow rad="101600">
                    <a:schemeClr val="tx1">
                      <a:alpha val="75000"/>
                    </a:schemeClr>
                  </a:glow>
                </a:effectLst>
              </a:rPr>
              <a:t>لماذا </a:t>
            </a:r>
            <a:r>
              <a:rPr lang="ar-JO" sz="3600" b="1" i="1" dirty="0">
                <a:solidFill>
                  <a:srgbClr val="FFFF00"/>
                </a:solidFill>
                <a:effectLst>
                  <a:glow rad="101600">
                    <a:schemeClr val="tx1">
                      <a:alpha val="75000"/>
                    </a:schemeClr>
                  </a:glow>
                </a:effectLst>
              </a:rPr>
              <a:t>نقبل</a:t>
            </a:r>
            <a:r>
              <a:rPr lang="ar-JO" sz="3600" b="1" i="1" dirty="0">
                <a:solidFill>
                  <a:schemeClr val="bg1"/>
                </a:solidFill>
                <a:effectLst>
                  <a:glow rad="101600">
                    <a:schemeClr val="tx1">
                      <a:alpha val="75000"/>
                    </a:schemeClr>
                  </a:glow>
                </a:effectLst>
              </a:rPr>
              <a:t> بعضنا البعض ؟</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الحاجة إلى</a:t>
            </a:r>
            <a:r>
              <a:rPr lang="en-US" sz="2000" b="1" dirty="0">
                <a:solidFill>
                  <a:srgbClr val="FFFF00"/>
                </a:solidFill>
                <a:effectLst>
                  <a:glow rad="101600">
                    <a:srgbClr val="000000">
                      <a:alpha val="75000"/>
                    </a:srgbClr>
                  </a:glow>
                </a:effectLst>
                <a:latin typeface="Arial" pitchFamily="-112" charset="0"/>
                <a:ea typeface="Osaka"/>
              </a:rPr>
              <a:t> </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00"/>
                </a:solidFill>
                <a:effectLst>
                  <a:glow rad="101600">
                    <a:srgbClr val="000000">
                      <a:alpha val="75000"/>
                    </a:srgbClr>
                  </a:glow>
                </a:effectLst>
                <a:latin typeface="Arial" pitchFamily="-112" charset="0"/>
                <a:ea typeface="Osaka"/>
              </a:rPr>
              <a:t>الدينونة</a:t>
            </a:r>
            <a:endParaRPr lang="en-US" sz="2000" b="1" dirty="0">
              <a:solidFill>
                <a:srgbClr val="FFFF00"/>
              </a:solidFill>
              <a:effectLst>
                <a:glow rad="101600">
                  <a:srgbClr val="000000">
                    <a:alpha val="75000"/>
                  </a:srgbClr>
                </a:glow>
              </a:effectLst>
              <a:latin typeface="Arial" pitchFamily="-112" charset="0"/>
              <a:ea typeface="Osaka"/>
            </a:endParaRPr>
          </a:p>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1: 18-3: 20</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مزود في</a:t>
            </a:r>
          </a:p>
          <a:p>
            <a:pPr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التبرير</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3: 21-5: 21</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متاح في</a:t>
            </a:r>
          </a:p>
          <a:p>
            <a:pPr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التقديس</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6-8</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محفوظ في</a:t>
            </a:r>
            <a:r>
              <a:rPr lang="en-US" sz="2000" b="1" dirty="0">
                <a:solidFill>
                  <a:srgbClr val="FFFF00"/>
                </a:solidFill>
                <a:effectLst>
                  <a:glow rad="101600">
                    <a:srgbClr val="000000">
                      <a:alpha val="75000"/>
                    </a:srgbClr>
                  </a:glow>
                </a:effectLst>
                <a:latin typeface="Arial" pitchFamily="-112" charset="0"/>
                <a:ea typeface="Osaka"/>
              </a:rPr>
              <a:t> </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00"/>
                </a:solidFill>
                <a:effectLst>
                  <a:glow rad="101600">
                    <a:srgbClr val="000000">
                      <a:alpha val="75000"/>
                    </a:srgbClr>
                  </a:glow>
                </a:effectLst>
                <a:latin typeface="Arial" pitchFamily="-112" charset="0"/>
                <a:ea typeface="Osaka"/>
              </a:rPr>
              <a:t>الإختيار</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9-11</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lvl="0"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مطبق في</a:t>
            </a:r>
          </a:p>
          <a:p>
            <a:pPr lvl="0"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التحول</a:t>
            </a:r>
            <a:br>
              <a:rPr lang="en-US" sz="2000" b="1" dirty="0">
                <a:solidFill>
                  <a:srgbClr val="FFFFFF"/>
                </a:solidFill>
                <a:effectLst>
                  <a:glow rad="101600">
                    <a:srgbClr val="000000">
                      <a:alpha val="75000"/>
                    </a:srgbClr>
                  </a:glow>
                </a:effectLst>
                <a:latin typeface="Arial" pitchFamily="-112" charset="0"/>
                <a:ea typeface="Osaka"/>
              </a:rPr>
            </a:br>
            <a:r>
              <a:rPr lang="ar-JO" sz="2000" b="1" dirty="0">
                <a:solidFill>
                  <a:srgbClr val="FFFFFF"/>
                </a:solidFill>
                <a:effectLst>
                  <a:glow rad="101600">
                    <a:srgbClr val="000000">
                      <a:alpha val="75000"/>
                    </a:srgbClr>
                  </a:glow>
                </a:effectLst>
                <a:latin typeface="Arial" pitchFamily="-112" charset="0"/>
                <a:ea typeface="Osaka"/>
              </a:rPr>
              <a:t>12: 1-15: 13</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400" name="Rectangle 24"/>
          <p:cNvSpPr>
            <a:spLocks noChangeArrowheads="1"/>
          </p:cNvSpPr>
          <p:nvPr/>
        </p:nvSpPr>
        <p:spPr bwMode="auto">
          <a:xfrm>
            <a:off x="3131840" y="1333217"/>
            <a:ext cx="219476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منتشر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a:t>
            </a:r>
            <a:r>
              <a:rPr kumimoji="0" lang="ar-JO"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التكاثر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15: 14-16: 27</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algn="ctr">
              <a:spcBef>
                <a:spcPct val="20000"/>
              </a:spcBef>
              <a:defRPr/>
            </a:pPr>
            <a:r>
              <a:rPr lang="ar-JO" sz="2000" b="1" dirty="0">
                <a:solidFill>
                  <a:srgbClr val="FFFF00"/>
                </a:solidFill>
                <a:effectLst>
                  <a:glow rad="101600">
                    <a:srgbClr val="000000">
                      <a:alpha val="75000"/>
                    </a:srgbClr>
                  </a:glow>
                </a:effectLst>
                <a:latin typeface="Arial" pitchFamily="-112" charset="0"/>
                <a:ea typeface="Osaka"/>
              </a:rPr>
              <a:t>تساوي</a:t>
            </a:r>
            <a:r>
              <a:rPr lang="en-US" sz="2000" b="1" dirty="0">
                <a:solidFill>
                  <a:srgbClr val="FFFFFF"/>
                </a:solidFill>
                <a:effectLst>
                  <a:glow rad="101600">
                    <a:srgbClr val="000000">
                      <a:alpha val="75000"/>
                    </a:srgbClr>
                  </a:glow>
                </a:effectLst>
                <a:latin typeface="Arial" pitchFamily="-112" charset="0"/>
                <a:ea typeface="Osaka"/>
              </a:rPr>
              <a:t> </a:t>
            </a:r>
          </a:p>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البر</a:t>
            </a:r>
            <a:endParaRPr lang="en-US" sz="2000" b="1" dirty="0">
              <a:solidFill>
                <a:srgbClr val="FFFFFF"/>
              </a:solidFill>
              <a:effectLst>
                <a:glow rad="101600">
                  <a:srgbClr val="000000">
                    <a:alpha val="75000"/>
                  </a:srgbClr>
                </a:glow>
              </a:effectLst>
              <a:latin typeface="Arial" pitchFamily="-112" charset="0"/>
              <a:ea typeface="Osaka"/>
            </a:endParaRPr>
          </a:p>
          <a:p>
            <a:pPr algn="ctr">
              <a:spcBef>
                <a:spcPct val="20000"/>
              </a:spcBef>
              <a:defRPr/>
            </a:pPr>
            <a:r>
              <a:rPr lang="ar-JO" sz="2000" b="1" dirty="0">
                <a:solidFill>
                  <a:srgbClr val="FFFFFF"/>
                </a:solidFill>
                <a:effectLst>
                  <a:glow rad="101600">
                    <a:srgbClr val="000000">
                      <a:alpha val="75000"/>
                    </a:srgbClr>
                  </a:glow>
                </a:effectLst>
                <a:latin typeface="Arial" pitchFamily="-112" charset="0"/>
                <a:ea typeface="Osaka"/>
              </a:rPr>
              <a:t>1: 1-17</a:t>
            </a:r>
            <a:endParaRPr lang="en-US" sz="2000" b="1" dirty="0">
              <a:solidFill>
                <a:srgbClr val="FFFFFF"/>
              </a:solidFill>
              <a:effectLst>
                <a:glow rad="101600">
                  <a:srgbClr val="000000">
                    <a:alpha val="75000"/>
                  </a:srgbClr>
                </a:glow>
              </a:effectLst>
              <a:latin typeface="Arial" pitchFamily="-112" charset="0"/>
              <a:ea typeface="Osaka"/>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الخطية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الخلاص</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الإنفصال</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الإختيار</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الخضوع و الحساسية</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النشر</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endParaRPr>
          </a:p>
        </p:txBody>
      </p:sp>
    </p:spTree>
    <p:extLst>
      <p:ext uri="{BB962C8B-B14F-4D97-AF65-F5344CB8AC3E}">
        <p14:creationId xmlns:p14="http://schemas.microsoft.com/office/powerpoint/2010/main" val="285390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0"/>
                                        </p:tgtEl>
                                        <p:attrNameLst>
                                          <p:attrName>style.visibility</p:attrName>
                                        </p:attrNameLst>
                                      </p:cBhvr>
                                      <p:to>
                                        <p:strVal val="visible"/>
                                      </p:to>
                                    </p:set>
                                    <p:animEffect transition="in" filter="wipe(left)">
                                      <p:cBhvr>
                                        <p:cTn id="19" dur="500"/>
                                        <p:tgtEl>
                                          <p:spTgt spid="99739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97401">
                                            <p:txEl>
                                              <p:pRg st="0" end="0"/>
                                            </p:txEl>
                                          </p:spTgt>
                                        </p:tgtEl>
                                        <p:attrNameLst>
                                          <p:attrName>style.visibility</p:attrName>
                                        </p:attrNameLst>
                                      </p:cBhvr>
                                      <p:to>
                                        <p:strVal val="visible"/>
                                      </p:to>
                                    </p:set>
                                    <p:animEffect transition="in" filter="dissolve">
                                      <p:cBhvr>
                                        <p:cTn id="24" dur="500"/>
                                        <p:tgtEl>
                                          <p:spTgt spid="99740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9739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997395">
                                            <p:txEl>
                                              <p:pRg st="1" end="1"/>
                                            </p:txEl>
                                          </p:spTgt>
                                        </p:tgtEl>
                                        <p:attrNameLst>
                                          <p:attrName>style.visibility</p:attrName>
                                        </p:attrNameLst>
                                      </p:cBhvr>
                                      <p:to>
                                        <p:strVal val="visible"/>
                                      </p:to>
                                    </p:set>
                                  </p:childTnLst>
                                </p:cTn>
                              </p:par>
                              <p:par>
                                <p:cTn id="49" presetID="22" presetClass="entr" presetSubtype="1" fill="hold" grpId="0" nodeType="withEffect">
                                  <p:stCondLst>
                                    <p:cond delay="0"/>
                                  </p:stCondLst>
                                  <p:childTnLst>
                                    <p:set>
                                      <p:cBhvr>
                                        <p:cTn id="50" dur="1" fill="hold">
                                          <p:stCondLst>
                                            <p:cond delay="0"/>
                                          </p:stCondLst>
                                        </p:cTn>
                                        <p:tgtEl>
                                          <p:spTgt spid="997394"/>
                                        </p:tgtEl>
                                        <p:attrNameLst>
                                          <p:attrName>style.visibility</p:attrName>
                                        </p:attrNameLst>
                                      </p:cBhvr>
                                      <p:to>
                                        <p:strVal val="visible"/>
                                      </p:to>
                                    </p:set>
                                    <p:animEffect transition="in" filter="wipe(up)">
                                      <p:cBhvr>
                                        <p:cTn id="51" dur="500"/>
                                        <p:tgtEl>
                                          <p:spTgt spid="99739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997404">
                                            <p:txEl>
                                              <p:pRg st="0" end="0"/>
                                            </p:txEl>
                                          </p:spTgt>
                                        </p:tgtEl>
                                        <p:attrNameLst>
                                          <p:attrName>style.visibility</p:attrName>
                                        </p:attrNameLst>
                                      </p:cBhvr>
                                      <p:to>
                                        <p:strVal val="visible"/>
                                      </p:to>
                                    </p:set>
                                    <p:animEffect transition="in" filter="dissolve">
                                      <p:cBhvr>
                                        <p:cTn id="56" dur="500"/>
                                        <p:tgtEl>
                                          <p:spTgt spid="997404">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997397">
                                            <p:txEl>
                                              <p:pRg st="0" end="0"/>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997399">
                                            <p:txEl>
                                              <p:pRg st="1" end="1"/>
                                            </p:txEl>
                                          </p:spTgt>
                                        </p:tgtEl>
                                        <p:attrNameLst>
                                          <p:attrName>style.visibility</p:attrName>
                                        </p:attrNameLst>
                                      </p:cBhvr>
                                      <p:to>
                                        <p:strVal val="visible"/>
                                      </p:to>
                                    </p:set>
                                  </p:childTnLst>
                                </p:cTn>
                              </p:par>
                              <p:par>
                                <p:cTn id="77" presetID="22" presetClass="entr" presetSubtype="4" fill="hold" grpId="0" nodeType="withEffect">
                                  <p:stCondLst>
                                    <p:cond delay="0"/>
                                  </p:stCondLst>
                                  <p:childTnLst>
                                    <p:set>
                                      <p:cBhvr>
                                        <p:cTn id="78" dur="1" fill="hold">
                                          <p:stCondLst>
                                            <p:cond delay="0"/>
                                          </p:stCondLst>
                                        </p:cTn>
                                        <p:tgtEl>
                                          <p:spTgt spid="997398"/>
                                        </p:tgtEl>
                                        <p:attrNameLst>
                                          <p:attrName>style.visibility</p:attrName>
                                        </p:attrNameLst>
                                      </p:cBhvr>
                                      <p:to>
                                        <p:strVal val="visible"/>
                                      </p:to>
                                    </p:set>
                                    <p:animEffect transition="in" filter="wipe(down)">
                                      <p:cBhvr>
                                        <p:cTn id="79" dur="500"/>
                                        <p:tgtEl>
                                          <p:spTgt spid="997398"/>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997406">
                                            <p:txEl>
                                              <p:pRg st="0" end="0"/>
                                            </p:txEl>
                                          </p:spTgt>
                                        </p:tgtEl>
                                        <p:attrNameLst>
                                          <p:attrName>style.visibility</p:attrName>
                                        </p:attrNameLst>
                                      </p:cBhvr>
                                      <p:to>
                                        <p:strVal val="visible"/>
                                      </p:to>
                                    </p:set>
                                    <p:animEffect transition="in" filter="dissolve">
                                      <p:cBhvr>
                                        <p:cTn id="84" dur="500"/>
                                        <p:tgtEl>
                                          <p:spTgt spid="997406">
                                            <p:txEl>
                                              <p:pRg st="0" end="0"/>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499"/>
                                          </p:stCondLst>
                                        </p:cTn>
                                        <p:tgtEl>
                                          <p:spTgt spid="997400">
                                            <p:txEl>
                                              <p:pRg st="1" end="1"/>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997407">
                                            <p:txEl>
                                              <p:pRg st="0" end="0"/>
                                            </p:txEl>
                                          </p:spTgt>
                                        </p:tgtEl>
                                        <p:attrNameLst>
                                          <p:attrName>style.visibility</p:attrName>
                                        </p:attrNameLst>
                                      </p:cBhvr>
                                      <p:to>
                                        <p:strVal val="visible"/>
                                      </p:to>
                                    </p:set>
                                    <p:animEffect transition="in" filter="dissolve">
                                      <p:cBhvr>
                                        <p:cTn id="97"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ar-JO" sz="5400" b="1" i="1" dirty="0">
                <a:effectLst>
                  <a:glow rad="127000">
                    <a:schemeClr val="tx1"/>
                  </a:glow>
                </a:effectLst>
                <a:latin typeface="Arial" charset="0"/>
                <a:ea typeface="ＭＳ Ｐゴシック" charset="0"/>
                <a:cs typeface="ＭＳ Ｐゴシック" charset="0"/>
              </a:rPr>
              <a:t>الفكرة الرئيسية في رومية</a:t>
            </a:r>
            <a:endParaRPr lang="en-US" sz="5400" b="1" i="1" dirty="0">
              <a:effectLst>
                <a:glow rad="127000">
                  <a:schemeClr val="tx1"/>
                </a:glow>
              </a:effectLst>
              <a:latin typeface="Arial" charset="0"/>
              <a:ea typeface="ＭＳ Ｐゴシック" charset="0"/>
              <a:cs typeface="ＭＳ Ｐゴシック" charset="0"/>
            </a:endParaRP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نقبل بعضنا البعض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لأن بر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أتى إلينا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00"/>
                </a:solidFill>
                <a:effectLst>
                  <a:glow rad="127000">
                    <a:srgbClr val="000000"/>
                  </a:glow>
                </a:effectLst>
                <a:latin typeface="Arial" charset="0"/>
                <a:ea typeface="ＭＳ Ｐゴシック" charset="0"/>
                <a:cs typeface="ＭＳ Ｐゴシック" charset="0"/>
              </a:rPr>
              <a:t>بالتساوي</a:t>
            </a:r>
            <a:endPar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051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solidFill>
            <a:schemeClr val="accent2"/>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نقبل بعضنا البعض ... كيف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r" defTabSz="914400" rtl="1" eaLnBrk="0" fontAlgn="base" latinLnBrk="0" hangingPunct="0">
              <a:lnSpc>
                <a:spcPct val="100000"/>
              </a:lnSpc>
              <a:spcBef>
                <a:spcPct val="0"/>
              </a:spcBef>
              <a:spcAft>
                <a:spcPct val="0"/>
              </a:spcAft>
              <a:buClrTx/>
              <a:buSzTx/>
              <a:tabLst/>
              <a:defRPr/>
            </a:pPr>
            <a:r>
              <a:rPr lang="ar-JO" sz="3200" b="1" dirty="0">
                <a:solidFill>
                  <a:srgbClr val="FFFFFF"/>
                </a:solidFill>
              </a:rPr>
              <a:t>1.</a:t>
            </a:r>
            <a:r>
              <a:rPr lang="en-US" sz="3200" b="1" dirty="0">
                <a:solidFill>
                  <a:srgbClr val="FFFFFF"/>
                </a:solidFill>
              </a:rPr>
              <a:t>	</a:t>
            </a:r>
            <a:r>
              <a:rPr lang="ar-JO" sz="3200" b="1" dirty="0">
                <a:solidFill>
                  <a:srgbClr val="FFFFFF"/>
                </a:solidFill>
              </a:rPr>
              <a:t>هل قبلت غفران الله المقدم مجاناً من خلال الثقة بالمسيح ؟</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r" defTabSz="914400" rtl="1" eaLnBrk="0" fontAlgn="base" latinLnBrk="0" hangingPunct="0">
              <a:lnSpc>
                <a:spcPct val="100000"/>
              </a:lnSpc>
              <a:spcBef>
                <a:spcPct val="0"/>
              </a:spcBef>
              <a:spcAft>
                <a:spcPct val="0"/>
              </a:spcAft>
              <a:buClrTx/>
              <a:buSzTx/>
              <a:tabLst/>
              <a:defRPr/>
            </a:pPr>
            <a:r>
              <a:rPr lang="ar-JO" sz="3200" b="1" dirty="0">
                <a:solidFill>
                  <a:srgbClr val="FFFF00"/>
                </a:solidFill>
              </a:rPr>
              <a:t>2.</a:t>
            </a:r>
            <a:r>
              <a:rPr lang="en-US" sz="3200" b="1" dirty="0">
                <a:solidFill>
                  <a:srgbClr val="FFFF00"/>
                </a:solidFill>
              </a:rPr>
              <a:t>	</a:t>
            </a:r>
            <a:r>
              <a:rPr lang="ar-JO" sz="3200" b="1" dirty="0">
                <a:solidFill>
                  <a:srgbClr val="FFFF00"/>
                </a:solidFill>
              </a:rPr>
              <a:t>إذا حصل ذلك هل ترى نفسك بوضوح أي باتضاع ؟</a:t>
            </a: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r" defTabSz="914400" rtl="1" eaLnBrk="0" fontAlgn="base" latinLnBrk="0" hangingPunct="0">
              <a:lnSpc>
                <a:spcPct val="100000"/>
              </a:lnSpc>
              <a:spcBef>
                <a:spcPct val="0"/>
              </a:spcBef>
              <a:spcAft>
                <a:spcPct val="0"/>
              </a:spcAft>
              <a:buClrTx/>
              <a:buSzTx/>
              <a:tabLst/>
              <a:defRPr/>
            </a:pPr>
            <a:r>
              <a:rPr lang="ar-JO" sz="3200" b="1" dirty="0">
                <a:solidFill>
                  <a:srgbClr val="FFFFFF"/>
                </a:solidFill>
              </a:rPr>
              <a:t>3.</a:t>
            </a:r>
            <a:r>
              <a:rPr lang="en-US" sz="3200" b="1" dirty="0">
                <a:solidFill>
                  <a:srgbClr val="FFFFFF"/>
                </a:solidFill>
              </a:rPr>
              <a:t>	</a:t>
            </a:r>
            <a:r>
              <a:rPr lang="ar-JO" sz="3200" b="1" dirty="0">
                <a:solidFill>
                  <a:srgbClr val="FFFFFF"/>
                </a:solidFill>
              </a:rPr>
              <a:t>أم تظن نفسك أفضل من شخص آخر ؟ من ؟</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r" defTabSz="914400" rtl="1" eaLnBrk="0" fontAlgn="base" latinLnBrk="0" hangingPunct="0">
              <a:lnSpc>
                <a:spcPct val="100000"/>
              </a:lnSpc>
              <a:spcBef>
                <a:spcPct val="0"/>
              </a:spcBef>
              <a:spcAft>
                <a:spcPct val="0"/>
              </a:spcAft>
              <a:buClrTx/>
              <a:buSzTx/>
              <a:tabLst/>
              <a:defRPr/>
            </a:pPr>
            <a:r>
              <a:rPr lang="ar-JO" sz="3200" b="1" dirty="0">
                <a:solidFill>
                  <a:srgbClr val="FFFF00"/>
                </a:solidFill>
              </a:rPr>
              <a:t>4.</a:t>
            </a:r>
            <a:r>
              <a:rPr lang="en-US" sz="3200" b="1" dirty="0">
                <a:solidFill>
                  <a:srgbClr val="FFFF00"/>
                </a:solidFill>
              </a:rPr>
              <a:t>	</a:t>
            </a:r>
            <a:r>
              <a:rPr lang="ar-JO" sz="3200" b="1" dirty="0">
                <a:solidFill>
                  <a:srgbClr val="FFFF00"/>
                </a:solidFill>
              </a:rPr>
              <a:t>من هو الشخص المؤمن الذي لا تقبله ؟ كيف يمكنك أن تقبل هذا الشخص بشكل أفضل ؟</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p:txBody>
      </p:sp>
    </p:spTree>
    <p:extLst>
      <p:ext uri="{BB962C8B-B14F-4D97-AF65-F5344CB8AC3E}">
        <p14:creationId xmlns:p14="http://schemas.microsoft.com/office/powerpoint/2010/main" val="2019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الجديد</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srgbClr val="FFFFFF"/>
                </a:solidFill>
                <a:latin typeface="Arial" charset="0"/>
                <a:cs typeface="Arial" charset="0"/>
              </a:rPr>
              <a:t>أحصل على العرضص التقديمي و المخطوطة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407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41955</TotalTime>
  <Words>3968</Words>
  <Application>Microsoft Macintosh PowerPoint</Application>
  <PresentationFormat>On-screen Show (4:3)</PresentationFormat>
  <Paragraphs>765</Paragraphs>
  <Slides>99</Slides>
  <Notes>56</Notes>
  <HiddenSlides>0</HiddenSlides>
  <MMClips>0</MMClips>
  <ScaleCrop>false</ScaleCrop>
  <HeadingPairs>
    <vt:vector size="6" baseType="variant">
      <vt:variant>
        <vt:lpstr>Fonts Used</vt:lpstr>
      </vt:variant>
      <vt:variant>
        <vt:i4>19</vt:i4>
      </vt:variant>
      <vt:variant>
        <vt:lpstr>Theme</vt:lpstr>
      </vt:variant>
      <vt:variant>
        <vt:i4>34</vt:i4>
      </vt:variant>
      <vt:variant>
        <vt:lpstr>Slide Titles</vt:lpstr>
      </vt:variant>
      <vt:variant>
        <vt:i4>99</vt:i4>
      </vt:variant>
    </vt:vector>
  </HeadingPairs>
  <TitlesOfParts>
    <vt:vector size="152" baseType="lpstr">
      <vt:lpstr>Arial</vt:lpstr>
      <vt:lpstr>Arial Black</vt:lpstr>
      <vt:lpstr>Arial Narrow</vt:lpstr>
      <vt:lpstr>Calibri</vt:lpstr>
      <vt:lpstr>Calibri Light</vt:lpstr>
      <vt:lpstr>Capitals</vt:lpstr>
      <vt:lpstr>Comic Sans MS</vt:lpstr>
      <vt:lpstr>Copperplate Gothic Light</vt:lpstr>
      <vt:lpstr>Geneva</vt:lpstr>
      <vt:lpstr>Gill Sans</vt:lpstr>
      <vt:lpstr>Helvetica</vt:lpstr>
      <vt:lpstr>Impact</vt:lpstr>
      <vt:lpstr>Monotype Sorts</vt:lpstr>
      <vt:lpstr>Papyrus</vt:lpstr>
      <vt:lpstr>Tahoma</vt:lpstr>
      <vt:lpstr>Times</vt:lpstr>
      <vt:lpstr>Times New Roman</vt:lpstr>
      <vt:lpstr>Trebuchet MS</vt:lpstr>
      <vt:lpstr>Wingdings</vt:lpstr>
      <vt:lpstr>Radar</vt:lpstr>
      <vt:lpstr>Orbit</vt:lpstr>
      <vt:lpstr>Default Design</vt:lpstr>
      <vt:lpstr>Droplet</vt:lpstr>
      <vt:lpstr>Blank Presentation</vt:lpstr>
      <vt:lpstr>7_Default Design</vt:lpstr>
      <vt:lpstr>3_Blank Presentation</vt:lpstr>
      <vt:lpstr>Lyrics</vt:lpstr>
      <vt:lpstr>1_Orbit</vt:lpstr>
      <vt:lpstr>49_Blank Presentation</vt:lpstr>
      <vt:lpstr>Title</vt:lpstr>
      <vt:lpstr>1_Lyrics</vt:lpstr>
      <vt:lpstr>13_Blank Presentation</vt:lpstr>
      <vt:lpstr>50_Blank Presentation</vt:lpstr>
      <vt:lpstr>Cascade</vt:lpstr>
      <vt:lpstr>Slit</vt:lpstr>
      <vt:lpstr>Compass</vt:lpstr>
      <vt:lpstr>5_Blank Presentation</vt:lpstr>
      <vt:lpstr>4_Blank Presentation</vt:lpstr>
      <vt:lpstr>6_Blank Presentation</vt:lpstr>
      <vt:lpstr>2_Optical</vt:lpstr>
      <vt:lpstr>2_Crumple</vt:lpstr>
      <vt:lpstr>2_Blank Presentation</vt:lpstr>
      <vt:lpstr>Title &amp; Subtitle</vt:lpstr>
      <vt:lpstr>Contemporary</vt:lpstr>
      <vt:lpstr>8_Blank Presentation</vt:lpstr>
      <vt:lpstr>13_Default Design</vt:lpstr>
      <vt:lpstr>9_Blank Presentation</vt:lpstr>
      <vt:lpstr>3_Default Design</vt:lpstr>
      <vt:lpstr>1_Radar</vt:lpstr>
      <vt:lpstr>4_Default Design</vt:lpstr>
      <vt:lpstr>3_Bridge in Fog</vt:lpstr>
      <vt:lpstr>Office Theme</vt:lpstr>
      <vt:lpstr>Calm</vt:lpstr>
      <vt:lpstr>كن قابلاً</vt:lpstr>
      <vt:lpstr>نقبل الآخرين عندما نكون صغاراً</vt:lpstr>
      <vt:lpstr>عادة لا نقبل  الأشخاص المختلفين عنا</vt:lpstr>
      <vt:lpstr>لماذا نقبل بعضنا البعض ؟</vt:lpstr>
      <vt:lpstr>اقبلوا بعضكم البعض      كما قبلكم المسيح</vt:lpstr>
      <vt:lpstr>الموضوع الرئيسي</vt:lpstr>
      <vt:lpstr>الإمبراطورية الرومانية</vt:lpstr>
      <vt:lpstr>نظرة عامة على العهد الجديد (رسائل بولس)</vt:lpstr>
      <vt:lpstr>لماذا نقبل بعضنا البعض ؟</vt:lpstr>
      <vt:lpstr>البر في رومية</vt:lpstr>
      <vt:lpstr>الرسالة و رومية 1</vt:lpstr>
      <vt:lpstr>موضوع رسالة رومية</vt:lpstr>
      <vt:lpstr>لماذا نقبل بعضنا البعض ؟</vt:lpstr>
      <vt:lpstr>نحتاج أن نخلص</vt:lpstr>
      <vt:lpstr>غضب الله (رومية 1: 18-20)</vt:lpstr>
      <vt:lpstr>Why You Are Without Excuse (Romans 1:20)</vt:lpstr>
      <vt:lpstr>رومية 1: 20</vt:lpstr>
      <vt:lpstr>لماذ الله غاضب على الأمم (رو 1: 21-32)</vt:lpstr>
      <vt:lpstr>رومية 2: 1-3: 8</vt:lpstr>
      <vt:lpstr>يحتقر الله كبرياء الإنسان</vt:lpstr>
      <vt:lpstr>الجميع مذنبين أمام الله</vt:lpstr>
      <vt:lpstr>الجميع تحت الخطية</vt:lpstr>
      <vt:lpstr>رومية 3: 21-31</vt:lpstr>
      <vt:lpstr>لماذا نقبل بعضنا البعض ؟</vt:lpstr>
      <vt:lpstr>الآن مع  بعض الكلمات اللاهوتية في رومية</vt:lpstr>
      <vt:lpstr>الإيمان (3: 22)</vt:lpstr>
      <vt:lpstr>قد أكمل</vt:lpstr>
      <vt:lpstr>رومية 4</vt:lpstr>
      <vt:lpstr>بكلمات أخرى</vt:lpstr>
      <vt:lpstr>تكوين 15: 5-6</vt:lpstr>
      <vt:lpstr>رومية 5</vt:lpstr>
      <vt:lpstr>رومية 5: 1</vt:lpstr>
      <vt:lpstr>آدم مقابل المسيح</vt:lpstr>
      <vt:lpstr>رومية 5: 8-21</vt:lpstr>
      <vt:lpstr>لماذا نقبل بعضنا البعض ؟</vt:lpstr>
      <vt:lpstr>رومية 6</vt:lpstr>
      <vt:lpstr>التباين بين  التبرير و التقديس</vt:lpstr>
      <vt:lpstr>البر ممنوح في التقديس (رو 6-8)</vt:lpstr>
      <vt:lpstr>أنبقى في الخطية لكي تكثر النعمة (رو 6: 1)</vt:lpstr>
      <vt:lpstr>الموت عن الخطية (6: 2)</vt:lpstr>
      <vt:lpstr>آلات البر</vt:lpstr>
      <vt:lpstr>رومية 6: 13</vt:lpstr>
      <vt:lpstr>رومية 7</vt:lpstr>
      <vt:lpstr>البر ممنوح في التقديس (رو 6-8)</vt:lpstr>
      <vt:lpstr>الزواج 30 كانون أول 1983</vt:lpstr>
      <vt:lpstr>أي زواج (7: 1-6) ؟</vt:lpstr>
      <vt:lpstr>موت المسيح (و موتنا معه) يحررنا من الإرتباط مع الناموس كوننا صرنا مرتبطين بالمسيح     (رو 7: 4، 6)</vt:lpstr>
      <vt:lpstr>In your small group...</vt:lpstr>
      <vt:lpstr>المصعد يوم السبت في الجليل</vt:lpstr>
      <vt:lpstr>الإنتصار في الحياة المسيحية</vt:lpstr>
      <vt:lpstr>رومية 8</vt:lpstr>
      <vt:lpstr>البر ممنوح في التقديس (رو 6-8)</vt:lpstr>
      <vt:lpstr>لا دينونة (8: 1)</vt:lpstr>
      <vt:lpstr>و لكن إن كان أحد ليس له روح المسيح فذلك ليس له (رو 8: 9)</vt:lpstr>
      <vt:lpstr>نوعين من الميراث</vt:lpstr>
      <vt:lpstr>رومية 8: 19-21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لماذا نقبل بعضنا البعض ؟</vt:lpstr>
      <vt:lpstr>رومية 9</vt:lpstr>
      <vt:lpstr>إسرائيل دائماً تعني نسل يعقوب العرقي (9: 1-5)</vt:lpstr>
      <vt:lpstr>رومية 10 </vt:lpstr>
      <vt:lpstr>هل هناك مستقبل لإسرائيل الوطنية؟</vt:lpstr>
      <vt:lpstr>ملخص رومية 9-11</vt:lpstr>
      <vt:lpstr>رومية 11</vt:lpstr>
      <vt:lpstr>التدبير الأممي</vt:lpstr>
      <vt:lpstr>لماذا نقبل بعضنا البعض ؟</vt:lpstr>
      <vt:lpstr>رومية 12 </vt:lpstr>
      <vt:lpstr>البر الذي يحول في رومية 12-13</vt:lpstr>
      <vt:lpstr>رومية 12: 1</vt:lpstr>
      <vt:lpstr>رومية 12: 2</vt:lpstr>
      <vt:lpstr>رومية 13</vt:lpstr>
      <vt:lpstr>الخضوع للحكومة (13: 1-7)</vt:lpstr>
      <vt:lpstr>رومية 14: 1-15: 13</vt:lpstr>
      <vt:lpstr>أبيض          أسود</vt:lpstr>
      <vt:lpstr>المناطق الرمادية</vt:lpstr>
      <vt:lpstr>أمثلة على المناطق الرمادية</vt:lpstr>
      <vt:lpstr>هل يجب أن نتبع ضمير شخص آخر ؟</vt:lpstr>
      <vt:lpstr>لماذا يجب أن نتخلى عن حقوقنا في المسائل الرمادية؟</vt:lpstr>
      <vt:lpstr>الحب</vt:lpstr>
      <vt:lpstr>رومية 15: 14-16: 23</vt:lpstr>
      <vt:lpstr>رومية 15: 28-29</vt:lpstr>
      <vt:lpstr>حقل رحلة بولس التبشيرية التالية : إسبانيا (15: 23-29)</vt:lpstr>
      <vt:lpstr>هناك حاجة إليك</vt:lpstr>
      <vt:lpstr>رومية 16 </vt:lpstr>
      <vt:lpstr>حتى ينتشر البر فإن ذلك يتطلب :</vt:lpstr>
      <vt:lpstr>لماذا نقبل بعضنا البعض ؟</vt:lpstr>
      <vt:lpstr>لماذا نقبل بعضنا البعض ؟</vt:lpstr>
      <vt:lpstr>الفكرة الرئيسية في رومية</vt:lpstr>
      <vt:lpstr>نقبل بعضنا البعض ... كيف ؟</vt:lpstr>
      <vt:lpstr>Black</vt:lpstr>
      <vt:lpstr>وعظ العهد الجديد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972</cp:revision>
  <dcterms:created xsi:type="dcterms:W3CDTF">2011-07-08T01:10:26Z</dcterms:created>
  <dcterms:modified xsi:type="dcterms:W3CDTF">2022-08-05T01:48:52Z</dcterms:modified>
</cp:coreProperties>
</file>