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7.xml" ContentType="application/vnd.openxmlformats-officedocument.theme+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4.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6.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8.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9.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0.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1.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3.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4.xml" ContentType="application/vnd.openxmlformats-officedocument.theme+xml"/>
  <Override PartName="/ppt/slideLayouts/slideLayout313.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4.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comment2.xml" ContentType="application/vnd.openxmlformats-officedocument.presentationml.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5.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52" r:id="rId1"/>
    <p:sldMasterId id="2147487916" r:id="rId2"/>
    <p:sldMasterId id="2147487965" r:id="rId3"/>
    <p:sldMasterId id="2147487977" r:id="rId4"/>
    <p:sldMasterId id="2147488086" r:id="rId5"/>
    <p:sldMasterId id="2147488360" r:id="rId6"/>
    <p:sldMasterId id="2147488363" r:id="rId7"/>
    <p:sldMasterId id="2147488379" r:id="rId8"/>
    <p:sldMasterId id="2147488511" r:id="rId9"/>
    <p:sldMasterId id="2147488563" r:id="rId10"/>
    <p:sldMasterId id="2147488575" r:id="rId11"/>
    <p:sldMasterId id="2147488888" r:id="rId12"/>
    <p:sldMasterId id="2147488912" r:id="rId13"/>
    <p:sldMasterId id="2147488916" r:id="rId14"/>
    <p:sldMasterId id="2147488928" r:id="rId15"/>
    <p:sldMasterId id="2147488942" r:id="rId16"/>
    <p:sldMasterId id="2147488956" r:id="rId17"/>
    <p:sldMasterId id="2147488968" r:id="rId18"/>
    <p:sldMasterId id="2147488970" r:id="rId19"/>
    <p:sldMasterId id="2147488982" r:id="rId20"/>
    <p:sldMasterId id="2147488994" r:id="rId21"/>
    <p:sldMasterId id="2147489001" r:id="rId22"/>
    <p:sldMasterId id="2147489004" r:id="rId23"/>
    <p:sldMasterId id="2147489007" r:id="rId24"/>
    <p:sldMasterId id="2147489019" r:id="rId25"/>
    <p:sldMasterId id="2147489022" r:id="rId26"/>
    <p:sldMasterId id="2147489034" r:id="rId27"/>
    <p:sldMasterId id="2147489046" r:id="rId28"/>
    <p:sldMasterId id="2147489057" r:id="rId29"/>
    <p:sldMasterId id="2147489069" r:id="rId30"/>
    <p:sldMasterId id="2147489081" r:id="rId31"/>
    <p:sldMasterId id="2147489093" r:id="rId32"/>
    <p:sldMasterId id="2147489105" r:id="rId33"/>
    <p:sldMasterId id="2147489129" r:id="rId34"/>
    <p:sldMasterId id="2147489141" r:id="rId35"/>
  </p:sldMasterIdLst>
  <p:notesMasterIdLst>
    <p:notesMasterId r:id="rId135"/>
  </p:notesMasterIdLst>
  <p:sldIdLst>
    <p:sldId id="4953" r:id="rId36"/>
    <p:sldId id="4893" r:id="rId37"/>
    <p:sldId id="4954" r:id="rId38"/>
    <p:sldId id="3633" r:id="rId39"/>
    <p:sldId id="3637" r:id="rId40"/>
    <p:sldId id="3631" r:id="rId41"/>
    <p:sldId id="3636" r:id="rId42"/>
    <p:sldId id="3724" r:id="rId43"/>
    <p:sldId id="4894" r:id="rId44"/>
    <p:sldId id="4955" r:id="rId45"/>
    <p:sldId id="5288" r:id="rId46"/>
    <p:sldId id="5290" r:id="rId47"/>
    <p:sldId id="4956" r:id="rId48"/>
    <p:sldId id="4957" r:id="rId49"/>
    <p:sldId id="4959" r:id="rId50"/>
    <p:sldId id="605" r:id="rId51"/>
    <p:sldId id="5287" r:id="rId52"/>
    <p:sldId id="609" r:id="rId53"/>
    <p:sldId id="2389" r:id="rId54"/>
    <p:sldId id="559" r:id="rId55"/>
    <p:sldId id="3630" r:id="rId56"/>
    <p:sldId id="436" r:id="rId57"/>
    <p:sldId id="4960" r:id="rId58"/>
    <p:sldId id="3626" r:id="rId59"/>
    <p:sldId id="560" r:id="rId60"/>
    <p:sldId id="528" r:id="rId61"/>
    <p:sldId id="561" r:id="rId62"/>
    <p:sldId id="4615" r:id="rId63"/>
    <p:sldId id="562" r:id="rId64"/>
    <p:sldId id="4188" r:id="rId65"/>
    <p:sldId id="4187" r:id="rId66"/>
    <p:sldId id="563" r:id="rId67"/>
    <p:sldId id="4552" r:id="rId68"/>
    <p:sldId id="3632" r:id="rId69"/>
    <p:sldId id="4685" r:id="rId70"/>
    <p:sldId id="4686" r:id="rId71"/>
    <p:sldId id="4687" r:id="rId72"/>
    <p:sldId id="564" r:id="rId73"/>
    <p:sldId id="529" r:id="rId74"/>
    <p:sldId id="565" r:id="rId75"/>
    <p:sldId id="556" r:id="rId76"/>
    <p:sldId id="517" r:id="rId77"/>
    <p:sldId id="348" r:id="rId78"/>
    <p:sldId id="4679" r:id="rId79"/>
    <p:sldId id="4680" r:id="rId80"/>
    <p:sldId id="4681" r:id="rId81"/>
    <p:sldId id="4682" r:id="rId82"/>
    <p:sldId id="566" r:id="rId83"/>
    <p:sldId id="318" r:id="rId84"/>
    <p:sldId id="4286" r:id="rId85"/>
    <p:sldId id="341" r:id="rId86"/>
    <p:sldId id="343" r:id="rId87"/>
    <p:sldId id="4287" r:id="rId88"/>
    <p:sldId id="4288" r:id="rId89"/>
    <p:sldId id="346" r:id="rId90"/>
    <p:sldId id="4289" r:id="rId91"/>
    <p:sldId id="4290" r:id="rId92"/>
    <p:sldId id="568" r:id="rId93"/>
    <p:sldId id="367" r:id="rId94"/>
    <p:sldId id="569" r:id="rId95"/>
    <p:sldId id="696" r:id="rId96"/>
    <p:sldId id="570" r:id="rId97"/>
    <p:sldId id="503" r:id="rId98"/>
    <p:sldId id="571" r:id="rId99"/>
    <p:sldId id="543" r:id="rId100"/>
    <p:sldId id="572" r:id="rId101"/>
    <p:sldId id="4120" r:id="rId102"/>
    <p:sldId id="469" r:id="rId103"/>
    <p:sldId id="3882" r:id="rId104"/>
    <p:sldId id="4317" r:id="rId105"/>
    <p:sldId id="4316" r:id="rId106"/>
    <p:sldId id="575" r:id="rId107"/>
    <p:sldId id="4701" r:id="rId108"/>
    <p:sldId id="576" r:id="rId109"/>
    <p:sldId id="4702" r:id="rId110"/>
    <p:sldId id="577" r:id="rId111"/>
    <p:sldId id="300" r:id="rId112"/>
    <p:sldId id="581" r:id="rId113"/>
    <p:sldId id="308" r:id="rId114"/>
    <p:sldId id="582" r:id="rId115"/>
    <p:sldId id="309" r:id="rId116"/>
    <p:sldId id="583" r:id="rId117"/>
    <p:sldId id="311" r:id="rId118"/>
    <p:sldId id="585" r:id="rId119"/>
    <p:sldId id="365" r:id="rId120"/>
    <p:sldId id="5305" r:id="rId121"/>
    <p:sldId id="257" r:id="rId122"/>
    <p:sldId id="590" r:id="rId123"/>
    <p:sldId id="2555" r:id="rId124"/>
    <p:sldId id="2518" r:id="rId125"/>
    <p:sldId id="2566" r:id="rId126"/>
    <p:sldId id="2530" r:id="rId127"/>
    <p:sldId id="5307" r:id="rId128"/>
    <p:sldId id="5299" r:id="rId129"/>
    <p:sldId id="5300" r:id="rId130"/>
    <p:sldId id="5308" r:id="rId131"/>
    <p:sldId id="3653" r:id="rId132"/>
    <p:sldId id="4514" r:id="rId133"/>
    <p:sldId id="4033" r:id="rId134"/>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0A45C272-BE1F-A849-B18C-4C46332864B9}">
          <p14:sldIdLst>
            <p14:sldId id="4953"/>
            <p14:sldId id="4893"/>
            <p14:sldId id="4954"/>
            <p14:sldId id="3633"/>
            <p14:sldId id="3637"/>
            <p14:sldId id="3631"/>
            <p14:sldId id="3636"/>
            <p14:sldId id="3724"/>
            <p14:sldId id="4894"/>
            <p14:sldId id="4955"/>
            <p14:sldId id="5288"/>
            <p14:sldId id="5290"/>
            <p14:sldId id="4956"/>
            <p14:sldId id="4957"/>
          </p14:sldIdLst>
        </p14:section>
        <p14:section name="Chapters" id="{6C2D4EA3-5DC6-D740-9272-FC075B91E2D7}">
          <p14:sldIdLst>
            <p14:sldId id="4959"/>
            <p14:sldId id="605"/>
            <p14:sldId id="5287"/>
            <p14:sldId id="609"/>
            <p14:sldId id="2389"/>
            <p14:sldId id="559"/>
            <p14:sldId id="3630"/>
            <p14:sldId id="436"/>
            <p14:sldId id="4960"/>
            <p14:sldId id="3626"/>
            <p14:sldId id="560"/>
            <p14:sldId id="528"/>
            <p14:sldId id="561"/>
            <p14:sldId id="4615"/>
            <p14:sldId id="562"/>
            <p14:sldId id="4188"/>
            <p14:sldId id="4187"/>
            <p14:sldId id="563"/>
            <p14:sldId id="4552"/>
            <p14:sldId id="3632"/>
            <p14:sldId id="4685"/>
            <p14:sldId id="4686"/>
            <p14:sldId id="4687"/>
            <p14:sldId id="564"/>
            <p14:sldId id="529"/>
            <p14:sldId id="565"/>
            <p14:sldId id="556"/>
            <p14:sldId id="517"/>
            <p14:sldId id="348"/>
            <p14:sldId id="4679"/>
            <p14:sldId id="4680"/>
            <p14:sldId id="4681"/>
            <p14:sldId id="4682"/>
            <p14:sldId id="566"/>
            <p14:sldId id="318"/>
            <p14:sldId id="4286"/>
            <p14:sldId id="341"/>
            <p14:sldId id="343"/>
            <p14:sldId id="4287"/>
            <p14:sldId id="4288"/>
            <p14:sldId id="346"/>
            <p14:sldId id="4289"/>
            <p14:sldId id="4290"/>
            <p14:sldId id="568"/>
            <p14:sldId id="367"/>
            <p14:sldId id="569"/>
            <p14:sldId id="696"/>
            <p14:sldId id="570"/>
            <p14:sldId id="503"/>
            <p14:sldId id="571"/>
            <p14:sldId id="543"/>
            <p14:sldId id="572"/>
            <p14:sldId id="4120"/>
            <p14:sldId id="469"/>
            <p14:sldId id="3882"/>
            <p14:sldId id="4317"/>
            <p14:sldId id="4316"/>
            <p14:sldId id="575"/>
            <p14:sldId id="4701"/>
            <p14:sldId id="576"/>
            <p14:sldId id="4702"/>
            <p14:sldId id="577"/>
            <p14:sldId id="300"/>
            <p14:sldId id="581"/>
            <p14:sldId id="308"/>
            <p14:sldId id="582"/>
            <p14:sldId id="309"/>
            <p14:sldId id="583"/>
            <p14:sldId id="311"/>
            <p14:sldId id="585"/>
            <p14:sldId id="365"/>
            <p14:sldId id="5305"/>
            <p14:sldId id="257"/>
            <p14:sldId id="590"/>
            <p14:sldId id="2555"/>
            <p14:sldId id="2518"/>
            <p14:sldId id="2566"/>
            <p14:sldId id="2530"/>
            <p14:sldId id="5307"/>
          </p14:sldIdLst>
        </p14:section>
        <p14:section name="Conclusion" id="{51E2F7A4-8DE8-EB4B-883F-7CE02A42475E}">
          <p14:sldIdLst>
            <p14:sldId id="5299"/>
            <p14:sldId id="5300"/>
            <p14:sldId id="5308"/>
            <p14:sldId id="3653"/>
            <p14:sldId id="4514"/>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y" initials="RN" lastIdx="2" clrIdx="0">
    <p:extLst>
      <p:ext uri="{19B8F6BF-5375-455C-9EA6-DF929625EA0E}">
        <p15:presenceInfo xmlns:p15="http://schemas.microsoft.com/office/powerpoint/2012/main" userId="006914789caa3fad" providerId="Windows Live"/>
      </p:ext>
    </p:extLst>
  </p:cmAuthor>
  <p:cmAuthor id="2" name="Ramzi Nari" initials="RN" lastIdx="1" clrIdx="1">
    <p:extLst>
      <p:ext uri="{19B8F6BF-5375-455C-9EA6-DF929625EA0E}">
        <p15:presenceInfo xmlns:p15="http://schemas.microsoft.com/office/powerpoint/2012/main" userId="cad0834913d405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8000"/>
    <a:srgbClr val="FFFF00"/>
    <a:srgbClr val="000000"/>
    <a:srgbClr val="FFFFFF"/>
    <a:srgbClr val="990033"/>
    <a:srgbClr val="640023"/>
    <a:srgbClr val="000099"/>
    <a:srgbClr val="313133"/>
    <a:srgbClr val="CDF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79599" autoAdjust="0"/>
  </p:normalViewPr>
  <p:slideViewPr>
    <p:cSldViewPr>
      <p:cViewPr varScale="1">
        <p:scale>
          <a:sx n="82" d="100"/>
          <a:sy n="82" d="100"/>
        </p:scale>
        <p:origin x="176" y="992"/>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viewProps" Target="viewProps.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2.xml"/><Relationship Id="rId53" Type="http://schemas.openxmlformats.org/officeDocument/2006/relationships/slide" Target="slides/slide18.xml"/><Relationship Id="rId58" Type="http://schemas.openxmlformats.org/officeDocument/2006/relationships/slide" Target="slides/slide23.xml"/><Relationship Id="rId74" Type="http://schemas.openxmlformats.org/officeDocument/2006/relationships/slide" Target="slides/slide39.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28"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55.xml"/><Relationship Id="rId95" Type="http://schemas.openxmlformats.org/officeDocument/2006/relationships/slide" Target="slides/slide6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8.xml"/><Relationship Id="rId48" Type="http://schemas.openxmlformats.org/officeDocument/2006/relationships/slide" Target="slides/slide13.xml"/><Relationship Id="rId64" Type="http://schemas.openxmlformats.org/officeDocument/2006/relationships/slide" Target="slides/slide29.xml"/><Relationship Id="rId69" Type="http://schemas.openxmlformats.org/officeDocument/2006/relationships/slide" Target="slides/slide34.xml"/><Relationship Id="rId113" Type="http://schemas.openxmlformats.org/officeDocument/2006/relationships/slide" Target="slides/slide78.xml"/><Relationship Id="rId118" Type="http://schemas.openxmlformats.org/officeDocument/2006/relationships/slide" Target="slides/slide83.xml"/><Relationship Id="rId134" Type="http://schemas.openxmlformats.org/officeDocument/2006/relationships/slide" Target="slides/slide99.xml"/><Relationship Id="rId139" Type="http://schemas.openxmlformats.org/officeDocument/2006/relationships/theme" Target="theme/theme1.xml"/><Relationship Id="rId80" Type="http://schemas.openxmlformats.org/officeDocument/2006/relationships/slide" Target="slides/slide45.xml"/><Relationship Id="rId85" Type="http://schemas.openxmlformats.org/officeDocument/2006/relationships/slide" Target="slides/slide5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08" Type="http://schemas.openxmlformats.org/officeDocument/2006/relationships/slide" Target="slides/slide73.xml"/><Relationship Id="rId124" Type="http://schemas.openxmlformats.org/officeDocument/2006/relationships/slide" Target="slides/slide89.xml"/><Relationship Id="rId129" Type="http://schemas.openxmlformats.org/officeDocument/2006/relationships/slide" Target="slides/slide94.xml"/><Relationship Id="rId54" Type="http://schemas.openxmlformats.org/officeDocument/2006/relationships/slide" Target="slides/slide19.xml"/><Relationship Id="rId70" Type="http://schemas.openxmlformats.org/officeDocument/2006/relationships/slide" Target="slides/slide35.xml"/><Relationship Id="rId75" Type="http://schemas.openxmlformats.org/officeDocument/2006/relationships/slide" Target="slides/slide40.xml"/><Relationship Id="rId91" Type="http://schemas.openxmlformats.org/officeDocument/2006/relationships/slide" Target="slides/slide56.xml"/><Relationship Id="rId96" Type="http://schemas.openxmlformats.org/officeDocument/2006/relationships/slide" Target="slides/slide6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119" Type="http://schemas.openxmlformats.org/officeDocument/2006/relationships/slide" Target="slides/slide84.xml"/><Relationship Id="rId44" Type="http://schemas.openxmlformats.org/officeDocument/2006/relationships/slide" Target="slides/slide9.xml"/><Relationship Id="rId60" Type="http://schemas.openxmlformats.org/officeDocument/2006/relationships/slide" Target="slides/slide25.xml"/><Relationship Id="rId65" Type="http://schemas.openxmlformats.org/officeDocument/2006/relationships/slide" Target="slides/slide30.xml"/><Relationship Id="rId81" Type="http://schemas.openxmlformats.org/officeDocument/2006/relationships/slide" Target="slides/slide46.xml"/><Relationship Id="rId86" Type="http://schemas.openxmlformats.org/officeDocument/2006/relationships/slide" Target="slides/slide51.xml"/><Relationship Id="rId130" Type="http://schemas.openxmlformats.org/officeDocument/2006/relationships/slide" Target="slides/slide95.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commentAuthors" Target="commentAuthors.xml"/><Relationship Id="rId61" Type="http://schemas.openxmlformats.org/officeDocument/2006/relationships/slide" Target="slides/slide26.xml"/><Relationship Id="rId82" Type="http://schemas.openxmlformats.org/officeDocument/2006/relationships/slide" Target="slides/slide4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6" Type="http://schemas.openxmlformats.org/officeDocument/2006/relationships/slideMaster" Target="slideMasters/slideMaster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zi Nari" userId="cad0834913d40523" providerId="LiveId" clId="{94ED0347-E6AC-44C6-A244-E7525BE46150}"/>
    <pc:docChg chg="undo redo custSel modSld">
      <pc:chgData name="Ramzi Nari" userId="cad0834913d40523" providerId="LiveId" clId="{94ED0347-E6AC-44C6-A244-E7525BE46150}" dt="2023-09-07T23:33:17.737" v="4662" actId="20577"/>
      <pc:docMkLst>
        <pc:docMk/>
      </pc:docMkLst>
      <pc:sldChg chg="addSp delSp modSp mod modShow modNotesTx">
        <pc:chgData name="Ramzi Nari" userId="cad0834913d40523" providerId="LiveId" clId="{94ED0347-E6AC-44C6-A244-E7525BE46150}" dt="2023-09-07T22:26:39.060" v="3939" actId="729"/>
        <pc:sldMkLst>
          <pc:docMk/>
          <pc:sldMk cId="3709164186" sldId="257"/>
        </pc:sldMkLst>
        <pc:picChg chg="add del">
          <ac:chgData name="Ramzi Nari" userId="cad0834913d40523" providerId="LiveId" clId="{94ED0347-E6AC-44C6-A244-E7525BE46150}" dt="2023-09-07T22:15:01.229" v="3915"/>
          <ac:picMkLst>
            <pc:docMk/>
            <pc:sldMk cId="3709164186" sldId="257"/>
            <ac:picMk id="2" creationId="{5230FA8E-49BE-18E0-2019-E4D5E1A0D009}"/>
          </ac:picMkLst>
        </pc:picChg>
        <pc:picChg chg="del">
          <ac:chgData name="Ramzi Nari" userId="cad0834913d40523" providerId="LiveId" clId="{94ED0347-E6AC-44C6-A244-E7525BE46150}" dt="2023-09-07T22:20:29.276" v="3916" actId="478"/>
          <ac:picMkLst>
            <pc:docMk/>
            <pc:sldMk cId="3709164186" sldId="257"/>
            <ac:picMk id="3" creationId="{A62516DA-EC07-0D4C-B220-E4A4784AFAFA}"/>
          </ac:picMkLst>
        </pc:picChg>
        <pc:picChg chg="add del mod">
          <ac:chgData name="Ramzi Nari" userId="cad0834913d40523" providerId="LiveId" clId="{94ED0347-E6AC-44C6-A244-E7525BE46150}" dt="2023-09-07T22:25:34.444" v="3923" actId="478"/>
          <ac:picMkLst>
            <pc:docMk/>
            <pc:sldMk cId="3709164186" sldId="257"/>
            <ac:picMk id="5" creationId="{2BCAD8D5-8E9D-F03F-A740-299CF6B9469E}"/>
          </ac:picMkLst>
        </pc:picChg>
        <pc:picChg chg="add mod">
          <ac:chgData name="Ramzi Nari" userId="cad0834913d40523" providerId="LiveId" clId="{94ED0347-E6AC-44C6-A244-E7525BE46150}" dt="2023-09-07T22:26:26.551" v="3938" actId="14100"/>
          <ac:picMkLst>
            <pc:docMk/>
            <pc:sldMk cId="3709164186" sldId="257"/>
            <ac:picMk id="7" creationId="{6CBE7F30-180F-BFD8-E745-E58985DCF021}"/>
          </ac:picMkLst>
        </pc:picChg>
      </pc:sldChg>
      <pc:sldChg chg="modSp mod modShow">
        <pc:chgData name="Ramzi Nari" userId="cad0834913d40523" providerId="LiveId" clId="{94ED0347-E6AC-44C6-A244-E7525BE46150}" dt="2023-09-07T21:21:35.194" v="3541" actId="729"/>
        <pc:sldMkLst>
          <pc:docMk/>
          <pc:sldMk cId="0" sldId="308"/>
        </pc:sldMkLst>
        <pc:spChg chg="mod">
          <ac:chgData name="Ramzi Nari" userId="cad0834913d40523" providerId="LiveId" clId="{94ED0347-E6AC-44C6-A244-E7525BE46150}" dt="2023-09-07T21:21:27.025" v="3540" actId="255"/>
          <ac:spMkLst>
            <pc:docMk/>
            <pc:sldMk cId="0" sldId="308"/>
            <ac:spMk id="138243" creationId="{00000000-0000-0000-0000-000000000000}"/>
          </ac:spMkLst>
        </pc:spChg>
      </pc:sldChg>
      <pc:sldChg chg="modSp mod modShow">
        <pc:chgData name="Ramzi Nari" userId="cad0834913d40523" providerId="LiveId" clId="{94ED0347-E6AC-44C6-A244-E7525BE46150}" dt="2023-09-07T21:27:25.374" v="3633" actId="729"/>
        <pc:sldMkLst>
          <pc:docMk/>
          <pc:sldMk cId="0" sldId="309"/>
        </pc:sldMkLst>
        <pc:spChg chg="mod">
          <ac:chgData name="Ramzi Nari" userId="cad0834913d40523" providerId="LiveId" clId="{94ED0347-E6AC-44C6-A244-E7525BE46150}" dt="2023-09-07T21:27:15.168" v="3632" actId="20577"/>
          <ac:spMkLst>
            <pc:docMk/>
            <pc:sldMk cId="0" sldId="309"/>
            <ac:spMk id="140291" creationId="{00000000-0000-0000-0000-000000000000}"/>
          </ac:spMkLst>
        </pc:spChg>
      </pc:sldChg>
      <pc:sldChg chg="modSp mod modShow">
        <pc:chgData name="Ramzi Nari" userId="cad0834913d40523" providerId="LiveId" clId="{94ED0347-E6AC-44C6-A244-E7525BE46150}" dt="2023-09-07T21:31:11.718" v="3730" actId="729"/>
        <pc:sldMkLst>
          <pc:docMk/>
          <pc:sldMk cId="0" sldId="311"/>
        </pc:sldMkLst>
        <pc:spChg chg="mod">
          <ac:chgData name="Ramzi Nari" userId="cad0834913d40523" providerId="LiveId" clId="{94ED0347-E6AC-44C6-A244-E7525BE46150}" dt="2023-09-07T21:30:54.041" v="3729" actId="255"/>
          <ac:spMkLst>
            <pc:docMk/>
            <pc:sldMk cId="0" sldId="311"/>
            <ac:spMk id="144387" creationId="{00000000-0000-0000-0000-000000000000}"/>
          </ac:spMkLst>
        </pc:spChg>
      </pc:sldChg>
      <pc:sldChg chg="modSp mod modShow">
        <pc:chgData name="Ramzi Nari" userId="cad0834913d40523" providerId="LiveId" clId="{94ED0347-E6AC-44C6-A244-E7525BE46150}" dt="2023-09-06T21:31:50.618" v="1768" actId="729"/>
        <pc:sldMkLst>
          <pc:docMk/>
          <pc:sldMk cId="0" sldId="318"/>
        </pc:sldMkLst>
        <pc:spChg chg="mod">
          <ac:chgData name="Ramzi Nari" userId="cad0834913d40523" providerId="LiveId" clId="{94ED0347-E6AC-44C6-A244-E7525BE46150}" dt="2023-09-06T21:30:26.247" v="1730" actId="20577"/>
          <ac:spMkLst>
            <pc:docMk/>
            <pc:sldMk cId="0" sldId="318"/>
            <ac:spMk id="312322" creationId="{00000000-0000-0000-0000-000000000000}"/>
          </ac:spMkLst>
        </pc:spChg>
        <pc:spChg chg="mod">
          <ac:chgData name="Ramzi Nari" userId="cad0834913d40523" providerId="LiveId" clId="{94ED0347-E6AC-44C6-A244-E7525BE46150}" dt="2023-09-06T21:31:29.988" v="1767" actId="20577"/>
          <ac:spMkLst>
            <pc:docMk/>
            <pc:sldMk cId="0" sldId="318"/>
            <ac:spMk id="312325" creationId="{00000000-0000-0000-0000-000000000000}"/>
          </ac:spMkLst>
        </pc:spChg>
      </pc:sldChg>
      <pc:sldChg chg="modSp mod modShow">
        <pc:chgData name="Ramzi Nari" userId="cad0834913d40523" providerId="LiveId" clId="{94ED0347-E6AC-44C6-A244-E7525BE46150}" dt="2023-09-07T18:38:54.246" v="1840" actId="729"/>
        <pc:sldMkLst>
          <pc:docMk/>
          <pc:sldMk cId="0" sldId="341"/>
        </pc:sldMkLst>
        <pc:spChg chg="mod">
          <ac:chgData name="Ramzi Nari" userId="cad0834913d40523" providerId="LiveId" clId="{94ED0347-E6AC-44C6-A244-E7525BE46150}" dt="2023-09-07T18:38:35.893" v="1839" actId="20577"/>
          <ac:spMkLst>
            <pc:docMk/>
            <pc:sldMk cId="0" sldId="341"/>
            <ac:spMk id="336898" creationId="{00000000-0000-0000-0000-000000000000}"/>
          </ac:spMkLst>
        </pc:spChg>
      </pc:sldChg>
      <pc:sldChg chg="modSp mod modAnim modShow">
        <pc:chgData name="Ramzi Nari" userId="cad0834913d40523" providerId="LiveId" clId="{94ED0347-E6AC-44C6-A244-E7525BE46150}" dt="2023-09-07T18:45:04.184" v="1951" actId="729"/>
        <pc:sldMkLst>
          <pc:docMk/>
          <pc:sldMk cId="0" sldId="343"/>
        </pc:sldMkLst>
        <pc:spChg chg="mod">
          <ac:chgData name="Ramzi Nari" userId="cad0834913d40523" providerId="LiveId" clId="{94ED0347-E6AC-44C6-A244-E7525BE46150}" dt="2023-09-07T18:40:39.145" v="1875" actId="255"/>
          <ac:spMkLst>
            <pc:docMk/>
            <pc:sldMk cId="0" sldId="343"/>
            <ac:spMk id="250882" creationId="{00000000-0000-0000-0000-000000000000}"/>
          </ac:spMkLst>
        </pc:spChg>
        <pc:spChg chg="mod">
          <ac:chgData name="Ramzi Nari" userId="cad0834913d40523" providerId="LiveId" clId="{94ED0347-E6AC-44C6-A244-E7525BE46150}" dt="2023-09-07T18:43:44.861" v="1900" actId="115"/>
          <ac:spMkLst>
            <pc:docMk/>
            <pc:sldMk cId="0" sldId="343"/>
            <ac:spMk id="250884" creationId="{00000000-0000-0000-0000-000000000000}"/>
          </ac:spMkLst>
        </pc:spChg>
        <pc:spChg chg="mod">
          <ac:chgData name="Ramzi Nari" userId="cad0834913d40523" providerId="LiveId" clId="{94ED0347-E6AC-44C6-A244-E7525BE46150}" dt="2023-09-07T18:44:12.638" v="1921" actId="115"/>
          <ac:spMkLst>
            <pc:docMk/>
            <pc:sldMk cId="0" sldId="343"/>
            <ac:spMk id="250886" creationId="{00000000-0000-0000-0000-000000000000}"/>
          </ac:spMkLst>
        </pc:spChg>
        <pc:spChg chg="mod">
          <ac:chgData name="Ramzi Nari" userId="cad0834913d40523" providerId="LiveId" clId="{94ED0347-E6AC-44C6-A244-E7525BE46150}" dt="2023-09-07T18:44:51.693" v="1950" actId="115"/>
          <ac:spMkLst>
            <pc:docMk/>
            <pc:sldMk cId="0" sldId="343"/>
            <ac:spMk id="250888" creationId="{00000000-0000-0000-0000-000000000000}"/>
          </ac:spMkLst>
        </pc:spChg>
      </pc:sldChg>
      <pc:sldChg chg="modSp mod modShow">
        <pc:chgData name="Ramzi Nari" userId="cad0834913d40523" providerId="LiveId" clId="{94ED0347-E6AC-44C6-A244-E7525BE46150}" dt="2023-09-07T18:59:19.991" v="2179" actId="729"/>
        <pc:sldMkLst>
          <pc:docMk/>
          <pc:sldMk cId="0" sldId="346"/>
        </pc:sldMkLst>
        <pc:spChg chg="mod">
          <ac:chgData name="Ramzi Nari" userId="cad0834913d40523" providerId="LiveId" clId="{94ED0347-E6AC-44C6-A244-E7525BE46150}" dt="2023-09-07T18:59:09.654" v="2178" actId="113"/>
          <ac:spMkLst>
            <pc:docMk/>
            <pc:sldMk cId="0" sldId="346"/>
            <ac:spMk id="345090" creationId="{00000000-0000-0000-0000-000000000000}"/>
          </ac:spMkLst>
        </pc:spChg>
        <pc:spChg chg="mod">
          <ac:chgData name="Ramzi Nari" userId="cad0834913d40523" providerId="LiveId" clId="{94ED0347-E6AC-44C6-A244-E7525BE46150}" dt="2023-09-07T18:57:05.185" v="2139" actId="255"/>
          <ac:spMkLst>
            <pc:docMk/>
            <pc:sldMk cId="0" sldId="346"/>
            <ac:spMk id="345091" creationId="{00000000-0000-0000-0000-000000000000}"/>
          </ac:spMkLst>
        </pc:spChg>
      </pc:sldChg>
      <pc:sldChg chg="modSp mod modShow modNotesTx">
        <pc:chgData name="Ramzi Nari" userId="cad0834913d40523" providerId="LiveId" clId="{94ED0347-E6AC-44C6-A244-E7525BE46150}" dt="2023-09-06T21:29:34.034" v="1713" actId="729"/>
        <pc:sldMkLst>
          <pc:docMk/>
          <pc:sldMk cId="1608255676" sldId="348"/>
        </pc:sldMkLst>
        <pc:spChg chg="mod">
          <ac:chgData name="Ramzi Nari" userId="cad0834913d40523" providerId="LiveId" clId="{94ED0347-E6AC-44C6-A244-E7525BE46150}" dt="2023-09-06T21:23:09.578" v="1710" actId="20577"/>
          <ac:spMkLst>
            <pc:docMk/>
            <pc:sldMk cId="1608255676" sldId="348"/>
            <ac:spMk id="900098" creationId="{00000000-0000-0000-0000-000000000000}"/>
          </ac:spMkLst>
        </pc:spChg>
      </pc:sldChg>
      <pc:sldChg chg="modSp mod modShow">
        <pc:chgData name="Ramzi Nari" userId="cad0834913d40523" providerId="LiveId" clId="{94ED0347-E6AC-44C6-A244-E7525BE46150}" dt="2023-09-07T19:21:33.277" v="2660" actId="729"/>
        <pc:sldMkLst>
          <pc:docMk/>
          <pc:sldMk cId="0" sldId="367"/>
        </pc:sldMkLst>
        <pc:spChg chg="mod">
          <ac:chgData name="Ramzi Nari" userId="cad0834913d40523" providerId="LiveId" clId="{94ED0347-E6AC-44C6-A244-E7525BE46150}" dt="2023-09-07T19:21:20.172" v="2659" actId="113"/>
          <ac:spMkLst>
            <pc:docMk/>
            <pc:sldMk cId="0" sldId="367"/>
            <ac:spMk id="6" creationId="{00000000-0000-0000-0000-000000000000}"/>
          </ac:spMkLst>
        </pc:spChg>
        <pc:spChg chg="mod">
          <ac:chgData name="Ramzi Nari" userId="cad0834913d40523" providerId="LiveId" clId="{94ED0347-E6AC-44C6-A244-E7525BE46150}" dt="2023-09-07T19:19:48.117" v="2624" actId="255"/>
          <ac:spMkLst>
            <pc:docMk/>
            <pc:sldMk cId="0" sldId="367"/>
            <ac:spMk id="61442" creationId="{00000000-0000-0000-0000-000000000000}"/>
          </ac:spMkLst>
        </pc:spChg>
      </pc:sldChg>
      <pc:sldChg chg="modSp mod modShow modNotesTx">
        <pc:chgData name="Ramzi Nari" userId="cad0834913d40523" providerId="LiveId" clId="{94ED0347-E6AC-44C6-A244-E7525BE46150}" dt="2023-09-05T22:02:28.816" v="1122" actId="729"/>
        <pc:sldMkLst>
          <pc:docMk/>
          <pc:sldMk cId="3414843630" sldId="436"/>
        </pc:sldMkLst>
        <pc:spChg chg="mod">
          <ac:chgData name="Ramzi Nari" userId="cad0834913d40523" providerId="LiveId" clId="{94ED0347-E6AC-44C6-A244-E7525BE46150}" dt="2023-09-05T21:46:59.706" v="910" actId="20577"/>
          <ac:spMkLst>
            <pc:docMk/>
            <pc:sldMk cId="3414843630" sldId="436"/>
            <ac:spMk id="5" creationId="{00000000-0000-0000-0000-000000000000}"/>
          </ac:spMkLst>
        </pc:spChg>
        <pc:spChg chg="mod">
          <ac:chgData name="Ramzi Nari" userId="cad0834913d40523" providerId="LiveId" clId="{94ED0347-E6AC-44C6-A244-E7525BE46150}" dt="2023-09-05T21:51:07.974" v="977" actId="20577"/>
          <ac:spMkLst>
            <pc:docMk/>
            <pc:sldMk cId="3414843630" sldId="436"/>
            <ac:spMk id="6" creationId="{00000000-0000-0000-0000-000000000000}"/>
          </ac:spMkLst>
        </pc:spChg>
        <pc:spChg chg="mod">
          <ac:chgData name="Ramzi Nari" userId="cad0834913d40523" providerId="LiveId" clId="{94ED0347-E6AC-44C6-A244-E7525BE46150}" dt="2023-09-05T21:46:52.440" v="906" actId="20577"/>
          <ac:spMkLst>
            <pc:docMk/>
            <pc:sldMk cId="3414843630" sldId="436"/>
            <ac:spMk id="7" creationId="{00000000-0000-0000-0000-000000000000}"/>
          </ac:spMkLst>
        </pc:spChg>
        <pc:spChg chg="mod">
          <ac:chgData name="Ramzi Nari" userId="cad0834913d40523" providerId="LiveId" clId="{94ED0347-E6AC-44C6-A244-E7525BE46150}" dt="2023-09-05T21:52:15.106" v="990" actId="20577"/>
          <ac:spMkLst>
            <pc:docMk/>
            <pc:sldMk cId="3414843630" sldId="436"/>
            <ac:spMk id="8" creationId="{00000000-0000-0000-0000-000000000000}"/>
          </ac:spMkLst>
        </pc:spChg>
        <pc:spChg chg="mod">
          <ac:chgData name="Ramzi Nari" userId="cad0834913d40523" providerId="LiveId" clId="{94ED0347-E6AC-44C6-A244-E7525BE46150}" dt="2023-09-05T21:51:42.983" v="984" actId="20577"/>
          <ac:spMkLst>
            <pc:docMk/>
            <pc:sldMk cId="3414843630" sldId="436"/>
            <ac:spMk id="9" creationId="{00000000-0000-0000-0000-000000000000}"/>
          </ac:spMkLst>
        </pc:spChg>
        <pc:spChg chg="mod">
          <ac:chgData name="Ramzi Nari" userId="cad0834913d40523" providerId="LiveId" clId="{94ED0347-E6AC-44C6-A244-E7525BE46150}" dt="2023-09-05T21:48:33.253" v="926" actId="20577"/>
          <ac:spMkLst>
            <pc:docMk/>
            <pc:sldMk cId="3414843630" sldId="436"/>
            <ac:spMk id="10" creationId="{00000000-0000-0000-0000-000000000000}"/>
          </ac:spMkLst>
        </pc:spChg>
        <pc:spChg chg="mod">
          <ac:chgData name="Ramzi Nari" userId="cad0834913d40523" providerId="LiveId" clId="{94ED0347-E6AC-44C6-A244-E7525BE46150}" dt="2023-09-05T21:48:05.045" v="918" actId="20577"/>
          <ac:spMkLst>
            <pc:docMk/>
            <pc:sldMk cId="3414843630" sldId="436"/>
            <ac:spMk id="11" creationId="{00000000-0000-0000-0000-000000000000}"/>
          </ac:spMkLst>
        </pc:spChg>
        <pc:spChg chg="mod">
          <ac:chgData name="Ramzi Nari" userId="cad0834913d40523" providerId="LiveId" clId="{94ED0347-E6AC-44C6-A244-E7525BE46150}" dt="2023-09-05T21:45:56.853" v="875" actId="20577"/>
          <ac:spMkLst>
            <pc:docMk/>
            <pc:sldMk cId="3414843630" sldId="436"/>
            <ac:spMk id="12" creationId="{00000000-0000-0000-0000-000000000000}"/>
          </ac:spMkLst>
        </pc:spChg>
        <pc:spChg chg="mod">
          <ac:chgData name="Ramzi Nari" userId="cad0834913d40523" providerId="LiveId" clId="{94ED0347-E6AC-44C6-A244-E7525BE46150}" dt="2023-09-05T21:47:09.100" v="914" actId="20577"/>
          <ac:spMkLst>
            <pc:docMk/>
            <pc:sldMk cId="3414843630" sldId="436"/>
            <ac:spMk id="13" creationId="{00000000-0000-0000-0000-000000000000}"/>
          </ac:spMkLst>
        </pc:spChg>
        <pc:spChg chg="mod">
          <ac:chgData name="Ramzi Nari" userId="cad0834913d40523" providerId="LiveId" clId="{94ED0347-E6AC-44C6-A244-E7525BE46150}" dt="2023-09-05T21:50:04.901" v="958" actId="20577"/>
          <ac:spMkLst>
            <pc:docMk/>
            <pc:sldMk cId="3414843630" sldId="436"/>
            <ac:spMk id="14" creationId="{00000000-0000-0000-0000-000000000000}"/>
          </ac:spMkLst>
        </pc:spChg>
        <pc:spChg chg="mod">
          <ac:chgData name="Ramzi Nari" userId="cad0834913d40523" providerId="LiveId" clId="{94ED0347-E6AC-44C6-A244-E7525BE46150}" dt="2023-09-05T21:46:06.236" v="882" actId="20577"/>
          <ac:spMkLst>
            <pc:docMk/>
            <pc:sldMk cId="3414843630" sldId="436"/>
            <ac:spMk id="15" creationId="{00000000-0000-0000-0000-000000000000}"/>
          </ac:spMkLst>
        </pc:spChg>
        <pc:spChg chg="mod">
          <ac:chgData name="Ramzi Nari" userId="cad0834913d40523" providerId="LiveId" clId="{94ED0347-E6AC-44C6-A244-E7525BE46150}" dt="2023-09-05T21:49:16.058" v="943" actId="20577"/>
          <ac:spMkLst>
            <pc:docMk/>
            <pc:sldMk cId="3414843630" sldId="436"/>
            <ac:spMk id="16" creationId="{00000000-0000-0000-0000-000000000000}"/>
          </ac:spMkLst>
        </pc:spChg>
        <pc:spChg chg="mod">
          <ac:chgData name="Ramzi Nari" userId="cad0834913d40523" providerId="LiveId" clId="{94ED0347-E6AC-44C6-A244-E7525BE46150}" dt="2023-09-05T21:46:23.815" v="891" actId="20577"/>
          <ac:spMkLst>
            <pc:docMk/>
            <pc:sldMk cId="3414843630" sldId="436"/>
            <ac:spMk id="17" creationId="{00000000-0000-0000-0000-000000000000}"/>
          </ac:spMkLst>
        </pc:spChg>
        <pc:spChg chg="mod">
          <ac:chgData name="Ramzi Nari" userId="cad0834913d40523" providerId="LiveId" clId="{94ED0347-E6AC-44C6-A244-E7525BE46150}" dt="2023-09-05T21:46:17.393" v="887" actId="20577"/>
          <ac:spMkLst>
            <pc:docMk/>
            <pc:sldMk cId="3414843630" sldId="436"/>
            <ac:spMk id="18" creationId="{00000000-0000-0000-0000-000000000000}"/>
          </ac:spMkLst>
        </pc:spChg>
        <pc:spChg chg="mod">
          <ac:chgData name="Ramzi Nari" userId="cad0834913d40523" providerId="LiveId" clId="{94ED0347-E6AC-44C6-A244-E7525BE46150}" dt="2023-09-05T21:46:43.080" v="902" actId="20577"/>
          <ac:spMkLst>
            <pc:docMk/>
            <pc:sldMk cId="3414843630" sldId="436"/>
            <ac:spMk id="19" creationId="{00000000-0000-0000-0000-000000000000}"/>
          </ac:spMkLst>
        </pc:spChg>
        <pc:spChg chg="mod">
          <ac:chgData name="Ramzi Nari" userId="cad0834913d40523" providerId="LiveId" clId="{94ED0347-E6AC-44C6-A244-E7525BE46150}" dt="2023-09-05T21:55:58.495" v="1118" actId="120"/>
          <ac:spMkLst>
            <pc:docMk/>
            <pc:sldMk cId="3414843630" sldId="436"/>
            <ac:spMk id="21" creationId="{00000000-0000-0000-0000-000000000000}"/>
          </ac:spMkLst>
        </pc:spChg>
        <pc:spChg chg="mod">
          <ac:chgData name="Ramzi Nari" userId="cad0834913d40523" providerId="LiveId" clId="{94ED0347-E6AC-44C6-A244-E7525BE46150}" dt="2023-09-05T21:56:06.015" v="1119" actId="120"/>
          <ac:spMkLst>
            <pc:docMk/>
            <pc:sldMk cId="3414843630" sldId="436"/>
            <ac:spMk id="22" creationId="{00000000-0000-0000-0000-000000000000}"/>
          </ac:spMkLst>
        </pc:spChg>
        <pc:spChg chg="mod">
          <ac:chgData name="Ramzi Nari" userId="cad0834913d40523" providerId="LiveId" clId="{94ED0347-E6AC-44C6-A244-E7525BE46150}" dt="2023-09-05T21:54:05.218" v="1043" actId="20577"/>
          <ac:spMkLst>
            <pc:docMk/>
            <pc:sldMk cId="3414843630" sldId="436"/>
            <ac:spMk id="23" creationId="{00000000-0000-0000-0000-000000000000}"/>
          </ac:spMkLst>
        </pc:spChg>
        <pc:spChg chg="mod">
          <ac:chgData name="Ramzi Nari" userId="cad0834913d40523" providerId="LiveId" clId="{94ED0347-E6AC-44C6-A244-E7525BE46150}" dt="2023-09-05T21:53:35.467" v="1024" actId="20577"/>
          <ac:spMkLst>
            <pc:docMk/>
            <pc:sldMk cId="3414843630" sldId="436"/>
            <ac:spMk id="24" creationId="{00000000-0000-0000-0000-000000000000}"/>
          </ac:spMkLst>
        </pc:spChg>
        <pc:spChg chg="mod">
          <ac:chgData name="Ramzi Nari" userId="cad0834913d40523" providerId="LiveId" clId="{94ED0347-E6AC-44C6-A244-E7525BE46150}" dt="2023-09-05T21:54:22.968" v="1049" actId="20577"/>
          <ac:spMkLst>
            <pc:docMk/>
            <pc:sldMk cId="3414843630" sldId="436"/>
            <ac:spMk id="25" creationId="{00000000-0000-0000-0000-000000000000}"/>
          </ac:spMkLst>
        </pc:spChg>
        <pc:spChg chg="mod">
          <ac:chgData name="Ramzi Nari" userId="cad0834913d40523" providerId="LiveId" clId="{94ED0347-E6AC-44C6-A244-E7525BE46150}" dt="2023-09-05T21:54:30.934" v="1058" actId="20577"/>
          <ac:spMkLst>
            <pc:docMk/>
            <pc:sldMk cId="3414843630" sldId="436"/>
            <ac:spMk id="26" creationId="{00000000-0000-0000-0000-000000000000}"/>
          </ac:spMkLst>
        </pc:spChg>
        <pc:spChg chg="mod">
          <ac:chgData name="Ramzi Nari" userId="cad0834913d40523" providerId="LiveId" clId="{94ED0347-E6AC-44C6-A244-E7525BE46150}" dt="2023-09-05T21:49:52.684" v="950" actId="20577"/>
          <ac:spMkLst>
            <pc:docMk/>
            <pc:sldMk cId="3414843630" sldId="436"/>
            <ac:spMk id="62" creationId="{00000000-0000-0000-0000-000000000000}"/>
          </ac:spMkLst>
        </pc:spChg>
        <pc:spChg chg="mod">
          <ac:chgData name="Ramzi Nari" userId="cad0834913d40523" providerId="LiveId" clId="{94ED0347-E6AC-44C6-A244-E7525BE46150}" dt="2023-09-05T21:45:34.144" v="872" actId="20577"/>
          <ac:spMkLst>
            <pc:docMk/>
            <pc:sldMk cId="3414843630" sldId="436"/>
            <ac:spMk id="254978" creationId="{00000000-0000-0000-0000-000000000000}"/>
          </ac:spMkLst>
        </pc:spChg>
      </pc:sldChg>
      <pc:sldChg chg="modSp mod modShow modNotesTx">
        <pc:chgData name="Ramzi Nari" userId="cad0834913d40523" providerId="LiveId" clId="{94ED0347-E6AC-44C6-A244-E7525BE46150}" dt="2023-09-07T20:06:39.543" v="3013" actId="729"/>
        <pc:sldMkLst>
          <pc:docMk/>
          <pc:sldMk cId="447959757" sldId="469"/>
        </pc:sldMkLst>
        <pc:spChg chg="mod">
          <ac:chgData name="Ramzi Nari" userId="cad0834913d40523" providerId="LiveId" clId="{94ED0347-E6AC-44C6-A244-E7525BE46150}" dt="2023-09-07T19:36:21.001" v="2868" actId="20577"/>
          <ac:spMkLst>
            <pc:docMk/>
            <pc:sldMk cId="447959757" sldId="469"/>
            <ac:spMk id="2" creationId="{00000000-0000-0000-0000-000000000000}"/>
          </ac:spMkLst>
        </pc:spChg>
        <pc:spChg chg="mod">
          <ac:chgData name="Ramzi Nari" userId="cad0834913d40523" providerId="LiveId" clId="{94ED0347-E6AC-44C6-A244-E7525BE46150}" dt="2023-09-07T19:36:34.002" v="2880" actId="20577"/>
          <ac:spMkLst>
            <pc:docMk/>
            <pc:sldMk cId="447959757" sldId="469"/>
            <ac:spMk id="5" creationId="{00000000-0000-0000-0000-000000000000}"/>
          </ac:spMkLst>
        </pc:spChg>
        <pc:spChg chg="mod">
          <ac:chgData name="Ramzi Nari" userId="cad0834913d40523" providerId="LiveId" clId="{94ED0347-E6AC-44C6-A244-E7525BE46150}" dt="2023-09-07T19:42:14.194" v="3010" actId="20577"/>
          <ac:spMkLst>
            <pc:docMk/>
            <pc:sldMk cId="447959757" sldId="469"/>
            <ac:spMk id="425988" creationId="{00000000-0000-0000-0000-000000000000}"/>
          </ac:spMkLst>
        </pc:spChg>
      </pc:sldChg>
      <pc:sldChg chg="modSp mod modShow">
        <pc:chgData name="Ramzi Nari" userId="cad0834913d40523" providerId="LiveId" clId="{94ED0347-E6AC-44C6-A244-E7525BE46150}" dt="2023-09-07T19:34:23.652" v="2825" actId="729"/>
        <pc:sldMkLst>
          <pc:docMk/>
          <pc:sldMk cId="3595582066" sldId="503"/>
        </pc:sldMkLst>
        <pc:spChg chg="mod">
          <ac:chgData name="Ramzi Nari" userId="cad0834913d40523" providerId="LiveId" clId="{94ED0347-E6AC-44C6-A244-E7525BE46150}" dt="2023-09-07T19:30:15.751" v="2781" actId="20577"/>
          <ac:spMkLst>
            <pc:docMk/>
            <pc:sldMk cId="3595582066" sldId="503"/>
            <ac:spMk id="2" creationId="{00000000-0000-0000-0000-000000000000}"/>
          </ac:spMkLst>
        </pc:spChg>
        <pc:spChg chg="mod">
          <ac:chgData name="Ramzi Nari" userId="cad0834913d40523" providerId="LiveId" clId="{94ED0347-E6AC-44C6-A244-E7525BE46150}" dt="2023-09-07T19:34:18.909" v="2824" actId="20577"/>
          <ac:spMkLst>
            <pc:docMk/>
            <pc:sldMk cId="3595582066" sldId="503"/>
            <ac:spMk id="3" creationId="{00000000-0000-0000-0000-000000000000}"/>
          </ac:spMkLst>
        </pc:spChg>
      </pc:sldChg>
      <pc:sldChg chg="modSp mod modShow">
        <pc:chgData name="Ramzi Nari" userId="cad0834913d40523" providerId="LiveId" clId="{94ED0347-E6AC-44C6-A244-E7525BE46150}" dt="2023-09-06T21:21:08.902" v="1706" actId="729"/>
        <pc:sldMkLst>
          <pc:docMk/>
          <pc:sldMk cId="3533844020" sldId="517"/>
        </pc:sldMkLst>
        <pc:spChg chg="mod">
          <ac:chgData name="Ramzi Nari" userId="cad0834913d40523" providerId="LiveId" clId="{94ED0347-E6AC-44C6-A244-E7525BE46150}" dt="2023-09-06T21:20:56.799" v="1705" actId="20577"/>
          <ac:spMkLst>
            <pc:docMk/>
            <pc:sldMk cId="3533844020" sldId="517"/>
            <ac:spMk id="312325" creationId="{00000000-0000-0000-0000-000000000000}"/>
          </ac:spMkLst>
        </pc:spChg>
        <pc:spChg chg="mod">
          <ac:chgData name="Ramzi Nari" userId="cad0834913d40523" providerId="LiveId" clId="{94ED0347-E6AC-44C6-A244-E7525BE46150}" dt="2023-09-06T21:20:13.752" v="1683" actId="20577"/>
          <ac:spMkLst>
            <pc:docMk/>
            <pc:sldMk cId="3533844020" sldId="517"/>
            <ac:spMk id="353283" creationId="{00000000-0000-0000-0000-000000000000}"/>
          </ac:spMkLst>
        </pc:spChg>
      </pc:sldChg>
      <pc:sldChg chg="modSp mod">
        <pc:chgData name="Ramzi Nari" userId="cad0834913d40523" providerId="LiveId" clId="{94ED0347-E6AC-44C6-A244-E7525BE46150}" dt="2023-09-07T23:33:17.737" v="4662" actId="20577"/>
        <pc:sldMkLst>
          <pc:docMk/>
          <pc:sldMk cId="2198767758" sldId="528"/>
        </pc:sldMkLst>
        <pc:spChg chg="mod">
          <ac:chgData name="Ramzi Nari" userId="cad0834913d40523" providerId="LiveId" clId="{94ED0347-E6AC-44C6-A244-E7525BE46150}" dt="2023-09-07T23:33:17.737" v="4662" actId="20577"/>
          <ac:spMkLst>
            <pc:docMk/>
            <pc:sldMk cId="2198767758" sldId="528"/>
            <ac:spMk id="312322" creationId="{00000000-0000-0000-0000-000000000000}"/>
          </ac:spMkLst>
        </pc:spChg>
        <pc:spChg chg="mod">
          <ac:chgData name="Ramzi Nari" userId="cad0834913d40523" providerId="LiveId" clId="{94ED0347-E6AC-44C6-A244-E7525BE46150}" dt="2023-09-07T23:32:51.113" v="4636" actId="20577"/>
          <ac:spMkLst>
            <pc:docMk/>
            <pc:sldMk cId="2198767758" sldId="528"/>
            <ac:spMk id="312325" creationId="{00000000-0000-0000-0000-000000000000}"/>
          </ac:spMkLst>
        </pc:spChg>
      </pc:sldChg>
      <pc:sldChg chg="modSp mod modShow modNotesTx">
        <pc:chgData name="Ramzi Nari" userId="cad0834913d40523" providerId="LiveId" clId="{94ED0347-E6AC-44C6-A244-E7525BE46150}" dt="2023-09-06T04:25:29.874" v="1524" actId="729"/>
        <pc:sldMkLst>
          <pc:docMk/>
          <pc:sldMk cId="1562606781" sldId="529"/>
        </pc:sldMkLst>
        <pc:spChg chg="mod">
          <ac:chgData name="Ramzi Nari" userId="cad0834913d40523" providerId="LiveId" clId="{94ED0347-E6AC-44C6-A244-E7525BE46150}" dt="2023-09-06T04:22:24.645" v="1500" actId="20577"/>
          <ac:spMkLst>
            <pc:docMk/>
            <pc:sldMk cId="1562606781" sldId="529"/>
            <ac:spMk id="312322" creationId="{00000000-0000-0000-0000-000000000000}"/>
          </ac:spMkLst>
        </pc:spChg>
        <pc:spChg chg="mod">
          <ac:chgData name="Ramzi Nari" userId="cad0834913d40523" providerId="LiveId" clId="{94ED0347-E6AC-44C6-A244-E7525BE46150}" dt="2023-09-06T04:20:03.892" v="1468" actId="255"/>
          <ac:spMkLst>
            <pc:docMk/>
            <pc:sldMk cId="1562606781" sldId="529"/>
            <ac:spMk id="312325" creationId="{00000000-0000-0000-0000-000000000000}"/>
          </ac:spMkLst>
        </pc:spChg>
      </pc:sldChg>
      <pc:sldChg chg="modSp mod modAnim modShow">
        <pc:chgData name="Ramzi Nari" userId="cad0834913d40523" providerId="LiveId" clId="{94ED0347-E6AC-44C6-A244-E7525BE46150}" dt="2023-09-06T21:18:46.892" v="1660" actId="729"/>
        <pc:sldMkLst>
          <pc:docMk/>
          <pc:sldMk cId="4268475194" sldId="556"/>
        </pc:sldMkLst>
        <pc:spChg chg="mod">
          <ac:chgData name="Ramzi Nari" userId="cad0834913d40523" providerId="LiveId" clId="{94ED0347-E6AC-44C6-A244-E7525BE46150}" dt="2023-09-06T21:15:57.532" v="1604" actId="20577"/>
          <ac:spMkLst>
            <pc:docMk/>
            <pc:sldMk cId="4268475194" sldId="556"/>
            <ac:spMk id="13" creationId="{00000000-0000-0000-0000-000000000000}"/>
          </ac:spMkLst>
        </pc:spChg>
        <pc:spChg chg="mod">
          <ac:chgData name="Ramzi Nari" userId="cad0834913d40523" providerId="LiveId" clId="{94ED0347-E6AC-44C6-A244-E7525BE46150}" dt="2023-09-06T21:16:41.784" v="1608" actId="207"/>
          <ac:spMkLst>
            <pc:docMk/>
            <pc:sldMk cId="4268475194" sldId="556"/>
            <ac:spMk id="15" creationId="{00000000-0000-0000-0000-000000000000}"/>
          </ac:spMkLst>
        </pc:spChg>
        <pc:spChg chg="mod">
          <ac:chgData name="Ramzi Nari" userId="cad0834913d40523" providerId="LiveId" clId="{94ED0347-E6AC-44C6-A244-E7525BE46150}" dt="2023-09-06T21:12:57.836" v="1589" actId="20577"/>
          <ac:spMkLst>
            <pc:docMk/>
            <pc:sldMk cId="4268475194" sldId="556"/>
            <ac:spMk id="16" creationId="{00000000-0000-0000-0000-000000000000}"/>
          </ac:spMkLst>
        </pc:spChg>
        <pc:spChg chg="mod">
          <ac:chgData name="Ramzi Nari" userId="cad0834913d40523" providerId="LiveId" clId="{94ED0347-E6AC-44C6-A244-E7525BE46150}" dt="2023-09-06T21:18:39.711" v="1659" actId="20577"/>
          <ac:spMkLst>
            <pc:docMk/>
            <pc:sldMk cId="4268475194" sldId="556"/>
            <ac:spMk id="17" creationId="{00000000-0000-0000-0000-000000000000}"/>
          </ac:spMkLst>
        </pc:spChg>
        <pc:spChg chg="mod">
          <ac:chgData name="Ramzi Nari" userId="cad0834913d40523" providerId="LiveId" clId="{94ED0347-E6AC-44C6-A244-E7525BE46150}" dt="2023-09-06T21:17:07.806" v="1611" actId="207"/>
          <ac:spMkLst>
            <pc:docMk/>
            <pc:sldMk cId="4268475194" sldId="556"/>
            <ac:spMk id="241668" creationId="{00000000-0000-0000-0000-000000000000}"/>
          </ac:spMkLst>
        </pc:spChg>
        <pc:spChg chg="mod">
          <ac:chgData name="Ramzi Nari" userId="cad0834913d40523" providerId="LiveId" clId="{94ED0347-E6AC-44C6-A244-E7525BE46150}" dt="2023-09-06T21:18:02.613" v="1642" actId="20577"/>
          <ac:spMkLst>
            <pc:docMk/>
            <pc:sldMk cId="4268475194" sldId="556"/>
            <ac:spMk id="381954" creationId="{00000000-0000-0000-0000-000000000000}"/>
          </ac:spMkLst>
        </pc:spChg>
      </pc:sldChg>
      <pc:sldChg chg="modSp mod modShow modNotesTx">
        <pc:chgData name="Ramzi Nari" userId="cad0834913d40523" providerId="LiveId" clId="{94ED0347-E6AC-44C6-A244-E7525BE46150}" dt="2023-09-07T22:40:27.628" v="4126" actId="729"/>
        <pc:sldMkLst>
          <pc:docMk/>
          <pc:sldMk cId="2050779268" sldId="590"/>
        </pc:sldMkLst>
        <pc:spChg chg="mod">
          <ac:chgData name="Ramzi Nari" userId="cad0834913d40523" providerId="LiveId" clId="{94ED0347-E6AC-44C6-A244-E7525BE46150}" dt="2023-09-07T22:27:46.136" v="3973" actId="20577"/>
          <ac:spMkLst>
            <pc:docMk/>
            <pc:sldMk cId="2050779268" sldId="590"/>
            <ac:spMk id="24" creationId="{00000000-0000-0000-0000-000000000000}"/>
          </ac:spMkLst>
        </pc:spChg>
        <pc:spChg chg="mod">
          <ac:chgData name="Ramzi Nari" userId="cad0834913d40523" providerId="LiveId" clId="{94ED0347-E6AC-44C6-A244-E7525BE46150}" dt="2023-09-07T22:28:42.472" v="4008" actId="20577"/>
          <ac:spMkLst>
            <pc:docMk/>
            <pc:sldMk cId="2050779268" sldId="590"/>
            <ac:spMk id="25" creationId="{00000000-0000-0000-0000-000000000000}"/>
          </ac:spMkLst>
        </pc:spChg>
        <pc:spChg chg="mod">
          <ac:chgData name="Ramzi Nari" userId="cad0834913d40523" providerId="LiveId" clId="{94ED0347-E6AC-44C6-A244-E7525BE46150}" dt="2023-09-07T22:28:58.744" v="4024" actId="20577"/>
          <ac:spMkLst>
            <pc:docMk/>
            <pc:sldMk cId="2050779268" sldId="590"/>
            <ac:spMk id="26" creationId="{00000000-0000-0000-0000-000000000000}"/>
          </ac:spMkLst>
        </pc:spChg>
        <pc:spChg chg="mod">
          <ac:chgData name="Ramzi Nari" userId="cad0834913d40523" providerId="LiveId" clId="{94ED0347-E6AC-44C6-A244-E7525BE46150}" dt="2023-09-07T22:28:28.794" v="4001" actId="20577"/>
          <ac:spMkLst>
            <pc:docMk/>
            <pc:sldMk cId="2050779268" sldId="590"/>
            <ac:spMk id="28" creationId="{00000000-0000-0000-0000-000000000000}"/>
          </ac:spMkLst>
        </pc:spChg>
        <pc:spChg chg="mod">
          <ac:chgData name="Ramzi Nari" userId="cad0834913d40523" providerId="LiveId" clId="{94ED0347-E6AC-44C6-A244-E7525BE46150}" dt="2023-09-07T22:29:24.312" v="4055" actId="20577"/>
          <ac:spMkLst>
            <pc:docMk/>
            <pc:sldMk cId="2050779268" sldId="590"/>
            <ac:spMk id="30" creationId="{00000000-0000-0000-0000-000000000000}"/>
          </ac:spMkLst>
        </pc:spChg>
        <pc:spChg chg="mod">
          <ac:chgData name="Ramzi Nari" userId="cad0834913d40523" providerId="LiveId" clId="{94ED0347-E6AC-44C6-A244-E7525BE46150}" dt="2023-09-07T22:27:09.784" v="3945" actId="20577"/>
          <ac:spMkLst>
            <pc:docMk/>
            <pc:sldMk cId="2050779268" sldId="590"/>
            <ac:spMk id="31" creationId="{00000000-0000-0000-0000-000000000000}"/>
          </ac:spMkLst>
        </pc:spChg>
        <pc:spChg chg="mod">
          <ac:chgData name="Ramzi Nari" userId="cad0834913d40523" providerId="LiveId" clId="{94ED0347-E6AC-44C6-A244-E7525BE46150}" dt="2023-09-07T22:40:09.995" v="4125" actId="20577"/>
          <ac:spMkLst>
            <pc:docMk/>
            <pc:sldMk cId="2050779268" sldId="590"/>
            <ac:spMk id="33" creationId="{00000000-0000-0000-0000-000000000000}"/>
          </ac:spMkLst>
        </pc:spChg>
        <pc:spChg chg="mod">
          <ac:chgData name="Ramzi Nari" userId="cad0834913d40523" providerId="LiveId" clId="{94ED0347-E6AC-44C6-A244-E7525BE46150}" dt="2023-09-07T22:27:56.026" v="3979" actId="20577"/>
          <ac:spMkLst>
            <pc:docMk/>
            <pc:sldMk cId="2050779268" sldId="590"/>
            <ac:spMk id="34" creationId="{00000000-0000-0000-0000-000000000000}"/>
          </ac:spMkLst>
        </pc:spChg>
        <pc:spChg chg="mod">
          <ac:chgData name="Ramzi Nari" userId="cad0834913d40523" providerId="LiveId" clId="{94ED0347-E6AC-44C6-A244-E7525BE46150}" dt="2023-09-07T22:29:33.927" v="4064" actId="20577"/>
          <ac:spMkLst>
            <pc:docMk/>
            <pc:sldMk cId="2050779268" sldId="590"/>
            <ac:spMk id="35" creationId="{00000000-0000-0000-0000-000000000000}"/>
          </ac:spMkLst>
        </pc:spChg>
        <pc:spChg chg="mod">
          <ac:chgData name="Ramzi Nari" userId="cad0834913d40523" providerId="LiveId" clId="{94ED0347-E6AC-44C6-A244-E7525BE46150}" dt="2023-09-07T22:30:35.467" v="4120" actId="20577"/>
          <ac:spMkLst>
            <pc:docMk/>
            <pc:sldMk cId="2050779268" sldId="590"/>
            <ac:spMk id="361477" creationId="{00000000-0000-0000-0000-000000000000}"/>
          </ac:spMkLst>
        </pc:spChg>
        <pc:spChg chg="mod">
          <ac:chgData name="Ramzi Nari" userId="cad0834913d40523" providerId="LiveId" clId="{94ED0347-E6AC-44C6-A244-E7525BE46150}" dt="2023-09-07T22:27:27.307" v="3960" actId="20577"/>
          <ac:spMkLst>
            <pc:docMk/>
            <pc:sldMk cId="2050779268" sldId="590"/>
            <ac:spMk id="361489" creationId="{00000000-0000-0000-0000-000000000000}"/>
          </ac:spMkLst>
        </pc:spChg>
        <pc:spChg chg="mod">
          <ac:chgData name="Ramzi Nari" userId="cad0834913d40523" providerId="LiveId" clId="{94ED0347-E6AC-44C6-A244-E7525BE46150}" dt="2023-09-07T22:28:03.673" v="3985" actId="20577"/>
          <ac:spMkLst>
            <pc:docMk/>
            <pc:sldMk cId="2050779268" sldId="590"/>
            <ac:spMk id="361491" creationId="{00000000-0000-0000-0000-000000000000}"/>
          </ac:spMkLst>
        </pc:spChg>
        <pc:spChg chg="mod">
          <ac:chgData name="Ramzi Nari" userId="cad0834913d40523" providerId="LiveId" clId="{94ED0347-E6AC-44C6-A244-E7525BE46150}" dt="2023-09-07T22:28:14.019" v="3993" actId="20577"/>
          <ac:spMkLst>
            <pc:docMk/>
            <pc:sldMk cId="2050779268" sldId="590"/>
            <ac:spMk id="361493" creationId="{00000000-0000-0000-0000-000000000000}"/>
          </ac:spMkLst>
        </pc:spChg>
        <pc:spChg chg="mod">
          <ac:chgData name="Ramzi Nari" userId="cad0834913d40523" providerId="LiveId" clId="{94ED0347-E6AC-44C6-A244-E7525BE46150}" dt="2023-09-07T22:29:07.992" v="4033" actId="20577"/>
          <ac:spMkLst>
            <pc:docMk/>
            <pc:sldMk cId="2050779268" sldId="590"/>
            <ac:spMk id="361496" creationId="{00000000-0000-0000-0000-000000000000}"/>
          </ac:spMkLst>
        </pc:spChg>
        <pc:spChg chg="mod">
          <ac:chgData name="Ramzi Nari" userId="cad0834913d40523" providerId="LiveId" clId="{94ED0347-E6AC-44C6-A244-E7525BE46150}" dt="2023-09-07T22:29:56.112" v="4092" actId="20577"/>
          <ac:spMkLst>
            <pc:docMk/>
            <pc:sldMk cId="2050779268" sldId="590"/>
            <ac:spMk id="361500" creationId="{00000000-0000-0000-0000-000000000000}"/>
          </ac:spMkLst>
        </pc:spChg>
      </pc:sldChg>
      <pc:sldChg chg="modSp mod modShow modNotesTx">
        <pc:chgData name="Ramzi Nari" userId="cad0834913d40523" providerId="LiveId" clId="{94ED0347-E6AC-44C6-A244-E7525BE46150}" dt="2023-09-05T21:41:48.448" v="750" actId="729"/>
        <pc:sldMkLst>
          <pc:docMk/>
          <pc:sldMk cId="963506446" sldId="605"/>
        </pc:sldMkLst>
        <pc:spChg chg="mod">
          <ac:chgData name="Ramzi Nari" userId="cad0834913d40523" providerId="LiveId" clId="{94ED0347-E6AC-44C6-A244-E7525BE46150}" dt="2023-09-05T21:35:39.502" v="675" actId="20577"/>
          <ac:spMkLst>
            <pc:docMk/>
            <pc:sldMk cId="963506446" sldId="605"/>
            <ac:spMk id="3" creationId="{35537041-488D-D044-B4EE-56712A5DA180}"/>
          </ac:spMkLst>
        </pc:spChg>
        <pc:spChg chg="mod">
          <ac:chgData name="Ramzi Nari" userId="cad0834913d40523" providerId="LiveId" clId="{94ED0347-E6AC-44C6-A244-E7525BE46150}" dt="2023-09-05T21:40:09.459" v="688" actId="255"/>
          <ac:spMkLst>
            <pc:docMk/>
            <pc:sldMk cId="963506446" sldId="605"/>
            <ac:spMk id="4" creationId="{77463DDD-7597-C444-9DC4-DBDB1A0FF2B5}"/>
          </ac:spMkLst>
        </pc:spChg>
      </pc:sldChg>
      <pc:sldChg chg="modSp mod modShow">
        <pc:chgData name="Ramzi Nari" userId="cad0834913d40523" providerId="LiveId" clId="{94ED0347-E6AC-44C6-A244-E7525BE46150}" dt="2023-09-07T21:31:42" v="3731" actId="20577"/>
        <pc:sldMkLst>
          <pc:docMk/>
          <pc:sldMk cId="570115174" sldId="696"/>
        </pc:sldMkLst>
        <pc:spChg chg="mod">
          <ac:chgData name="Ramzi Nari" userId="cad0834913d40523" providerId="LiveId" clId="{94ED0347-E6AC-44C6-A244-E7525BE46150}" dt="2023-09-07T21:31:42" v="3731" actId="20577"/>
          <ac:spMkLst>
            <pc:docMk/>
            <pc:sldMk cId="570115174" sldId="696"/>
            <ac:spMk id="420868" creationId="{00000000-0000-0000-0000-000000000000}"/>
          </ac:spMkLst>
        </pc:spChg>
      </pc:sldChg>
      <pc:sldChg chg="modSp mod">
        <pc:chgData name="Ramzi Nari" userId="cad0834913d40523" providerId="LiveId" clId="{94ED0347-E6AC-44C6-A244-E7525BE46150}" dt="2023-09-07T23:21:24.293" v="4511" actId="2711"/>
        <pc:sldMkLst>
          <pc:docMk/>
          <pc:sldMk cId="3938128208" sldId="2389"/>
        </pc:sldMkLst>
        <pc:spChg chg="mod">
          <ac:chgData name="Ramzi Nari" userId="cad0834913d40523" providerId="LiveId" clId="{94ED0347-E6AC-44C6-A244-E7525BE46150}" dt="2023-09-07T23:21:24.293" v="4511" actId="2711"/>
          <ac:spMkLst>
            <pc:docMk/>
            <pc:sldMk cId="3938128208" sldId="2389"/>
            <ac:spMk id="227" creationId="{00000000-0000-0000-0000-000000000000}"/>
          </ac:spMkLst>
        </pc:spChg>
      </pc:sldChg>
      <pc:sldChg chg="mod modShow modNotesTx">
        <pc:chgData name="Ramzi Nari" userId="cad0834913d40523" providerId="LiveId" clId="{94ED0347-E6AC-44C6-A244-E7525BE46150}" dt="2023-09-07T22:43:04.092" v="4198" actId="729"/>
        <pc:sldMkLst>
          <pc:docMk/>
          <pc:sldMk cId="3060600704" sldId="2518"/>
        </pc:sldMkLst>
      </pc:sldChg>
      <pc:sldChg chg="modSp mod modShow modNotesTx">
        <pc:chgData name="Ramzi Nari" userId="cad0834913d40523" providerId="LiveId" clId="{94ED0347-E6AC-44C6-A244-E7525BE46150}" dt="2023-09-07T22:58:08.016" v="4289" actId="729"/>
        <pc:sldMkLst>
          <pc:docMk/>
          <pc:sldMk cId="3343968441" sldId="2530"/>
        </pc:sldMkLst>
        <pc:spChg chg="mod">
          <ac:chgData name="Ramzi Nari" userId="cad0834913d40523" providerId="LiveId" clId="{94ED0347-E6AC-44C6-A244-E7525BE46150}" dt="2023-09-07T22:53:06.059" v="4284" actId="20577"/>
          <ac:spMkLst>
            <pc:docMk/>
            <pc:sldMk cId="3343968441" sldId="2530"/>
            <ac:spMk id="6" creationId="{56A8A3F3-7E24-2B42-9A5D-BE4F71841408}"/>
          </ac:spMkLst>
        </pc:spChg>
        <pc:spChg chg="mod">
          <ac:chgData name="Ramzi Nari" userId="cad0834913d40523" providerId="LiveId" clId="{94ED0347-E6AC-44C6-A244-E7525BE46150}" dt="2023-09-07T22:52:56.759" v="4272" actId="20577"/>
          <ac:spMkLst>
            <pc:docMk/>
            <pc:sldMk cId="3343968441" sldId="2530"/>
            <ac:spMk id="71" creationId="{9ADE6BFE-222E-C34B-828A-A325BCC719CA}"/>
          </ac:spMkLst>
        </pc:spChg>
        <pc:spChg chg="mod">
          <ac:chgData name="Ramzi Nari" userId="cad0834913d40523" providerId="LiveId" clId="{94ED0347-E6AC-44C6-A244-E7525BE46150}" dt="2023-09-07T22:57:59.787" v="4288" actId="20577"/>
          <ac:spMkLst>
            <pc:docMk/>
            <pc:sldMk cId="3343968441" sldId="2530"/>
            <ac:spMk id="900098" creationId="{00000000-0000-0000-0000-000000000000}"/>
          </ac:spMkLst>
        </pc:spChg>
      </pc:sldChg>
      <pc:sldChg chg="modSp mod">
        <pc:chgData name="Ramzi Nari" userId="cad0834913d40523" providerId="LiveId" clId="{94ED0347-E6AC-44C6-A244-E7525BE46150}" dt="2023-09-07T22:41:40.620" v="4141" actId="2711"/>
        <pc:sldMkLst>
          <pc:docMk/>
          <pc:sldMk cId="4186287971" sldId="2555"/>
        </pc:sldMkLst>
        <pc:spChg chg="mod">
          <ac:chgData name="Ramzi Nari" userId="cad0834913d40523" providerId="LiveId" clId="{94ED0347-E6AC-44C6-A244-E7525BE46150}" dt="2023-09-07T22:41:30.905" v="4140" actId="20577"/>
          <ac:spMkLst>
            <pc:docMk/>
            <pc:sldMk cId="4186287971" sldId="2555"/>
            <ac:spMk id="5" creationId="{EE27FFD4-8B61-3D42-98A5-916EF71FB44D}"/>
          </ac:spMkLst>
        </pc:spChg>
        <pc:spChg chg="mod">
          <ac:chgData name="Ramzi Nari" userId="cad0834913d40523" providerId="LiveId" clId="{94ED0347-E6AC-44C6-A244-E7525BE46150}" dt="2023-09-07T22:41:40.620" v="4141" actId="2711"/>
          <ac:spMkLst>
            <pc:docMk/>
            <pc:sldMk cId="4186287971" sldId="2555"/>
            <ac:spMk id="6" creationId="{CD3BF80A-0C16-6F4C-B0E3-5FCF1DDDD1BD}"/>
          </ac:spMkLst>
        </pc:spChg>
        <pc:spChg chg="mod">
          <ac:chgData name="Ramzi Nari" userId="cad0834913d40523" providerId="LiveId" clId="{94ED0347-E6AC-44C6-A244-E7525BE46150}" dt="2023-09-07T22:40:46.531" v="4127" actId="2711"/>
          <ac:spMkLst>
            <pc:docMk/>
            <pc:sldMk cId="4186287971" sldId="2555"/>
            <ac:spMk id="900098" creationId="{00000000-0000-0000-0000-000000000000}"/>
          </ac:spMkLst>
        </pc:spChg>
      </pc:sldChg>
      <pc:sldChg chg="mod modShow modNotesTx">
        <pc:chgData name="Ramzi Nari" userId="cad0834913d40523" providerId="LiveId" clId="{94ED0347-E6AC-44C6-A244-E7525BE46150}" dt="2023-09-07T22:49:38.092" v="4202" actId="729"/>
        <pc:sldMkLst>
          <pc:docMk/>
          <pc:sldMk cId="1959184007" sldId="2566"/>
        </pc:sldMkLst>
      </pc:sldChg>
      <pc:sldChg chg="modSp mod modAnim modShow">
        <pc:chgData name="Ramzi Nari" userId="cad0834913d40523" providerId="LiveId" clId="{94ED0347-E6AC-44C6-A244-E7525BE46150}" dt="2023-09-07T23:32:22.600" v="4619" actId="729"/>
        <pc:sldMkLst>
          <pc:docMk/>
          <pc:sldMk cId="1626375931" sldId="3626"/>
        </pc:sldMkLst>
        <pc:spChg chg="mod">
          <ac:chgData name="Ramzi Nari" userId="cad0834913d40523" providerId="LiveId" clId="{94ED0347-E6AC-44C6-A244-E7525BE46150}" dt="2023-09-06T04:00:11.342" v="1165" actId="20577"/>
          <ac:spMkLst>
            <pc:docMk/>
            <pc:sldMk cId="1626375931" sldId="3626"/>
            <ac:spMk id="19459" creationId="{00000000-0000-0000-0000-000000000000}"/>
          </ac:spMkLst>
        </pc:spChg>
        <pc:spChg chg="mod">
          <ac:chgData name="Ramzi Nari" userId="cad0834913d40523" providerId="LiveId" clId="{94ED0347-E6AC-44C6-A244-E7525BE46150}" dt="2023-09-07T23:29:59.767" v="4606" actId="6549"/>
          <ac:spMkLst>
            <pc:docMk/>
            <pc:sldMk cId="1626375931" sldId="3626"/>
            <ac:spMk id="19460" creationId="{00000000-0000-0000-0000-000000000000}"/>
          </ac:spMkLst>
        </pc:spChg>
        <pc:spChg chg="mod">
          <ac:chgData name="Ramzi Nari" userId="cad0834913d40523" providerId="LiveId" clId="{94ED0347-E6AC-44C6-A244-E7525BE46150}" dt="2023-09-07T23:32:12.391" v="4618" actId="207"/>
          <ac:spMkLst>
            <pc:docMk/>
            <pc:sldMk cId="1626375931" sldId="3626"/>
            <ac:spMk id="19480" creationId="{00000000-0000-0000-0000-000000000000}"/>
          </ac:spMkLst>
        </pc:spChg>
        <pc:spChg chg="mod">
          <ac:chgData name="Ramzi Nari" userId="cad0834913d40523" providerId="LiveId" clId="{94ED0347-E6AC-44C6-A244-E7525BE46150}" dt="2023-09-07T23:24:08.596" v="4543" actId="20577"/>
          <ac:spMkLst>
            <pc:docMk/>
            <pc:sldMk cId="1626375931" sldId="3626"/>
            <ac:spMk id="262155" creationId="{00000000-0000-0000-0000-000000000000}"/>
          </ac:spMkLst>
        </pc:spChg>
        <pc:spChg chg="mod">
          <ac:chgData name="Ramzi Nari" userId="cad0834913d40523" providerId="LiveId" clId="{94ED0347-E6AC-44C6-A244-E7525BE46150}" dt="2023-09-07T23:22:37.061" v="4523" actId="20577"/>
          <ac:spMkLst>
            <pc:docMk/>
            <pc:sldMk cId="1626375931" sldId="3626"/>
            <ac:spMk id="262158" creationId="{00000000-0000-0000-0000-000000000000}"/>
          </ac:spMkLst>
        </pc:spChg>
      </pc:sldChg>
      <pc:sldChg chg="modSp mod modShow">
        <pc:chgData name="Ramzi Nari" userId="cad0834913d40523" providerId="LiveId" clId="{94ED0347-E6AC-44C6-A244-E7525BE46150}" dt="2023-09-05T21:44:33.608" v="826" actId="729"/>
        <pc:sldMkLst>
          <pc:docMk/>
          <pc:sldMk cId="1521966076" sldId="3630"/>
        </pc:sldMkLst>
        <pc:spChg chg="mod">
          <ac:chgData name="Ramzi Nari" userId="cad0834913d40523" providerId="LiveId" clId="{94ED0347-E6AC-44C6-A244-E7525BE46150}" dt="2023-09-05T21:44:23.101" v="825" actId="20577"/>
          <ac:spMkLst>
            <pc:docMk/>
            <pc:sldMk cId="1521966076" sldId="3630"/>
            <ac:spMk id="409603" creationId="{00000000-0000-0000-0000-000000000000}"/>
          </ac:spMkLst>
        </pc:spChg>
      </pc:sldChg>
      <pc:sldChg chg="modSp mod modShow modNotesTx">
        <pc:chgData name="Ramzi Nari" userId="cad0834913d40523" providerId="LiveId" clId="{94ED0347-E6AC-44C6-A244-E7525BE46150}" dt="2023-09-05T21:18:58.585" v="251" actId="729"/>
        <pc:sldMkLst>
          <pc:docMk/>
          <pc:sldMk cId="127310105" sldId="3631"/>
        </pc:sldMkLst>
        <pc:spChg chg="mod">
          <ac:chgData name="Ramzi Nari" userId="cad0834913d40523" providerId="LiveId" clId="{94ED0347-E6AC-44C6-A244-E7525BE46150}" dt="2023-09-05T21:17:17.721" v="184" actId="20577"/>
          <ac:spMkLst>
            <pc:docMk/>
            <pc:sldMk cId="127310105" sldId="3631"/>
            <ac:spMk id="900098" creationId="{00000000-0000-0000-0000-000000000000}"/>
          </ac:spMkLst>
        </pc:spChg>
      </pc:sldChg>
      <pc:sldChg chg="modSp mod modShow modNotesTx">
        <pc:chgData name="Ramzi Nari" userId="cad0834913d40523" providerId="LiveId" clId="{94ED0347-E6AC-44C6-A244-E7525BE46150}" dt="2023-09-06T04:17:57.265" v="1437" actId="729"/>
        <pc:sldMkLst>
          <pc:docMk/>
          <pc:sldMk cId="3974732937" sldId="3632"/>
        </pc:sldMkLst>
        <pc:spChg chg="mod">
          <ac:chgData name="Ramzi Nari" userId="cad0834913d40523" providerId="LiveId" clId="{94ED0347-E6AC-44C6-A244-E7525BE46150}" dt="2023-09-06T04:15:16.811" v="1434" actId="20577"/>
          <ac:spMkLst>
            <pc:docMk/>
            <pc:sldMk cId="3974732937" sldId="3632"/>
            <ac:spMk id="900098" creationId="{00000000-0000-0000-0000-000000000000}"/>
          </ac:spMkLst>
        </pc:spChg>
      </pc:sldChg>
      <pc:sldChg chg="modSp mod modShow modNotesTx">
        <pc:chgData name="Ramzi Nari" userId="cad0834913d40523" providerId="LiveId" clId="{94ED0347-E6AC-44C6-A244-E7525BE46150}" dt="2023-09-05T21:03:45.763" v="91" actId="729"/>
        <pc:sldMkLst>
          <pc:docMk/>
          <pc:sldMk cId="2487433288" sldId="3633"/>
        </pc:sldMkLst>
        <pc:spChg chg="mod">
          <ac:chgData name="Ramzi Nari" userId="cad0834913d40523" providerId="LiveId" clId="{94ED0347-E6AC-44C6-A244-E7525BE46150}" dt="2023-09-05T21:01:42.416" v="19" actId="20577"/>
          <ac:spMkLst>
            <pc:docMk/>
            <pc:sldMk cId="2487433288" sldId="3633"/>
            <ac:spMk id="900098" creationId="{00000000-0000-0000-0000-000000000000}"/>
          </ac:spMkLst>
        </pc:spChg>
      </pc:sldChg>
      <pc:sldChg chg="modSp mod modShow modNotesTx">
        <pc:chgData name="Ramzi Nari" userId="cad0834913d40523" providerId="LiveId" clId="{94ED0347-E6AC-44C6-A244-E7525BE46150}" dt="2023-09-05T21:21:06.377" v="332" actId="729"/>
        <pc:sldMkLst>
          <pc:docMk/>
          <pc:sldMk cId="259361252" sldId="3636"/>
        </pc:sldMkLst>
        <pc:spChg chg="mod">
          <ac:chgData name="Ramzi Nari" userId="cad0834913d40523" providerId="LiveId" clId="{94ED0347-E6AC-44C6-A244-E7525BE46150}" dt="2023-09-05T21:20:11.341" v="296" actId="20577"/>
          <ac:spMkLst>
            <pc:docMk/>
            <pc:sldMk cId="259361252" sldId="3636"/>
            <ac:spMk id="900098" creationId="{00000000-0000-0000-0000-000000000000}"/>
          </ac:spMkLst>
        </pc:spChg>
      </pc:sldChg>
      <pc:sldChg chg="modSp mod modShow addCm modNotesTx">
        <pc:chgData name="Ramzi Nari" userId="cad0834913d40523" providerId="LiveId" clId="{94ED0347-E6AC-44C6-A244-E7525BE46150}" dt="2023-09-05T21:16:30.177" v="172" actId="729"/>
        <pc:sldMkLst>
          <pc:docMk/>
          <pc:sldMk cId="518015456" sldId="3637"/>
        </pc:sldMkLst>
        <pc:spChg chg="mod">
          <ac:chgData name="Ramzi Nari" userId="cad0834913d40523" providerId="LiveId" clId="{94ED0347-E6AC-44C6-A244-E7525BE46150}" dt="2023-09-05T21:16:23.497" v="171" actId="20577"/>
          <ac:spMkLst>
            <pc:docMk/>
            <pc:sldMk cId="518015456" sldId="3637"/>
            <ac:spMk id="5" creationId="{00000000-0000-0000-0000-000000000000}"/>
          </ac:spMkLst>
        </pc:spChg>
        <pc:spChg chg="mod">
          <ac:chgData name="Ramzi Nari" userId="cad0834913d40523" providerId="LiveId" clId="{94ED0347-E6AC-44C6-A244-E7525BE46150}" dt="2023-09-05T21:05:16.021" v="115" actId="20577"/>
          <ac:spMkLst>
            <pc:docMk/>
            <pc:sldMk cId="518015456" sldId="3637"/>
            <ac:spMk id="368642" creationId="{00000000-0000-0000-0000-000000000000}"/>
          </ac:spMkLst>
        </pc:spChg>
        <pc:spChg chg="mod">
          <ac:chgData name="Ramzi Nari" userId="cad0834913d40523" providerId="LiveId" clId="{94ED0347-E6AC-44C6-A244-E7525BE46150}" dt="2023-09-05T21:13:08.357" v="117" actId="2711"/>
          <ac:spMkLst>
            <pc:docMk/>
            <pc:sldMk cId="518015456" sldId="3637"/>
            <ac:spMk id="368643" creationId="{00000000-0000-0000-0000-000000000000}"/>
          </ac:spMkLst>
        </pc:spChg>
      </pc:sldChg>
      <pc:sldChg chg="modSp mod modShow modNotesTx">
        <pc:chgData name="Ramzi Nari" userId="cad0834913d40523" providerId="LiveId" clId="{94ED0347-E6AC-44C6-A244-E7525BE46150}" dt="2023-09-07T23:05:13.464" v="4505" actId="729"/>
        <pc:sldMkLst>
          <pc:docMk/>
          <pc:sldMk cId="4279744216" sldId="3653"/>
        </pc:sldMkLst>
        <pc:spChg chg="mod">
          <ac:chgData name="Ramzi Nari" userId="cad0834913d40523" providerId="LiveId" clId="{94ED0347-E6AC-44C6-A244-E7525BE46150}" dt="2023-09-07T23:04:59.211" v="4503" actId="115"/>
          <ac:spMkLst>
            <pc:docMk/>
            <pc:sldMk cId="4279744216" sldId="3653"/>
            <ac:spMk id="2" creationId="{3D394A14-94F7-B14A-AF99-CED41F52C576}"/>
          </ac:spMkLst>
        </pc:spChg>
      </pc:sldChg>
      <pc:sldChg chg="modSp mod modShow modNotesTx">
        <pc:chgData name="Ramzi Nari" userId="cad0834913d40523" providerId="LiveId" clId="{94ED0347-E6AC-44C6-A244-E7525BE46150}" dt="2023-09-05T21:25:24.905" v="507" actId="729"/>
        <pc:sldMkLst>
          <pc:docMk/>
          <pc:sldMk cId="741668551" sldId="3724"/>
        </pc:sldMkLst>
        <pc:spChg chg="mod">
          <ac:chgData name="Ramzi Nari" userId="cad0834913d40523" providerId="LiveId" clId="{94ED0347-E6AC-44C6-A244-E7525BE46150}" dt="2023-09-05T21:23:53.775" v="405" actId="20577"/>
          <ac:spMkLst>
            <pc:docMk/>
            <pc:sldMk cId="741668551" sldId="3724"/>
            <ac:spMk id="4" creationId="{8289B02F-CBCA-534B-9811-03FFBCD029EB}"/>
          </ac:spMkLst>
        </pc:spChg>
        <pc:spChg chg="mod">
          <ac:chgData name="Ramzi Nari" userId="cad0834913d40523" providerId="LiveId" clId="{94ED0347-E6AC-44C6-A244-E7525BE46150}" dt="2023-09-05T21:22:02.443" v="373" actId="20577"/>
          <ac:spMkLst>
            <pc:docMk/>
            <pc:sldMk cId="741668551" sldId="3724"/>
            <ac:spMk id="900098" creationId="{00000000-0000-0000-0000-000000000000}"/>
          </ac:spMkLst>
        </pc:spChg>
      </pc:sldChg>
      <pc:sldChg chg="modSp mod">
        <pc:chgData name="Ramzi Nari" userId="cad0834913d40523" providerId="LiveId" clId="{94ED0347-E6AC-44C6-A244-E7525BE46150}" dt="2023-09-06T04:10:00.904" v="1299" actId="2711"/>
        <pc:sldMkLst>
          <pc:docMk/>
          <pc:sldMk cId="880509491" sldId="4187"/>
        </pc:sldMkLst>
        <pc:spChg chg="mod">
          <ac:chgData name="Ramzi Nari" userId="cad0834913d40523" providerId="LiveId" clId="{94ED0347-E6AC-44C6-A244-E7525BE46150}" dt="2023-09-06T04:10:00.904" v="1299" actId="2711"/>
          <ac:spMkLst>
            <pc:docMk/>
            <pc:sldMk cId="880509491" sldId="4187"/>
            <ac:spMk id="900098" creationId="{00000000-0000-0000-0000-000000000000}"/>
          </ac:spMkLst>
        </pc:spChg>
      </pc:sldChg>
      <pc:sldChg chg="modSp mod modShow">
        <pc:chgData name="Ramzi Nari" userId="cad0834913d40523" providerId="LiveId" clId="{94ED0347-E6AC-44C6-A244-E7525BE46150}" dt="2023-09-06T21:35:21.426" v="1772" actId="729"/>
        <pc:sldMkLst>
          <pc:docMk/>
          <pc:sldMk cId="8926753" sldId="4286"/>
        </pc:sldMkLst>
        <pc:spChg chg="mod">
          <ac:chgData name="Ramzi Nari" userId="cad0834913d40523" providerId="LiveId" clId="{94ED0347-E6AC-44C6-A244-E7525BE46150}" dt="2023-09-06T21:35:10.980" v="1771" actId="20577"/>
          <ac:spMkLst>
            <pc:docMk/>
            <pc:sldMk cId="8926753" sldId="4286"/>
            <ac:spMk id="265219" creationId="{00000000-0000-0000-0000-000000000000}"/>
          </ac:spMkLst>
        </pc:spChg>
      </pc:sldChg>
      <pc:sldChg chg="modSp mod modShow">
        <pc:chgData name="Ramzi Nari" userId="cad0834913d40523" providerId="LiveId" clId="{94ED0347-E6AC-44C6-A244-E7525BE46150}" dt="2023-09-07T19:06:47.511" v="2354" actId="20577"/>
        <pc:sldMkLst>
          <pc:docMk/>
          <pc:sldMk cId="0" sldId="4287"/>
        </pc:sldMkLst>
        <pc:spChg chg="mod">
          <ac:chgData name="Ramzi Nari" userId="cad0834913d40523" providerId="LiveId" clId="{94ED0347-E6AC-44C6-A244-E7525BE46150}" dt="2023-09-07T18:48:23.104" v="2025" actId="113"/>
          <ac:spMkLst>
            <pc:docMk/>
            <pc:sldMk cId="0" sldId="4287"/>
            <ac:spMk id="340993" creationId="{00000000-0000-0000-0000-000000000000}"/>
          </ac:spMkLst>
        </pc:spChg>
        <pc:spChg chg="mod">
          <ac:chgData name="Ramzi Nari" userId="cad0834913d40523" providerId="LiveId" clId="{94ED0347-E6AC-44C6-A244-E7525BE46150}" dt="2023-09-07T19:06:47.511" v="2354" actId="20577"/>
          <ac:spMkLst>
            <pc:docMk/>
            <pc:sldMk cId="0" sldId="4287"/>
            <ac:spMk id="340995" creationId="{00000000-0000-0000-0000-000000000000}"/>
          </ac:spMkLst>
        </pc:spChg>
      </pc:sldChg>
      <pc:sldChg chg="modSp mod modShow">
        <pc:chgData name="Ramzi Nari" userId="cad0834913d40523" providerId="LiveId" clId="{94ED0347-E6AC-44C6-A244-E7525BE46150}" dt="2023-09-07T19:06:20.311" v="2332" actId="20577"/>
        <pc:sldMkLst>
          <pc:docMk/>
          <pc:sldMk cId="0" sldId="4288"/>
        </pc:sldMkLst>
        <pc:spChg chg="mod">
          <ac:chgData name="Ramzi Nari" userId="cad0834913d40523" providerId="LiveId" clId="{94ED0347-E6AC-44C6-A244-E7525BE46150}" dt="2023-09-07T19:06:20.311" v="2332" actId="20577"/>
          <ac:spMkLst>
            <pc:docMk/>
            <pc:sldMk cId="0" sldId="4288"/>
            <ac:spMk id="343042" creationId="{00000000-0000-0000-0000-000000000000}"/>
          </ac:spMkLst>
        </pc:spChg>
        <pc:spChg chg="mod">
          <ac:chgData name="Ramzi Nari" userId="cad0834913d40523" providerId="LiveId" clId="{94ED0347-E6AC-44C6-A244-E7525BE46150}" dt="2023-09-07T18:51:30.286" v="2046" actId="113"/>
          <ac:spMkLst>
            <pc:docMk/>
            <pc:sldMk cId="0" sldId="4288"/>
            <ac:spMk id="343043" creationId="{00000000-0000-0000-0000-000000000000}"/>
          </ac:spMkLst>
        </pc:spChg>
        <pc:spChg chg="mod">
          <ac:chgData name="Ramzi Nari" userId="cad0834913d40523" providerId="LiveId" clId="{94ED0347-E6AC-44C6-A244-E7525BE46150}" dt="2023-09-07T18:55:36.082" v="2109" actId="255"/>
          <ac:spMkLst>
            <pc:docMk/>
            <pc:sldMk cId="0" sldId="4288"/>
            <ac:spMk id="343044" creationId="{00000000-0000-0000-0000-000000000000}"/>
          </ac:spMkLst>
        </pc:spChg>
        <pc:spChg chg="mod">
          <ac:chgData name="Ramzi Nari" userId="cad0834913d40523" providerId="LiveId" clId="{94ED0347-E6AC-44C6-A244-E7525BE46150}" dt="2023-09-07T18:52:41.687" v="2054" actId="2711"/>
          <ac:spMkLst>
            <pc:docMk/>
            <pc:sldMk cId="0" sldId="4288"/>
            <ac:spMk id="343045" creationId="{00000000-0000-0000-0000-000000000000}"/>
          </ac:spMkLst>
        </pc:spChg>
      </pc:sldChg>
      <pc:sldChg chg="modSp mod modShow">
        <pc:chgData name="Ramzi Nari" userId="cad0834913d40523" providerId="LiveId" clId="{94ED0347-E6AC-44C6-A244-E7525BE46150}" dt="2023-09-07T19:04:58.377" v="2291" actId="729"/>
        <pc:sldMkLst>
          <pc:docMk/>
          <pc:sldMk cId="0" sldId="4289"/>
        </pc:sldMkLst>
        <pc:spChg chg="mod">
          <ac:chgData name="Ramzi Nari" userId="cad0834913d40523" providerId="LiveId" clId="{94ED0347-E6AC-44C6-A244-E7525BE46150}" dt="2023-09-07T19:01:47.560" v="2214" actId="2711"/>
          <ac:spMkLst>
            <pc:docMk/>
            <pc:sldMk cId="0" sldId="4289"/>
            <ac:spMk id="359426" creationId="{00000000-0000-0000-0000-000000000000}"/>
          </ac:spMkLst>
        </pc:spChg>
        <pc:spChg chg="mod">
          <ac:chgData name="Ramzi Nari" userId="cad0834913d40523" providerId="LiveId" clId="{94ED0347-E6AC-44C6-A244-E7525BE46150}" dt="2023-09-07T19:04:51.171" v="2290" actId="255"/>
          <ac:spMkLst>
            <pc:docMk/>
            <pc:sldMk cId="0" sldId="4289"/>
            <ac:spMk id="359427" creationId="{00000000-0000-0000-0000-000000000000}"/>
          </ac:spMkLst>
        </pc:spChg>
      </pc:sldChg>
      <pc:sldChg chg="modSp mod modShow">
        <pc:chgData name="Ramzi Nari" userId="cad0834913d40523" providerId="LiveId" clId="{94ED0347-E6AC-44C6-A244-E7525BE46150}" dt="2023-09-07T19:14:58.655" v="2524" actId="729"/>
        <pc:sldMkLst>
          <pc:docMk/>
          <pc:sldMk cId="0" sldId="4290"/>
        </pc:sldMkLst>
        <pc:spChg chg="mod">
          <ac:chgData name="Ramzi Nari" userId="cad0834913d40523" providerId="LiveId" clId="{94ED0347-E6AC-44C6-A244-E7525BE46150}" dt="2023-09-07T19:05:57.705" v="2312" actId="20577"/>
          <ac:spMkLst>
            <pc:docMk/>
            <pc:sldMk cId="0" sldId="4290"/>
            <ac:spMk id="4" creationId="{00000000-0000-0000-0000-000000000000}"/>
          </ac:spMkLst>
        </pc:spChg>
        <pc:spChg chg="mod">
          <ac:chgData name="Ramzi Nari" userId="cad0834913d40523" providerId="LiveId" clId="{94ED0347-E6AC-44C6-A244-E7525BE46150}" dt="2023-09-07T19:14:41.128" v="2523" actId="2711"/>
          <ac:spMkLst>
            <pc:docMk/>
            <pc:sldMk cId="0" sldId="4290"/>
            <ac:spMk id="5" creationId="{00000000-0000-0000-0000-000000000000}"/>
          </ac:spMkLst>
        </pc:spChg>
        <pc:spChg chg="mod">
          <ac:chgData name="Ramzi Nari" userId="cad0834913d40523" providerId="LiveId" clId="{94ED0347-E6AC-44C6-A244-E7525BE46150}" dt="2023-09-07T19:08:16.661" v="2380" actId="20577"/>
          <ac:spMkLst>
            <pc:docMk/>
            <pc:sldMk cId="0" sldId="4290"/>
            <ac:spMk id="161796" creationId="{00000000-0000-0000-0000-000000000000}"/>
          </ac:spMkLst>
        </pc:spChg>
      </pc:sldChg>
      <pc:sldChg chg="modSp mod modAnim modShow">
        <pc:chgData name="Ramzi Nari" userId="cad0834913d40523" providerId="LiveId" clId="{94ED0347-E6AC-44C6-A244-E7525BE46150}" dt="2023-09-07T20:33:05.050" v="3529" actId="729"/>
        <pc:sldMkLst>
          <pc:docMk/>
          <pc:sldMk cId="2918461454" sldId="4316"/>
        </pc:sldMkLst>
        <pc:spChg chg="mod">
          <ac:chgData name="Ramzi Nari" userId="cad0834913d40523" providerId="LiveId" clId="{94ED0347-E6AC-44C6-A244-E7525BE46150}" dt="2023-09-07T20:22:14.067" v="3302" actId="20577"/>
          <ac:spMkLst>
            <pc:docMk/>
            <pc:sldMk cId="2918461454" sldId="4316"/>
            <ac:spMk id="5" creationId="{0EB05224-B04B-4468-8D10-EC4F18BB5E32}"/>
          </ac:spMkLst>
        </pc:spChg>
        <pc:spChg chg="mod">
          <ac:chgData name="Ramzi Nari" userId="cad0834913d40523" providerId="LiveId" clId="{94ED0347-E6AC-44C6-A244-E7525BE46150}" dt="2023-09-07T20:32:42.931" v="3528" actId="20577"/>
          <ac:spMkLst>
            <pc:docMk/>
            <pc:sldMk cId="2918461454" sldId="4316"/>
            <ac:spMk id="7" creationId="{8346DE67-748D-4FD9-BE32-3CEEECCC7F75}"/>
          </ac:spMkLst>
        </pc:spChg>
        <pc:spChg chg="mod">
          <ac:chgData name="Ramzi Nari" userId="cad0834913d40523" providerId="LiveId" clId="{94ED0347-E6AC-44C6-A244-E7525BE46150}" dt="2023-09-07T20:32:14.419" v="3508" actId="20577"/>
          <ac:spMkLst>
            <pc:docMk/>
            <pc:sldMk cId="2918461454" sldId="4316"/>
            <ac:spMk id="8" creationId="{2C0F0439-F6E4-4FF8-A1E9-63D03759CA7E}"/>
          </ac:spMkLst>
        </pc:spChg>
      </pc:sldChg>
      <pc:sldChg chg="modSp mod modAnim modShow modNotesTx">
        <pc:chgData name="Ramzi Nari" userId="cad0834913d40523" providerId="LiveId" clId="{94ED0347-E6AC-44C6-A244-E7525BE46150}" dt="2023-09-07T20:20:26.106" v="3233" actId="729"/>
        <pc:sldMkLst>
          <pc:docMk/>
          <pc:sldMk cId="2393639006" sldId="4317"/>
        </pc:sldMkLst>
        <pc:spChg chg="mod">
          <ac:chgData name="Ramzi Nari" userId="cad0834913d40523" providerId="LiveId" clId="{94ED0347-E6AC-44C6-A244-E7525BE46150}" dt="2023-09-07T20:10:54.720" v="3108" actId="1076"/>
          <ac:spMkLst>
            <pc:docMk/>
            <pc:sldMk cId="2393639006" sldId="4317"/>
            <ac:spMk id="2" creationId="{0EA5DA84-649B-40C9-92FD-CDE3DD2B0021}"/>
          </ac:spMkLst>
        </pc:spChg>
        <pc:spChg chg="mod">
          <ac:chgData name="Ramzi Nari" userId="cad0834913d40523" providerId="LiveId" clId="{94ED0347-E6AC-44C6-A244-E7525BE46150}" dt="2023-09-07T20:13:42.772" v="3133" actId="122"/>
          <ac:spMkLst>
            <pc:docMk/>
            <pc:sldMk cId="2393639006" sldId="4317"/>
            <ac:spMk id="3" creationId="{4D68D022-0F0F-B44D-9108-37864F419D84}"/>
          </ac:spMkLst>
        </pc:spChg>
        <pc:spChg chg="mod">
          <ac:chgData name="Ramzi Nari" userId="cad0834913d40523" providerId="LiveId" clId="{94ED0347-E6AC-44C6-A244-E7525BE46150}" dt="2023-09-07T20:16:28.945" v="3230" actId="121"/>
          <ac:spMkLst>
            <pc:docMk/>
            <pc:sldMk cId="2393639006" sldId="4317"/>
            <ac:spMk id="14" creationId="{E84A9BFF-D88D-4CFF-95D5-E0C31BF8DABB}"/>
          </ac:spMkLst>
        </pc:spChg>
        <pc:spChg chg="mod">
          <ac:chgData name="Ramzi Nari" userId="cad0834913d40523" providerId="LiveId" clId="{94ED0347-E6AC-44C6-A244-E7525BE46150}" dt="2023-09-07T20:08:38.337" v="3049" actId="20577"/>
          <ac:spMkLst>
            <pc:docMk/>
            <pc:sldMk cId="2393639006" sldId="4317"/>
            <ac:spMk id="15" creationId="{7973416D-6AB7-4B24-93BA-11194BB32FF3}"/>
          </ac:spMkLst>
        </pc:spChg>
        <pc:spChg chg="mod">
          <ac:chgData name="Ramzi Nari" userId="cad0834913d40523" providerId="LiveId" clId="{94ED0347-E6AC-44C6-A244-E7525BE46150}" dt="2023-09-07T20:13:08.627" v="3110"/>
          <ac:spMkLst>
            <pc:docMk/>
            <pc:sldMk cId="2393639006" sldId="4317"/>
            <ac:spMk id="23" creationId="{399C6637-2136-AD41-9892-9E544EF11E64}"/>
          </ac:spMkLst>
        </pc:spChg>
        <pc:spChg chg="mod">
          <ac:chgData name="Ramzi Nari" userId="cad0834913d40523" providerId="LiveId" clId="{94ED0347-E6AC-44C6-A244-E7525BE46150}" dt="2023-09-07T20:10:02.943" v="3094" actId="20577"/>
          <ac:spMkLst>
            <pc:docMk/>
            <pc:sldMk cId="2393639006" sldId="4317"/>
            <ac:spMk id="27" creationId="{7B56B1A6-8457-4D6A-869A-EF459550B89F}"/>
          </ac:spMkLst>
        </pc:spChg>
        <pc:spChg chg="mod">
          <ac:chgData name="Ramzi Nari" userId="cad0834913d40523" providerId="LiveId" clId="{94ED0347-E6AC-44C6-A244-E7525BE46150}" dt="2023-09-07T20:07:43.381" v="3041" actId="20577"/>
          <ac:spMkLst>
            <pc:docMk/>
            <pc:sldMk cId="2393639006" sldId="4317"/>
            <ac:spMk id="30" creationId="{8A693B65-2AE0-4443-8BD3-DB67D4B200D6}"/>
          </ac:spMkLst>
        </pc:spChg>
        <pc:spChg chg="mod">
          <ac:chgData name="Ramzi Nari" userId="cad0834913d40523" providerId="LiveId" clId="{94ED0347-E6AC-44C6-A244-E7525BE46150}" dt="2023-09-07T20:09:24.527" v="3069" actId="20577"/>
          <ac:spMkLst>
            <pc:docMk/>
            <pc:sldMk cId="2393639006" sldId="4317"/>
            <ac:spMk id="31" creationId="{F333608F-AD50-E146-80B0-5A5F66E4B6A0}"/>
          </ac:spMkLst>
        </pc:spChg>
        <pc:spChg chg="mod">
          <ac:chgData name="Ramzi Nari" userId="cad0834913d40523" providerId="LiveId" clId="{94ED0347-E6AC-44C6-A244-E7525BE46150}" dt="2023-09-07T20:09:41.494" v="3085" actId="20577"/>
          <ac:spMkLst>
            <pc:docMk/>
            <pc:sldMk cId="2393639006" sldId="4317"/>
            <ac:spMk id="35" creationId="{1376B5C5-237D-A64B-841A-41A55BE3374A}"/>
          </ac:spMkLst>
        </pc:spChg>
        <pc:spChg chg="mod">
          <ac:chgData name="Ramzi Nari" userId="cad0834913d40523" providerId="LiveId" clId="{94ED0347-E6AC-44C6-A244-E7525BE46150}" dt="2023-09-07T20:07:20.961" v="3021" actId="20577"/>
          <ac:spMkLst>
            <pc:docMk/>
            <pc:sldMk cId="2393639006" sldId="4317"/>
            <ac:spMk id="36" creationId="{C1FF5E38-0B49-4863-9373-9D3DCCDBBFDD}"/>
          </ac:spMkLst>
        </pc:spChg>
        <pc:spChg chg="mod">
          <ac:chgData name="Ramzi Nari" userId="cad0834913d40523" providerId="LiveId" clId="{94ED0347-E6AC-44C6-A244-E7525BE46150}" dt="2023-09-07T20:09:12.491" v="3061" actId="20577"/>
          <ac:spMkLst>
            <pc:docMk/>
            <pc:sldMk cId="2393639006" sldId="4317"/>
            <ac:spMk id="37" creationId="{641A00F3-5E68-40C0-B480-0B988E876CB5}"/>
          </ac:spMkLst>
        </pc:spChg>
      </pc:sldChg>
      <pc:sldChg chg="modSp mod modShow">
        <pc:chgData name="Ramzi Nari" userId="cad0834913d40523" providerId="LiveId" clId="{94ED0347-E6AC-44C6-A244-E7525BE46150}" dt="2023-09-06T04:12:53.356" v="1338" actId="729"/>
        <pc:sldMkLst>
          <pc:docMk/>
          <pc:sldMk cId="3219874965" sldId="4552"/>
        </pc:sldMkLst>
        <pc:spChg chg="mod">
          <ac:chgData name="Ramzi Nari" userId="cad0834913d40523" providerId="LiveId" clId="{94ED0347-E6AC-44C6-A244-E7525BE46150}" dt="2023-09-06T04:12:43.968" v="1337" actId="20577"/>
          <ac:spMkLst>
            <pc:docMk/>
            <pc:sldMk cId="3219874965" sldId="4552"/>
            <ac:spMk id="900098" creationId="{00000000-0000-0000-0000-000000000000}"/>
          </ac:spMkLst>
        </pc:spChg>
      </pc:sldChg>
      <pc:sldChg chg="modSp mod modShow">
        <pc:chgData name="Ramzi Nari" userId="cad0834913d40523" providerId="LiveId" clId="{94ED0347-E6AC-44C6-A244-E7525BE46150}" dt="2023-09-06T04:09:39.722" v="1298" actId="729"/>
        <pc:sldMkLst>
          <pc:docMk/>
          <pc:sldMk cId="2707836535" sldId="4615"/>
        </pc:sldMkLst>
        <pc:spChg chg="mod">
          <ac:chgData name="Ramzi Nari" userId="cad0834913d40523" providerId="LiveId" clId="{94ED0347-E6AC-44C6-A244-E7525BE46150}" dt="2023-09-06T04:09:28.818" v="1297" actId="114"/>
          <ac:spMkLst>
            <pc:docMk/>
            <pc:sldMk cId="2707836535" sldId="4615"/>
            <ac:spMk id="114691" creationId="{00000000-0000-0000-0000-000000000000}"/>
          </ac:spMkLst>
        </pc:spChg>
      </pc:sldChg>
      <pc:sldChg chg="modSp mod">
        <pc:chgData name="Ramzi Nari" userId="cad0834913d40523" providerId="LiveId" clId="{94ED0347-E6AC-44C6-A244-E7525BE46150}" dt="2023-09-05T21:26:56.721" v="516" actId="2711"/>
        <pc:sldMkLst>
          <pc:docMk/>
          <pc:sldMk cId="836243940" sldId="4894"/>
        </pc:sldMkLst>
        <pc:spChg chg="mod">
          <ac:chgData name="Ramzi Nari" userId="cad0834913d40523" providerId="LiveId" clId="{94ED0347-E6AC-44C6-A244-E7525BE46150}" dt="2023-09-05T21:26:56.721" v="516" actId="2711"/>
          <ac:spMkLst>
            <pc:docMk/>
            <pc:sldMk cId="836243940" sldId="4894"/>
            <ac:spMk id="6" creationId="{00000000-0000-0000-0000-000000000000}"/>
          </ac:spMkLst>
        </pc:spChg>
        <pc:spChg chg="mod">
          <ac:chgData name="Ramzi Nari" userId="cad0834913d40523" providerId="LiveId" clId="{94ED0347-E6AC-44C6-A244-E7525BE46150}" dt="2023-09-05T21:25:44.314" v="508" actId="2711"/>
          <ac:spMkLst>
            <pc:docMk/>
            <pc:sldMk cId="836243940" sldId="4894"/>
            <ac:spMk id="900098" creationId="{00000000-0000-0000-0000-000000000000}"/>
          </ac:spMkLst>
        </pc:spChg>
      </pc:sldChg>
      <pc:sldChg chg="modSp mod">
        <pc:chgData name="Ramzi Nari" userId="cad0834913d40523" providerId="LiveId" clId="{94ED0347-E6AC-44C6-A244-E7525BE46150}" dt="2023-09-05T21:00:38.638" v="3" actId="20577"/>
        <pc:sldMkLst>
          <pc:docMk/>
          <pc:sldMk cId="2843191190" sldId="4954"/>
        </pc:sldMkLst>
        <pc:spChg chg="mod">
          <ac:chgData name="Ramzi Nari" userId="cad0834913d40523" providerId="LiveId" clId="{94ED0347-E6AC-44C6-A244-E7525BE46150}" dt="2023-09-05T21:00:38.638" v="3" actId="20577"/>
          <ac:spMkLst>
            <pc:docMk/>
            <pc:sldMk cId="2843191190" sldId="4954"/>
            <ac:spMk id="900098" creationId="{00000000-0000-0000-0000-000000000000}"/>
          </ac:spMkLst>
        </pc:spChg>
      </pc:sldChg>
      <pc:sldChg chg="modSp mod modShow modNotesTx">
        <pc:chgData name="Ramzi Nari" userId="cad0834913d40523" providerId="LiveId" clId="{94ED0347-E6AC-44C6-A244-E7525BE46150}" dt="2023-09-05T21:34:43.485" v="645" actId="20577"/>
        <pc:sldMkLst>
          <pc:docMk/>
          <pc:sldMk cId="671829987" sldId="4959"/>
        </pc:sldMkLst>
        <pc:spChg chg="mod">
          <ac:chgData name="Ramzi Nari" userId="cad0834913d40523" providerId="LiveId" clId="{94ED0347-E6AC-44C6-A244-E7525BE46150}" dt="2023-09-05T21:34:43.485" v="645" actId="20577"/>
          <ac:spMkLst>
            <pc:docMk/>
            <pc:sldMk cId="671829987" sldId="4959"/>
            <ac:spMk id="265219" creationId="{00000000-0000-0000-0000-000000000000}"/>
          </ac:spMkLst>
        </pc:spChg>
      </pc:sldChg>
      <pc:sldChg chg="modSp mod">
        <pc:chgData name="Ramzi Nari" userId="cad0834913d40523" providerId="LiveId" clId="{94ED0347-E6AC-44C6-A244-E7525BE46150}" dt="2023-09-05T21:29:43.411" v="529" actId="2711"/>
        <pc:sldMkLst>
          <pc:docMk/>
          <pc:sldMk cId="0" sldId="5288"/>
        </pc:sldMkLst>
        <pc:spChg chg="mod">
          <ac:chgData name="Ramzi Nari" userId="cad0834913d40523" providerId="LiveId" clId="{94ED0347-E6AC-44C6-A244-E7525BE46150}" dt="2023-09-05T21:29:43.411" v="529" actId="2711"/>
          <ac:spMkLst>
            <pc:docMk/>
            <pc:sldMk cId="0" sldId="5288"/>
            <ac:spMk id="5" creationId="{00000000-0000-0000-0000-000000000000}"/>
          </ac:spMkLst>
        </pc:spChg>
      </pc:sldChg>
      <pc:sldChg chg="modSp mod">
        <pc:chgData name="Ramzi Nari" userId="cad0834913d40523" providerId="LiveId" clId="{94ED0347-E6AC-44C6-A244-E7525BE46150}" dt="2023-09-07T23:20:48.042" v="4510" actId="2711"/>
        <pc:sldMkLst>
          <pc:docMk/>
          <pc:sldMk cId="196256226" sldId="5290"/>
        </pc:sldMkLst>
        <pc:spChg chg="mod">
          <ac:chgData name="Ramzi Nari" userId="cad0834913d40523" providerId="LiveId" clId="{94ED0347-E6AC-44C6-A244-E7525BE46150}" dt="2023-09-07T23:20:11.077" v="4506" actId="2711"/>
          <ac:spMkLst>
            <pc:docMk/>
            <pc:sldMk cId="196256226" sldId="5290"/>
            <ac:spMk id="13" creationId="{548677E2-AC75-8244-8BCA-E558A684474A}"/>
          </ac:spMkLst>
        </pc:spChg>
        <pc:spChg chg="mod">
          <ac:chgData name="Ramzi Nari" userId="cad0834913d40523" providerId="LiveId" clId="{94ED0347-E6AC-44C6-A244-E7525BE46150}" dt="2023-09-07T23:20:35.673" v="4508" actId="2711"/>
          <ac:spMkLst>
            <pc:docMk/>
            <pc:sldMk cId="196256226" sldId="5290"/>
            <ac:spMk id="14" creationId="{13DF1BAD-E5CE-5444-9E73-862BCD0F8186}"/>
          </ac:spMkLst>
        </pc:spChg>
        <pc:spChg chg="mod">
          <ac:chgData name="Ramzi Nari" userId="cad0834913d40523" providerId="LiveId" clId="{94ED0347-E6AC-44C6-A244-E7525BE46150}" dt="2023-09-07T23:20:29.730" v="4507" actId="2711"/>
          <ac:spMkLst>
            <pc:docMk/>
            <pc:sldMk cId="196256226" sldId="5290"/>
            <ac:spMk id="15" creationId="{A6E7F6B4-DE62-DB46-8E6A-0B598EC249F7}"/>
          </ac:spMkLst>
        </pc:spChg>
        <pc:spChg chg="mod">
          <ac:chgData name="Ramzi Nari" userId="cad0834913d40523" providerId="LiveId" clId="{94ED0347-E6AC-44C6-A244-E7525BE46150}" dt="2023-09-07T23:20:48.042" v="4510" actId="2711"/>
          <ac:spMkLst>
            <pc:docMk/>
            <pc:sldMk cId="196256226" sldId="5290"/>
            <ac:spMk id="16" creationId="{2370EB0D-EFFD-A145-A27E-A2E78132CB86}"/>
          </ac:spMkLst>
        </pc:spChg>
        <pc:spChg chg="mod">
          <ac:chgData name="Ramzi Nari" userId="cad0834913d40523" providerId="LiveId" clId="{94ED0347-E6AC-44C6-A244-E7525BE46150}" dt="2023-09-07T23:20:42.013" v="4509" actId="2711"/>
          <ac:spMkLst>
            <pc:docMk/>
            <pc:sldMk cId="196256226" sldId="5290"/>
            <ac:spMk id="17" creationId="{EB052782-75C9-F141-A263-47207B4B195A}"/>
          </ac:spMkLst>
        </pc:spChg>
      </pc:sldChg>
      <pc:sldChg chg="modSp mod modShow">
        <pc:chgData name="Ramzi Nari" userId="cad0834913d40523" providerId="LiveId" clId="{94ED0347-E6AC-44C6-A244-E7525BE46150}" dt="2023-09-07T21:43:36.629" v="3911" actId="729"/>
        <pc:sldMkLst>
          <pc:docMk/>
          <pc:sldMk cId="0" sldId="5305"/>
        </pc:sldMkLst>
        <pc:spChg chg="mod">
          <ac:chgData name="Ramzi Nari" userId="cad0834913d40523" providerId="LiveId" clId="{94ED0347-E6AC-44C6-A244-E7525BE46150}" dt="2023-09-07T21:42:53.948" v="3895" actId="115"/>
          <ac:spMkLst>
            <pc:docMk/>
            <pc:sldMk cId="0" sldId="5305"/>
            <ac:spMk id="433155" creationId="{00000000-0000-0000-0000-000000000000}"/>
          </ac:spMkLst>
        </pc:spChg>
        <pc:spChg chg="mod">
          <ac:chgData name="Ramzi Nari" userId="cad0834913d40523" providerId="LiveId" clId="{94ED0347-E6AC-44C6-A244-E7525BE46150}" dt="2023-09-07T21:36:18.046" v="3859" actId="20577"/>
          <ac:spMkLst>
            <pc:docMk/>
            <pc:sldMk cId="0" sldId="5305"/>
            <ac:spMk id="433160" creationId="{00000000-0000-0000-0000-000000000000}"/>
          </ac:spMkLst>
        </pc:spChg>
        <pc:spChg chg="mod">
          <ac:chgData name="Ramzi Nari" userId="cad0834913d40523" providerId="LiveId" clId="{94ED0347-E6AC-44C6-A244-E7525BE46150}" dt="2023-09-07T21:35:50.794" v="3849" actId="20577"/>
          <ac:spMkLst>
            <pc:docMk/>
            <pc:sldMk cId="0" sldId="5305"/>
            <ac:spMk id="433161" creationId="{00000000-0000-0000-0000-000000000000}"/>
          </ac:spMkLst>
        </pc:spChg>
        <pc:spChg chg="mod">
          <ac:chgData name="Ramzi Nari" userId="cad0834913d40523" providerId="LiveId" clId="{94ED0347-E6AC-44C6-A244-E7525BE46150}" dt="2023-09-07T21:34:55.343" v="3828" actId="20577"/>
          <ac:spMkLst>
            <pc:docMk/>
            <pc:sldMk cId="0" sldId="5305"/>
            <ac:spMk id="433163" creationId="{00000000-0000-0000-0000-000000000000}"/>
          </ac:spMkLst>
        </pc:spChg>
        <pc:spChg chg="mod">
          <ac:chgData name="Ramzi Nari" userId="cad0834913d40523" providerId="LiveId" clId="{94ED0347-E6AC-44C6-A244-E7525BE46150}" dt="2023-09-07T21:35:25.869" v="3843" actId="20577"/>
          <ac:spMkLst>
            <pc:docMk/>
            <pc:sldMk cId="0" sldId="5305"/>
            <ac:spMk id="433164" creationId="{00000000-0000-0000-0000-000000000000}"/>
          </ac:spMkLst>
        </pc:spChg>
        <pc:spChg chg="mod">
          <ac:chgData name="Ramzi Nari" userId="cad0834913d40523" providerId="LiveId" clId="{94ED0347-E6AC-44C6-A244-E7525BE46150}" dt="2023-09-07T21:34:38.668" v="3815" actId="20577"/>
          <ac:spMkLst>
            <pc:docMk/>
            <pc:sldMk cId="0" sldId="5305"/>
            <ac:spMk id="433166" creationId="{00000000-0000-0000-0000-000000000000}"/>
          </ac:spMkLst>
        </pc:spChg>
        <pc:spChg chg="mod">
          <ac:chgData name="Ramzi Nari" userId="cad0834913d40523" providerId="LiveId" clId="{94ED0347-E6AC-44C6-A244-E7525BE46150}" dt="2023-09-07T21:34:43.579" v="3819" actId="20577"/>
          <ac:spMkLst>
            <pc:docMk/>
            <pc:sldMk cId="0" sldId="5305"/>
            <ac:spMk id="433167" creationId="{00000000-0000-0000-0000-000000000000}"/>
          </ac:spMkLst>
        </pc:spChg>
        <pc:spChg chg="mod">
          <ac:chgData name="Ramzi Nari" userId="cad0834913d40523" providerId="LiveId" clId="{94ED0347-E6AC-44C6-A244-E7525BE46150}" dt="2023-09-07T21:38:52.879" v="3884" actId="20577"/>
          <ac:spMkLst>
            <pc:docMk/>
            <pc:sldMk cId="0" sldId="5305"/>
            <ac:spMk id="433174" creationId="{00000000-0000-0000-0000-000000000000}"/>
          </ac:spMkLst>
        </pc:spChg>
        <pc:spChg chg="mod">
          <ac:chgData name="Ramzi Nari" userId="cad0834913d40523" providerId="LiveId" clId="{94ED0347-E6AC-44C6-A244-E7525BE46150}" dt="2023-09-07T21:38:43.610" v="3874" actId="20577"/>
          <ac:spMkLst>
            <pc:docMk/>
            <pc:sldMk cId="0" sldId="5305"/>
            <ac:spMk id="433176" creationId="{00000000-0000-0000-0000-000000000000}"/>
          </ac:spMkLst>
        </pc:spChg>
        <pc:spChg chg="mod">
          <ac:chgData name="Ramzi Nari" userId="cad0834913d40523" providerId="LiveId" clId="{94ED0347-E6AC-44C6-A244-E7525BE46150}" dt="2023-09-07T21:34:15.755" v="3800" actId="20577"/>
          <ac:spMkLst>
            <pc:docMk/>
            <pc:sldMk cId="0" sldId="5305"/>
            <ac:spMk id="433180" creationId="{00000000-0000-0000-0000-000000000000}"/>
          </ac:spMkLst>
        </pc:spChg>
        <pc:spChg chg="mod">
          <ac:chgData name="Ramzi Nari" userId="cad0834913d40523" providerId="LiveId" clId="{94ED0347-E6AC-44C6-A244-E7525BE46150}" dt="2023-09-07T21:43:10.910" v="3903" actId="20577"/>
          <ac:spMkLst>
            <pc:docMk/>
            <pc:sldMk cId="0" sldId="5305"/>
            <ac:spMk id="433184" creationId="{00000000-0000-0000-0000-000000000000}"/>
          </ac:spMkLst>
        </pc:spChg>
        <pc:spChg chg="mod">
          <ac:chgData name="Ramzi Nari" userId="cad0834913d40523" providerId="LiveId" clId="{94ED0347-E6AC-44C6-A244-E7525BE46150}" dt="2023-09-07T21:43:30.045" v="3910" actId="20577"/>
          <ac:spMkLst>
            <pc:docMk/>
            <pc:sldMk cId="0" sldId="5305"/>
            <ac:spMk id="433188" creationId="{00000000-0000-0000-0000-000000000000}"/>
          </ac:spMkLst>
        </pc:spChg>
        <pc:spChg chg="mod">
          <ac:chgData name="Ramzi Nari" userId="cad0834913d40523" providerId="LiveId" clId="{94ED0347-E6AC-44C6-A244-E7525BE46150}" dt="2023-09-07T21:33:49.867" v="3784" actId="20577"/>
          <ac:spMkLst>
            <pc:docMk/>
            <pc:sldMk cId="0" sldId="5305"/>
            <ac:spMk id="433195" creationId="{00000000-0000-0000-0000-000000000000}"/>
          </ac:spMkLst>
        </pc:spChg>
        <pc:spChg chg="mod">
          <ac:chgData name="Ramzi Nari" userId="cad0834913d40523" providerId="LiveId" clId="{94ED0347-E6AC-44C6-A244-E7525BE46150}" dt="2023-09-07T21:33:13.114" v="3765" actId="20577"/>
          <ac:spMkLst>
            <pc:docMk/>
            <pc:sldMk cId="0" sldId="5305"/>
            <ac:spMk id="433197" creationId="{00000000-0000-0000-0000-000000000000}"/>
          </ac:spMkLst>
        </pc:spChg>
        <pc:spChg chg="mod">
          <ac:chgData name="Ramzi Nari" userId="cad0834913d40523" providerId="LiveId" clId="{94ED0347-E6AC-44C6-A244-E7525BE46150}" dt="2023-09-07T21:32:46.045" v="3750" actId="20577"/>
          <ac:spMkLst>
            <pc:docMk/>
            <pc:sldMk cId="0" sldId="5305"/>
            <ac:spMk id="433199" creationId="{00000000-0000-0000-0000-000000000000}"/>
          </ac:spMkLst>
        </pc:spChg>
        <pc:spChg chg="mod">
          <ac:chgData name="Ramzi Nari" userId="cad0834913d40523" providerId="LiveId" clId="{94ED0347-E6AC-44C6-A244-E7525BE46150}" dt="2023-09-07T21:32:37.803" v="3743" actId="20577"/>
          <ac:spMkLst>
            <pc:docMk/>
            <pc:sldMk cId="0" sldId="5305"/>
            <ac:spMk id="433201" creationId="{00000000-0000-0000-0000-000000000000}"/>
          </ac:spMkLst>
        </pc:spChg>
      </pc:sldChg>
      <pc:sldChg chg="modSp mod">
        <pc:chgData name="Ramzi Nari" userId="cad0834913d40523" providerId="LiveId" clId="{94ED0347-E6AC-44C6-A244-E7525BE46150}" dt="2023-09-07T22:58:52.539" v="4292" actId="2711"/>
        <pc:sldMkLst>
          <pc:docMk/>
          <pc:sldMk cId="739558628" sldId="5307"/>
        </pc:sldMkLst>
        <pc:spChg chg="mod">
          <ac:chgData name="Ramzi Nari" userId="cad0834913d40523" providerId="LiveId" clId="{94ED0347-E6AC-44C6-A244-E7525BE46150}" dt="2023-09-07T22:58:52.539" v="4292" actId="2711"/>
          <ac:spMkLst>
            <pc:docMk/>
            <pc:sldMk cId="739558628" sldId="5307"/>
            <ac:spMk id="3074" creationId="{00000000-0000-0000-0000-000000000000}"/>
          </ac:spMkLst>
        </pc:spChg>
      </pc:sldChg>
      <pc:sldChg chg="modSp mod">
        <pc:chgData name="Ramzi Nari" userId="cad0834913d40523" providerId="LiveId" clId="{94ED0347-E6AC-44C6-A244-E7525BE46150}" dt="2023-09-07T22:59:08.622" v="4293" actId="20577"/>
        <pc:sldMkLst>
          <pc:docMk/>
          <pc:sldMk cId="4080595238" sldId="5308"/>
        </pc:sldMkLst>
        <pc:spChg chg="mod">
          <ac:chgData name="Ramzi Nari" userId="cad0834913d40523" providerId="LiveId" clId="{94ED0347-E6AC-44C6-A244-E7525BE46150}" dt="2023-09-07T22:59:08.622" v="4293" actId="20577"/>
          <ac:spMkLst>
            <pc:docMk/>
            <pc:sldMk cId="4080595238" sldId="5308"/>
            <ac:spMk id="2" creationId="{3D394A14-94F7-B14A-AF99-CED41F52C576}"/>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3-09-06T00:13:33.748" idx="1">
    <p:pos x="10" y="10"/>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5-01T13:34:02.286" idx="2">
    <p:pos x="5760" y="3949"/>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سنرى اليوم ثلاثة أسباب يجب أن نشهد</a:t>
            </a:r>
            <a:r>
              <a:rPr lang="ar-SA" baseline="0" dirty="0">
                <a:latin typeface="Arial" panose="020B0604020202020204" pitchFamily="34" charset="0"/>
                <a:cs typeface="Arial" panose="020B0604020202020204" pitchFamily="34" charset="0"/>
              </a:rPr>
              <a:t> بها عن</a:t>
            </a:r>
            <a:r>
              <a:rPr lang="ar-SA" dirty="0">
                <a:latin typeface="Arial" panose="020B0604020202020204" pitchFamily="34" charset="0"/>
                <a:cs typeface="Arial" panose="020B0604020202020204" pitchFamily="34" charset="0"/>
              </a:rPr>
              <a:t> يسوع.</a:t>
            </a:r>
          </a:p>
          <a:p>
            <a:pPr algn="r" rtl="1"/>
            <a:r>
              <a:rPr lang="ar-SA" dirty="0">
                <a:latin typeface="Arial" panose="020B0604020202020204" pitchFamily="34" charset="0"/>
                <a:cs typeface="Arial" panose="020B0604020202020204" pitchFamily="34" charset="0"/>
              </a:rPr>
              <a:t> كل منها هو في الواقع مرحلة من النمو</a:t>
            </a:r>
          </a:p>
          <a:p>
            <a:pPr algn="r" rtl="1"/>
            <a:r>
              <a:rPr lang="ar-SA" dirty="0">
                <a:latin typeface="Arial" panose="020B0604020202020204" pitchFamily="34" charset="0"/>
                <a:cs typeface="Arial" panose="020B0604020202020204" pitchFamily="34" charset="0"/>
              </a:rPr>
              <a:t>.سنقوم بمسح كتاب أعمال الرسل بالكامل.</a:t>
            </a:r>
          </a:p>
          <a:p>
            <a:pPr algn="r" rtl="1"/>
            <a:r>
              <a:rPr lang="ar-SA" dirty="0">
                <a:latin typeface="Arial" panose="020B0604020202020204" pitchFamily="34" charset="0"/>
                <a:cs typeface="Arial" panose="020B0604020202020204" pitchFamily="34" charset="0"/>
              </a:rPr>
              <a:t>(نعود إلى سؤالنا: لماذا نشهد؟)</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Linguistically, Hebrew/Aramaic moves to Greek/Latin/others.</a:t>
            </a:r>
            <a:endParaRPr lang="en-US" dirty="0"/>
          </a:p>
        </p:txBody>
      </p:sp>
    </p:spTree>
    <p:extLst>
      <p:ext uri="{BB962C8B-B14F-4D97-AF65-F5344CB8AC3E}">
        <p14:creationId xmlns:p14="http://schemas.microsoft.com/office/powerpoint/2010/main" val="153475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سنرى اليوم ثلاثة أسباب يجب أن نشهد</a:t>
            </a:r>
            <a:r>
              <a:rPr lang="ar-SA" baseline="0" dirty="0">
                <a:latin typeface="Arial" panose="020B0604020202020204" pitchFamily="34" charset="0"/>
                <a:cs typeface="Arial" panose="020B0604020202020204" pitchFamily="34" charset="0"/>
              </a:rPr>
              <a:t> بها عن</a:t>
            </a:r>
            <a:r>
              <a:rPr lang="ar-SA" dirty="0">
                <a:latin typeface="Arial" panose="020B0604020202020204" pitchFamily="34" charset="0"/>
                <a:cs typeface="Arial" panose="020B0604020202020204" pitchFamily="34" charset="0"/>
              </a:rPr>
              <a:t> يسوع.</a:t>
            </a:r>
          </a:p>
          <a:p>
            <a:pPr algn="r" rtl="1"/>
            <a:r>
              <a:rPr lang="ar-SA" dirty="0">
                <a:latin typeface="Arial" panose="020B0604020202020204" pitchFamily="34" charset="0"/>
                <a:cs typeface="Arial" panose="020B0604020202020204" pitchFamily="34" charset="0"/>
              </a:rPr>
              <a:t> كل منها هو في الواقع مرحلة من النمو</a:t>
            </a:r>
          </a:p>
          <a:p>
            <a:pPr algn="r" rtl="1"/>
            <a:r>
              <a:rPr lang="ar-SA" dirty="0">
                <a:latin typeface="Arial" panose="020B0604020202020204" pitchFamily="34" charset="0"/>
                <a:cs typeface="Arial" panose="020B0604020202020204" pitchFamily="34" charset="0"/>
              </a:rPr>
              <a:t>.سنقوم بمسح كتاب أعمال الرسل بالكامل.</a:t>
            </a:r>
          </a:p>
          <a:p>
            <a:pPr algn="r" rtl="1"/>
            <a:r>
              <a:rPr lang="ar-SA" dirty="0">
                <a:latin typeface="Arial" panose="020B0604020202020204" pitchFamily="34" charset="0"/>
                <a:cs typeface="Arial" panose="020B0604020202020204" pitchFamily="34" charset="0"/>
              </a:rPr>
              <a:t>(نعود إلى سؤالنا: لماذا نشهد؟)</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88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ابتدأ الله أمتداد الملكوت في أورشليم (1: 1- 6: 7).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95794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r" defTabSz="457177" rtl="1" eaLnBrk="1" fontAlgn="auto" latinLnBrk="0" hangingPunct="1">
              <a:lnSpc>
                <a:spcPct val="100000"/>
              </a:lnSpc>
              <a:spcBef>
                <a:spcPts val="0"/>
              </a:spcBef>
              <a:spcAft>
                <a:spcPts val="0"/>
              </a:spcAft>
              <a:buClrTx/>
              <a:buSzTx/>
              <a:buFontTx/>
              <a:buNone/>
              <a:tabLst/>
              <a:defRPr/>
            </a:pPr>
            <a:r>
              <a:rPr lang="ar-JO" dirty="0"/>
              <a:t>ينبغي علينا أن نشهد للجميع حتى يتم أستعادة إسرائيل (1: 6-8).</a:t>
            </a:r>
            <a:endParaRPr lang="en-US" dirty="0"/>
          </a:p>
        </p:txBody>
      </p:sp>
    </p:spTree>
    <p:extLst>
      <p:ext uri="{BB962C8B-B14F-4D97-AF65-F5344CB8AC3E}">
        <p14:creationId xmlns:p14="http://schemas.microsoft.com/office/powerpoint/2010/main" val="1935124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t>
            </a:r>
            <a:r>
              <a:rPr lang="en-US" sz="1200" kern="1200" dirty="0">
                <a:solidFill>
                  <a:schemeClr val="tx1"/>
                </a:solidFill>
                <a:effectLst/>
                <a:latin typeface="+mn-lt"/>
                <a:ea typeface="+mn-ea"/>
                <a:cs typeface="+mn-cs"/>
              </a:rPr>
              <a:t> and they could no longer see him” (1:9 NLT).</a:t>
            </a:r>
            <a:endParaRPr lang="en-US" dirty="0"/>
          </a:p>
        </p:txBody>
      </p:sp>
    </p:spTree>
    <p:extLst>
      <p:ext uri="{BB962C8B-B14F-4D97-AF65-F5344CB8AC3E}">
        <p14:creationId xmlns:p14="http://schemas.microsoft.com/office/powerpoint/2010/main" val="1155208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19</a:t>
            </a:fld>
            <a:endParaRPr lang="en-US"/>
          </a:p>
        </p:txBody>
      </p:sp>
    </p:spTree>
    <p:extLst>
      <p:ext uri="{BB962C8B-B14F-4D97-AF65-F5344CB8AC3E}">
        <p14:creationId xmlns:p14="http://schemas.microsoft.com/office/powerpoint/2010/main" val="164054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2</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Spirit then gathered them to start the Church (</a:t>
            </a:r>
            <a:r>
              <a:rPr lang="ar-SA"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أعمال الرسل</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20</a:t>
            </a:fld>
            <a:endParaRPr lang="en-US"/>
          </a:p>
        </p:txBody>
      </p:sp>
    </p:spTree>
    <p:extLst>
      <p:ext uri="{BB962C8B-B14F-4D97-AF65-F5344CB8AC3E}">
        <p14:creationId xmlns:p14="http://schemas.microsoft.com/office/powerpoint/2010/main" val="2442574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3538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SA" dirty="0">
                <a:latin typeface="Times New Roman" charset="0"/>
                <a:ea typeface="ＭＳ Ｐゴシック" charset="0"/>
                <a:cs typeface="ＭＳ Ｐゴシック" charset="0"/>
              </a:rPr>
              <a:t>بلغ عدد اليهود في روما 40000 نسمة في عهد أغسطس (30 ق. م - 14 ميلادي)، لذلك كان هؤلاء أقلية كبيرة. لا نعرف حقًا من الذي بدأ بالفعل الكنيسة في روما، لكن من المحتمل أن بعض هؤلاء من اليهود الذين عادوا إلى روما بعد حلول الروح القدس في يوم الخمسين في أورشليم. وهؤلاء بدورهم قادوا الأمم إلى الإيمان أيضًا.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802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35804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Jews witnessed near Jerusalem amidst opposition (3:1–6:7).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83518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463BCF-892A-A24B-9C7B-345D54AFC1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15008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640228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كان علي أن أكون مخلصًا بين زملائي في مدرستي الثانوية.</a:t>
            </a:r>
          </a:p>
          <a:p>
            <a:pPr algn="r" rtl="1"/>
            <a:r>
              <a:rPr lang="ar-SA" dirty="0">
                <a:latin typeface="Arial" panose="020B0604020202020204" pitchFamily="34" charset="0"/>
                <a:cs typeface="Arial" panose="020B0604020202020204" pitchFamily="34" charset="0"/>
              </a:rPr>
              <a:t>أولاً: اسمح للروح القدس أن يقودك حيث تعيش وتعمل.</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483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سنرى اليوم ثلاثة أسباب يجب أن نشهد</a:t>
            </a:r>
            <a:r>
              <a:rPr lang="ar-SA" baseline="0" dirty="0">
                <a:latin typeface="Arial" panose="020B0604020202020204" pitchFamily="34" charset="0"/>
                <a:cs typeface="Arial" panose="020B0604020202020204" pitchFamily="34" charset="0"/>
              </a:rPr>
              <a:t> بها عن</a:t>
            </a:r>
            <a:r>
              <a:rPr lang="ar-SA" dirty="0">
                <a:latin typeface="Arial" panose="020B0604020202020204" pitchFamily="34" charset="0"/>
                <a:cs typeface="Arial" panose="020B0604020202020204" pitchFamily="34" charset="0"/>
              </a:rPr>
              <a:t> يسوع.</a:t>
            </a:r>
          </a:p>
          <a:p>
            <a:pPr algn="r" rtl="1"/>
            <a:r>
              <a:rPr lang="ar-SA" dirty="0">
                <a:latin typeface="Arial" panose="020B0604020202020204" pitchFamily="34" charset="0"/>
                <a:cs typeface="Arial" panose="020B0604020202020204" pitchFamily="34" charset="0"/>
              </a:rPr>
              <a:t> كل منها هو في الواقع مرحلة من النمو</a:t>
            </a:r>
          </a:p>
          <a:p>
            <a:pPr algn="r" rtl="1"/>
            <a:r>
              <a:rPr lang="ar-SA" dirty="0">
                <a:latin typeface="Arial" panose="020B0604020202020204" pitchFamily="34" charset="0"/>
                <a:cs typeface="Arial" panose="020B0604020202020204" pitchFamily="34" charset="0"/>
              </a:rPr>
              <a:t>.سنقوم بمسح كتاب أعمال الرسل بالكامل.</a:t>
            </a:r>
          </a:p>
          <a:p>
            <a:pPr algn="r" rtl="1"/>
            <a:r>
              <a:rPr lang="ar-SA" dirty="0">
                <a:latin typeface="Arial" panose="020B0604020202020204" pitchFamily="34" charset="0"/>
                <a:cs typeface="Arial" panose="020B0604020202020204" pitchFamily="34" charset="0"/>
              </a:rPr>
              <a:t>(نعود إلى سؤالنا: لماذا نشهد؟)</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738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518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1141319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0" charset="0"/>
                <a:ea typeface="ＭＳ Ｐゴシック" pitchFamily="-108" charset="-128"/>
                <a:cs typeface="ＭＳ Ｐゴシック" pitchFamily="-108" charset="-128"/>
              </a:rPr>
              <a:t>God expanded the kingdom message to Samaritans in Judea and Samaria (6:8–8:40).</a:t>
            </a:r>
            <a:endParaRPr lang="en-SG" sz="1200" b="0" kern="1200" dirty="0">
              <a:solidFill>
                <a:schemeClr val="tx1"/>
              </a:solidFill>
              <a:effectLst/>
              <a:latin typeface="Times New Roman" pitchFamily="-110" charset="0"/>
              <a:ea typeface="ＭＳ Ｐゴシック" pitchFamily="-108" charset="-128"/>
              <a:cs typeface="ＭＳ Ｐゴシック" pitchFamily="-108"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16596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sz="1200" b="0" kern="1200" dirty="0">
                <a:solidFill>
                  <a:schemeClr val="tx1"/>
                </a:solidFill>
                <a:effectLst/>
                <a:latin typeface="Times New Roman" pitchFamily="-110" charset="0"/>
                <a:ea typeface="ＭＳ Ｐゴシック" pitchFamily="-108" charset="-128"/>
                <a:cs typeface="ＭＳ Ｐゴシック" pitchFamily="-108" charset="-128"/>
              </a:rPr>
              <a:t>استخدم الله موت إستفانونس لانتشار الملكوت نحو الشمال</a:t>
            </a:r>
            <a:r>
              <a:rPr lang="ar-JO" sz="1200" b="0" kern="1200" dirty="0">
                <a:solidFill>
                  <a:schemeClr val="tx1"/>
                </a:solidFill>
                <a:effectLst/>
                <a:latin typeface="Times New Roman" pitchFamily="-110" charset="0"/>
                <a:ea typeface="ＭＳ Ｐゴシック" pitchFamily="-108" charset="-128"/>
                <a:cs typeface="ＭＳ Ｐゴシック" pitchFamily="-108" charset="-128"/>
              </a:rPr>
              <a:t> (6: 8 – 8: 3)</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0A134C-6401-854A-A30B-120CEF760F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46" name="Rectangle 2"/>
          <p:cNvSpPr>
            <a:spLocks noGrp="1" noRot="1" noChangeAspect="1" noChangeArrowheads="1" noTextEdit="1"/>
          </p:cNvSpPr>
          <p:nvPr>
            <p:ph type="sldImg"/>
          </p:nvPr>
        </p:nvSpPr>
        <p:spPr>
          <a:xfrm>
            <a:off x="1143000" y="685800"/>
            <a:ext cx="4572000" cy="3429000"/>
          </a:xfrm>
          <a:ln/>
        </p:spPr>
      </p:sp>
      <p:sp>
        <p:nvSpPr>
          <p:cNvPr id="23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ربما استخدم الصعوبات في مكان آخر ليأتي بك إلى هنا من خارج المألوف (أشعر كأنني غريب في كل مكان). </a:t>
            </a:r>
          </a:p>
          <a:p>
            <a:pPr algn="r" rtl="1"/>
            <a:r>
              <a:rPr lang="ar-SA" dirty="0">
                <a:latin typeface="Arial" panose="020B0604020202020204" pitchFamily="34" charset="0"/>
                <a:cs typeface="Arial" panose="020B0604020202020204" pitchFamily="34" charset="0"/>
              </a:rPr>
              <a:t>لقد جلب الله أسونج ونيم (دراما كورية) عبر التجارب إلى حيث لا يشعران بالراحة.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45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ومع ذلك، في كثير من الأحيان لا نشعر بهذه الطريقة في الشهادة ليسوع.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833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سنرى اليوم ثلاثة أسباب يجب أن نشهد</a:t>
            </a:r>
            <a:r>
              <a:rPr lang="ar-SA" baseline="0" dirty="0">
                <a:latin typeface="Arial" panose="020B0604020202020204" pitchFamily="34" charset="0"/>
                <a:cs typeface="Arial" panose="020B0604020202020204" pitchFamily="34" charset="0"/>
              </a:rPr>
              <a:t> بها عن</a:t>
            </a:r>
            <a:r>
              <a:rPr lang="ar-SA" dirty="0">
                <a:latin typeface="Arial" panose="020B0604020202020204" pitchFamily="34" charset="0"/>
                <a:cs typeface="Arial" panose="020B0604020202020204" pitchFamily="34" charset="0"/>
              </a:rPr>
              <a:t> يسوع.</a:t>
            </a:r>
          </a:p>
          <a:p>
            <a:pPr algn="r" rtl="1"/>
            <a:r>
              <a:rPr lang="ar-SA" dirty="0">
                <a:latin typeface="Arial" panose="020B0604020202020204" pitchFamily="34" charset="0"/>
                <a:cs typeface="Arial" panose="020B0604020202020204" pitchFamily="34" charset="0"/>
              </a:rPr>
              <a:t> كل منها هو في الواقع مرحلة من النمو</a:t>
            </a:r>
          </a:p>
          <a:p>
            <a:pPr algn="r" rtl="1"/>
            <a:r>
              <a:rPr lang="ar-SA" dirty="0">
                <a:latin typeface="Arial" panose="020B0604020202020204" pitchFamily="34" charset="0"/>
                <a:cs typeface="Arial" panose="020B0604020202020204" pitchFamily="34" charset="0"/>
              </a:rPr>
              <a:t>.سنقوم بمسح كتاب أعمال الرسل بالكامل.</a:t>
            </a:r>
          </a:p>
          <a:p>
            <a:pPr algn="r" rtl="1"/>
            <a:r>
              <a:rPr lang="ar-SA" dirty="0">
                <a:latin typeface="Arial" panose="020B0604020202020204" pitchFamily="34" charset="0"/>
                <a:cs typeface="Arial" panose="020B0604020202020204" pitchFamily="34" charset="0"/>
              </a:rPr>
              <a:t>(نعود إلى سؤالنا: لماذا نشهد؟)</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لقد وعد بأننا سنشهد في النهاية في آخر مكان</a:t>
            </a:r>
            <a:r>
              <a:rPr lang="ar-SA" baseline="0" dirty="0">
                <a:latin typeface="Arial" panose="020B0604020202020204" pitchFamily="34" charset="0"/>
                <a:cs typeface="Arial" panose="020B0604020202020204" pitchFamily="34" charset="0"/>
              </a:rPr>
              <a:t> لم تصل له بشارة </a:t>
            </a:r>
            <a:r>
              <a:rPr lang="ar-SA" baseline="0" dirty="0" err="1">
                <a:latin typeface="Arial" panose="020B0604020202020204" pitchFamily="34" charset="0"/>
                <a:cs typeface="Arial" panose="020B0604020202020204" pitchFamily="34" charset="0"/>
              </a:rPr>
              <a:t>الأنجيل</a:t>
            </a:r>
            <a:r>
              <a:rPr lang="ar-SA" baseline="0"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على الأرض.</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saved Paul to reach Damascus of Syria (9:1-31).</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91861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2160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DCC772B5-EA1F-6B43-88A7-5059F857827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xfrm>
            <a:off x="1143000" y="685800"/>
            <a:ext cx="4572000" cy="3429000"/>
          </a:xfrm>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0FAFBFB2-8CFF-6F42-BEFA-5C11512F28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xfrm>
            <a:off x="1143000" y="685800"/>
            <a:ext cx="4572000" cy="3429000"/>
          </a:xfrm>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5DB4CA8A-D5E2-1043-B540-D553BFDDEBA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2018" name="Rectangle 2"/>
          <p:cNvSpPr>
            <a:spLocks noGrp="1" noRot="1" noChangeAspect="1" noChangeArrowheads="1" noTextEdit="1"/>
          </p:cNvSpPr>
          <p:nvPr>
            <p:ph type="sldImg"/>
          </p:nvPr>
        </p:nvSpPr>
        <p:spPr>
          <a:xfrm>
            <a:off x="1143000" y="685800"/>
            <a:ext cx="4572000" cy="3429000"/>
          </a:xfrm>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2E2F2-4A23-ED44-A61B-0A311FD390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__ </a:t>
            </a:r>
            <a:r>
              <a:rPr lang="ar-JO"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أم أن هذا أنت بدلاً من ذلك.</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1869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1A9AA2F-BB7B-394A-A076-573B32965B9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4066" name="Rectangle 2"/>
          <p:cNvSpPr>
            <a:spLocks noGrp="1" noRot="1" noChangeAspect="1" noChangeArrowheads="1" noTextEdit="1"/>
          </p:cNvSpPr>
          <p:nvPr>
            <p:ph type="sldImg"/>
          </p:nvPr>
        </p:nvSpPr>
        <p:spPr>
          <a:xfrm>
            <a:off x="1143000" y="685800"/>
            <a:ext cx="4572000" cy="3429000"/>
          </a:xfrm>
          <a:ln/>
        </p:spPr>
      </p:sp>
      <p:sp>
        <p:nvSpPr>
          <p:cNvPr id="344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E4371D0-057B-D44B-886D-57FF32C3B2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6114" name="Rectangle 2"/>
          <p:cNvSpPr>
            <a:spLocks noGrp="1" noRot="1" noChangeAspect="1" noChangeArrowheads="1" noTextEdit="1"/>
          </p:cNvSpPr>
          <p:nvPr>
            <p:ph type="sldImg"/>
          </p:nvPr>
        </p:nvSpPr>
        <p:spPr>
          <a:xfrm>
            <a:off x="1143000" y="685800"/>
            <a:ext cx="4572000" cy="3429000"/>
          </a:xfrm>
          <a:ln/>
        </p:spPr>
      </p:sp>
      <p:sp>
        <p:nvSpPr>
          <p:cNvPr id="346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4C99976F-A711-A14E-8C3D-43164A53FC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0210" name="Rectangle 2"/>
          <p:cNvSpPr>
            <a:spLocks noGrp="1" noRot="1" noChangeAspect="1" noChangeArrowheads="1" noTextEdit="1"/>
          </p:cNvSpPr>
          <p:nvPr>
            <p:ph type="sldImg"/>
          </p:nvPr>
        </p:nvSpPr>
        <p:spPr>
          <a:xfrm>
            <a:off x="1143000" y="685800"/>
            <a:ext cx="4572000" cy="3429000"/>
          </a:xfrm>
          <a:ln/>
        </p:spPr>
      </p:sp>
      <p:sp>
        <p:nvSpPr>
          <p:cNvPr id="350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6CD37A5-ACEF-6F4D-9EF6-99D13F2A0A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6F7B50A-2627-6C47-A211-CAD3507ABE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expanded the Church in journeys to Turkey and Jerusalem approved (12:25–16:5).</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011917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557A8-5FAA-B847-B0FD-66B76AF0995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1890" name="Rectangle 2"/>
          <p:cNvSpPr>
            <a:spLocks noGrp="1" noRot="1" noChangeAspect="1" noChangeArrowheads="1"/>
          </p:cNvSpPr>
          <p:nvPr>
            <p:ph type="sldImg"/>
          </p:nvPr>
        </p:nvSpPr>
        <p:spPr>
          <a:xfrm>
            <a:off x="1143000" y="685800"/>
            <a:ext cx="4572000" cy="3429000"/>
          </a:xfrm>
          <a:solidFill>
            <a:srgbClr val="FFFFFF"/>
          </a:solidFill>
          <a:ln/>
        </p:spPr>
      </p:sp>
      <p:sp>
        <p:nvSpPr>
          <p:cNvPr id="4218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63</a:t>
            </a:fld>
            <a:endParaRPr lang="en-US"/>
          </a:p>
        </p:txBody>
      </p:sp>
    </p:spTree>
    <p:extLst>
      <p:ext uri="{BB962C8B-B14F-4D97-AF65-F5344CB8AC3E}">
        <p14:creationId xmlns:p14="http://schemas.microsoft.com/office/powerpoint/2010/main" val="42125238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مع أخذ هذه الأفكار بنظر الاعتبار، ومع مساعدة الدراسة رقم 24... دعونا نرافق بولس في لمحة عن رحلاته. أولاً... المواقع الرئيسة للعمل المثير الذي يواجه بولس ومجموعته الصغيرة...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هنا أورشليم...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أنطاكية بيسيدية ... (هناك العديد من الأنطاكيين القدامى!)...</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أفسس..</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مقدونيا... (تذكر مسقط رأس الإسكندر؟)...</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أثينا...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وعاصمة مدينة زمانه... روما، في مركز الإمبراطورية.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إذن... الرحلة رقم 1: سمِها الصنّارة... أو المختبر في مساعدة الدرس رقم 24...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يرد عنها شيء من التفاصيل في أعمال 13 و14.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ثمة شاطئ قبرصي نموذجي لأولئك، بولس ومجموعته قد انتقلوا عبره.</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على خريطتك تتبع طريقًا مشابهًا لشكل الصنارة الذي يتحرك من أنطاكية السورية عبر جزيرة قبرص ثم إلى وسط تركيا.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أهمية هذه الرحلة: لقد كانت مختبرًا تعليميًا! لم يفعل أحد هذا من قبل. فعلى طول الطريق كانوا يُعبدون كالآلهة... إذ لم يكن الناس قد رأوا شيئًا مثل هذا من قبل. هؤلاء الغرباء كانوا يعملون المعجزات. وبالرغم من هذه الأعمال الصالحة، فقد رُجم بولس وكاد يموت. يجب أن تكون المجموعة قد أدركت بسرعة أن المهمة ستكون عملاً صعبًا جدًا بالفعل. لكن العديد من الكنائس الجديدة قد زرعت على طول الطريق. ما الذي جعلهم يستمرون؟ الإيمان في كل ما رأوه واختبروه في تطور روحهم وعقلهم المسيحي. بدأ طريق رحلتهم من أنطاكية السورية – أتبع صنارتك – حتى وسط تركيا اليوم...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 ثم استداروا وعادوا إلى أنطاكية السورية على نفس الطريق، ليقدموا نتائج رحلتهم إلى الكنيسة.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من المحتمل حوالي سنة ونصف. في النصف الأخير من السنة 40 بعد الميلاد.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6701846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apparently had little time to rest up.  </a:t>
            </a:r>
          </a:p>
          <a:p>
            <a:pPr>
              <a:spcBef>
                <a:spcPct val="0"/>
              </a:spcBef>
            </a:pPr>
            <a:r>
              <a:rPr lang="en-US" b="0"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0"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0" dirty="0">
                <a:latin typeface="Times" charset="0"/>
                <a:ea typeface="ＭＳ Ｐゴシック" charset="0"/>
                <a:cs typeface="ＭＳ Ｐゴシック" charset="0"/>
              </a:rPr>
              <a:t>////	The issue here –– told to us in Acts 15 –– was the simple question: </a:t>
            </a:r>
          </a:p>
          <a:p>
            <a:pPr>
              <a:spcBef>
                <a:spcPct val="0"/>
              </a:spcBef>
            </a:pP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Must a Gentile become a Jew, and accept his laws and ceremonies, before he can become a Christian?</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It must have been a heated argument!</a:t>
            </a:r>
          </a:p>
          <a:p>
            <a:pPr>
              <a:spcBef>
                <a:spcPct val="0"/>
              </a:spcBef>
            </a:pPr>
            <a:r>
              <a:rPr lang="en-US" b="0" dirty="0">
                <a:latin typeface="Times" charset="0"/>
                <a:ea typeface="ＭＳ Ｐゴシック" charset="0"/>
                <a:cs typeface="ＭＳ Ｐゴシック" charset="0"/>
              </a:rPr>
              <a:t>////	Finally the issue was permanently settled: one becomes a Christian through </a:t>
            </a:r>
            <a:r>
              <a:rPr lang="en-US" b="0" u="sng" dirty="0">
                <a:latin typeface="Times" charset="0"/>
                <a:ea typeface="ＭＳ Ｐゴシック" charset="0"/>
                <a:cs typeface="ＭＳ Ｐゴシック" charset="0"/>
              </a:rPr>
              <a:t>GRACE</a:t>
            </a:r>
            <a:r>
              <a:rPr lang="en-US" b="0" dirty="0">
                <a:latin typeface="Times" charset="0"/>
                <a:ea typeface="ＭＳ Ｐゴシック" charset="0"/>
                <a:cs typeface="ＭＳ Ｐゴシック" charset="0"/>
              </a:rPr>
              <a:t>…not </a:t>
            </a:r>
            <a:r>
              <a:rPr lang="en-US" b="0" u="sng" dirty="0">
                <a:latin typeface="Times" charset="0"/>
                <a:ea typeface="ＭＳ Ｐゴシック" charset="0"/>
                <a:cs typeface="ＭＳ Ｐゴシック" charset="0"/>
              </a:rPr>
              <a:t>LAW</a:t>
            </a:r>
            <a:r>
              <a:rPr lang="en-US" b="0"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0"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330146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البعض منا يخشون الشهادة لأننا نعتقد أننا يجب أن نكون بيلي غراهام.</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147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لذلك لم يتفقوا. لم يكن هذا موضوعًا سهلاً ليتوصلوا إليه – حتى بعد تلك الوحدة في مجمع أورشليم.</a:t>
            </a:r>
          </a:p>
          <a:p>
            <a:pPr algn="r" rtl="1"/>
            <a:r>
              <a:rPr lang="ar-SA" dirty="0"/>
              <a:t>كان برنابا ملتزمًا بأخذهِ.</a:t>
            </a:r>
          </a:p>
          <a:p>
            <a:pPr algn="r" rtl="1"/>
            <a:r>
              <a:rPr lang="ar-SA" dirty="0"/>
              <a:t>لكن بولس لم يرد أن يأتي معه بسبب مفارقته السابقة. </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626718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Let’s see what happened in </a:t>
            </a:r>
            <a:r>
              <a:rPr lang="ar-SA"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أعمال الرسل</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16…</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536046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بعد فريجية وغلاطية، مُنع بولس بالروح عن آسيا وبيثينية، لكنه دُعي إلى مكدونية كما خطط الله ليصل الإنجيل إلى أوروبا (16: 6- 10).</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291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71</a:t>
            </a:fld>
            <a:endParaRPr lang="en-US"/>
          </a:p>
        </p:txBody>
      </p:sp>
    </p:spTree>
    <p:extLst>
      <p:ext uri="{BB962C8B-B14F-4D97-AF65-F5344CB8AC3E}">
        <p14:creationId xmlns:p14="http://schemas.microsoft.com/office/powerpoint/2010/main" val="34090100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ثم ابتدأ بولس بالتحضير لرحلاته التبشيرية الموسعة.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الرحلة رقم 2... الزخم الأوروبي... ذكر بالتفصيل في أعمال الرسل 15 إلى 18.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بدأت هذه الرحلة الثانية برًا من أنطاكية السورية... وصولاً إلى اليونان... ثم العودة عن طريق البحر ليقدم تقريره إلى كنيسة أورشليم... ثم العودة إلى بلده أنطاكية السورية.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كان هناك زراعة كنائس على طول الطريق... كانوا يجتمعون في المجامع كل سبت... يتكلمون إما باليونانية – شكرًا للإسكندر الأكبر – أو العبرية أو اللاتينية. تحدث بولس بكل هذه اللغات. هو ذا وقت تلك الدعوة الشهيرة "أعبر إلى مكدونية وأعنّا". بعد ذلك أقام طويلاً في مدينة كورنثوس البرية الساحلية، على مبعدة رحلة قصيرة من أثينا.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هذه الرحلة، تباحث مع فلاسفة أثينا في تلّى مارس (آريوس باغوس)، ملاحظًا تمثالهم لـ "الإله المجهول". وألّف عظة حول ذلك!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طول هذه الرحلة: تقدر بنحو عامين ونصف العام بين 49 و52 بعد الميلاد.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0" dirty="0">
              <a:latin typeface="Arial"/>
              <a:ea typeface="ＭＳ Ｐゴシック" charset="0"/>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ثم نأتي إلى زخم بولس الآسيوي... وهذا مسجل في أعمال الرسل 18- 21.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مرة أخرى، بدأت هذه الرحلة برًّا من أنطاكية السورية... وتم إعادة زيارة العديد من الكنائس الأولى... وشكّل طريقًا على شكل حدوة حصان حول بحر إيجة، في عودته إلى اليونان، سالكًا هذه الطريق مرة أخرى حول حدوة الحصان، وبقي في </a:t>
            </a:r>
            <a:r>
              <a:rPr lang="ar-JO" sz="1800" dirty="0" err="1">
                <a:effectLst/>
                <a:latin typeface="Calibri" panose="020F0502020204030204" pitchFamily="34" charset="0"/>
                <a:ea typeface="Calibri" panose="020F0502020204030204" pitchFamily="34" charset="0"/>
                <a:cs typeface="Arial" panose="020B0604020202020204" pitchFamily="34" charset="0"/>
              </a:rPr>
              <a:t>ترواس</a:t>
            </a:r>
            <a:r>
              <a:rPr lang="ar-JO" sz="1800" dirty="0">
                <a:effectLst/>
                <a:latin typeface="Calibri" panose="020F0502020204030204" pitchFamily="34" charset="0"/>
                <a:ea typeface="Calibri" panose="020F0502020204030204" pitchFamily="34" charset="0"/>
                <a:cs typeface="Arial" panose="020B0604020202020204" pitchFamily="34" charset="0"/>
              </a:rPr>
              <a:t>، ثم عاد عن طريق البحر إلى أنطاكية السورية.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أمضى بولس وقتًا طويلاً جدًا في معيشته وخدمته الكنيسة في مدينة أفسس. ويذكر لوقا أن بولس أقام شابًا من الموت في أفسس. العديد من الرسائل... ورسائلنا... تمت كتابتها من أفسس.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واحدة من أكثر الأحداث إثارة التي تم تسجيلها لنا وقعت أحداثها في </a:t>
            </a:r>
            <a:r>
              <a:rPr lang="ar-JO" sz="1800" b="1" dirty="0">
                <a:effectLst/>
                <a:latin typeface="Calibri" panose="020F0502020204030204" pitchFamily="34" charset="0"/>
                <a:ea typeface="Calibri" panose="020F0502020204030204" pitchFamily="34" charset="0"/>
                <a:cs typeface="Arial" panose="020B0604020202020204" pitchFamily="34" charset="0"/>
              </a:rPr>
              <a:t>ملعب مدينة أفسس </a:t>
            </a:r>
            <a:r>
              <a:rPr lang="ar-JO" sz="1800" dirty="0">
                <a:effectLst/>
                <a:latin typeface="Calibri" panose="020F0502020204030204" pitchFamily="34" charset="0"/>
                <a:ea typeface="Calibri" panose="020F0502020204030204" pitchFamily="34" charset="0"/>
                <a:cs typeface="Arial" panose="020B0604020202020204" pitchFamily="34" charset="0"/>
              </a:rPr>
              <a:t>عندما واجه صنّاع التذكارات في المدينة... أولئك الذين صنعوا تماثيلاً صغيرة للإلهة ديانا، التي كان معبدها في أفسس أحد عجائب الدنيا السبع في العالم القديم.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طول هذه الرحلة: حوالي خمس سنوات بين 53 و57 ب. 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0" dirty="0">
              <a:latin typeface="Arial"/>
              <a:ea typeface="ＭＳ Ｐゴシック" charset="0"/>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In </a:t>
            </a:r>
            <a:r>
              <a:rPr lang="ar-SA" sz="1200" kern="1200" dirty="0">
                <a:solidFill>
                  <a:schemeClr val="tx1"/>
                </a:solidFill>
                <a:effectLst/>
                <a:latin typeface="+mn-lt"/>
                <a:ea typeface="+mn-ea"/>
                <a:cs typeface="+mn-cs"/>
              </a:rPr>
              <a:t>اعمال</a:t>
            </a:r>
            <a:r>
              <a:rPr lang="en-US" sz="1200" kern="1200" dirty="0">
                <a:solidFill>
                  <a:schemeClr val="tx1"/>
                </a:solidFill>
                <a:effectLst/>
                <a:latin typeface="+mn-lt"/>
                <a:ea typeface="+mn-ea"/>
                <a:cs typeface="+mn-cs"/>
              </a:rPr>
              <a:t> 19:1-20, Paul had taught in Ephesus’s School of Tyrannus (19:9).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95D095-EDAB-414F-AF00-B72C132122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3938" name="Rectangle 2"/>
          <p:cNvSpPr>
            <a:spLocks noGrp="1" noRot="1" noChangeAspect="1" noChangeArrowheads="1"/>
          </p:cNvSpPr>
          <p:nvPr>
            <p:ph type="sldImg"/>
          </p:nvPr>
        </p:nvSpPr>
        <p:spPr>
          <a:xfrm>
            <a:off x="1143000" y="685800"/>
            <a:ext cx="4572000" cy="3429000"/>
          </a:xfrm>
          <a:solidFill>
            <a:srgbClr val="FFFFFF"/>
          </a:solidFill>
          <a:ln/>
        </p:spPr>
      </p:sp>
      <p:sp>
        <p:nvSpPr>
          <p:cNvPr id="423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45425-12C6-1F4B-9A0C-483707EF85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5986" name="Rectangle 2"/>
          <p:cNvSpPr>
            <a:spLocks noGrp="1" noRot="1" noChangeAspect="1" noChangeArrowheads="1"/>
          </p:cNvSpPr>
          <p:nvPr>
            <p:ph type="sldImg"/>
          </p:nvPr>
        </p:nvSpPr>
        <p:spPr>
          <a:xfrm>
            <a:off x="1143000" y="685800"/>
            <a:ext cx="4572000" cy="3429000"/>
          </a:xfrm>
          <a:solidFill>
            <a:srgbClr val="FFFFFF"/>
          </a:solidFill>
          <a:ln/>
        </p:spPr>
      </p:sp>
      <p:sp>
        <p:nvSpPr>
          <p:cNvPr id="4259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38FFD3-9A24-DA4A-8EF9-649AF0FC53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8034" name="Rectangle 2"/>
          <p:cNvSpPr>
            <a:spLocks noGrp="1" noRot="1" noChangeAspect="1" noChangeArrowheads="1"/>
          </p:cNvSpPr>
          <p:nvPr>
            <p:ph type="sldImg"/>
          </p:nvPr>
        </p:nvSpPr>
        <p:spPr>
          <a:xfrm>
            <a:off x="1143000" y="685800"/>
            <a:ext cx="4572000" cy="3429000"/>
          </a:xfrm>
          <a:solidFill>
            <a:srgbClr val="FFFFFF"/>
          </a:solidFill>
          <a:ln/>
        </p:spPr>
      </p:sp>
      <p:sp>
        <p:nvSpPr>
          <p:cNvPr id="4280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يفكر آخرون بطرق غير فعالة للشهادة.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32201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10035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أخيرًا... الرحلة رقم 4... أعمال الرسل 21- 28... "إلى روما وأربح" ... تصف رحلة بولس الأخيرة: تذكّر، أن بولس كتب ذات مرّة أن المسيح له هو الحياة... وأن يموت فسيكون ذلك ربحًا عظيمًا له إلى الأبد!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هذه الرحلة، غادر سجنًا رومانيًا في قيصريّة – على الساحل الإسرائيلي – على متن سفينة رومانية لنقل الحبوب، ثم عن طريق البحر إلى إيطاليا مع توقفات متكررة على طول الطريق، نزولاً في بلدة صغيرة قرب مدينة نابولي الحالية، وأخيرًا، سافر على الأقدام مع أصدقائه إلى سجنه في روما.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كسجين من روما أرسِل إلى هناك للمحاكمة. ولكن حتى في روما، عندما كان في منزل مستأجر (أعمال 28: 30)، حملت روحه الحماسية للتبشير الإنجيل في ذلك المنزل ومنه إلى بيت قيصر. في السجن كتب أربع رسائل مهمة. ويعتقد بعض علماء الكتاب المقدس أنه قام برحلة إضافية إلى اسبانيا، لكن هذا غير مؤكد. في روما، وبعد ست سنوات أثناء سجنه الثاني، قدم ترنيمة للحياة الرائعة التي عاشها: "قد جاهدت الجهاد الحسن أكملتُ السعّي حفظتُ الإيمان!" (2 تي 4: 7).</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طول الرحلة والإقامة في روما حتى وفاته... حوالي أربع سنوات... 59 إلى 62 ب. 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المساعدة الدراسية رقم 36 تعطي نظرة نهائية عن جميع رحلات بولس مع تواريخها التقريبية حسب بعض المعارف الرصينة.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0" dirty="0">
              <a:latin typeface="Arial"/>
              <a:ea typeface="ＭＳ Ｐゴシック" charset="0"/>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C7E790-89E4-F543-9B59-428899225F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xfrm>
            <a:off x="1143000" y="685800"/>
            <a:ext cx="4572000" cy="3429000"/>
          </a:xfrm>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رؤيتنا هي أن نسعى وراء الله، ونحو الآخرين، ونمارس طرقه حتى نهاية العمر.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17039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dirty="0">
                <a:latin typeface="Arial" charset="0"/>
                <a:ea typeface="ＭＳ Ｐゴシック" charset="0"/>
                <a:cs typeface="ＭＳ Ｐゴシック" charset="0"/>
              </a:rPr>
              <a:t>لمدة 30 عامًا، رأى الله أنه من المناسب أن يمنحني أمتيازًا لتدريب خدام من 12 دولة أخرى من خلال 73 رحلة. غالبًا ما يقوم الخدام من الفريق الأمريكي بالتدريس معي في هذه الرحلات. ولمساعدة الفقراء أتجنب البلدان الغنية حيث يمكن للمستمعين أن يدفعوا بفخر لكن بدلاً من ذلك أقوم بتحصيل الأموال لأدفع بطريقتي الخاصة ثم أقوم بالتدريس مجانًا. </a:t>
            </a:r>
            <a:endParaRPr lang="en-US" dirty="0">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mn-lt"/>
                <a:ea typeface="+mn-ea"/>
                <a:cs typeface="+mn-cs"/>
              </a:rPr>
              <a:t>تحتفل الكلية بالذكرى الثلاثين لتأسيسها حتى الآن. </a:t>
            </a:r>
            <a:endParaRPr lang="en-US" dirty="0"/>
          </a:p>
        </p:txBody>
      </p:sp>
    </p:spTree>
    <p:extLst>
      <p:ext uri="{BB962C8B-B14F-4D97-AF65-F5344CB8AC3E}">
        <p14:creationId xmlns:p14="http://schemas.microsoft.com/office/powerpoint/2010/main" val="603747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endParaRPr lang="ar-SA" dirty="0"/>
          </a:p>
          <a:p>
            <a:pPr algn="r" rtl="1"/>
            <a:r>
              <a:rPr lang="ar-SA" dirty="0"/>
              <a:t>تشترك مؤسسة الدراسات اللاهوتية الأردنية </a:t>
            </a:r>
            <a:r>
              <a:rPr lang="en-US" dirty="0"/>
              <a:t>JETS </a:t>
            </a:r>
            <a:r>
              <a:rPr lang="ar-JO" dirty="0"/>
              <a:t> </a:t>
            </a:r>
            <a:r>
              <a:rPr lang="ar-SA" dirty="0"/>
              <a:t>في حرمها الجامعي مع أكاديمية ويتمان، المدرسةالمسيحية الدولية الرئيسية في الأردن.</a:t>
            </a:r>
          </a:p>
        </p:txBody>
      </p:sp>
    </p:spTree>
    <p:extLst>
      <p:ext uri="{BB962C8B-B14F-4D97-AF65-F5344CB8AC3E}">
        <p14:creationId xmlns:p14="http://schemas.microsoft.com/office/powerpoint/2010/main" val="18495700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سنبقى شهودًا طالما نحن موجودين – لكن نحتاج أن نكون أكثر استراتيجية، لذلك ينقلنا الله من آسيا إلى الشرق الأوسط وشمال أفريقيا، لتعليم الطلبة العرب في مؤسسة الدراسات اللاهوتية الأردنية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JETS </a:t>
            </a:r>
            <a:r>
              <a:rPr lang="ar-S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إذ لديها احتياج لمدرسين أكثر.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3702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0A6DA-E337-AF41-92F8-2C1B86EDDC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سنرى اليوم ثلاثة أسباب يجب أن نشهد</a:t>
            </a:r>
            <a:r>
              <a:rPr lang="ar-SA" baseline="0" dirty="0">
                <a:latin typeface="Arial" panose="020B0604020202020204" pitchFamily="34" charset="0"/>
                <a:cs typeface="Arial" panose="020B0604020202020204" pitchFamily="34" charset="0"/>
              </a:rPr>
              <a:t> بها عن</a:t>
            </a:r>
            <a:r>
              <a:rPr lang="ar-SA" dirty="0">
                <a:latin typeface="Arial" panose="020B0604020202020204" pitchFamily="34" charset="0"/>
                <a:cs typeface="Arial" panose="020B0604020202020204" pitchFamily="34" charset="0"/>
              </a:rPr>
              <a:t> يسوع.</a:t>
            </a:r>
          </a:p>
          <a:p>
            <a:pPr algn="r" rtl="1"/>
            <a:r>
              <a:rPr lang="ar-SA" dirty="0">
                <a:latin typeface="Arial" panose="020B0604020202020204" pitchFamily="34" charset="0"/>
                <a:cs typeface="Arial" panose="020B0604020202020204" pitchFamily="34" charset="0"/>
              </a:rPr>
              <a:t> كل منها هو في الواقع مرحلة من النمو</a:t>
            </a:r>
          </a:p>
          <a:p>
            <a:pPr algn="r" rtl="1"/>
            <a:r>
              <a:rPr lang="ar-SA" dirty="0">
                <a:latin typeface="Arial" panose="020B0604020202020204" pitchFamily="34" charset="0"/>
                <a:cs typeface="Arial" panose="020B0604020202020204" pitchFamily="34" charset="0"/>
              </a:rPr>
              <a:t>.سنقوم بمسح كتاب أعمال الرسل بالكامل.</a:t>
            </a:r>
          </a:p>
          <a:p>
            <a:pPr algn="r" rtl="1"/>
            <a:r>
              <a:rPr lang="ar-SA" dirty="0">
                <a:latin typeface="Arial" panose="020B0604020202020204" pitchFamily="34" charset="0"/>
                <a:cs typeface="Arial" panose="020B0604020202020204" pitchFamily="34" charset="0"/>
              </a:rPr>
              <a:t>(نعود إلى سؤالنا: لماذا نشهد؟)</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panose="020B0604020202020204" pitchFamily="34" charset="0"/>
                <a:ea typeface="+mn-ea"/>
                <a:cs typeface="Arial" panose="020B0604020202020204" pitchFamily="34" charset="0"/>
              </a:rPr>
              <a:t>ماذا تفعل عندما تشهد ما فعله يسوع في حياتك؟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0883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68160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01423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pPr>
                <a:defRPr/>
              </a:pPr>
              <a:t>‹#›</a:t>
            </a:fld>
            <a:endParaRPr lang="en-US"/>
          </a:p>
        </p:txBody>
      </p:sp>
    </p:spTree>
    <p:extLst>
      <p:ext uri="{BB962C8B-B14F-4D97-AF65-F5344CB8AC3E}">
        <p14:creationId xmlns:p14="http://schemas.microsoft.com/office/powerpoint/2010/main" val="1174989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pPr>
                <a:defRPr/>
              </a:pPr>
              <a:t>‹#›</a:t>
            </a:fld>
            <a:endParaRPr lang="en-US"/>
          </a:p>
        </p:txBody>
      </p:sp>
    </p:spTree>
    <p:extLst>
      <p:ext uri="{BB962C8B-B14F-4D97-AF65-F5344CB8AC3E}">
        <p14:creationId xmlns:p14="http://schemas.microsoft.com/office/powerpoint/2010/main" val="24210367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pPr>
                <a:defRPr/>
              </a:pPr>
              <a:t>‹#›</a:t>
            </a:fld>
            <a:endParaRPr lang="en-US"/>
          </a:p>
        </p:txBody>
      </p:sp>
    </p:spTree>
    <p:extLst>
      <p:ext uri="{BB962C8B-B14F-4D97-AF65-F5344CB8AC3E}">
        <p14:creationId xmlns:p14="http://schemas.microsoft.com/office/powerpoint/2010/main" val="37133513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pPr>
                <a:defRPr/>
              </a:pPr>
              <a:t>‹#›</a:t>
            </a:fld>
            <a:endParaRPr lang="en-US"/>
          </a:p>
        </p:txBody>
      </p:sp>
    </p:spTree>
    <p:extLst>
      <p:ext uri="{BB962C8B-B14F-4D97-AF65-F5344CB8AC3E}">
        <p14:creationId xmlns:p14="http://schemas.microsoft.com/office/powerpoint/2010/main" val="23859846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pPr>
                <a:defRPr/>
              </a:pPr>
              <a:t>‹#›</a:t>
            </a:fld>
            <a:endParaRPr lang="en-US"/>
          </a:p>
        </p:txBody>
      </p:sp>
    </p:spTree>
    <p:extLst>
      <p:ext uri="{BB962C8B-B14F-4D97-AF65-F5344CB8AC3E}">
        <p14:creationId xmlns:p14="http://schemas.microsoft.com/office/powerpoint/2010/main" val="41490684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pPr>
                <a:defRPr/>
              </a:pPr>
              <a:t>‹#›</a:t>
            </a:fld>
            <a:endParaRPr lang="en-US"/>
          </a:p>
        </p:txBody>
      </p:sp>
    </p:spTree>
    <p:extLst>
      <p:ext uri="{BB962C8B-B14F-4D97-AF65-F5344CB8AC3E}">
        <p14:creationId xmlns:p14="http://schemas.microsoft.com/office/powerpoint/2010/main" val="3756009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pPr>
                <a:defRPr/>
              </a:pPr>
              <a:t>‹#›</a:t>
            </a:fld>
            <a:endParaRPr lang="en-US"/>
          </a:p>
        </p:txBody>
      </p:sp>
    </p:spTree>
    <p:extLst>
      <p:ext uri="{BB962C8B-B14F-4D97-AF65-F5344CB8AC3E}">
        <p14:creationId xmlns:p14="http://schemas.microsoft.com/office/powerpoint/2010/main" val="39431158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5285855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8273632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26921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638123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7199417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340840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23335051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41773396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97528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5785853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5719658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F347E47-DF83-3848-9492-77A10782E4CC}" type="slidenum">
              <a:rPr lang="en-US"/>
              <a:pPr>
                <a:defRPr/>
              </a:pPr>
              <a:t>‹#›</a:t>
            </a:fld>
            <a:endParaRPr lang="en-US"/>
          </a:p>
        </p:txBody>
      </p:sp>
    </p:spTree>
    <p:extLst>
      <p:ext uri="{BB962C8B-B14F-4D97-AF65-F5344CB8AC3E}">
        <p14:creationId xmlns:p14="http://schemas.microsoft.com/office/powerpoint/2010/main" val="371485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EAEAEA"/>
                </a:solidFill>
              </a:defRPr>
            </a:lvl1pPr>
          </a:lstStyle>
          <a:p>
            <a:pPr>
              <a:defRPr/>
            </a:pPr>
            <a:fld id="{7DFCA3B4-1E60-C84D-8B9F-A03684888515}" type="slidenum">
              <a:rPr lang="en-US"/>
              <a:pPr>
                <a:defRPr/>
              </a:pPr>
              <a:t>‹#›</a:t>
            </a:fld>
            <a:endParaRPr lang="en-US"/>
          </a:p>
        </p:txBody>
      </p:sp>
    </p:spTree>
    <p:extLst>
      <p:ext uri="{BB962C8B-B14F-4D97-AF65-F5344CB8AC3E}">
        <p14:creationId xmlns:p14="http://schemas.microsoft.com/office/powerpoint/2010/main" val="3778163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DAF60712-8354-1F42-9180-C097B81FF855}" type="slidenum">
              <a:rPr lang="en-US"/>
              <a:pPr>
                <a:defRPr/>
              </a:pPr>
              <a:t>‹#›</a:t>
            </a:fld>
            <a:endParaRPr lang="en-US"/>
          </a:p>
        </p:txBody>
      </p:sp>
    </p:spTree>
    <p:extLst>
      <p:ext uri="{BB962C8B-B14F-4D97-AF65-F5344CB8AC3E}">
        <p14:creationId xmlns:p14="http://schemas.microsoft.com/office/powerpoint/2010/main" val="18886962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044891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740093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7017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03474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605158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634096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9819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610785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08907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239643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240919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27269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7811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5895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1929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3014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3544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3090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075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86757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2402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7029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7636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02364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785891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23748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747292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57595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46537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908602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340789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64602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536247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760917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091025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625625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955940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43587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60361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298111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86786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742558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416244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043463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894797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214527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31253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86889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16220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5511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2103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9325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9221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4526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2867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77807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5244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0792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353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99886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3260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7367758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14794213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3696300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31824014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1081859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19053293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8980311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6457822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2878440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9887647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25507758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pPr>
              <a:defRPr/>
            </a:pPr>
            <a:fld id="{38EB5671-1C53-B246-9840-4D68FEDD254E}" type="slidenum">
              <a:rPr lang="en-US"/>
              <a:pPr>
                <a:defRPr/>
              </a:pPr>
              <a:t>‹#›</a:t>
            </a:fld>
            <a:endParaRPr lang="en-US"/>
          </a:p>
        </p:txBody>
      </p:sp>
    </p:spTree>
    <p:extLst>
      <p:ext uri="{BB962C8B-B14F-4D97-AF65-F5344CB8AC3E}">
        <p14:creationId xmlns:p14="http://schemas.microsoft.com/office/powerpoint/2010/main" val="11837015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38860233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8C1C2BDE-9DE6-E54E-9871-297D61BBB985}" type="slidenum">
              <a:rPr lang="en-US"/>
              <a:pPr>
                <a:defRPr/>
              </a:pPr>
              <a:t>‹#›</a:t>
            </a:fld>
            <a:endParaRPr lang="en-US"/>
          </a:p>
        </p:txBody>
      </p:sp>
    </p:spTree>
    <p:extLst>
      <p:ext uri="{BB962C8B-B14F-4D97-AF65-F5344CB8AC3E}">
        <p14:creationId xmlns:p14="http://schemas.microsoft.com/office/powerpoint/2010/main" val="27038715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31"/>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45713924-68F6-6F45-B7DD-37F3D5A98DF4}" type="slidenum">
              <a:rPr lang="en-US"/>
              <a:pPr>
                <a:defRPr/>
              </a:pPr>
              <a:t>‹#›</a:t>
            </a:fld>
            <a:endParaRPr lang="en-US"/>
          </a:p>
        </p:txBody>
      </p:sp>
    </p:spTree>
    <p:extLst>
      <p:ext uri="{BB962C8B-B14F-4D97-AF65-F5344CB8AC3E}">
        <p14:creationId xmlns:p14="http://schemas.microsoft.com/office/powerpoint/2010/main" val="41364035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506FC914-46B3-1148-B97C-E5469BEEE37B}" type="slidenum">
              <a:rPr lang="en-US"/>
              <a:pPr>
                <a:defRPr/>
              </a:pPr>
              <a:t>‹#›</a:t>
            </a:fld>
            <a:endParaRPr lang="en-US"/>
          </a:p>
        </p:txBody>
      </p:sp>
    </p:spTree>
    <p:extLst>
      <p:ext uri="{BB962C8B-B14F-4D97-AF65-F5344CB8AC3E}">
        <p14:creationId xmlns:p14="http://schemas.microsoft.com/office/powerpoint/2010/main" val="3271687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E808BE95-F4F5-D94A-B5B6-EB1DD57C16AF}" type="slidenum">
              <a:rPr lang="en-US"/>
              <a:pPr>
                <a:defRPr/>
              </a:pPr>
              <a:t>‹#›</a:t>
            </a:fld>
            <a:endParaRPr lang="en-US"/>
          </a:p>
        </p:txBody>
      </p:sp>
    </p:spTree>
    <p:extLst>
      <p:ext uri="{BB962C8B-B14F-4D97-AF65-F5344CB8AC3E}">
        <p14:creationId xmlns:p14="http://schemas.microsoft.com/office/powerpoint/2010/main" val="35518623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A2D140-BDEB-3042-B526-468435CF6115}" type="slidenum">
              <a:rPr lang="en-US"/>
              <a:pPr>
                <a:defRPr/>
              </a:pPr>
              <a:t>‹#›</a:t>
            </a:fld>
            <a:endParaRPr lang="en-US"/>
          </a:p>
        </p:txBody>
      </p:sp>
    </p:spTree>
    <p:extLst>
      <p:ext uri="{BB962C8B-B14F-4D97-AF65-F5344CB8AC3E}">
        <p14:creationId xmlns:p14="http://schemas.microsoft.com/office/powerpoint/2010/main" val="11168800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10361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34419E55-70C0-3A46-93B6-6B22E1CE053B}" type="slidenum">
              <a:rPr lang="en-US"/>
              <a:pPr>
                <a:defRPr/>
              </a:pPr>
              <a:t>‹#›</a:t>
            </a:fld>
            <a:endParaRPr lang="en-US"/>
          </a:p>
        </p:txBody>
      </p:sp>
    </p:spTree>
    <p:extLst>
      <p:ext uri="{BB962C8B-B14F-4D97-AF65-F5344CB8AC3E}">
        <p14:creationId xmlns:p14="http://schemas.microsoft.com/office/powerpoint/2010/main" val="243942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4F1E2119-D5AF-3A45-94E3-072FDFDB976D}" type="slidenum">
              <a:rPr lang="en-US"/>
              <a:pPr>
                <a:defRPr/>
              </a:pPr>
              <a:t>‹#›</a:t>
            </a:fld>
            <a:endParaRPr lang="en-US"/>
          </a:p>
        </p:txBody>
      </p:sp>
    </p:spTree>
    <p:extLst>
      <p:ext uri="{BB962C8B-B14F-4D97-AF65-F5344CB8AC3E}">
        <p14:creationId xmlns:p14="http://schemas.microsoft.com/office/powerpoint/2010/main" val="12844267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6804B83-6A3C-C44F-B367-C220C7482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1182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C1DF1BC-890B-F34B-A8C2-215FB14C6E7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132688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F9F3271-7DFD-F547-9FE1-2287BDC6C87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089988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74F990C-B13E-5441-96BE-B9F31847CC0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20492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6F3CB79-D98F-4740-9C34-AF7811AF569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801708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244A3831-FAC7-584D-B1C0-7776222118AA}"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27550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8335A9F-77BE-1E4C-9C1A-3E6ED72C1E5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21938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E3DA029-C8FB-ED4C-81FC-40C6F594D8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51287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93163C-35E3-1241-A702-6738B192ED8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694061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A8288EE-3132-9448-BA35-8EEDDFC45ED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201611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3361739-D950-C740-A56D-04D4744FCF0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452747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36148533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51111842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0" y="2130537"/>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1" y="3885652"/>
            <a:ext cx="6401955" cy="1753721"/>
          </a:xfrm>
          <a:prstGeom prst="rect">
            <a:avLst/>
          </a:prstGeom>
        </p:spPr>
        <p:txBody>
          <a:bodyPr vert="horz" lIns="81868" tIns="40933" rIns="81868" bIns="40933"/>
          <a:lstStyle>
            <a:lvl1pPr marL="0" indent="0" algn="ctr">
              <a:buNone/>
              <a:defRPr/>
            </a:lvl1pPr>
            <a:lvl2pPr marL="397283" indent="0" algn="ctr">
              <a:buNone/>
              <a:defRPr/>
            </a:lvl2pPr>
            <a:lvl3pPr marL="794569" indent="0" algn="ctr">
              <a:buNone/>
              <a:defRPr/>
            </a:lvl3pPr>
            <a:lvl4pPr marL="1191850" indent="0" algn="ctr">
              <a:buNone/>
              <a:defRPr/>
            </a:lvl4pPr>
            <a:lvl5pPr marL="1589134" indent="0" algn="ctr">
              <a:buNone/>
              <a:defRPr/>
            </a:lvl5pPr>
            <a:lvl6pPr marL="1986417" indent="0" algn="ctr">
              <a:buNone/>
              <a:defRPr/>
            </a:lvl6pPr>
            <a:lvl7pPr marL="2383703" indent="0" algn="ctr">
              <a:buNone/>
              <a:defRPr/>
            </a:lvl7pPr>
            <a:lvl8pPr marL="2780989" indent="0" algn="ctr">
              <a:buNone/>
              <a:defRPr/>
            </a:lvl8pPr>
            <a:lvl9pPr marL="3178270" indent="0" algn="ctr">
              <a:buNone/>
              <a:defRPr/>
            </a:lvl9pPr>
          </a:lstStyle>
          <a:p>
            <a:r>
              <a:rPr lang="en-US"/>
              <a:t>Click to edit Master subtitle style</a:t>
            </a:r>
          </a:p>
        </p:txBody>
      </p:sp>
    </p:spTree>
    <p:extLst>
      <p:ext uri="{BB962C8B-B14F-4D97-AF65-F5344CB8AC3E}">
        <p14:creationId xmlns:p14="http://schemas.microsoft.com/office/powerpoint/2010/main" val="24012736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7"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79729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494"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747"/>
            </a:lvl1pPr>
            <a:lvl2pPr marL="397283" indent="0">
              <a:buNone/>
              <a:defRPr sz="1553"/>
            </a:lvl2pPr>
            <a:lvl3pPr marL="794569" indent="0">
              <a:buNone/>
              <a:defRPr sz="1359"/>
            </a:lvl3pPr>
            <a:lvl4pPr marL="1191850" indent="0">
              <a:buNone/>
              <a:defRPr sz="1262"/>
            </a:lvl4pPr>
            <a:lvl5pPr marL="1589134" indent="0">
              <a:buNone/>
              <a:defRPr sz="1262"/>
            </a:lvl5pPr>
            <a:lvl6pPr marL="1986417" indent="0">
              <a:buNone/>
              <a:defRPr sz="1262"/>
            </a:lvl6pPr>
            <a:lvl7pPr marL="2383703" indent="0">
              <a:buNone/>
              <a:defRPr sz="1262"/>
            </a:lvl7pPr>
            <a:lvl8pPr marL="2780989" indent="0">
              <a:buNone/>
              <a:defRPr sz="1262"/>
            </a:lvl8pPr>
            <a:lvl9pPr marL="3178270" indent="0">
              <a:buNone/>
              <a:defRPr sz="1262"/>
            </a:lvl9pPr>
          </a:lstStyle>
          <a:p>
            <a:pPr lvl="0"/>
            <a:r>
              <a:rPr lang="en-US"/>
              <a:t>Click to edit Master text styles</a:t>
            </a:r>
          </a:p>
        </p:txBody>
      </p:sp>
    </p:spTree>
    <p:extLst>
      <p:ext uri="{BB962C8B-B14F-4D97-AF65-F5344CB8AC3E}">
        <p14:creationId xmlns:p14="http://schemas.microsoft.com/office/powerpoint/2010/main" val="7706958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427"/>
            </a:lvl1pPr>
            <a:lvl2pPr>
              <a:defRPr sz="2135"/>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1" y="1599643"/>
            <a:ext cx="4045239" cy="4527176"/>
          </a:xfrm>
          <a:prstGeom prst="rect">
            <a:avLst/>
          </a:prstGeom>
        </p:spPr>
        <p:txBody>
          <a:bodyPr vert="horz" lIns="81868" tIns="40933" rIns="81868" bIns="40933"/>
          <a:lstStyle>
            <a:lvl1pPr>
              <a:defRPr sz="2427"/>
            </a:lvl1pPr>
            <a:lvl2pPr>
              <a:defRPr sz="2135"/>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10385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135" b="1"/>
            </a:lvl1pPr>
            <a:lvl2pPr marL="397283" indent="0">
              <a:buNone/>
              <a:defRPr sz="1747" b="1"/>
            </a:lvl2pPr>
            <a:lvl3pPr marL="794569" indent="0">
              <a:buNone/>
              <a:defRPr sz="1553" b="1"/>
            </a:lvl3pPr>
            <a:lvl4pPr marL="1191850" indent="0">
              <a:buNone/>
              <a:defRPr sz="1359" b="1"/>
            </a:lvl4pPr>
            <a:lvl5pPr marL="1589134" indent="0">
              <a:buNone/>
              <a:defRPr sz="1359" b="1"/>
            </a:lvl5pPr>
            <a:lvl6pPr marL="1986417" indent="0">
              <a:buNone/>
              <a:defRPr sz="1359" b="1"/>
            </a:lvl6pPr>
            <a:lvl7pPr marL="2383703" indent="0">
              <a:buNone/>
              <a:defRPr sz="1359" b="1"/>
            </a:lvl7pPr>
            <a:lvl8pPr marL="2780989" indent="0">
              <a:buNone/>
              <a:defRPr sz="1359" b="1"/>
            </a:lvl8pPr>
            <a:lvl9pPr marL="3178270" indent="0">
              <a:buNone/>
              <a:defRPr sz="1359"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135"/>
            </a:lvl1pPr>
            <a:lvl2pPr>
              <a:defRPr sz="1747"/>
            </a:lvl2pPr>
            <a:lvl3pPr>
              <a:defRPr sz="1553"/>
            </a:lvl3pPr>
            <a:lvl4pPr>
              <a:defRPr sz="1359"/>
            </a:lvl4pPr>
            <a:lvl5pPr>
              <a:defRPr sz="1359"/>
            </a:lvl5pPr>
            <a:lvl6pPr>
              <a:defRPr sz="1359"/>
            </a:lvl6pPr>
            <a:lvl7pPr>
              <a:defRPr sz="1359"/>
            </a:lvl7pPr>
            <a:lvl8pPr>
              <a:defRPr sz="1359"/>
            </a:lvl8pPr>
            <a:lvl9pPr>
              <a:defRPr sz="13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135" b="1"/>
            </a:lvl1pPr>
            <a:lvl2pPr marL="397283" indent="0">
              <a:buNone/>
              <a:defRPr sz="1747" b="1"/>
            </a:lvl2pPr>
            <a:lvl3pPr marL="794569" indent="0">
              <a:buNone/>
              <a:defRPr sz="1553" b="1"/>
            </a:lvl3pPr>
            <a:lvl4pPr marL="1191850" indent="0">
              <a:buNone/>
              <a:defRPr sz="1359" b="1"/>
            </a:lvl4pPr>
            <a:lvl5pPr marL="1589134" indent="0">
              <a:buNone/>
              <a:defRPr sz="1359" b="1"/>
            </a:lvl5pPr>
            <a:lvl6pPr marL="1986417" indent="0">
              <a:buNone/>
              <a:defRPr sz="1359" b="1"/>
            </a:lvl6pPr>
            <a:lvl7pPr marL="2383703" indent="0">
              <a:buNone/>
              <a:defRPr sz="1359" b="1"/>
            </a:lvl7pPr>
            <a:lvl8pPr marL="2780989" indent="0">
              <a:buNone/>
              <a:defRPr sz="1359" b="1"/>
            </a:lvl8pPr>
            <a:lvl9pPr marL="3178270" indent="0">
              <a:buNone/>
              <a:defRPr sz="1359"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135"/>
            </a:lvl1pPr>
            <a:lvl2pPr>
              <a:defRPr sz="1747"/>
            </a:lvl2pPr>
            <a:lvl3pPr>
              <a:defRPr sz="1553"/>
            </a:lvl3pPr>
            <a:lvl4pPr>
              <a:defRPr sz="1359"/>
            </a:lvl4pPr>
            <a:lvl5pPr>
              <a:defRPr sz="1359"/>
            </a:lvl5pPr>
            <a:lvl6pPr>
              <a:defRPr sz="1359"/>
            </a:lvl6pPr>
            <a:lvl7pPr>
              <a:defRPr sz="1359"/>
            </a:lvl7pPr>
            <a:lvl8pPr>
              <a:defRPr sz="1359"/>
            </a:lvl8pPr>
            <a:lvl9pPr>
              <a:defRPr sz="13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890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8655202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4757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747"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815"/>
            </a:lvl1pPr>
            <a:lvl2pPr>
              <a:defRPr sz="2427"/>
            </a:lvl2pPr>
            <a:lvl3pPr>
              <a:defRPr sz="2135"/>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262"/>
            </a:lvl1pPr>
            <a:lvl2pPr marL="397283" indent="0">
              <a:buNone/>
              <a:defRPr sz="1068"/>
            </a:lvl2pPr>
            <a:lvl3pPr marL="794569" indent="0">
              <a:buNone/>
              <a:defRPr sz="874"/>
            </a:lvl3pPr>
            <a:lvl4pPr marL="1191850" indent="0">
              <a:buNone/>
              <a:defRPr sz="777"/>
            </a:lvl4pPr>
            <a:lvl5pPr marL="1589134" indent="0">
              <a:buNone/>
              <a:defRPr sz="777"/>
            </a:lvl5pPr>
            <a:lvl6pPr marL="1986417" indent="0">
              <a:buNone/>
              <a:defRPr sz="777"/>
            </a:lvl6pPr>
            <a:lvl7pPr marL="2383703" indent="0">
              <a:buNone/>
              <a:defRPr sz="777"/>
            </a:lvl7pPr>
            <a:lvl8pPr marL="2780989" indent="0">
              <a:buNone/>
              <a:defRPr sz="777"/>
            </a:lvl8pPr>
            <a:lvl9pPr marL="3178270" indent="0">
              <a:buNone/>
              <a:defRPr sz="777"/>
            </a:lvl9pPr>
          </a:lstStyle>
          <a:p>
            <a:pPr lvl="0"/>
            <a:r>
              <a:rPr lang="en-US"/>
              <a:t>Click to edit Master text styles</a:t>
            </a:r>
          </a:p>
        </p:txBody>
      </p:sp>
    </p:spTree>
    <p:extLst>
      <p:ext uri="{BB962C8B-B14F-4D97-AF65-F5344CB8AC3E}">
        <p14:creationId xmlns:p14="http://schemas.microsoft.com/office/powerpoint/2010/main" val="22782623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9" y="4800349"/>
            <a:ext cx="5486977" cy="567297"/>
          </a:xfrm>
          <a:prstGeom prst="rect">
            <a:avLst/>
          </a:prstGeom>
        </p:spPr>
        <p:txBody>
          <a:bodyPr vert="horz" lIns="81868" tIns="40933" rIns="81868" bIns="40933" anchor="b"/>
          <a:lstStyle>
            <a:lvl1pPr algn="l">
              <a:defRPr sz="1747" b="1"/>
            </a:lvl1pPr>
          </a:lstStyle>
          <a:p>
            <a:r>
              <a:rPr lang="en-US"/>
              <a:t>Click to edit Master title style</a:t>
            </a:r>
          </a:p>
        </p:txBody>
      </p:sp>
      <p:sp>
        <p:nvSpPr>
          <p:cNvPr id="3" name="Picture Placeholder 2"/>
          <p:cNvSpPr>
            <a:spLocks noGrp="1"/>
          </p:cNvSpPr>
          <p:nvPr>
            <p:ph type="pic" idx="1"/>
          </p:nvPr>
        </p:nvSpPr>
        <p:spPr>
          <a:xfrm>
            <a:off x="1792449" y="612122"/>
            <a:ext cx="5486977" cy="4115360"/>
          </a:xfrm>
          <a:prstGeom prst="rect">
            <a:avLst/>
          </a:prstGeom>
        </p:spPr>
        <p:txBody>
          <a:bodyPr vert="horz" lIns="81868" tIns="40933" rIns="81868" bIns="40933"/>
          <a:lstStyle>
            <a:lvl1pPr marL="0" indent="0">
              <a:buNone/>
              <a:defRPr sz="2815"/>
            </a:lvl1pPr>
            <a:lvl2pPr marL="397283" indent="0">
              <a:buNone/>
              <a:defRPr sz="2427"/>
            </a:lvl2pPr>
            <a:lvl3pPr marL="794569" indent="0">
              <a:buNone/>
              <a:defRPr sz="2135"/>
            </a:lvl3pPr>
            <a:lvl4pPr marL="1191850" indent="0">
              <a:buNone/>
              <a:defRPr sz="1747"/>
            </a:lvl4pPr>
            <a:lvl5pPr marL="1589134" indent="0">
              <a:buNone/>
              <a:defRPr sz="1747"/>
            </a:lvl5pPr>
            <a:lvl6pPr marL="1986417" indent="0">
              <a:buNone/>
              <a:defRPr sz="1747"/>
            </a:lvl6pPr>
            <a:lvl7pPr marL="2383703" indent="0">
              <a:buNone/>
              <a:defRPr sz="1747"/>
            </a:lvl7pPr>
            <a:lvl8pPr marL="2780989" indent="0">
              <a:buNone/>
              <a:defRPr sz="1747"/>
            </a:lvl8pPr>
            <a:lvl9pPr marL="3178270" indent="0">
              <a:buNone/>
              <a:defRPr sz="1747"/>
            </a:lvl9pPr>
          </a:lstStyle>
          <a:p>
            <a:pPr lvl="0"/>
            <a:endParaRPr lang="en-US" noProof="0"/>
          </a:p>
        </p:txBody>
      </p:sp>
      <p:sp>
        <p:nvSpPr>
          <p:cNvPr id="4" name="Text Placeholder 3"/>
          <p:cNvSpPr>
            <a:spLocks noGrp="1"/>
          </p:cNvSpPr>
          <p:nvPr>
            <p:ph type="body" sz="half" idx="2"/>
          </p:nvPr>
        </p:nvSpPr>
        <p:spPr>
          <a:xfrm>
            <a:off x="1792449" y="5367618"/>
            <a:ext cx="5486977" cy="804022"/>
          </a:xfrm>
          <a:prstGeom prst="rect">
            <a:avLst/>
          </a:prstGeom>
        </p:spPr>
        <p:txBody>
          <a:bodyPr vert="horz" lIns="81868" tIns="40933" rIns="81868" bIns="40933"/>
          <a:lstStyle>
            <a:lvl1pPr marL="0" indent="0">
              <a:buNone/>
              <a:defRPr sz="1262"/>
            </a:lvl1pPr>
            <a:lvl2pPr marL="397283" indent="0">
              <a:buNone/>
              <a:defRPr sz="1068"/>
            </a:lvl2pPr>
            <a:lvl3pPr marL="794569" indent="0">
              <a:buNone/>
              <a:defRPr sz="874"/>
            </a:lvl3pPr>
            <a:lvl4pPr marL="1191850" indent="0">
              <a:buNone/>
              <a:defRPr sz="777"/>
            </a:lvl4pPr>
            <a:lvl5pPr marL="1589134" indent="0">
              <a:buNone/>
              <a:defRPr sz="777"/>
            </a:lvl5pPr>
            <a:lvl6pPr marL="1986417" indent="0">
              <a:buNone/>
              <a:defRPr sz="777"/>
            </a:lvl6pPr>
            <a:lvl7pPr marL="2383703" indent="0">
              <a:buNone/>
              <a:defRPr sz="777"/>
            </a:lvl7pPr>
            <a:lvl8pPr marL="2780989" indent="0">
              <a:buNone/>
              <a:defRPr sz="777"/>
            </a:lvl8pPr>
            <a:lvl9pPr marL="3178270" indent="0">
              <a:buNone/>
              <a:defRPr sz="777"/>
            </a:lvl9pPr>
          </a:lstStyle>
          <a:p>
            <a:pPr lvl="0"/>
            <a:r>
              <a:rPr lang="en-US"/>
              <a:t>Click to edit Master text styles</a:t>
            </a:r>
          </a:p>
        </p:txBody>
      </p:sp>
    </p:spTree>
    <p:extLst>
      <p:ext uri="{BB962C8B-B14F-4D97-AF65-F5344CB8AC3E}">
        <p14:creationId xmlns:p14="http://schemas.microsoft.com/office/powerpoint/2010/main" val="37986065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7"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1493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5"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7"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3433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22149149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4780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32593214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93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4111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14256030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3032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1450266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6014589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7871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1043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00686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D92D3-C6F0-4AE2-98E8-155D94562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03123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101ED-DA5B-4213-AA7E-773E9AF2AD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825893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739347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2504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BA107-E803-4093-A0DB-09CC0DCC8588}"/>
              </a:ext>
            </a:extLst>
          </p:cNvPr>
          <p:cNvPicPr>
            <a:picLocks noChangeAspect="1"/>
          </p:cNvPicPr>
          <p:nvPr userDrawn="1"/>
        </p:nvPicPr>
        <p:blipFill>
          <a:blip r:embed="rId2"/>
          <a:stretch>
            <a:fillRect/>
          </a:stretch>
        </p:blipFill>
        <p:spPr>
          <a:xfrm>
            <a:off x="0" y="0"/>
            <a:ext cx="9144000" cy="6869261"/>
          </a:xfrm>
          <a:prstGeom prst="rect">
            <a:avLst/>
          </a:prstGeom>
        </p:spPr>
      </p:pic>
    </p:spTree>
    <p:extLst>
      <p:ext uri="{BB962C8B-B14F-4D97-AF65-F5344CB8AC3E}">
        <p14:creationId xmlns:p14="http://schemas.microsoft.com/office/powerpoint/2010/main" val="5929201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532187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1"/>
        </a:solidFill>
        <a:effectLst/>
      </p:bgPr>
    </p:bg>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1ED2826-E03E-48E4-939F-A4FDF2820A9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919223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36325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458834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1769028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7" y="2130534"/>
            <a:ext cx="7772977" cy="1469371"/>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371038" y="3885640"/>
            <a:ext cx="6401955" cy="1753721"/>
          </a:xfrm>
          <a:prstGeom prst="rect">
            <a:avLst/>
          </a:prstGeom>
        </p:spPr>
        <p:txBody>
          <a:bodyPr vert="horz" lIns="91288" tIns="45642" rIns="91288" bIns="45642"/>
          <a:lstStyle>
            <a:lvl1pPr marL="0" indent="0" algn="ctr">
              <a:buNone/>
              <a:defRPr/>
            </a:lvl1pPr>
            <a:lvl2pPr marL="402725" indent="0" algn="ctr">
              <a:buNone/>
              <a:defRPr/>
            </a:lvl2pPr>
            <a:lvl3pPr marL="805451" indent="0" algn="ctr">
              <a:buNone/>
              <a:defRPr/>
            </a:lvl3pPr>
            <a:lvl4pPr marL="1208179" indent="0" algn="ctr">
              <a:buNone/>
              <a:defRPr/>
            </a:lvl4pPr>
            <a:lvl5pPr marL="1610903" indent="0" algn="ctr">
              <a:buNone/>
              <a:defRPr/>
            </a:lvl5pPr>
            <a:lvl6pPr marL="2013632" indent="0" algn="ctr">
              <a:buNone/>
              <a:defRPr/>
            </a:lvl6pPr>
            <a:lvl7pPr marL="2416358" indent="0" algn="ctr">
              <a:buNone/>
              <a:defRPr/>
            </a:lvl7pPr>
            <a:lvl8pPr marL="2819084" indent="0" algn="ctr">
              <a:buNone/>
              <a:defRPr/>
            </a:lvl8pPr>
            <a:lvl9pPr marL="3221809" indent="0" algn="ctr">
              <a:buNone/>
              <a:defRPr/>
            </a:lvl9pPr>
          </a:lstStyle>
          <a:p>
            <a:r>
              <a:rPr lang="en-US"/>
              <a:t>Click to edit Master subtitle style</a:t>
            </a:r>
          </a:p>
        </p:txBody>
      </p:sp>
    </p:spTree>
    <p:extLst>
      <p:ext uri="{BB962C8B-B14F-4D97-AF65-F5344CB8AC3E}">
        <p14:creationId xmlns:p14="http://schemas.microsoft.com/office/powerpoint/2010/main" val="6518407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457504" y="1599643"/>
            <a:ext cx="8229023" cy="4527176"/>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424095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88" tIns="45642" rIns="91288" bIns="45642"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88" tIns="45642" rIns="91288" bIns="45642" anchor="b"/>
          <a:lstStyle>
            <a:lvl1pPr marL="0" indent="0">
              <a:buNone/>
              <a:defRPr sz="1765"/>
            </a:lvl1pPr>
            <a:lvl2pPr marL="402725" indent="0">
              <a:buNone/>
              <a:defRPr sz="1588"/>
            </a:lvl2pPr>
            <a:lvl3pPr marL="805451" indent="0">
              <a:buNone/>
              <a:defRPr sz="1412"/>
            </a:lvl3pPr>
            <a:lvl4pPr marL="1208179" indent="0">
              <a:buNone/>
              <a:defRPr sz="1235"/>
            </a:lvl4pPr>
            <a:lvl5pPr marL="1610903" indent="0">
              <a:buNone/>
              <a:defRPr sz="1235"/>
            </a:lvl5pPr>
            <a:lvl6pPr marL="2013632" indent="0">
              <a:buNone/>
              <a:defRPr sz="1235"/>
            </a:lvl6pPr>
            <a:lvl7pPr marL="2416358" indent="0">
              <a:buNone/>
              <a:defRPr sz="1235"/>
            </a:lvl7pPr>
            <a:lvl8pPr marL="2819084" indent="0">
              <a:buNone/>
              <a:defRPr sz="1235"/>
            </a:lvl8pPr>
            <a:lvl9pPr marL="3221809" indent="0">
              <a:buNone/>
              <a:defRPr sz="1235"/>
            </a:lvl9pPr>
          </a:lstStyle>
          <a:p>
            <a:pPr lvl="0"/>
            <a:r>
              <a:rPr lang="en-US"/>
              <a:t>Click to edit Master text styles</a:t>
            </a:r>
          </a:p>
        </p:txBody>
      </p:sp>
    </p:spTree>
    <p:extLst>
      <p:ext uri="{BB962C8B-B14F-4D97-AF65-F5344CB8AC3E}">
        <p14:creationId xmlns:p14="http://schemas.microsoft.com/office/powerpoint/2010/main" val="3371769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96907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88" y="1599643"/>
            <a:ext cx="4045239"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2143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0568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370008149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724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88" tIns="45642" rIns="91288" bIns="45642"/>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27699550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7" y="4800336"/>
            <a:ext cx="5486977" cy="567297"/>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47" y="612122"/>
            <a:ext cx="5486977" cy="4115360"/>
          </a:xfrm>
          <a:prstGeom prst="rect">
            <a:avLst/>
          </a:prstGeom>
        </p:spPr>
        <p:txBody>
          <a:bodyPr vert="horz" lIns="91288" tIns="45642" rIns="91288" bIns="45642"/>
          <a:lstStyle>
            <a:lvl1pPr marL="0" indent="0">
              <a:buNone/>
              <a:defRPr sz="2824"/>
            </a:lvl1pPr>
            <a:lvl2pPr marL="402725" indent="0">
              <a:buNone/>
              <a:defRPr sz="2471"/>
            </a:lvl2pPr>
            <a:lvl3pPr marL="805451" indent="0">
              <a:buNone/>
              <a:defRPr sz="2206"/>
            </a:lvl3pPr>
            <a:lvl4pPr marL="1208179" indent="0">
              <a:buNone/>
              <a:defRPr sz="1765"/>
            </a:lvl4pPr>
            <a:lvl5pPr marL="1610903" indent="0">
              <a:buNone/>
              <a:defRPr sz="1765"/>
            </a:lvl5pPr>
            <a:lvl6pPr marL="2013632" indent="0">
              <a:buNone/>
              <a:defRPr sz="1765"/>
            </a:lvl6pPr>
            <a:lvl7pPr marL="2416358" indent="0">
              <a:buNone/>
              <a:defRPr sz="1765"/>
            </a:lvl7pPr>
            <a:lvl8pPr marL="2819084" indent="0">
              <a:buNone/>
              <a:defRPr sz="1765"/>
            </a:lvl8pPr>
            <a:lvl9pPr marL="3221809" indent="0">
              <a:buNone/>
              <a:defRPr sz="1765"/>
            </a:lvl9pPr>
          </a:lstStyle>
          <a:p>
            <a:pPr lvl="0"/>
            <a:endParaRPr lang="en-US" noProof="0"/>
          </a:p>
        </p:txBody>
      </p:sp>
      <p:sp>
        <p:nvSpPr>
          <p:cNvPr id="4" name="Text Placeholder 3"/>
          <p:cNvSpPr>
            <a:spLocks noGrp="1"/>
          </p:cNvSpPr>
          <p:nvPr>
            <p:ph type="body" sz="half" idx="2"/>
          </p:nvPr>
        </p:nvSpPr>
        <p:spPr>
          <a:xfrm>
            <a:off x="1792447" y="5367618"/>
            <a:ext cx="5486977" cy="80402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18506536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1599643"/>
            <a:ext cx="8229023" cy="4527176"/>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29178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2" y="274545"/>
            <a:ext cx="2056535" cy="5852272"/>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274545"/>
            <a:ext cx="6033943" cy="5852272"/>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83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6804B83-6A3C-C44F-B367-C220C74821A8}" type="slidenum">
              <a:rPr lang="en-US"/>
              <a:pPr>
                <a:defRPr/>
              </a:pPr>
              <a:t>‹#›</a:t>
            </a:fld>
            <a:endParaRPr lang="en-US"/>
          </a:p>
        </p:txBody>
      </p:sp>
    </p:spTree>
    <p:extLst>
      <p:ext uri="{BB962C8B-B14F-4D97-AF65-F5344CB8AC3E}">
        <p14:creationId xmlns:p14="http://schemas.microsoft.com/office/powerpoint/2010/main" val="21868095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1DF1BC-890B-F34B-A8C2-215FB14C6E7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0468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61850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9F3271-7DFD-F547-9FE1-2287BDC6C87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34117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74F990C-B13E-5441-96BE-B9F31847CC0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00941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6F3CB79-D98F-4740-9C34-AF7811AF569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37952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44A3831-FAC7-584D-B1C0-7776222118A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02957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8335A9F-77BE-1E4C-9C1A-3E6ED72C1E5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32128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E3DA029-C8FB-ED4C-81FC-40C6F594D8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67315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793163C-35E3-1241-A702-6738B192ED8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51335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8288EE-3132-9448-BA35-8EEDDFC45ED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020394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3361739-D950-C740-A56D-04D4744FCF0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82250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7" y="2130534"/>
            <a:ext cx="7772977" cy="1469371"/>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371038" y="3885640"/>
            <a:ext cx="6401955" cy="1753721"/>
          </a:xfrm>
          <a:prstGeom prst="rect">
            <a:avLst/>
          </a:prstGeom>
        </p:spPr>
        <p:txBody>
          <a:bodyPr vert="horz" lIns="91288" tIns="45642" rIns="91288" bIns="45642"/>
          <a:lstStyle>
            <a:lvl1pPr marL="0" indent="0" algn="ctr">
              <a:buNone/>
              <a:defRPr/>
            </a:lvl1pPr>
            <a:lvl2pPr marL="402725" indent="0" algn="ctr">
              <a:buNone/>
              <a:defRPr/>
            </a:lvl2pPr>
            <a:lvl3pPr marL="805451" indent="0" algn="ctr">
              <a:buNone/>
              <a:defRPr/>
            </a:lvl3pPr>
            <a:lvl4pPr marL="1208179" indent="0" algn="ctr">
              <a:buNone/>
              <a:defRPr/>
            </a:lvl4pPr>
            <a:lvl5pPr marL="1610903" indent="0" algn="ctr">
              <a:buNone/>
              <a:defRPr/>
            </a:lvl5pPr>
            <a:lvl6pPr marL="2013632" indent="0" algn="ctr">
              <a:buNone/>
              <a:defRPr/>
            </a:lvl6pPr>
            <a:lvl7pPr marL="2416358" indent="0" algn="ctr">
              <a:buNone/>
              <a:defRPr/>
            </a:lvl7pPr>
            <a:lvl8pPr marL="2819084" indent="0" algn="ctr">
              <a:buNone/>
              <a:defRPr/>
            </a:lvl8pPr>
            <a:lvl9pPr marL="3221809" indent="0" algn="ctr">
              <a:buNone/>
              <a:defRPr/>
            </a:lvl9pPr>
          </a:lstStyle>
          <a:p>
            <a:r>
              <a:rPr lang="en-US"/>
              <a:t>Click to edit Master subtitle style</a:t>
            </a:r>
          </a:p>
        </p:txBody>
      </p:sp>
    </p:spTree>
    <p:extLst>
      <p:ext uri="{BB962C8B-B14F-4D97-AF65-F5344CB8AC3E}">
        <p14:creationId xmlns:p14="http://schemas.microsoft.com/office/powerpoint/2010/main" val="3964798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89863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457504" y="1599643"/>
            <a:ext cx="8229023" cy="4527176"/>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9030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88" tIns="45642" rIns="91288" bIns="45642"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88" tIns="45642" rIns="91288" bIns="45642" anchor="b"/>
          <a:lstStyle>
            <a:lvl1pPr marL="0" indent="0">
              <a:buNone/>
              <a:defRPr sz="1765"/>
            </a:lvl1pPr>
            <a:lvl2pPr marL="402725" indent="0">
              <a:buNone/>
              <a:defRPr sz="1588"/>
            </a:lvl2pPr>
            <a:lvl3pPr marL="805451" indent="0">
              <a:buNone/>
              <a:defRPr sz="1412"/>
            </a:lvl3pPr>
            <a:lvl4pPr marL="1208179" indent="0">
              <a:buNone/>
              <a:defRPr sz="1235"/>
            </a:lvl4pPr>
            <a:lvl5pPr marL="1610903" indent="0">
              <a:buNone/>
              <a:defRPr sz="1235"/>
            </a:lvl5pPr>
            <a:lvl6pPr marL="2013632" indent="0">
              <a:buNone/>
              <a:defRPr sz="1235"/>
            </a:lvl6pPr>
            <a:lvl7pPr marL="2416358" indent="0">
              <a:buNone/>
              <a:defRPr sz="1235"/>
            </a:lvl7pPr>
            <a:lvl8pPr marL="2819084" indent="0">
              <a:buNone/>
              <a:defRPr sz="1235"/>
            </a:lvl8pPr>
            <a:lvl9pPr marL="3221809" indent="0">
              <a:buNone/>
              <a:defRPr sz="1235"/>
            </a:lvl9pPr>
          </a:lstStyle>
          <a:p>
            <a:pPr lvl="0"/>
            <a:r>
              <a:rPr lang="en-US"/>
              <a:t>Click to edit Master text styles</a:t>
            </a:r>
          </a:p>
        </p:txBody>
      </p:sp>
    </p:spTree>
    <p:extLst>
      <p:ext uri="{BB962C8B-B14F-4D97-AF65-F5344CB8AC3E}">
        <p14:creationId xmlns:p14="http://schemas.microsoft.com/office/powerpoint/2010/main" val="29609927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88" y="1599643"/>
            <a:ext cx="4045239"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7082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9580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35032995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6093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88" tIns="45642" rIns="91288" bIns="45642"/>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25218906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7" y="4800336"/>
            <a:ext cx="5486977" cy="567297"/>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47" y="612122"/>
            <a:ext cx="5486977" cy="4115360"/>
          </a:xfrm>
          <a:prstGeom prst="rect">
            <a:avLst/>
          </a:prstGeom>
        </p:spPr>
        <p:txBody>
          <a:bodyPr vert="horz" lIns="91288" tIns="45642" rIns="91288" bIns="45642"/>
          <a:lstStyle>
            <a:lvl1pPr marL="0" indent="0">
              <a:buNone/>
              <a:defRPr sz="2824"/>
            </a:lvl1pPr>
            <a:lvl2pPr marL="402725" indent="0">
              <a:buNone/>
              <a:defRPr sz="2471"/>
            </a:lvl2pPr>
            <a:lvl3pPr marL="805451" indent="0">
              <a:buNone/>
              <a:defRPr sz="2206"/>
            </a:lvl3pPr>
            <a:lvl4pPr marL="1208179" indent="0">
              <a:buNone/>
              <a:defRPr sz="1765"/>
            </a:lvl4pPr>
            <a:lvl5pPr marL="1610903" indent="0">
              <a:buNone/>
              <a:defRPr sz="1765"/>
            </a:lvl5pPr>
            <a:lvl6pPr marL="2013632" indent="0">
              <a:buNone/>
              <a:defRPr sz="1765"/>
            </a:lvl6pPr>
            <a:lvl7pPr marL="2416358" indent="0">
              <a:buNone/>
              <a:defRPr sz="1765"/>
            </a:lvl7pPr>
            <a:lvl8pPr marL="2819084" indent="0">
              <a:buNone/>
              <a:defRPr sz="1765"/>
            </a:lvl8pPr>
            <a:lvl9pPr marL="3221809" indent="0">
              <a:buNone/>
              <a:defRPr sz="1765"/>
            </a:lvl9pPr>
          </a:lstStyle>
          <a:p>
            <a:pPr lvl="0"/>
            <a:endParaRPr lang="en-US" noProof="0"/>
          </a:p>
        </p:txBody>
      </p:sp>
      <p:sp>
        <p:nvSpPr>
          <p:cNvPr id="4" name="Text Placeholder 3"/>
          <p:cNvSpPr>
            <a:spLocks noGrp="1"/>
          </p:cNvSpPr>
          <p:nvPr>
            <p:ph type="body" sz="half" idx="2"/>
          </p:nvPr>
        </p:nvSpPr>
        <p:spPr>
          <a:xfrm>
            <a:off x="1792447" y="5367618"/>
            <a:ext cx="5486977" cy="80402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28537272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1599643"/>
            <a:ext cx="8229023" cy="4527176"/>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7436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2" y="274545"/>
            <a:ext cx="2056535" cy="5852272"/>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274545"/>
            <a:ext cx="6033943" cy="5852272"/>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983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875604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40427956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41260458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20083041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923399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192439907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21147938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40406693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11251883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3317986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4095106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09261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25647104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97376560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4662283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79595800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9039888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06788691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40038432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4563471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2052863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424110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37102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18237701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61707649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9/10/23</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58951575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9/10/23</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559774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9/10/23</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2748860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9/10/23</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15034198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9/10/23</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6358896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9/10/23</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18056692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9/10/23</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43290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9/10/23</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564343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2162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9/10/23</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8828890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9/10/23</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20063881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9/10/23</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9317263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endParaRPr lang="en-US">
              <a:solidFill>
                <a:srgbClr val="FFFFFF"/>
              </a:solidFill>
            </a:endParaRPr>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1203826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2926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6513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1456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8691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1221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2457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957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6905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8811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1529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1268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4551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5292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3175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3558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4824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pPr algn="l"/>
            <a:fld id="{89259E99-F706-9743-9EF0-84719C9D01C5}" type="slidenum">
              <a:rPr lang="en-US" smtClean="0">
                <a:latin typeface="Arial" charset="0"/>
              </a:rPr>
              <a:pPr algn="l"/>
              <a:t>‹#›</a:t>
            </a:fld>
            <a:endParaRPr lang="en-US">
              <a:latin typeface="Arial" charset="0"/>
            </a:endParaRPr>
          </a:p>
        </p:txBody>
      </p:sp>
    </p:spTree>
    <p:extLst>
      <p:ext uri="{BB962C8B-B14F-4D97-AF65-F5344CB8AC3E}">
        <p14:creationId xmlns:p14="http://schemas.microsoft.com/office/powerpoint/2010/main" val="21335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782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13240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72686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49385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567894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66199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08638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130146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6448608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85641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99868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91035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2622991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814548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6540680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37564098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20849405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42660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804036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31439750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3350633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22000824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357069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80" y="1789131"/>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86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91"/>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08A129A9-051D-D543-8E44-91D3777567F9}" type="slidenum">
              <a:rPr lang="en-US"/>
              <a:pPr>
                <a:defRPr/>
              </a:pPr>
              <a:t>‹#›</a:t>
            </a:fld>
            <a:endParaRPr lang="en-US"/>
          </a:p>
        </p:txBody>
      </p:sp>
    </p:spTree>
    <p:extLst>
      <p:ext uri="{BB962C8B-B14F-4D97-AF65-F5344CB8AC3E}">
        <p14:creationId xmlns:p14="http://schemas.microsoft.com/office/powerpoint/2010/main" val="2462923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7447AC4-94A8-F24C-AE04-5DE65E352E8D}" type="slidenum">
              <a:rPr lang="en-US"/>
              <a:pPr>
                <a:defRPr/>
              </a:pPr>
              <a:t>‹#›</a:t>
            </a:fld>
            <a:endParaRPr lang="en-US"/>
          </a:p>
        </p:txBody>
      </p:sp>
    </p:spTree>
    <p:extLst>
      <p:ext uri="{BB962C8B-B14F-4D97-AF65-F5344CB8AC3E}">
        <p14:creationId xmlns:p14="http://schemas.microsoft.com/office/powerpoint/2010/main" val="33682351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8399A5D-045B-E643-8458-F3DF30316D9C}" type="slidenum">
              <a:rPr lang="en-US"/>
              <a:pPr>
                <a:defRPr/>
              </a:pPr>
              <a:t>‹#›</a:t>
            </a:fld>
            <a:endParaRPr lang="en-US"/>
          </a:p>
        </p:txBody>
      </p:sp>
    </p:spTree>
    <p:extLst>
      <p:ext uri="{BB962C8B-B14F-4D97-AF65-F5344CB8AC3E}">
        <p14:creationId xmlns:p14="http://schemas.microsoft.com/office/powerpoint/2010/main" val="4244136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8AF76DA-1F40-2341-A0A6-BD2B214925EE}" type="slidenum">
              <a:rPr lang="en-US"/>
              <a:pPr>
                <a:defRPr/>
              </a:pPr>
              <a:t>‹#›</a:t>
            </a:fld>
            <a:endParaRPr lang="en-US"/>
          </a:p>
        </p:txBody>
      </p:sp>
    </p:spTree>
    <p:extLst>
      <p:ext uri="{BB962C8B-B14F-4D97-AF65-F5344CB8AC3E}">
        <p14:creationId xmlns:p14="http://schemas.microsoft.com/office/powerpoint/2010/main" val="2017601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004D3FA-EDC4-AA49-AC39-CAB707684874}" type="slidenum">
              <a:rPr lang="en-US"/>
              <a:pPr>
                <a:defRPr/>
              </a:pPr>
              <a:t>‹#›</a:t>
            </a:fld>
            <a:endParaRPr lang="en-US"/>
          </a:p>
        </p:txBody>
      </p:sp>
    </p:spTree>
    <p:extLst>
      <p:ext uri="{BB962C8B-B14F-4D97-AF65-F5344CB8AC3E}">
        <p14:creationId xmlns:p14="http://schemas.microsoft.com/office/powerpoint/2010/main" val="334006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15672A1-67C9-9441-A61A-22F9DD7F0061}" type="slidenum">
              <a:rPr lang="en-US"/>
              <a:pPr>
                <a:defRPr/>
              </a:pPr>
              <a:t>‹#›</a:t>
            </a:fld>
            <a:endParaRPr lang="en-US"/>
          </a:p>
        </p:txBody>
      </p:sp>
    </p:spTree>
    <p:extLst>
      <p:ext uri="{BB962C8B-B14F-4D97-AF65-F5344CB8AC3E}">
        <p14:creationId xmlns:p14="http://schemas.microsoft.com/office/powerpoint/2010/main" val="22674065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3EF2508-D4F7-874F-B85C-6D50AD08F309}" type="slidenum">
              <a:rPr lang="en-US"/>
              <a:pPr>
                <a:defRPr/>
              </a:pPr>
              <a:t>‹#›</a:t>
            </a:fld>
            <a:endParaRPr lang="en-US"/>
          </a:p>
        </p:txBody>
      </p:sp>
    </p:spTree>
    <p:extLst>
      <p:ext uri="{BB962C8B-B14F-4D97-AF65-F5344CB8AC3E}">
        <p14:creationId xmlns:p14="http://schemas.microsoft.com/office/powerpoint/2010/main" val="23311086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CB7D909-E14E-924B-A11B-2FEF80B461A5}" type="slidenum">
              <a:rPr lang="en-US"/>
              <a:pPr>
                <a:defRPr/>
              </a:pPr>
              <a:t>‹#›</a:t>
            </a:fld>
            <a:endParaRPr lang="en-US"/>
          </a:p>
        </p:txBody>
      </p:sp>
    </p:spTree>
    <p:extLst>
      <p:ext uri="{BB962C8B-B14F-4D97-AF65-F5344CB8AC3E}">
        <p14:creationId xmlns:p14="http://schemas.microsoft.com/office/powerpoint/2010/main" val="34955921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5A6FE2-030F-F449-9D78-45779A37610E}" type="slidenum">
              <a:rPr lang="en-US"/>
              <a:pPr>
                <a:defRPr/>
              </a:pPr>
              <a:t>‹#›</a:t>
            </a:fld>
            <a:endParaRPr lang="en-US"/>
          </a:p>
        </p:txBody>
      </p:sp>
    </p:spTree>
    <p:extLst>
      <p:ext uri="{BB962C8B-B14F-4D97-AF65-F5344CB8AC3E}">
        <p14:creationId xmlns:p14="http://schemas.microsoft.com/office/powerpoint/2010/main" val="6620675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03E2CBF-FDB6-744D-8640-123475F5AB7F}" type="slidenum">
              <a:rPr lang="en-US"/>
              <a:pPr>
                <a:defRPr/>
              </a:pPr>
              <a:t>‹#›</a:t>
            </a:fld>
            <a:endParaRPr lang="en-US"/>
          </a:p>
        </p:txBody>
      </p:sp>
    </p:spTree>
    <p:extLst>
      <p:ext uri="{BB962C8B-B14F-4D97-AF65-F5344CB8AC3E}">
        <p14:creationId xmlns:p14="http://schemas.microsoft.com/office/powerpoint/2010/main" val="35723629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BE4F866-2326-4442-80DF-F6DB80EF538C}" type="slidenum">
              <a:rPr lang="en-US"/>
              <a:pPr>
                <a:defRPr/>
              </a:pPr>
              <a:t>‹#›</a:t>
            </a:fld>
            <a:endParaRPr lang="en-US"/>
          </a:p>
        </p:txBody>
      </p:sp>
    </p:spTree>
    <p:extLst>
      <p:ext uri="{BB962C8B-B14F-4D97-AF65-F5344CB8AC3E}">
        <p14:creationId xmlns:p14="http://schemas.microsoft.com/office/powerpoint/2010/main" val="2620553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pPr>
                <a:defRPr/>
              </a:pPr>
              <a:t>‹#›</a:t>
            </a:fld>
            <a:endParaRPr lang="en-US"/>
          </a:p>
        </p:txBody>
      </p:sp>
    </p:spTree>
    <p:extLst>
      <p:ext uri="{BB962C8B-B14F-4D97-AF65-F5344CB8AC3E}">
        <p14:creationId xmlns:p14="http://schemas.microsoft.com/office/powerpoint/2010/main" val="14299926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pPr>
                <a:defRPr/>
              </a:pPr>
              <a:t>‹#›</a:t>
            </a:fld>
            <a:endParaRPr lang="en-US"/>
          </a:p>
        </p:txBody>
      </p:sp>
    </p:spTree>
    <p:extLst>
      <p:ext uri="{BB962C8B-B14F-4D97-AF65-F5344CB8AC3E}">
        <p14:creationId xmlns:p14="http://schemas.microsoft.com/office/powerpoint/2010/main" val="2190918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pPr>
                <a:defRPr/>
              </a:pPr>
              <a:t>‹#›</a:t>
            </a:fld>
            <a:endParaRPr lang="en-US"/>
          </a:p>
        </p:txBody>
      </p:sp>
    </p:spTree>
    <p:extLst>
      <p:ext uri="{BB962C8B-B14F-4D97-AF65-F5344CB8AC3E}">
        <p14:creationId xmlns:p14="http://schemas.microsoft.com/office/powerpoint/2010/main" val="254039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pPr>
                <a:defRPr/>
              </a:pPr>
              <a:t>‹#›</a:t>
            </a:fld>
            <a:endParaRPr lang="en-US"/>
          </a:p>
        </p:txBody>
      </p:sp>
    </p:spTree>
    <p:extLst>
      <p:ext uri="{BB962C8B-B14F-4D97-AF65-F5344CB8AC3E}">
        <p14:creationId xmlns:p14="http://schemas.microsoft.com/office/powerpoint/2010/main" val="34576962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5" Type="http://schemas.openxmlformats.org/officeDocument/2006/relationships/image" Target="../media/image1.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4.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7.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8.xml"/><Relationship Id="rId1"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2.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0.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94.xml"/><Relationship Id="rId7" Type="http://schemas.openxmlformats.org/officeDocument/2006/relationships/theme" Target="../theme/theme21.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5" Type="http://schemas.openxmlformats.org/officeDocument/2006/relationships/slideLayout" Target="../slideLayouts/slideLayout196.xml"/><Relationship Id="rId4" Type="http://schemas.openxmlformats.org/officeDocument/2006/relationships/slideLayout" Target="../slideLayouts/slideLayout19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4" Type="http://schemas.openxmlformats.org/officeDocument/2006/relationships/image" Target="../media/image3.jpeg"/></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01.xml"/><Relationship Id="rId1" Type="http://schemas.openxmlformats.org/officeDocument/2006/relationships/slideLayout" Target="../slideLayouts/slideLayout20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4.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14.xml"/><Relationship Id="rId1" Type="http://schemas.openxmlformats.org/officeDocument/2006/relationships/slideLayout" Target="../slideLayouts/slideLayout21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theme" Target="../theme/theme28.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9.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30.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1.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2.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12.pn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3.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image" Target="../media/image14.png"/><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13.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4.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5.xml"/><Relationship Id="rId1" Type="http://schemas.openxmlformats.org/officeDocument/2006/relationships/slideLayout" Target="../slideLayouts/slideLayout3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80" y="1789131"/>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Tahoma" charset="0"/>
              </a:defRPr>
            </a:lvl1pPr>
          </a:lstStyle>
          <a:p>
            <a:pPr>
              <a:defRPr/>
            </a:pPr>
            <a:fld id="{57BCE450-9A1D-6D4F-816A-2FBD12B991B9}" type="slidenum">
              <a:rPr lang="en-US"/>
              <a:pPr>
                <a:defRPr/>
              </a:pPr>
              <a:t>‹#›</a:t>
            </a:fld>
            <a:endParaRPr lang="en-US"/>
          </a:p>
        </p:txBody>
      </p:sp>
    </p:spTree>
    <p:extLst>
      <p:ext uri="{BB962C8B-B14F-4D97-AF65-F5344CB8AC3E}">
        <p14:creationId xmlns:p14="http://schemas.microsoft.com/office/powerpoint/2010/main" val="2670382645"/>
      </p:ext>
    </p:extLst>
  </p:cSld>
  <p:clrMap bg1="dk2" tx1="lt1" bg2="dk1" tx2="lt2" accent1="accent1" accent2="accent2" accent3="accent3" accent4="accent4" accent5="accent5" accent6="accent6" hlink="hlink" folHlink="folHlink"/>
  <p:sldLayoutIdLst>
    <p:sldLayoutId id="2147488564" r:id="rId1"/>
    <p:sldLayoutId id="2147488565" r:id="rId2"/>
    <p:sldLayoutId id="2147488566" r:id="rId3"/>
    <p:sldLayoutId id="2147488567" r:id="rId4"/>
    <p:sldLayoutId id="2147488568" r:id="rId5"/>
    <p:sldLayoutId id="2147488569" r:id="rId6"/>
    <p:sldLayoutId id="2147488570" r:id="rId7"/>
    <p:sldLayoutId id="2147488571" r:id="rId8"/>
    <p:sldLayoutId id="2147488572" r:id="rId9"/>
    <p:sldLayoutId id="2147488573" r:id="rId10"/>
    <p:sldLayoutId id="214748857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pPr>
                <a:defRPr/>
              </a:pPr>
              <a:t>‹#›</a:t>
            </a:fld>
            <a:endParaRPr lang="en-US"/>
          </a:p>
        </p:txBody>
      </p:sp>
    </p:spTree>
    <p:extLst>
      <p:ext uri="{BB962C8B-B14F-4D97-AF65-F5344CB8AC3E}">
        <p14:creationId xmlns:p14="http://schemas.microsoft.com/office/powerpoint/2010/main" val="1096943592"/>
      </p:ext>
    </p:extLst>
  </p:cSld>
  <p:clrMap bg1="lt1" tx1="dk1" bg2="lt2" tx2="dk2" accent1="accent1" accent2="accent2" accent3="accent3" accent4="accent4" accent5="accent5" accent6="accent6" hlink="hlink" folHlink="folHlink"/>
  <p:sldLayoutIdLst>
    <p:sldLayoutId id="2147488576" r:id="rId1"/>
    <p:sldLayoutId id="2147488577" r:id="rId2"/>
    <p:sldLayoutId id="2147488578" r:id="rId3"/>
    <p:sldLayoutId id="2147488579" r:id="rId4"/>
    <p:sldLayoutId id="2147488580" r:id="rId5"/>
    <p:sldLayoutId id="2147488581" r:id="rId6"/>
    <p:sldLayoutId id="2147488582" r:id="rId7"/>
    <p:sldLayoutId id="2147488583" r:id="rId8"/>
    <p:sldLayoutId id="2147488584" r:id="rId9"/>
    <p:sldLayoutId id="2147488585" r:id="rId10"/>
    <p:sldLayoutId id="214748858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424203192"/>
      </p:ext>
    </p:extLst>
  </p:cSld>
  <p:clrMap bg1="lt1" tx1="dk1" bg2="lt2" tx2="dk2" accent1="accent1" accent2="accent2" accent3="accent3" accent4="accent4" accent5="accent5" accent6="accent6" hlink="hlink" folHlink="folHlink"/>
  <p:sldLayoutIdLst>
    <p:sldLayoutId id="2147488889" r:id="rId1"/>
    <p:sldLayoutId id="2147488890" r:id="rId2"/>
    <p:sldLayoutId id="2147488891" r:id="rId3"/>
    <p:sldLayoutId id="2147488892" r:id="rId4"/>
    <p:sldLayoutId id="2147488893" r:id="rId5"/>
    <p:sldLayoutId id="2147488894" r:id="rId6"/>
    <p:sldLayoutId id="2147488895" r:id="rId7"/>
    <p:sldLayoutId id="2147488896" r:id="rId8"/>
    <p:sldLayoutId id="2147488897" r:id="rId9"/>
    <p:sldLayoutId id="2147488898" r:id="rId10"/>
    <p:sldLayoutId id="2147488899"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85319B30-8167-3E4C-9322-A6834400561E}" type="slidenum">
              <a:rPr lang="en-US"/>
              <a:pPr>
                <a:defRPr/>
              </a:pPr>
              <a:t>‹#›</a:t>
            </a:fld>
            <a:endParaRPr lang="en-US"/>
          </a:p>
        </p:txBody>
      </p:sp>
    </p:spTree>
    <p:extLst>
      <p:ext uri="{BB962C8B-B14F-4D97-AF65-F5344CB8AC3E}">
        <p14:creationId xmlns:p14="http://schemas.microsoft.com/office/powerpoint/2010/main" val="484326708"/>
      </p:ext>
    </p:extLst>
  </p:cSld>
  <p:clrMap bg1="dk2" tx1="lt1" bg2="dk1" tx2="lt2" accent1="accent1" accent2="accent2" accent3="accent3" accent4="accent4" accent5="accent5" accent6="accent6" hlink="hlink" folHlink="folHlink"/>
  <p:sldLayoutIdLst>
    <p:sldLayoutId id="2147488913" r:id="rId1"/>
    <p:sldLayoutId id="2147488914" r:id="rId2"/>
    <p:sldLayoutId id="2147488915" r:id="rId3"/>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40241306"/>
      </p:ext>
    </p:extLst>
  </p:cSld>
  <p:clrMap bg1="lt1" tx1="dk1" bg2="lt2" tx2="dk2" accent1="accent1" accent2="accent2" accent3="accent3" accent4="accent4" accent5="accent5" accent6="accent6" hlink="hlink" folHlink="folHlink"/>
  <p:sldLayoutIdLst>
    <p:sldLayoutId id="2147488917" r:id="rId1"/>
    <p:sldLayoutId id="2147488918" r:id="rId2"/>
    <p:sldLayoutId id="2147488919" r:id="rId3"/>
    <p:sldLayoutId id="2147488920" r:id="rId4"/>
    <p:sldLayoutId id="2147488921" r:id="rId5"/>
    <p:sldLayoutId id="2147488922" r:id="rId6"/>
    <p:sldLayoutId id="2147488923" r:id="rId7"/>
    <p:sldLayoutId id="2147488924" r:id="rId8"/>
    <p:sldLayoutId id="2147488925" r:id="rId9"/>
    <p:sldLayoutId id="2147488926" r:id="rId10"/>
    <p:sldLayoutId id="214748892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106852794"/>
      </p:ext>
    </p:extLst>
  </p:cSld>
  <p:clrMap bg1="lt1" tx1="dk1" bg2="lt2" tx2="dk2" accent1="accent1" accent2="accent2" accent3="accent3" accent4="accent4" accent5="accent5" accent6="accent6" hlink="hlink" folHlink="folHlink"/>
  <p:sldLayoutIdLst>
    <p:sldLayoutId id="2147488929" r:id="rId1"/>
    <p:sldLayoutId id="2147488930" r:id="rId2"/>
    <p:sldLayoutId id="2147488931" r:id="rId3"/>
    <p:sldLayoutId id="2147488932" r:id="rId4"/>
    <p:sldLayoutId id="2147488933" r:id="rId5"/>
    <p:sldLayoutId id="2147488934" r:id="rId6"/>
    <p:sldLayoutId id="2147488935" r:id="rId7"/>
    <p:sldLayoutId id="2147488936" r:id="rId8"/>
    <p:sldLayoutId id="2147488937" r:id="rId9"/>
    <p:sldLayoutId id="2147488938" r:id="rId10"/>
    <p:sldLayoutId id="2147488939" r:id="rId11"/>
    <p:sldLayoutId id="2147488940" r:id="rId12"/>
    <p:sldLayoutId id="21474889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27680776"/>
      </p:ext>
    </p:extLst>
  </p:cSld>
  <p:clrMap bg1="lt1" tx1="dk1" bg2="lt2" tx2="dk2" accent1="accent1" accent2="accent2" accent3="accent3" accent4="accent4" accent5="accent5" accent6="accent6" hlink="hlink" folHlink="folHlink"/>
  <p:sldLayoutIdLst>
    <p:sldLayoutId id="2147488943" r:id="rId1"/>
    <p:sldLayoutId id="2147488944" r:id="rId2"/>
    <p:sldLayoutId id="2147488945" r:id="rId3"/>
    <p:sldLayoutId id="2147488946" r:id="rId4"/>
    <p:sldLayoutId id="2147488947" r:id="rId5"/>
    <p:sldLayoutId id="2147488948" r:id="rId6"/>
    <p:sldLayoutId id="2147488949" r:id="rId7"/>
    <p:sldLayoutId id="2147488950" r:id="rId8"/>
    <p:sldLayoutId id="2147488951" r:id="rId9"/>
    <p:sldLayoutId id="2147488952" r:id="rId10"/>
    <p:sldLayoutId id="2147488953" r:id="rId11"/>
    <p:sldLayoutId id="2147488954" r:id="rId12"/>
    <p:sldLayoutId id="21474889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97664853"/>
      </p:ext>
    </p:extLst>
  </p:cSld>
  <p:clrMap bg1="lt1" tx1="dk1" bg2="lt2" tx2="dk2" accent1="accent1" accent2="accent2" accent3="accent3" accent4="accent4" accent5="accent5" accent6="accent6" hlink="hlink" folHlink="folHlink"/>
  <p:sldLayoutIdLst>
    <p:sldLayoutId id="2147488957" r:id="rId1"/>
    <p:sldLayoutId id="2147488958" r:id="rId2"/>
    <p:sldLayoutId id="2147488959" r:id="rId3"/>
    <p:sldLayoutId id="2147488960" r:id="rId4"/>
    <p:sldLayoutId id="2147488961" r:id="rId5"/>
    <p:sldLayoutId id="2147488962" r:id="rId6"/>
    <p:sldLayoutId id="2147488963" r:id="rId7"/>
    <p:sldLayoutId id="2147488964" r:id="rId8"/>
    <p:sldLayoutId id="2147488965" r:id="rId9"/>
    <p:sldLayoutId id="2147488966" r:id="rId10"/>
    <p:sldLayoutId id="214748896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3ADDF605-BE1A-F543-96C2-BBB52BE1585C}" type="slidenum">
              <a:rPr lang="en-US"/>
              <a:pPr>
                <a:defRPr/>
              </a:pPr>
              <a:t>‹#›</a:t>
            </a:fld>
            <a:endParaRPr lang="en-US"/>
          </a:p>
        </p:txBody>
      </p:sp>
    </p:spTree>
    <p:extLst>
      <p:ext uri="{BB962C8B-B14F-4D97-AF65-F5344CB8AC3E}">
        <p14:creationId xmlns:p14="http://schemas.microsoft.com/office/powerpoint/2010/main" val="3772948493"/>
      </p:ext>
    </p:extLst>
  </p:cSld>
  <p:clrMap bg1="dk2" tx1="lt1" bg2="dk1" tx2="lt2" accent1="accent1" accent2="accent2" accent3="accent3" accent4="accent4" accent5="accent5" accent6="accent6" hlink="hlink" folHlink="folHlink"/>
  <p:sldLayoutIdLst>
    <p:sldLayoutId id="2147488969" r:id="rId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027928"/>
      </p:ext>
    </p:extLst>
  </p:cSld>
  <p:clrMap bg1="lt1" tx1="dk1" bg2="lt2" tx2="dk2" accent1="accent1" accent2="accent2" accent3="accent3" accent4="accent4" accent5="accent5" accent6="accent6" hlink="hlink" folHlink="folHlink"/>
  <p:sldLayoutIdLst>
    <p:sldLayoutId id="2147488971" r:id="rId1"/>
    <p:sldLayoutId id="2147488972" r:id="rId2"/>
    <p:sldLayoutId id="2147488973" r:id="rId3"/>
    <p:sldLayoutId id="2147488974" r:id="rId4"/>
    <p:sldLayoutId id="2147488975" r:id="rId5"/>
    <p:sldLayoutId id="2147488976" r:id="rId6"/>
    <p:sldLayoutId id="2147488977" r:id="rId7"/>
    <p:sldLayoutId id="2147488978" r:id="rId8"/>
    <p:sldLayoutId id="2147488979" r:id="rId9"/>
    <p:sldLayoutId id="2147488980" r:id="rId10"/>
    <p:sldLayoutId id="2147488981"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120883"/>
      </p:ext>
    </p:extLst>
  </p:cSld>
  <p:clrMap bg1="lt1" tx1="dk1" bg2="lt2" tx2="dk2" accent1="accent1" accent2="accent2" accent3="accent3" accent4="accent4" accent5="accent5" accent6="accent6" hlink="hlink" folHlink="folHlink"/>
  <p:sldLayoutIdLst>
    <p:sldLayoutId id="2147488983" r:id="rId1"/>
    <p:sldLayoutId id="2147488984" r:id="rId2"/>
    <p:sldLayoutId id="2147488985" r:id="rId3"/>
    <p:sldLayoutId id="2147488986" r:id="rId4"/>
    <p:sldLayoutId id="2147488987" r:id="rId5"/>
    <p:sldLayoutId id="2147488988" r:id="rId6"/>
    <p:sldLayoutId id="2147488989" r:id="rId7"/>
    <p:sldLayoutId id="2147488990" r:id="rId8"/>
    <p:sldLayoutId id="2147488991" r:id="rId9"/>
    <p:sldLayoutId id="2147488992" r:id="rId10"/>
    <p:sldLayoutId id="21474889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80" y="16"/>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7"/>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FFCC00"/>
                </a:solidFill>
                <a:latin typeface="Arial Black" charset="0"/>
              </a:defRPr>
            </a:lvl1pPr>
          </a:lstStyle>
          <a:p>
            <a:pPr>
              <a:defRPr/>
            </a:pPr>
            <a:fld id="{FE9862EE-534D-4741-9D19-97510A4A7B6C}" type="slidenum">
              <a:rPr lang="en-US"/>
              <a:pPr>
                <a:defRPr/>
              </a:pPr>
              <a:t>‹#›</a:t>
            </a:fld>
            <a:endParaRPr lang="en-US"/>
          </a:p>
        </p:txBody>
      </p:sp>
    </p:spTree>
    <p:extLst>
      <p:ext uri="{BB962C8B-B14F-4D97-AF65-F5344CB8AC3E}">
        <p14:creationId xmlns:p14="http://schemas.microsoft.com/office/powerpoint/2010/main" val="3545010699"/>
      </p:ext>
    </p:extLst>
  </p:cSld>
  <p:clrMap bg1="dk2" tx1="lt1" bg2="dk1" tx2="lt2" accent1="accent1" accent2="accent2" accent3="accent3" accent4="accent4" accent5="accent5" accent6="accent6" hlink="hlink" folHlink="folHlink"/>
  <p:sldLayoutIdLst>
    <p:sldLayoutId id="2147488995" r:id="rId1"/>
    <p:sldLayoutId id="2147488996" r:id="rId2"/>
    <p:sldLayoutId id="2147488997" r:id="rId3"/>
    <p:sldLayoutId id="2147488998" r:id="rId4"/>
    <p:sldLayoutId id="2147488999" r:id="rId5"/>
    <p:sldLayoutId id="2147489000"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6686" algn="l" rtl="0" fontAlgn="base">
        <a:spcBef>
          <a:spcPct val="0"/>
        </a:spcBef>
        <a:spcAft>
          <a:spcPct val="0"/>
        </a:spcAft>
        <a:defRPr sz="4400">
          <a:solidFill>
            <a:schemeClr val="tx2"/>
          </a:solidFill>
          <a:latin typeface="Arial Black" pitchFamily="-112" charset="0"/>
        </a:defRPr>
      </a:lvl6pPr>
      <a:lvl7pPr marL="913370" algn="l" rtl="0" fontAlgn="base">
        <a:spcBef>
          <a:spcPct val="0"/>
        </a:spcBef>
        <a:spcAft>
          <a:spcPct val="0"/>
        </a:spcAft>
        <a:defRPr sz="4400">
          <a:solidFill>
            <a:schemeClr val="tx2"/>
          </a:solidFill>
          <a:latin typeface="Arial Black" pitchFamily="-112" charset="0"/>
        </a:defRPr>
      </a:lvl7pPr>
      <a:lvl8pPr marL="1370051" algn="l" rtl="0" fontAlgn="base">
        <a:spcBef>
          <a:spcPct val="0"/>
        </a:spcBef>
        <a:spcAft>
          <a:spcPct val="0"/>
        </a:spcAft>
        <a:defRPr sz="4400">
          <a:solidFill>
            <a:schemeClr val="tx2"/>
          </a:solidFill>
          <a:latin typeface="Arial Black" pitchFamily="-112" charset="0"/>
        </a:defRPr>
      </a:lvl8pPr>
      <a:lvl9pPr marL="1826739" algn="l" rtl="0" fontAlgn="base">
        <a:spcBef>
          <a:spcPct val="0"/>
        </a:spcBef>
        <a:spcAft>
          <a:spcPct val="0"/>
        </a:spcAft>
        <a:defRPr sz="4400">
          <a:solidFill>
            <a:schemeClr val="tx2"/>
          </a:solidFill>
          <a:latin typeface="Arial Black" pitchFamily="-112" charset="0"/>
        </a:defRPr>
      </a:lvl9pPr>
    </p:titleStyle>
    <p:bodyStyle>
      <a:lvl1pPr marL="342512" indent="-342512"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1759"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8447"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5126"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1814"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9FCC084F-D1DA-CC4A-9F2C-AA375C1B2233}" type="slidenum">
              <a:rPr lang="en-US"/>
              <a:pPr>
                <a:defRPr/>
              </a:pPr>
              <a:t>‹#›</a:t>
            </a:fld>
            <a:endParaRPr lang="en-US"/>
          </a:p>
        </p:txBody>
      </p:sp>
    </p:spTree>
    <p:extLst>
      <p:ext uri="{BB962C8B-B14F-4D97-AF65-F5344CB8AC3E}">
        <p14:creationId xmlns:p14="http://schemas.microsoft.com/office/powerpoint/2010/main" val="1023733791"/>
      </p:ext>
    </p:extLst>
  </p:cSld>
  <p:clrMap bg1="dk2" tx1="lt1" bg2="dk1" tx2="lt2" accent1="accent1" accent2="accent2" accent3="accent3" accent4="accent4" accent5="accent5" accent6="accent6" hlink="hlink" folHlink="folHlink"/>
  <p:sldLayoutIdLst>
    <p:sldLayoutId id="2147489002" r:id="rId1"/>
    <p:sldLayoutId id="2147489003" r:id="rId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337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0051"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6739"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108" indent="-285428"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1708" indent="-228341"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8393" indent="-228341"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5075" indent="-228341"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1759"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68447"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5126"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1814"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80" y="1789131"/>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D460F8C5-AF2D-7C4D-AA01-1AEE94FF1447}" type="slidenum">
              <a:rPr lang="en-US"/>
              <a:pPr>
                <a:defRPr/>
              </a:pPr>
              <a:t>‹#›</a:t>
            </a:fld>
            <a:endParaRPr lang="en-US"/>
          </a:p>
        </p:txBody>
      </p:sp>
    </p:spTree>
    <p:extLst>
      <p:ext uri="{BB962C8B-B14F-4D97-AF65-F5344CB8AC3E}">
        <p14:creationId xmlns:p14="http://schemas.microsoft.com/office/powerpoint/2010/main" val="194777867"/>
      </p:ext>
    </p:extLst>
  </p:cSld>
  <p:clrMap bg1="dk2" tx1="lt1" bg2="dk1" tx2="lt2" accent1="accent1" accent2="accent2" accent3="accent3" accent4="accent4" accent5="accent5" accent6="accent6" hlink="hlink" folHlink="folHlink"/>
  <p:sldLayoutIdLst>
    <p:sldLayoutId id="2147489005" r:id="rId1"/>
    <p:sldLayoutId id="2147489006"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1759"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8447"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126"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1814"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solidFill>
                <a:srgbClr val="FFFFFF"/>
              </a:solidFill>
            </a:endParaRPr>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Arial" charset="0"/>
              </a:defRPr>
            </a:lvl1pPr>
          </a:lstStyle>
          <a:p>
            <a:pPr>
              <a:defRPr/>
            </a:pPr>
            <a:fld id="{5BF9C4BC-8E56-3D4F-A68F-1B81FD7F847E}" type="slidenum">
              <a:rPr lang="en-US">
                <a:solidFill>
                  <a:srgbClr val="FFFFFF"/>
                </a:solidFill>
              </a:rPr>
              <a:pPr>
                <a:defRPr/>
              </a:pPr>
              <a:t>‹#›</a:t>
            </a:fld>
            <a:endParaRPr lang="en-US">
              <a:solidFill>
                <a:srgbClr val="FFFFFF"/>
              </a:solidFill>
            </a:endParaRPr>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Arial" pitchFamily="-112" charset="0"/>
                <a:ea typeface="+mn-ea"/>
                <a:cs typeface="+mn-cs"/>
              </a:defRPr>
            </a:lvl1pPr>
          </a:lstStyle>
          <a:p>
            <a:pPr>
              <a:defRPr/>
            </a:pPr>
            <a:endParaRPr lang="en-US">
              <a:solidFill>
                <a:srgbClr val="FFFFFF"/>
              </a:solidFill>
            </a:endParaRPr>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995711"/>
      </p:ext>
    </p:extLst>
  </p:cSld>
  <p:clrMap bg1="dk2" tx1="lt1" bg2="dk1" tx2="lt2" accent1="accent1" accent2="accent2" accent3="accent3" accent4="accent4" accent5="accent5" accent6="accent6" hlink="hlink" folHlink="folHlink"/>
  <p:sldLayoutIdLst>
    <p:sldLayoutId id="2147489008" r:id="rId1"/>
    <p:sldLayoutId id="2147489009" r:id="rId2"/>
    <p:sldLayoutId id="2147489010" r:id="rId3"/>
    <p:sldLayoutId id="2147489011" r:id="rId4"/>
    <p:sldLayoutId id="2147489012" r:id="rId5"/>
    <p:sldLayoutId id="2147489013" r:id="rId6"/>
    <p:sldLayoutId id="2147489014" r:id="rId7"/>
    <p:sldLayoutId id="2147489015" r:id="rId8"/>
    <p:sldLayoutId id="2147489016" r:id="rId9"/>
    <p:sldLayoutId id="2147489017" r:id="rId10"/>
    <p:sldLayoutId id="214748901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latin typeface="Arial" charset="0"/>
              </a:defRPr>
            </a:lvl1pPr>
          </a:lstStyle>
          <a:p>
            <a:pPr>
              <a:defRPr/>
            </a:pPr>
            <a:fld id="{994C19E4-0CE3-884B-9340-AF063A2A81BC}" type="slidenum">
              <a:rPr lang="en-US"/>
              <a:pPr>
                <a:defRPr/>
              </a:pPr>
              <a:t>‹#›</a:t>
            </a:fld>
            <a:endParaRPr lang="en-US"/>
          </a:p>
        </p:txBody>
      </p:sp>
    </p:spTree>
    <p:extLst>
      <p:ext uri="{BB962C8B-B14F-4D97-AF65-F5344CB8AC3E}">
        <p14:creationId xmlns:p14="http://schemas.microsoft.com/office/powerpoint/2010/main" val="805821507"/>
      </p:ext>
    </p:extLst>
  </p:cSld>
  <p:clrMap bg1="lt1" tx1="dk1" bg2="lt2" tx2="dk2" accent1="accent1" accent2="accent2" accent3="accent3" accent4="accent4" accent5="accent5" accent6="accent6" hlink="hlink" folHlink="folHlink"/>
  <p:sldLayoutIdLst>
    <p:sldLayoutId id="2147489020" r:id="rId1"/>
    <p:sldLayoutId id="214748902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79460" tIns="39729" rIns="79460" bIns="39729" anchor="ctr"/>
          <a:lstStyle/>
          <a:p>
            <a:pPr algn="l" defTabSz="392455" eaLnBrk="0" hangingPunct="0">
              <a:lnSpc>
                <a:spcPct val="93000"/>
              </a:lnSpc>
              <a:buClr>
                <a:srgbClr val="000000"/>
              </a:buClr>
              <a:buSzPct val="100000"/>
              <a:buFont typeface="Times New Roman" charset="0"/>
              <a:buNone/>
            </a:pPr>
            <a:endParaRPr lang="en-US" sz="2135">
              <a:solidFill>
                <a:srgbClr val="FFFFFF"/>
              </a:solidFill>
              <a:ea typeface="MS Gothic" charset="0"/>
              <a:cs typeface="MS Gothic" charset="0"/>
            </a:endParaRPr>
          </a:p>
        </p:txBody>
      </p:sp>
      <p:sp>
        <p:nvSpPr>
          <p:cNvPr id="2" name="Text Box 2"/>
          <p:cNvSpPr txBox="1">
            <a:spLocks noChangeArrowheads="1"/>
          </p:cNvSpPr>
          <p:nvPr/>
        </p:nvSpPr>
        <p:spPr bwMode="auto">
          <a:xfrm>
            <a:off x="775404" y="6561281"/>
            <a:ext cx="852040" cy="216646"/>
          </a:xfrm>
          <a:prstGeom prst="rect">
            <a:avLst/>
          </a:prstGeom>
          <a:noFill/>
          <a:ln w="9525">
            <a:noFill/>
            <a:round/>
            <a:headEnd/>
            <a:tailEnd/>
          </a:ln>
          <a:effectLst/>
        </p:spPr>
        <p:txBody>
          <a:bodyPr wrap="none" lIns="78206" tIns="40664" rIns="78206" bIns="40664"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4616" eaLnBrk="0" hangingPunct="0">
              <a:spcBef>
                <a:spcPts val="491"/>
              </a:spcBef>
              <a:buClr>
                <a:srgbClr val="FFFFFF"/>
              </a:buClr>
              <a:buSzPct val="100000"/>
              <a:buFont typeface="Arial" charset="0"/>
              <a:buNone/>
              <a:defRPr/>
            </a:pPr>
            <a:r>
              <a:rPr lang="en-GB" sz="777" b="1">
                <a:solidFill>
                  <a:srgbClr val="FFFFFF"/>
                </a:solidFill>
                <a:latin typeface="Arial" charset="0"/>
              </a:rPr>
              <a:t>© </a:t>
            </a:r>
            <a:r>
              <a:rPr lang="en-GB" sz="874" b="1">
                <a:solidFill>
                  <a:srgbClr val="FFFFFF"/>
                </a:solidFill>
                <a:latin typeface="Arial" charset="0"/>
              </a:rPr>
              <a:t>2006</a:t>
            </a:r>
            <a:r>
              <a:rPr lang="en-GB" sz="777" b="1">
                <a:solidFill>
                  <a:srgbClr val="FFFFFF"/>
                </a:solidFill>
                <a:latin typeface="Arial" charset="0"/>
              </a:rPr>
              <a:t> TBBMI</a:t>
            </a:r>
          </a:p>
        </p:txBody>
      </p:sp>
      <p:sp>
        <p:nvSpPr>
          <p:cNvPr id="2052" name="Rectangle 3"/>
          <p:cNvSpPr>
            <a:spLocks noChangeArrowheads="1"/>
          </p:cNvSpPr>
          <p:nvPr/>
        </p:nvSpPr>
        <p:spPr bwMode="auto">
          <a:xfrm>
            <a:off x="7852944" y="6546582"/>
            <a:ext cx="584339" cy="216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8206" tIns="40664" rIns="78206" bIns="40664" anchor="ctr">
            <a:spAutoFit/>
          </a:bodyPr>
          <a:lstStyle/>
          <a:p>
            <a:pPr defTabSz="392455" eaLnBrk="0" hangingPunct="0">
              <a:buClr>
                <a:srgbClr val="FFFFFF"/>
              </a:buClr>
              <a:buSzPct val="100000"/>
              <a:buFont typeface="Comic Sans MS" charset="0"/>
              <a:buNone/>
              <a:tabLst>
                <a:tab pos="0" algn="l"/>
                <a:tab pos="790437" algn="l"/>
                <a:tab pos="1585016" algn="l"/>
                <a:tab pos="2378217" algn="l"/>
                <a:tab pos="3172798" algn="l"/>
                <a:tab pos="3967375" algn="l"/>
                <a:tab pos="4763336" algn="l"/>
                <a:tab pos="5557922" algn="l"/>
                <a:tab pos="6352503" algn="l"/>
                <a:tab pos="7148466" algn="l"/>
                <a:tab pos="7943045" algn="l"/>
                <a:tab pos="8739007" algn="l"/>
              </a:tabLst>
            </a:pPr>
            <a:r>
              <a:rPr lang="en-GB" sz="874"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220A9792-5C6F-A262-D561-8EDCE9D25CB2}"/>
              </a:ext>
            </a:extLst>
          </p:cNvPr>
          <p:cNvSpPr>
            <a:spLocks noChangeArrowheads="1"/>
          </p:cNvSpPr>
          <p:nvPr userDrawn="1"/>
        </p:nvSpPr>
        <p:spPr bwMode="auto">
          <a:xfrm>
            <a:off x="461818" y="106456"/>
            <a:ext cx="4061114" cy="865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dirty="0">
                <a:solidFill>
                  <a:srgbClr val="FFFF00"/>
                </a:solidFill>
                <a:latin typeface="Arial" panose="020B0604020202020204" pitchFamily="34" charset="0"/>
                <a:cs typeface="Arial" panose="020B0604020202020204" pitchFamily="34" charset="0"/>
              </a:rPr>
              <a:t>العهد الجديد</a:t>
            </a:r>
            <a:br>
              <a:rPr lang="en-US" sz="2118" b="1" dirty="0">
                <a:solidFill>
                  <a:srgbClr val="FFFF00"/>
                </a:solidFill>
                <a:latin typeface="Arial" panose="020B0604020202020204" pitchFamily="34" charset="0"/>
                <a:cs typeface="Arial" panose="020B0604020202020204" pitchFamily="34" charset="0"/>
              </a:rPr>
            </a:br>
            <a:r>
              <a:rPr lang="ar-JO" sz="2118" b="1" dirty="0">
                <a:solidFill>
                  <a:srgbClr val="FFFF00"/>
                </a:solidFill>
                <a:latin typeface="Arial" panose="020B0604020202020204" pitchFamily="34" charset="0"/>
                <a:cs typeface="Arial" panose="020B0604020202020204" pitchFamily="34" charset="0"/>
              </a:rPr>
              <a:t>يجتمع معًا</a:t>
            </a:r>
            <a:endParaRPr lang="en-GB" sz="2118"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576685"/>
      </p:ext>
    </p:extLst>
  </p:cSld>
  <p:clrMap bg1="lt1" tx1="dk1" bg2="lt2" tx2="dk2" accent1="accent1" accent2="accent2" accent3="accent3" accent4="accent4" accent5="accent5" accent6="accent6" hlink="hlink" folHlink="folHlink"/>
  <p:sldLayoutIdLst>
    <p:sldLayoutId id="2147489023" r:id="rId1"/>
    <p:sldLayoutId id="2147489024" r:id="rId2"/>
    <p:sldLayoutId id="2147489025" r:id="rId3"/>
    <p:sldLayoutId id="2147489026" r:id="rId4"/>
    <p:sldLayoutId id="2147489027" r:id="rId5"/>
    <p:sldLayoutId id="2147489028" r:id="rId6"/>
    <p:sldLayoutId id="2147489029" r:id="rId7"/>
    <p:sldLayoutId id="2147489030" r:id="rId8"/>
    <p:sldLayoutId id="2147489031" r:id="rId9"/>
    <p:sldLayoutId id="2147489032" r:id="rId10"/>
    <p:sldLayoutId id="2147489033" r:id="rId11"/>
  </p:sldLayoutIdLst>
  <p:txStyles>
    <p:titleStyle>
      <a:lvl1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mj-lt"/>
          <a:ea typeface="ＭＳ Ｐゴシック" charset="0"/>
          <a:cs typeface="+mj-cs"/>
        </a:defRPr>
      </a:lvl1pPr>
      <a:lvl2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Times New Roman" pitchFamily="-108" charset="0"/>
          <a:ea typeface="ＭＳ Ｐゴシック" charset="0"/>
          <a:cs typeface="MS Gothic" charset="0"/>
        </a:defRPr>
      </a:lvl2pPr>
      <a:lvl3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Times New Roman" pitchFamily="-108" charset="0"/>
          <a:ea typeface="ＭＳ Ｐゴシック" charset="0"/>
          <a:cs typeface="MS Gothic" charset="0"/>
        </a:defRPr>
      </a:lvl3pPr>
      <a:lvl4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Times New Roman" pitchFamily="-108" charset="0"/>
          <a:ea typeface="ＭＳ Ｐゴシック" charset="0"/>
          <a:cs typeface="MS Gothic" charset="0"/>
        </a:defRPr>
      </a:lvl4pPr>
      <a:lvl5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Times New Roman" pitchFamily="-108" charset="0"/>
          <a:ea typeface="ＭＳ Ｐゴシック" charset="0"/>
          <a:cs typeface="MS Gothic" charset="0"/>
        </a:defRPr>
      </a:lvl5pPr>
      <a:lvl6pPr marL="397283" algn="ctr" defTabSz="397283" rtl="0" eaLnBrk="0" fontAlgn="base" hangingPunct="0">
        <a:lnSpc>
          <a:spcPct val="93000"/>
        </a:lnSpc>
        <a:spcBef>
          <a:spcPct val="0"/>
        </a:spcBef>
        <a:spcAft>
          <a:spcPct val="0"/>
        </a:spcAft>
        <a:buClr>
          <a:srgbClr val="000000"/>
        </a:buClr>
        <a:buSzPct val="100000"/>
        <a:buFont typeface="Times New Roman" pitchFamily="-108" charset="0"/>
        <a:defRPr sz="4174">
          <a:solidFill>
            <a:srgbClr val="000000"/>
          </a:solidFill>
          <a:latin typeface="Times New Roman" pitchFamily="-108" charset="0"/>
          <a:ea typeface="MS Gothic" charset="0"/>
          <a:cs typeface="MS Gothic" charset="0"/>
        </a:defRPr>
      </a:lvl6pPr>
      <a:lvl7pPr marL="794569" algn="ctr" defTabSz="397283" rtl="0" eaLnBrk="0" fontAlgn="base" hangingPunct="0">
        <a:lnSpc>
          <a:spcPct val="93000"/>
        </a:lnSpc>
        <a:spcBef>
          <a:spcPct val="0"/>
        </a:spcBef>
        <a:spcAft>
          <a:spcPct val="0"/>
        </a:spcAft>
        <a:buClr>
          <a:srgbClr val="000000"/>
        </a:buClr>
        <a:buSzPct val="100000"/>
        <a:buFont typeface="Times New Roman" pitchFamily="-108" charset="0"/>
        <a:defRPr sz="4174">
          <a:solidFill>
            <a:srgbClr val="000000"/>
          </a:solidFill>
          <a:latin typeface="Times New Roman" pitchFamily="-108" charset="0"/>
          <a:ea typeface="MS Gothic" charset="0"/>
          <a:cs typeface="MS Gothic" charset="0"/>
        </a:defRPr>
      </a:lvl7pPr>
      <a:lvl8pPr marL="1191850" algn="ctr" defTabSz="397283" rtl="0" eaLnBrk="0" fontAlgn="base" hangingPunct="0">
        <a:lnSpc>
          <a:spcPct val="93000"/>
        </a:lnSpc>
        <a:spcBef>
          <a:spcPct val="0"/>
        </a:spcBef>
        <a:spcAft>
          <a:spcPct val="0"/>
        </a:spcAft>
        <a:buClr>
          <a:srgbClr val="000000"/>
        </a:buClr>
        <a:buSzPct val="100000"/>
        <a:buFont typeface="Times New Roman" pitchFamily="-108" charset="0"/>
        <a:defRPr sz="4174">
          <a:solidFill>
            <a:srgbClr val="000000"/>
          </a:solidFill>
          <a:latin typeface="Times New Roman" pitchFamily="-108" charset="0"/>
          <a:ea typeface="MS Gothic" charset="0"/>
          <a:cs typeface="MS Gothic" charset="0"/>
        </a:defRPr>
      </a:lvl8pPr>
      <a:lvl9pPr marL="1589134" algn="ctr" defTabSz="397283" rtl="0" eaLnBrk="0" fontAlgn="base" hangingPunct="0">
        <a:lnSpc>
          <a:spcPct val="93000"/>
        </a:lnSpc>
        <a:spcBef>
          <a:spcPct val="0"/>
        </a:spcBef>
        <a:spcAft>
          <a:spcPct val="0"/>
        </a:spcAft>
        <a:buClr>
          <a:srgbClr val="000000"/>
        </a:buClr>
        <a:buSzPct val="100000"/>
        <a:buFont typeface="Times New Roman" pitchFamily="-108" charset="0"/>
        <a:defRPr sz="4174">
          <a:solidFill>
            <a:srgbClr val="000000"/>
          </a:solidFill>
          <a:latin typeface="Times New Roman" pitchFamily="-108" charset="0"/>
          <a:ea typeface="MS Gothic" charset="0"/>
          <a:cs typeface="MS Gothic" charset="0"/>
        </a:defRPr>
      </a:lvl9pPr>
    </p:titleStyle>
    <p:bodyStyle>
      <a:lvl1pPr marL="320594" indent="-320594" algn="l" defTabSz="392455" rtl="0" eaLnBrk="0" fontAlgn="base" hangingPunct="0">
        <a:lnSpc>
          <a:spcPct val="93000"/>
        </a:lnSpc>
        <a:spcBef>
          <a:spcPts val="762"/>
        </a:spcBef>
        <a:spcAft>
          <a:spcPct val="0"/>
        </a:spcAft>
        <a:buClr>
          <a:srgbClr val="000000"/>
        </a:buClr>
        <a:buSzPct val="100000"/>
        <a:buFont typeface="Times New Roman" charset="0"/>
        <a:buChar char="•"/>
        <a:defRPr sz="3009">
          <a:solidFill>
            <a:srgbClr val="000000"/>
          </a:solidFill>
          <a:latin typeface="+mn-lt"/>
          <a:ea typeface="ＭＳ Ｐゴシック" charset="0"/>
          <a:cs typeface="+mn-cs"/>
        </a:defRPr>
      </a:lvl1pPr>
      <a:lvl2pPr marL="704759" indent="-266702" algn="l" defTabSz="392455" rtl="0" eaLnBrk="0" fontAlgn="base" hangingPunct="0">
        <a:lnSpc>
          <a:spcPct val="93000"/>
        </a:lnSpc>
        <a:spcBef>
          <a:spcPts val="675"/>
        </a:spcBef>
        <a:spcAft>
          <a:spcPct val="0"/>
        </a:spcAft>
        <a:buClr>
          <a:srgbClr val="000000"/>
        </a:buClr>
        <a:buSzPct val="100000"/>
        <a:buFont typeface="Times New Roman" charset="0"/>
        <a:buChar char="–"/>
        <a:defRPr sz="2718">
          <a:solidFill>
            <a:srgbClr val="000000"/>
          </a:solidFill>
          <a:latin typeface="+mn-lt"/>
          <a:ea typeface="+mn-ea"/>
          <a:cs typeface="+mn-cs"/>
        </a:defRPr>
      </a:lvl2pPr>
      <a:lvl3pPr marL="1086159" indent="-211427" algn="l" defTabSz="392455" rtl="0" eaLnBrk="0" fontAlgn="base" hangingPunct="0">
        <a:lnSpc>
          <a:spcPct val="93000"/>
        </a:lnSpc>
        <a:spcBef>
          <a:spcPts val="566"/>
        </a:spcBef>
        <a:spcAft>
          <a:spcPct val="0"/>
        </a:spcAft>
        <a:buClr>
          <a:srgbClr val="000000"/>
        </a:buClr>
        <a:buSzPct val="100000"/>
        <a:buFont typeface="Times New Roman" charset="0"/>
        <a:buChar char="•"/>
        <a:defRPr sz="2232">
          <a:solidFill>
            <a:srgbClr val="000000"/>
          </a:solidFill>
          <a:latin typeface="+mn-lt"/>
          <a:ea typeface="+mn-ea"/>
          <a:cs typeface="+mn-cs"/>
        </a:defRPr>
      </a:lvl3pPr>
      <a:lvl4pPr marL="1524213" indent="-211427" algn="l" defTabSz="392455" rtl="0" eaLnBrk="0" fontAlgn="base" hangingPunct="0">
        <a:lnSpc>
          <a:spcPct val="93000"/>
        </a:lnSpc>
        <a:spcBef>
          <a:spcPts val="491"/>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62269" indent="-211427" algn="l" defTabSz="392455" rtl="0" eaLnBrk="0" fontAlgn="base" hangingPunct="0">
        <a:lnSpc>
          <a:spcPct val="93000"/>
        </a:lnSpc>
        <a:spcBef>
          <a:spcPts val="491"/>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63012" indent="-217955" algn="l" defTabSz="397283" rtl="0" eaLnBrk="0" fontAlgn="base" hangingPunct="0">
        <a:lnSpc>
          <a:spcPct val="93000"/>
        </a:lnSpc>
        <a:spcBef>
          <a:spcPts val="479"/>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60295" indent="-217955" algn="l" defTabSz="397283" rtl="0" eaLnBrk="0" fontAlgn="base" hangingPunct="0">
        <a:lnSpc>
          <a:spcPct val="93000"/>
        </a:lnSpc>
        <a:spcBef>
          <a:spcPts val="479"/>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157585" indent="-217955" algn="l" defTabSz="397283" rtl="0" eaLnBrk="0" fontAlgn="base" hangingPunct="0">
        <a:lnSpc>
          <a:spcPct val="93000"/>
        </a:lnSpc>
        <a:spcBef>
          <a:spcPts val="479"/>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554862" indent="-217955" algn="l" defTabSz="397283" rtl="0" eaLnBrk="0" fontAlgn="base" hangingPunct="0">
        <a:lnSpc>
          <a:spcPct val="93000"/>
        </a:lnSpc>
        <a:spcBef>
          <a:spcPts val="479"/>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397283" rtl="0" eaLnBrk="1" latinLnBrk="0" hangingPunct="1">
        <a:defRPr sz="1553" kern="1200">
          <a:solidFill>
            <a:schemeClr val="tx1"/>
          </a:solidFill>
          <a:latin typeface="+mn-lt"/>
          <a:ea typeface="+mn-ea"/>
          <a:cs typeface="+mn-cs"/>
        </a:defRPr>
      </a:lvl1pPr>
      <a:lvl2pPr marL="397283" algn="l" defTabSz="397283" rtl="0" eaLnBrk="1" latinLnBrk="0" hangingPunct="1">
        <a:defRPr sz="1553" kern="1200">
          <a:solidFill>
            <a:schemeClr val="tx1"/>
          </a:solidFill>
          <a:latin typeface="+mn-lt"/>
          <a:ea typeface="+mn-ea"/>
          <a:cs typeface="+mn-cs"/>
        </a:defRPr>
      </a:lvl2pPr>
      <a:lvl3pPr marL="794569" algn="l" defTabSz="397283" rtl="0" eaLnBrk="1" latinLnBrk="0" hangingPunct="1">
        <a:defRPr sz="1553" kern="1200">
          <a:solidFill>
            <a:schemeClr val="tx1"/>
          </a:solidFill>
          <a:latin typeface="+mn-lt"/>
          <a:ea typeface="+mn-ea"/>
          <a:cs typeface="+mn-cs"/>
        </a:defRPr>
      </a:lvl3pPr>
      <a:lvl4pPr marL="1191850" algn="l" defTabSz="397283" rtl="0" eaLnBrk="1" latinLnBrk="0" hangingPunct="1">
        <a:defRPr sz="1553" kern="1200">
          <a:solidFill>
            <a:schemeClr val="tx1"/>
          </a:solidFill>
          <a:latin typeface="+mn-lt"/>
          <a:ea typeface="+mn-ea"/>
          <a:cs typeface="+mn-cs"/>
        </a:defRPr>
      </a:lvl4pPr>
      <a:lvl5pPr marL="1589134" algn="l" defTabSz="397283" rtl="0" eaLnBrk="1" latinLnBrk="0" hangingPunct="1">
        <a:defRPr sz="1553" kern="1200">
          <a:solidFill>
            <a:schemeClr val="tx1"/>
          </a:solidFill>
          <a:latin typeface="+mn-lt"/>
          <a:ea typeface="+mn-ea"/>
          <a:cs typeface="+mn-cs"/>
        </a:defRPr>
      </a:lvl5pPr>
      <a:lvl6pPr marL="1986417" algn="l" defTabSz="397283" rtl="0" eaLnBrk="1" latinLnBrk="0" hangingPunct="1">
        <a:defRPr sz="1553" kern="1200">
          <a:solidFill>
            <a:schemeClr val="tx1"/>
          </a:solidFill>
          <a:latin typeface="+mn-lt"/>
          <a:ea typeface="+mn-ea"/>
          <a:cs typeface="+mn-cs"/>
        </a:defRPr>
      </a:lvl6pPr>
      <a:lvl7pPr marL="2383703" algn="l" defTabSz="397283" rtl="0" eaLnBrk="1" latinLnBrk="0" hangingPunct="1">
        <a:defRPr sz="1553" kern="1200">
          <a:solidFill>
            <a:schemeClr val="tx1"/>
          </a:solidFill>
          <a:latin typeface="+mn-lt"/>
          <a:ea typeface="+mn-ea"/>
          <a:cs typeface="+mn-cs"/>
        </a:defRPr>
      </a:lvl7pPr>
      <a:lvl8pPr marL="2780989" algn="l" defTabSz="397283" rtl="0" eaLnBrk="1" latinLnBrk="0" hangingPunct="1">
        <a:defRPr sz="1553" kern="1200">
          <a:solidFill>
            <a:schemeClr val="tx1"/>
          </a:solidFill>
          <a:latin typeface="+mn-lt"/>
          <a:ea typeface="+mn-ea"/>
          <a:cs typeface="+mn-cs"/>
        </a:defRPr>
      </a:lvl8pPr>
      <a:lvl9pPr marL="3178270" algn="l" defTabSz="397283" rtl="0" eaLnBrk="1" latinLnBrk="0" hangingPunct="1">
        <a:defRPr sz="1553"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4173063890"/>
      </p:ext>
    </p:extLst>
  </p:cSld>
  <p:clrMap bg1="lt1" tx1="dk1" bg2="lt2" tx2="dk2" accent1="accent1" accent2="accent2" accent3="accent3" accent4="accent4" accent5="accent5" accent6="accent6" hlink="hlink" folHlink="folHlink"/>
  <p:sldLayoutIdLst>
    <p:sldLayoutId id="2147489035" r:id="rId1"/>
    <p:sldLayoutId id="2147489036" r:id="rId2"/>
    <p:sldLayoutId id="2147489037" r:id="rId3"/>
    <p:sldLayoutId id="2147489038" r:id="rId4"/>
    <p:sldLayoutId id="2147489039" r:id="rId5"/>
    <p:sldLayoutId id="2147489040" r:id="rId6"/>
    <p:sldLayoutId id="2147489041" r:id="rId7"/>
    <p:sldLayoutId id="2147489042" r:id="rId8"/>
    <p:sldLayoutId id="2147489043" r:id="rId9"/>
    <p:sldLayoutId id="2147489044" r:id="rId10"/>
    <p:sldLayoutId id="2147489045"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774673"/>
      </p:ext>
    </p:extLst>
  </p:cSld>
  <p:clrMap bg1="lt1" tx1="dk1" bg2="lt2" tx2="dk2" accent1="accent1" accent2="accent2" accent3="accent3" accent4="accent4" accent5="accent5" accent6="accent6" hlink="hlink" folHlink="folHlink"/>
  <p:sldLayoutIdLst>
    <p:sldLayoutId id="2147489047" r:id="rId1"/>
    <p:sldLayoutId id="2147489048" r:id="rId2"/>
    <p:sldLayoutId id="2147489049" r:id="rId3"/>
    <p:sldLayoutId id="2147489050" r:id="rId4"/>
    <p:sldLayoutId id="2147489051" r:id="rId5"/>
    <p:sldLayoutId id="2147489052" r:id="rId6"/>
    <p:sldLayoutId id="2147489053" r:id="rId7"/>
    <p:sldLayoutId id="2147489054" r:id="rId8"/>
    <p:sldLayoutId id="2147489055" r:id="rId9"/>
    <p:sldLayoutId id="214748905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48" tIns="40272" rIns="80548" bIns="40272" anchor="ctr"/>
          <a:lstStyle/>
          <a:p>
            <a:endParaRPr lang="en-US" sz="2118">
              <a:solidFill>
                <a:srgbClr val="FFFFFF"/>
              </a:solidFill>
              <a:ea typeface="MS Gothic" charset="0"/>
              <a:cs typeface="MS Gothic" charset="0"/>
            </a:endParaRPr>
          </a:p>
        </p:txBody>
      </p:sp>
      <p:sp>
        <p:nvSpPr>
          <p:cNvPr id="2" name="Text Box 2"/>
          <p:cNvSpPr txBox="1">
            <a:spLocks noChangeArrowheads="1"/>
          </p:cNvSpPr>
          <p:nvPr/>
        </p:nvSpPr>
        <p:spPr bwMode="auto">
          <a:xfrm>
            <a:off x="766493" y="6560108"/>
            <a:ext cx="867025" cy="218988"/>
          </a:xfrm>
          <a:prstGeom prst="rect">
            <a:avLst/>
          </a:prstGeom>
          <a:noFill/>
          <a:ln w="9525">
            <a:noFill/>
            <a:round/>
            <a:headEnd/>
            <a:tailEnd/>
          </a:ln>
          <a:effectLst/>
        </p:spPr>
        <p:txBody>
          <a:bodyPr wrap="none" lIns="79276" tIns="41220" rIns="79276" bIns="412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0021">
              <a:lnSpc>
                <a:spcPct val="100000"/>
              </a:lnSpc>
              <a:spcBef>
                <a:spcPts val="497"/>
              </a:spcBef>
              <a:buClr>
                <a:srgbClr val="FFFFFF"/>
              </a:buClr>
              <a:buFont typeface="Arial" charset="0"/>
              <a:buNone/>
              <a:defRPr/>
            </a:pPr>
            <a:r>
              <a:rPr lang="en-GB" sz="794" b="1">
                <a:solidFill>
                  <a:srgbClr val="FFFFFF"/>
                </a:solidFill>
                <a:latin typeface="Arial" charset="0"/>
              </a:rPr>
              <a:t>© </a:t>
            </a:r>
            <a:r>
              <a:rPr lang="en-GB" sz="882" b="1">
                <a:solidFill>
                  <a:srgbClr val="FFFFFF"/>
                </a:solidFill>
                <a:latin typeface="Arial" charset="0"/>
              </a:rPr>
              <a:t>2006</a:t>
            </a:r>
            <a:r>
              <a:rPr lang="en-GB" sz="794" b="1">
                <a:solidFill>
                  <a:srgbClr val="FFFFFF"/>
                </a:solidFill>
                <a:latin typeface="Arial" charset="0"/>
              </a:rPr>
              <a:t> TBBMI</a:t>
            </a:r>
          </a:p>
        </p:txBody>
      </p:sp>
      <p:sp>
        <p:nvSpPr>
          <p:cNvPr id="2052" name="Rectangle 3"/>
          <p:cNvSpPr>
            <a:spLocks noChangeArrowheads="1"/>
          </p:cNvSpPr>
          <p:nvPr/>
        </p:nvSpPr>
        <p:spPr bwMode="auto">
          <a:xfrm>
            <a:off x="7855437" y="6545400"/>
            <a:ext cx="591309" cy="21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76" tIns="41220" rIns="79276" bIns="41220" anchor="ctr">
            <a:spAutoFit/>
          </a:bodyPr>
          <a:lstStyle/>
          <a:p>
            <a:pPr algn="ctr">
              <a:lnSpc>
                <a:spcPct val="100000"/>
              </a:lnSpc>
              <a:buClr>
                <a:srgbClr val="FFFFFF"/>
              </a:buClr>
              <a:buFont typeface="Comic Sans MS"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882"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F3561F59-FC75-4C36-6932-7DCD953C14C9}"/>
              </a:ext>
            </a:extLst>
          </p:cNvPr>
          <p:cNvSpPr>
            <a:spLocks noChangeArrowheads="1"/>
          </p:cNvSpPr>
          <p:nvPr userDrawn="1"/>
        </p:nvSpPr>
        <p:spPr bwMode="auto">
          <a:xfrm>
            <a:off x="461818" y="106456"/>
            <a:ext cx="4061114" cy="865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dirty="0">
                <a:solidFill>
                  <a:srgbClr val="FFFF00"/>
                </a:solidFill>
                <a:latin typeface="Arial" panose="020B0604020202020204" pitchFamily="34" charset="0"/>
                <a:cs typeface="Arial" panose="020B0604020202020204" pitchFamily="34" charset="0"/>
              </a:rPr>
              <a:t>العهد الجديد</a:t>
            </a:r>
            <a:br>
              <a:rPr lang="en-US" sz="2118" b="1" dirty="0">
                <a:solidFill>
                  <a:srgbClr val="FFFF00"/>
                </a:solidFill>
                <a:latin typeface="Arial" panose="020B0604020202020204" pitchFamily="34" charset="0"/>
                <a:cs typeface="Arial" panose="020B0604020202020204" pitchFamily="34" charset="0"/>
              </a:rPr>
            </a:br>
            <a:r>
              <a:rPr lang="ar-JO" sz="2118" b="1" dirty="0">
                <a:solidFill>
                  <a:srgbClr val="FFFF00"/>
                </a:solidFill>
                <a:latin typeface="Arial" panose="020B0604020202020204" pitchFamily="34" charset="0"/>
                <a:cs typeface="Arial" panose="020B0604020202020204" pitchFamily="34" charset="0"/>
              </a:rPr>
              <a:t>يجتمع معًا</a:t>
            </a:r>
            <a:endParaRPr lang="en-GB" sz="2118"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174340"/>
      </p:ext>
    </p:extLst>
  </p:cSld>
  <p:clrMap bg1="lt1" tx1="dk1" bg2="lt2" tx2="dk2" accent1="accent1" accent2="accent2" accent3="accent3" accent4="accent4" accent5="accent5" accent6="accent6" hlink="hlink" folHlink="folHlink"/>
  <p:sldLayoutIdLst>
    <p:sldLayoutId id="2147489058" r:id="rId1"/>
    <p:sldLayoutId id="2147489059" r:id="rId2"/>
    <p:sldLayoutId id="2147489060" r:id="rId3"/>
    <p:sldLayoutId id="2147489061" r:id="rId4"/>
    <p:sldLayoutId id="2147489062" r:id="rId5"/>
    <p:sldLayoutId id="2147489063" r:id="rId6"/>
    <p:sldLayoutId id="2147489064" r:id="rId7"/>
    <p:sldLayoutId id="2147489065" r:id="rId8"/>
    <p:sldLayoutId id="2147489066" r:id="rId9"/>
    <p:sldLayoutId id="2147489067" r:id="rId10"/>
    <p:sldLayoutId id="2147489068"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725"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451"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8179"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903"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4988" indent="-324988"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03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4324"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5382"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8108"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200836"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3561"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725" rtl="0" eaLnBrk="1" latinLnBrk="0" hangingPunct="1">
        <a:defRPr sz="1588" kern="1200">
          <a:solidFill>
            <a:schemeClr val="tx1"/>
          </a:solidFill>
          <a:latin typeface="+mn-lt"/>
          <a:ea typeface="+mn-ea"/>
          <a:cs typeface="+mn-cs"/>
        </a:defRPr>
      </a:lvl1pPr>
      <a:lvl2pPr marL="402725" algn="l" defTabSz="402725" rtl="0" eaLnBrk="1" latinLnBrk="0" hangingPunct="1">
        <a:defRPr sz="1588" kern="1200">
          <a:solidFill>
            <a:schemeClr val="tx1"/>
          </a:solidFill>
          <a:latin typeface="+mn-lt"/>
          <a:ea typeface="+mn-ea"/>
          <a:cs typeface="+mn-cs"/>
        </a:defRPr>
      </a:lvl2pPr>
      <a:lvl3pPr marL="805451" algn="l" defTabSz="402725" rtl="0" eaLnBrk="1" latinLnBrk="0" hangingPunct="1">
        <a:defRPr sz="1588" kern="1200">
          <a:solidFill>
            <a:schemeClr val="tx1"/>
          </a:solidFill>
          <a:latin typeface="+mn-lt"/>
          <a:ea typeface="+mn-ea"/>
          <a:cs typeface="+mn-cs"/>
        </a:defRPr>
      </a:lvl3pPr>
      <a:lvl4pPr marL="1208179" algn="l" defTabSz="402725" rtl="0" eaLnBrk="1" latinLnBrk="0" hangingPunct="1">
        <a:defRPr sz="1588" kern="1200">
          <a:solidFill>
            <a:schemeClr val="tx1"/>
          </a:solidFill>
          <a:latin typeface="+mn-lt"/>
          <a:ea typeface="+mn-ea"/>
          <a:cs typeface="+mn-cs"/>
        </a:defRPr>
      </a:lvl4pPr>
      <a:lvl5pPr marL="1610903" algn="l" defTabSz="402725" rtl="0" eaLnBrk="1" latinLnBrk="0" hangingPunct="1">
        <a:defRPr sz="1588" kern="1200">
          <a:solidFill>
            <a:schemeClr val="tx1"/>
          </a:solidFill>
          <a:latin typeface="+mn-lt"/>
          <a:ea typeface="+mn-ea"/>
          <a:cs typeface="+mn-cs"/>
        </a:defRPr>
      </a:lvl5pPr>
      <a:lvl6pPr marL="2013632" algn="l" defTabSz="402725" rtl="0" eaLnBrk="1" latinLnBrk="0" hangingPunct="1">
        <a:defRPr sz="1588" kern="1200">
          <a:solidFill>
            <a:schemeClr val="tx1"/>
          </a:solidFill>
          <a:latin typeface="+mn-lt"/>
          <a:ea typeface="+mn-ea"/>
          <a:cs typeface="+mn-cs"/>
        </a:defRPr>
      </a:lvl6pPr>
      <a:lvl7pPr marL="2416358" algn="l" defTabSz="402725" rtl="0" eaLnBrk="1" latinLnBrk="0" hangingPunct="1">
        <a:defRPr sz="1588" kern="1200">
          <a:solidFill>
            <a:schemeClr val="tx1"/>
          </a:solidFill>
          <a:latin typeface="+mn-lt"/>
          <a:ea typeface="+mn-ea"/>
          <a:cs typeface="+mn-cs"/>
        </a:defRPr>
      </a:lvl7pPr>
      <a:lvl8pPr marL="2819084" algn="l" defTabSz="402725" rtl="0" eaLnBrk="1" latinLnBrk="0" hangingPunct="1">
        <a:defRPr sz="1588" kern="1200">
          <a:solidFill>
            <a:schemeClr val="tx1"/>
          </a:solidFill>
          <a:latin typeface="+mn-lt"/>
          <a:ea typeface="+mn-ea"/>
          <a:cs typeface="+mn-cs"/>
        </a:defRPr>
      </a:lvl8pPr>
      <a:lvl9pPr marL="3221809" algn="l" defTabSz="402725"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Arial" charset="0"/>
              </a:defRPr>
            </a:lvl1pPr>
          </a:lstStyle>
          <a:p>
            <a:pPr>
              <a:defRPr/>
            </a:pPr>
            <a:fld id="{5BF9C4BC-8E56-3D4F-A68F-1B81FD7F847E}" type="slidenum">
              <a:rPr lang="en-US"/>
              <a:pPr>
                <a:defRPr/>
              </a:pPr>
              <a:t>‹#›</a:t>
            </a:fld>
            <a:endParaRPr lang="en-US"/>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0247601"/>
      </p:ext>
    </p:extLst>
  </p:cSld>
  <p:clrMap bg1="dk2" tx1="lt1" bg2="dk1" tx2="lt2" accent1="accent1" accent2="accent2" accent3="accent3" accent4="accent4" accent5="accent5" accent6="accent6" hlink="hlink" folHlink="folHlink"/>
  <p:sldLayoutIdLst>
    <p:sldLayoutId id="2147489070" r:id="rId1"/>
    <p:sldLayoutId id="2147489071" r:id="rId2"/>
    <p:sldLayoutId id="2147489072" r:id="rId3"/>
    <p:sldLayoutId id="2147489073" r:id="rId4"/>
    <p:sldLayoutId id="2147489074" r:id="rId5"/>
    <p:sldLayoutId id="2147489075" r:id="rId6"/>
    <p:sldLayoutId id="2147489076" r:id="rId7"/>
    <p:sldLayoutId id="2147489077" r:id="rId8"/>
    <p:sldLayoutId id="2147489078" r:id="rId9"/>
    <p:sldLayoutId id="2147489079" r:id="rId10"/>
    <p:sldLayoutId id="214748908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48" tIns="40272" rIns="80548" bIns="40272" anchor="ctr"/>
          <a:lstStyle/>
          <a:p>
            <a:endParaRPr lang="en-US" sz="2118">
              <a:solidFill>
                <a:srgbClr val="FFFFFF"/>
              </a:solidFill>
              <a:ea typeface="MS Gothic" charset="0"/>
              <a:cs typeface="MS Gothic" charset="0"/>
            </a:endParaRPr>
          </a:p>
        </p:txBody>
      </p:sp>
      <p:sp>
        <p:nvSpPr>
          <p:cNvPr id="2" name="Text Box 2"/>
          <p:cNvSpPr txBox="1">
            <a:spLocks noChangeArrowheads="1"/>
          </p:cNvSpPr>
          <p:nvPr/>
        </p:nvSpPr>
        <p:spPr bwMode="auto">
          <a:xfrm>
            <a:off x="766493" y="6560108"/>
            <a:ext cx="867025" cy="218988"/>
          </a:xfrm>
          <a:prstGeom prst="rect">
            <a:avLst/>
          </a:prstGeom>
          <a:noFill/>
          <a:ln w="9525">
            <a:noFill/>
            <a:round/>
            <a:headEnd/>
            <a:tailEnd/>
          </a:ln>
          <a:effectLst/>
        </p:spPr>
        <p:txBody>
          <a:bodyPr wrap="none" lIns="79276" tIns="41220" rIns="79276" bIns="412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0021">
              <a:lnSpc>
                <a:spcPct val="100000"/>
              </a:lnSpc>
              <a:spcBef>
                <a:spcPts val="497"/>
              </a:spcBef>
              <a:buClr>
                <a:srgbClr val="FFFFFF"/>
              </a:buClr>
              <a:buFont typeface="Arial" charset="0"/>
              <a:buNone/>
              <a:defRPr/>
            </a:pPr>
            <a:r>
              <a:rPr lang="en-GB" sz="794" b="1">
                <a:solidFill>
                  <a:srgbClr val="FFFFFF"/>
                </a:solidFill>
                <a:latin typeface="Arial" charset="0"/>
              </a:rPr>
              <a:t>© </a:t>
            </a:r>
            <a:r>
              <a:rPr lang="en-GB" sz="882" b="1">
                <a:solidFill>
                  <a:srgbClr val="FFFFFF"/>
                </a:solidFill>
                <a:latin typeface="Arial" charset="0"/>
              </a:rPr>
              <a:t>2006</a:t>
            </a:r>
            <a:r>
              <a:rPr lang="en-GB" sz="794" b="1">
                <a:solidFill>
                  <a:srgbClr val="FFFFFF"/>
                </a:solidFill>
                <a:latin typeface="Arial" charset="0"/>
              </a:rPr>
              <a:t> TBBMI</a:t>
            </a:r>
          </a:p>
        </p:txBody>
      </p:sp>
      <p:sp>
        <p:nvSpPr>
          <p:cNvPr id="2052" name="Rectangle 3"/>
          <p:cNvSpPr>
            <a:spLocks noChangeArrowheads="1"/>
          </p:cNvSpPr>
          <p:nvPr/>
        </p:nvSpPr>
        <p:spPr bwMode="auto">
          <a:xfrm>
            <a:off x="7855437" y="6545400"/>
            <a:ext cx="591309" cy="21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76" tIns="41220" rIns="79276" bIns="41220" anchor="ctr">
            <a:spAutoFit/>
          </a:bodyPr>
          <a:lstStyle/>
          <a:p>
            <a:pPr algn="ctr">
              <a:lnSpc>
                <a:spcPct val="100000"/>
              </a:lnSpc>
              <a:buClr>
                <a:srgbClr val="FFFFFF"/>
              </a:buClr>
              <a:buFont typeface="Comic Sans MS"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882"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56"/>
            <a:ext cx="4061114" cy="87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420" tIns="44711" rIns="89420" bIns="44711">
            <a:spAutoFit/>
          </a:bodyPr>
          <a:lstStyle/>
          <a:p>
            <a:pPr>
              <a:lnSpc>
                <a:spcPct val="125000"/>
              </a:lnSpc>
              <a:spcBef>
                <a:spcPts val="1324"/>
              </a:spcBef>
              <a:buClr>
                <a:srgbClr val="FFFF00"/>
              </a:buClr>
              <a:buFont typeface="Helvetica"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2118" b="1">
                <a:solidFill>
                  <a:srgbClr val="FFFF00"/>
                </a:solidFill>
                <a:latin typeface="Helvetica" charset="0"/>
              </a:rPr>
              <a:t>The  New Testament          Comes Together</a:t>
            </a:r>
          </a:p>
        </p:txBody>
      </p:sp>
    </p:spTree>
    <p:extLst>
      <p:ext uri="{BB962C8B-B14F-4D97-AF65-F5344CB8AC3E}">
        <p14:creationId xmlns:p14="http://schemas.microsoft.com/office/powerpoint/2010/main" val="3473201142"/>
      </p:ext>
    </p:extLst>
  </p:cSld>
  <p:clrMap bg1="lt1" tx1="dk1" bg2="lt2" tx2="dk2" accent1="accent1" accent2="accent2" accent3="accent3" accent4="accent4" accent5="accent5" accent6="accent6" hlink="hlink" folHlink="folHlink"/>
  <p:sldLayoutIdLst>
    <p:sldLayoutId id="2147489082" r:id="rId1"/>
    <p:sldLayoutId id="2147489083" r:id="rId2"/>
    <p:sldLayoutId id="2147489084" r:id="rId3"/>
    <p:sldLayoutId id="2147489085" r:id="rId4"/>
    <p:sldLayoutId id="2147489086" r:id="rId5"/>
    <p:sldLayoutId id="2147489087" r:id="rId6"/>
    <p:sldLayoutId id="2147489088" r:id="rId7"/>
    <p:sldLayoutId id="2147489089" r:id="rId8"/>
    <p:sldLayoutId id="2147489090" r:id="rId9"/>
    <p:sldLayoutId id="2147489091" r:id="rId10"/>
    <p:sldLayoutId id="2147489092"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725"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451"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8179"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903"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4988" indent="-324988"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03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4324"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5382"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8108"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200836"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3561"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725" rtl="0" eaLnBrk="1" latinLnBrk="0" hangingPunct="1">
        <a:defRPr sz="1588" kern="1200">
          <a:solidFill>
            <a:schemeClr val="tx1"/>
          </a:solidFill>
          <a:latin typeface="+mn-lt"/>
          <a:ea typeface="+mn-ea"/>
          <a:cs typeface="+mn-cs"/>
        </a:defRPr>
      </a:lvl1pPr>
      <a:lvl2pPr marL="402725" algn="l" defTabSz="402725" rtl="0" eaLnBrk="1" latinLnBrk="0" hangingPunct="1">
        <a:defRPr sz="1588" kern="1200">
          <a:solidFill>
            <a:schemeClr val="tx1"/>
          </a:solidFill>
          <a:latin typeface="+mn-lt"/>
          <a:ea typeface="+mn-ea"/>
          <a:cs typeface="+mn-cs"/>
        </a:defRPr>
      </a:lvl2pPr>
      <a:lvl3pPr marL="805451" algn="l" defTabSz="402725" rtl="0" eaLnBrk="1" latinLnBrk="0" hangingPunct="1">
        <a:defRPr sz="1588" kern="1200">
          <a:solidFill>
            <a:schemeClr val="tx1"/>
          </a:solidFill>
          <a:latin typeface="+mn-lt"/>
          <a:ea typeface="+mn-ea"/>
          <a:cs typeface="+mn-cs"/>
        </a:defRPr>
      </a:lvl3pPr>
      <a:lvl4pPr marL="1208179" algn="l" defTabSz="402725" rtl="0" eaLnBrk="1" latinLnBrk="0" hangingPunct="1">
        <a:defRPr sz="1588" kern="1200">
          <a:solidFill>
            <a:schemeClr val="tx1"/>
          </a:solidFill>
          <a:latin typeface="+mn-lt"/>
          <a:ea typeface="+mn-ea"/>
          <a:cs typeface="+mn-cs"/>
        </a:defRPr>
      </a:lvl4pPr>
      <a:lvl5pPr marL="1610903" algn="l" defTabSz="402725" rtl="0" eaLnBrk="1" latinLnBrk="0" hangingPunct="1">
        <a:defRPr sz="1588" kern="1200">
          <a:solidFill>
            <a:schemeClr val="tx1"/>
          </a:solidFill>
          <a:latin typeface="+mn-lt"/>
          <a:ea typeface="+mn-ea"/>
          <a:cs typeface="+mn-cs"/>
        </a:defRPr>
      </a:lvl5pPr>
      <a:lvl6pPr marL="2013632" algn="l" defTabSz="402725" rtl="0" eaLnBrk="1" latinLnBrk="0" hangingPunct="1">
        <a:defRPr sz="1588" kern="1200">
          <a:solidFill>
            <a:schemeClr val="tx1"/>
          </a:solidFill>
          <a:latin typeface="+mn-lt"/>
          <a:ea typeface="+mn-ea"/>
          <a:cs typeface="+mn-cs"/>
        </a:defRPr>
      </a:lvl6pPr>
      <a:lvl7pPr marL="2416358" algn="l" defTabSz="402725" rtl="0" eaLnBrk="1" latinLnBrk="0" hangingPunct="1">
        <a:defRPr sz="1588" kern="1200">
          <a:solidFill>
            <a:schemeClr val="tx1"/>
          </a:solidFill>
          <a:latin typeface="+mn-lt"/>
          <a:ea typeface="+mn-ea"/>
          <a:cs typeface="+mn-cs"/>
        </a:defRPr>
      </a:lvl7pPr>
      <a:lvl8pPr marL="2819084" algn="l" defTabSz="402725" rtl="0" eaLnBrk="1" latinLnBrk="0" hangingPunct="1">
        <a:defRPr sz="1588" kern="1200">
          <a:solidFill>
            <a:schemeClr val="tx1"/>
          </a:solidFill>
          <a:latin typeface="+mn-lt"/>
          <a:ea typeface="+mn-ea"/>
          <a:cs typeface="+mn-cs"/>
        </a:defRPr>
      </a:lvl8pPr>
      <a:lvl9pPr marL="3221809" algn="l" defTabSz="402725" rtl="0" eaLnBrk="1" latinLnBrk="0" hangingPunct="1">
        <a:defRPr sz="1588"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707986727"/>
      </p:ext>
    </p:extLst>
  </p:cSld>
  <p:clrMap bg1="lt1" tx1="dk1" bg2="lt2" tx2="dk2" accent1="accent1" accent2="accent2" accent3="accent3" accent4="accent4" accent5="accent5" accent6="accent6" hlink="hlink" folHlink="folHlink"/>
  <p:sldLayoutIdLst>
    <p:sldLayoutId id="2147489094" r:id="rId1"/>
    <p:sldLayoutId id="2147489095" r:id="rId2"/>
    <p:sldLayoutId id="2147489096" r:id="rId3"/>
    <p:sldLayoutId id="2147489097" r:id="rId4"/>
    <p:sldLayoutId id="2147489098" r:id="rId5"/>
    <p:sldLayoutId id="2147489099" r:id="rId6"/>
    <p:sldLayoutId id="2147489100" r:id="rId7"/>
    <p:sldLayoutId id="2147489101" r:id="rId8"/>
    <p:sldLayoutId id="2147489102" r:id="rId9"/>
    <p:sldLayoutId id="2147489103" r:id="rId10"/>
    <p:sldLayoutId id="21474891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925935724"/>
      </p:ext>
    </p:extLst>
  </p:cSld>
  <p:clrMap bg1="dk2" tx1="lt1" bg2="dk1" tx2="lt2" accent1="accent1" accent2="accent2" accent3="accent3" accent4="accent4" accent5="accent5" accent6="accent6" hlink="hlink" folHlink="folHlink"/>
  <p:sldLayoutIdLst>
    <p:sldLayoutId id="2147489106" r:id="rId1"/>
    <p:sldLayoutId id="2147489107" r:id="rId2"/>
    <p:sldLayoutId id="2147489108" r:id="rId3"/>
    <p:sldLayoutId id="2147489109" r:id="rId4"/>
    <p:sldLayoutId id="2147489110" r:id="rId5"/>
    <p:sldLayoutId id="2147489111" r:id="rId6"/>
    <p:sldLayoutId id="2147489112" r:id="rId7"/>
    <p:sldLayoutId id="2147489113" r:id="rId8"/>
    <p:sldLayoutId id="2147489114" r:id="rId9"/>
    <p:sldLayoutId id="2147489115" r:id="rId10"/>
    <p:sldLayoutId id="21474891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9/10/23</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1665357475"/>
      </p:ext>
    </p:extLst>
  </p:cSld>
  <p:clrMap bg1="lt1" tx1="dk1" bg2="lt2" tx2="dk2" accent1="accent1" accent2="accent2" accent3="accent3" accent4="accent4" accent5="accent5" accent6="accent6" hlink="hlink" folHlink="folHlink"/>
  <p:sldLayoutIdLst>
    <p:sldLayoutId id="2147489130" r:id="rId1"/>
    <p:sldLayoutId id="2147489131" r:id="rId2"/>
    <p:sldLayoutId id="2147489132" r:id="rId3"/>
    <p:sldLayoutId id="2147489133" r:id="rId4"/>
    <p:sldLayoutId id="2147489134" r:id="rId5"/>
    <p:sldLayoutId id="2147489135" r:id="rId6"/>
    <p:sldLayoutId id="2147489136" r:id="rId7"/>
    <p:sldLayoutId id="2147489137" r:id="rId8"/>
    <p:sldLayoutId id="2147489138" r:id="rId9"/>
    <p:sldLayoutId id="2147489139" r:id="rId10"/>
    <p:sldLayoutId id="214748914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591245"/>
      </p:ext>
    </p:extLst>
  </p:cSld>
  <p:clrMap bg1="dk2" tx1="lt1" bg2="dk1" tx2="lt2" accent1="accent1" accent2="accent2" accent3="accent3" accent4="accent4" accent5="accent5" accent6="accent6" hlink="hlink" folHlink="folHlink"/>
  <p:sldLayoutIdLst>
    <p:sldLayoutId id="2147489142"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24798172"/>
      </p:ext>
    </p:extLst>
  </p:cSld>
  <p:clrMap bg1="lt1" tx1="dk1" bg2="lt2" tx2="dk2" accent1="accent1" accent2="accent2" accent3="accent3" accent4="accent4" accent5="accent5" accent6="accent6" hlink="hlink" folHlink="folHlink"/>
  <p:sldLayoutIdLst>
    <p:sldLayoutId id="2147487978" r:id="rId1"/>
    <p:sldLayoutId id="2147487979" r:id="rId2"/>
    <p:sldLayoutId id="2147487980" r:id="rId3"/>
    <p:sldLayoutId id="2147487981" r:id="rId4"/>
    <p:sldLayoutId id="2147487982" r:id="rId5"/>
    <p:sldLayoutId id="2147487983" r:id="rId6"/>
    <p:sldLayoutId id="2147487984" r:id="rId7"/>
    <p:sldLayoutId id="2147487985" r:id="rId8"/>
    <p:sldLayoutId id="2147487986" r:id="rId9"/>
    <p:sldLayoutId id="2147487987" r:id="rId10"/>
    <p:sldLayoutId id="21474879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97583004"/>
      </p:ext>
    </p:extLst>
  </p:cSld>
  <p:clrMap bg1="lt1" tx1="dk1" bg2="lt2" tx2="dk2" accent1="accent1" accent2="accent2" accent3="accent3" accent4="accent4" accent5="accent5" accent6="accent6" hlink="hlink" folHlink="folHlink"/>
  <p:sldLayoutIdLst>
    <p:sldLayoutId id="2147488087" r:id="rId1"/>
    <p:sldLayoutId id="2147488088" r:id="rId2"/>
    <p:sldLayoutId id="2147488089" r:id="rId3"/>
    <p:sldLayoutId id="2147488090" r:id="rId4"/>
    <p:sldLayoutId id="2147488091" r:id="rId5"/>
    <p:sldLayoutId id="2147488092" r:id="rId6"/>
    <p:sldLayoutId id="2147488093" r:id="rId7"/>
    <p:sldLayoutId id="2147488094" r:id="rId8"/>
    <p:sldLayoutId id="2147488095" r:id="rId9"/>
    <p:sldLayoutId id="2147488096" r:id="rId10"/>
    <p:sldLayoutId id="2147488097" r:id="rId11"/>
    <p:sldLayoutId id="2147488098" r:id="rId12"/>
    <p:sldLayoutId id="21474880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582202"/>
      </p:ext>
    </p:extLst>
  </p:cSld>
  <p:clrMap bg1="lt1" tx1="dk1" bg2="lt2" tx2="dk2" accent1="accent1" accent2="accent2" accent3="accent3" accent4="accent4" accent5="accent5" accent6="accent6" hlink="hlink" folHlink="folHlink"/>
  <p:sldLayoutIdLst>
    <p:sldLayoutId id="2147488361" r:id="rId1"/>
    <p:sldLayoutId id="2147488362"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2799703721"/>
      </p:ext>
    </p:extLst>
  </p:cSld>
  <p:clrMap bg1="lt1" tx1="dk1" bg2="lt2" tx2="dk2" accent1="accent1" accent2="accent2" accent3="accent3" accent4="accent4" accent5="accent5" accent6="accent6" hlink="hlink" folHlink="folHlink"/>
  <p:sldLayoutIdLst>
    <p:sldLayoutId id="2147488380" r:id="rId1"/>
    <p:sldLayoutId id="2147488381" r:id="rId2"/>
    <p:sldLayoutId id="2147488382" r:id="rId3"/>
    <p:sldLayoutId id="2147488383" r:id="rId4"/>
    <p:sldLayoutId id="2147488384" r:id="rId5"/>
    <p:sldLayoutId id="2147488385" r:id="rId6"/>
    <p:sldLayoutId id="2147488386" r:id="rId7"/>
    <p:sldLayoutId id="2147488387" r:id="rId8"/>
    <p:sldLayoutId id="2147488388" r:id="rId9"/>
    <p:sldLayoutId id="2147488389" r:id="rId10"/>
    <p:sldLayoutId id="2147488390"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202123065"/>
      </p:ext>
    </p:extLst>
  </p:cSld>
  <p:clrMap bg1="lt1" tx1="dk1" bg2="lt2" tx2="dk2" accent1="accent1" accent2="accent2" accent3="accent3" accent4="accent4" accent5="accent5" accent6="accent6" hlink="hlink" folHlink="folHlink"/>
  <p:sldLayoutIdLst>
    <p:sldLayoutId id="2147488512" r:id="rId1"/>
    <p:sldLayoutId id="2147488513" r:id="rId2"/>
    <p:sldLayoutId id="2147488514" r:id="rId3"/>
    <p:sldLayoutId id="2147488515" r:id="rId4"/>
    <p:sldLayoutId id="2147488516" r:id="rId5"/>
    <p:sldLayoutId id="2147488517" r:id="rId6"/>
    <p:sldLayoutId id="2147488518" r:id="rId7"/>
    <p:sldLayoutId id="2147488519" r:id="rId8"/>
    <p:sldLayoutId id="2147488520" r:id="rId9"/>
    <p:sldLayoutId id="2147488521" r:id="rId10"/>
    <p:sldLayoutId id="2147488522"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07.xml"/><Relationship Id="rId4" Type="http://schemas.openxmlformats.org/officeDocument/2006/relationships/hyperlink" Target="http://www.lumoproject.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0.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2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58.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50.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9.xml"/><Relationship Id="rId1" Type="http://schemas.openxmlformats.org/officeDocument/2006/relationships/themeOverride" Target="../theme/themeOverride2.xml"/><Relationship Id="rId5" Type="http://schemas.openxmlformats.org/officeDocument/2006/relationships/image" Target="../media/image47.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17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9.xml"/><Relationship Id="rId1" Type="http://schemas.openxmlformats.org/officeDocument/2006/relationships/themeOverride" Target="../theme/themeOverride3.xml"/><Relationship Id="rId5" Type="http://schemas.openxmlformats.org/officeDocument/2006/relationships/image" Target="../media/image48.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50.xml"/><Relationship Id="rId5" Type="http://schemas.openxmlformats.org/officeDocument/2006/relationships/image" Target="../media/image29.jpe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8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comments" Target="../comments/commen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9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9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9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95.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92.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98.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0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19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9.xml"/><Relationship Id="rId1" Type="http://schemas.openxmlformats.org/officeDocument/2006/relationships/themeOverride" Target="../theme/themeOverride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08.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21.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232.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24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253.xml"/><Relationship Id="rId6" Type="http://schemas.openxmlformats.org/officeDocument/2006/relationships/comments" Target="../comments/comment2.xml"/><Relationship Id="rId5" Type="http://schemas.openxmlformats.org/officeDocument/2006/relationships/image" Target="../media/image73.jpe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53.xml"/><Relationship Id="rId5" Type="http://schemas.openxmlformats.org/officeDocument/2006/relationships/image" Target="../media/image74.jpe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8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26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26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263.x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75.xml"/><Relationship Id="rId6" Type="http://schemas.openxmlformats.org/officeDocument/2006/relationships/image" Target="../media/image80.jpeg"/><Relationship Id="rId5" Type="http://schemas.openxmlformats.org/officeDocument/2006/relationships/image" Target="../media/image67.png"/><Relationship Id="rId4" Type="http://schemas.openxmlformats.org/officeDocument/2006/relationships/image" Target="../media/image6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81.xml"/><Relationship Id="rId1" Type="http://schemas.openxmlformats.org/officeDocument/2006/relationships/themeOverride" Target="../theme/themeOverride5.xml"/><Relationship Id="rId4" Type="http://schemas.openxmlformats.org/officeDocument/2006/relationships/image" Target="../media/image81.jpg"/></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292.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1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145.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6.xml"/><Relationship Id="rId1" Type="http://schemas.openxmlformats.org/officeDocument/2006/relationships/slideLayout" Target="../slideLayouts/slideLayout145.xml"/></Relationships>
</file>

<file path=ppt/slides/_rels/slide92.xml.rels><?xml version="1.0" encoding="UTF-8" standalone="yes"?>
<Relationships xmlns="http://schemas.openxmlformats.org/package/2006/relationships"><Relationship Id="rId3" Type="http://schemas.openxmlformats.org/officeDocument/2006/relationships/hyperlink" Target="https://www.google.com.sg/url?sa=i&amp;url=https%3A%2F%2Ficon-library.com%2Ficon%2Ffaculty-icon-3.html&amp;psig=AOvVaw0pcqbMp0ZDyvF5nT8UkG7u&amp;ust=1621414115864000&amp;source=images&amp;cd=vfe&amp;ved=2ahUKEwimp8a07NLwAhUy-TgGHdNhBWsQjRx6BAgAEAc" TargetMode="External"/><Relationship Id="rId2" Type="http://schemas.openxmlformats.org/officeDocument/2006/relationships/notesSlide" Target="../notesSlides/notesSlide77.xml"/><Relationship Id="rId1" Type="http://schemas.openxmlformats.org/officeDocument/2006/relationships/slideLayout" Target="../slideLayouts/slideLayout145.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png"/></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280.xml"/></Relationships>
</file>

<file path=ppt/slides/_rels/slide9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9.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302.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2.xml"/><Relationship Id="rId1" Type="http://schemas.openxmlformats.org/officeDocument/2006/relationships/slideLayout" Target="../slideLayouts/slideLayout30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b="1" dirty="0">
                <a:effectLst>
                  <a:glow rad="127000">
                    <a:schemeClr val="tx1"/>
                  </a:glow>
                </a:effectLst>
                <a:latin typeface="Arial" charset="0"/>
                <a:ea typeface="Arial" charset="0"/>
                <a:cs typeface="Arial" charset="0"/>
              </a:rPr>
              <a:t>كن شاهداً</a:t>
            </a:r>
            <a:endParaRPr lang="en-US" sz="11500" b="1" dirty="0">
              <a:effectLst>
                <a:glow rad="127000">
                  <a:schemeClr val="tx1"/>
                </a:glow>
              </a:effectLst>
              <a:latin typeface="Arial" charset="0"/>
              <a:ea typeface="Arial" charset="0"/>
              <a:cs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د.</a:t>
            </a: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ريك جريفيث</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 </a:t>
            </a: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مؤسسة الدراسات اللاهوتية الأردنية</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BibleStudyDownloads.org • </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81977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b="1" dirty="0">
                <a:effectLst>
                  <a:glow rad="127000">
                    <a:schemeClr val="tx1"/>
                  </a:glow>
                </a:effectLst>
                <a:latin typeface="Arial" charset="0"/>
                <a:ea typeface="Arial" charset="0"/>
                <a:cs typeface="Arial" charset="0"/>
              </a:rPr>
              <a:t>لماذا يجب أن </a:t>
            </a:r>
            <a:br>
              <a:rPr lang="ar-SA" sz="8000" b="1" dirty="0">
                <a:effectLst>
                  <a:glow rad="127000">
                    <a:schemeClr val="tx1"/>
                  </a:glow>
                </a:effectLst>
                <a:latin typeface="Arial" charset="0"/>
                <a:ea typeface="Arial" charset="0"/>
                <a:cs typeface="Arial" charset="0"/>
              </a:rPr>
            </a:br>
            <a:r>
              <a:rPr lang="ar-SA" sz="8000" b="1" dirty="0">
                <a:solidFill>
                  <a:srgbClr val="FFFF00"/>
                </a:solidFill>
                <a:effectLst>
                  <a:glow rad="127000">
                    <a:schemeClr val="tx1"/>
                  </a:glow>
                </a:effectLst>
                <a:latin typeface="Arial" charset="0"/>
                <a:ea typeface="Arial" charset="0"/>
                <a:cs typeface="Arial" charset="0"/>
              </a:rPr>
              <a:t>نشهد</a:t>
            </a:r>
            <a:r>
              <a:rPr lang="ar-SA" sz="8000" b="1" dirty="0">
                <a:effectLst>
                  <a:glow rad="127000">
                    <a:schemeClr val="tx1"/>
                  </a:glow>
                </a:effectLst>
                <a:latin typeface="Arial" charset="0"/>
                <a:ea typeface="Arial" charset="0"/>
                <a:cs typeface="Arial" charset="0"/>
              </a:rPr>
              <a:t> ؟؟</a:t>
            </a:r>
            <a:endParaRPr lang="en-US" sz="8000" b="1" dirty="0">
              <a:effectLst>
                <a:glow rad="127000">
                  <a:schemeClr val="tx1"/>
                </a:glow>
              </a:effectLst>
              <a:latin typeface="Arial" charset="0"/>
              <a:ea typeface="Arial" charset="0"/>
              <a:cs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8562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ar-JO" b="1" dirty="0"/>
              <a:t>من هو لوقا ؟</a:t>
            </a:r>
            <a:endParaRPr kumimoji="0" lang="en-US" b="1" dirty="0"/>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Helvetica"/>
                <a:ea typeface="Osaka"/>
                <a:cs typeface="+mn-cs"/>
              </a:rPr>
              <a:t>طبيب</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Osaka"/>
              <a:cs typeface="+mn-cs"/>
            </a:endParaRPr>
          </a:p>
          <a:p>
            <a:pPr marL="0" marR="0" lvl="0" indent="101565"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Osaka"/>
                <a:cs typeface="+mn-cs"/>
              </a:rPr>
              <a:t>رفيق سفر مع بولس</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Osaka"/>
              <a:cs typeface="+mn-cs"/>
            </a:endParaRPr>
          </a:p>
          <a:p>
            <a:pPr marL="0" marR="0" lvl="0" indent="101565"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Osaka"/>
                <a:cs typeface="+mn-cs"/>
              </a:rPr>
              <a:t>مؤرخ و كاتب واضح</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Osak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الإمبراطورية الرومانية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56955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 تكونون لي شهوداً في </a:t>
            </a:r>
            <a:r>
              <a:rPr kumimoji="0" lang="ar-SA" altLang="ja-JP" sz="3200" b="1" i="0"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أورشليم</a:t>
            </a: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 في كل </a:t>
            </a:r>
            <a:r>
              <a:rPr kumimoji="0" lang="ar-SA" sz="3200" b="1" i="0"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 </a:t>
            </a:r>
            <a:r>
              <a:rPr kumimoji="0" lang="ar-SA" sz="3200" b="1" i="0"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 إلى </a:t>
            </a:r>
            <a:r>
              <a:rPr kumimoji="0" lang="ar-SA" altLang="ja-JP"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971600" y="2393005"/>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أقصى الأرض</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96256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b="1" dirty="0">
                <a:effectLst>
                  <a:glow rad="127000">
                    <a:schemeClr val="tx1"/>
                  </a:glow>
                </a:effectLst>
                <a:latin typeface="Arial" charset="0"/>
                <a:ea typeface="Arial" charset="0"/>
                <a:cs typeface="Arial" charset="0"/>
              </a:rPr>
              <a:t>لماذا يجب أن </a:t>
            </a:r>
            <a:br>
              <a:rPr lang="ar-SA" sz="8000" b="1" dirty="0">
                <a:effectLst>
                  <a:glow rad="127000">
                    <a:schemeClr val="tx1"/>
                  </a:glow>
                </a:effectLst>
                <a:latin typeface="Arial" charset="0"/>
                <a:ea typeface="Arial" charset="0"/>
                <a:cs typeface="Arial" charset="0"/>
              </a:rPr>
            </a:br>
            <a:r>
              <a:rPr lang="ar-SA" sz="8000" b="1" dirty="0">
                <a:solidFill>
                  <a:srgbClr val="FFFF00"/>
                </a:solidFill>
                <a:effectLst>
                  <a:glow rad="127000">
                    <a:schemeClr val="tx1"/>
                  </a:glow>
                </a:effectLst>
                <a:latin typeface="Arial" charset="0"/>
                <a:ea typeface="Arial" charset="0"/>
                <a:cs typeface="Arial" charset="0"/>
              </a:rPr>
              <a:t>نشهد</a:t>
            </a:r>
            <a:r>
              <a:rPr lang="ar-SA" sz="8000" b="1" dirty="0">
                <a:effectLst>
                  <a:glow rad="127000">
                    <a:schemeClr val="tx1"/>
                  </a:glow>
                </a:effectLst>
                <a:latin typeface="Arial" charset="0"/>
                <a:ea typeface="Arial" charset="0"/>
                <a:cs typeface="Arial" charset="0"/>
              </a:rPr>
              <a:t> ؟؟</a:t>
            </a:r>
            <a:endParaRPr lang="en-US" sz="8000" b="1" dirty="0">
              <a:effectLst>
                <a:glow rad="127000">
                  <a:schemeClr val="tx1"/>
                </a:glow>
              </a:effectLst>
              <a:latin typeface="Arial" charset="0"/>
              <a:ea typeface="Arial" charset="0"/>
              <a:cs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ja-JP" sz="80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Arial" charset="0"/>
                <a:cs typeface="Arial" charset="0"/>
              </a:rPr>
              <a:t>٣أسباب</a:t>
            </a:r>
            <a:endParaRPr kumimoji="0" lang="en-US" sz="80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252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b="1" dirty="0">
                <a:effectLst>
                  <a:glow rad="127000">
                    <a:schemeClr val="tx1"/>
                  </a:glow>
                </a:effectLst>
                <a:latin typeface="Arial" charset="0"/>
                <a:ea typeface="Arial" charset="0"/>
                <a:cs typeface="Arial" charset="0"/>
              </a:rPr>
              <a:t>أولا: لقد سبقنا الله حتى نبدأ من حيث نحن ..</a:t>
            </a:r>
            <a:br>
              <a:rPr lang="ar-SA" b="1" dirty="0">
                <a:effectLst>
                  <a:glow rad="127000">
                    <a:schemeClr val="tx1"/>
                  </a:glow>
                </a:effectLst>
                <a:latin typeface="Arial" charset="0"/>
                <a:ea typeface="Arial" charset="0"/>
                <a:cs typeface="Arial" charset="0"/>
              </a:rPr>
            </a:br>
            <a:r>
              <a:rPr lang="ar-SA" b="1" dirty="0">
                <a:effectLst>
                  <a:glow rad="127000">
                    <a:schemeClr val="tx1"/>
                  </a:glow>
                </a:effectLst>
                <a:latin typeface="Arial" charset="0"/>
                <a:ea typeface="Arial" charset="0"/>
                <a:cs typeface="Arial" charset="0"/>
              </a:rPr>
              <a:t>(١:١ – ٦: ٧ )</a:t>
            </a:r>
            <a:endParaRPr lang="en-US" b="1" dirty="0">
              <a:effectLst>
                <a:glow rad="127000">
                  <a:schemeClr val="tx1"/>
                </a:glow>
              </a:effectLst>
              <a:latin typeface="Arial" charset="0"/>
              <a:ea typeface="Arial" charset="0"/>
              <a:cs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2107778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3700750"/>
          </a:xfrm>
        </p:spPr>
        <p:txBody>
          <a:bodyPr/>
          <a:lstStyle/>
          <a:p>
            <a:r>
              <a:rPr lang="ar-JO" sz="5400" kern="1200" dirty="0">
                <a:latin typeface="Arial" panose="020B0604020202020204" pitchFamily="34" charset="0"/>
                <a:ea typeface="ＭＳ Ｐゴシック" pitchFamily="-108" charset="-128"/>
                <a:cs typeface="Arial" panose="020B0604020202020204" pitchFamily="34" charset="0"/>
              </a:rPr>
              <a:t>ابتدأ الله امتداد</a:t>
            </a:r>
            <a:br>
              <a:rPr lang="ar-JO" sz="5400" kern="1200" dirty="0">
                <a:latin typeface="Arial" panose="020B0604020202020204" pitchFamily="34" charset="0"/>
                <a:ea typeface="ＭＳ Ｐゴシック" pitchFamily="-108" charset="-128"/>
                <a:cs typeface="Arial" panose="020B0604020202020204" pitchFamily="34" charset="0"/>
              </a:rPr>
            </a:br>
            <a:r>
              <a:rPr lang="ar-JO" sz="5400" kern="1200" dirty="0">
                <a:latin typeface="Arial" panose="020B0604020202020204" pitchFamily="34" charset="0"/>
                <a:ea typeface="ＭＳ Ｐゴシック" pitchFamily="-108" charset="-128"/>
                <a:cs typeface="Arial" panose="020B0604020202020204" pitchFamily="34" charset="0"/>
              </a:rPr>
              <a:t>الملكوت في أورشليم</a:t>
            </a:r>
            <a:br>
              <a:rPr lang="ar-JO" sz="5400" kern="1200" dirty="0">
                <a:latin typeface="Arial" panose="020B0604020202020204" pitchFamily="34" charset="0"/>
                <a:ea typeface="ＭＳ Ｐゴシック" pitchFamily="-108" charset="-128"/>
                <a:cs typeface="Arial" panose="020B0604020202020204" pitchFamily="34" charset="0"/>
              </a:rPr>
            </a:br>
            <a:r>
              <a:rPr lang="ar-JO" sz="5400" kern="1200" dirty="0">
                <a:latin typeface="Arial" panose="020B0604020202020204" pitchFamily="34" charset="0"/>
                <a:ea typeface="ＭＳ Ｐゴシック" pitchFamily="-108" charset="-128"/>
                <a:cs typeface="Arial" panose="020B0604020202020204" pitchFamily="34" charset="0"/>
              </a:rPr>
              <a:t>(أعمال الرسل 1: 1- 6: 7).</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829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سؤال عظيم (أعمال الرسل 1: 6).</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فلما اجتمعوا سألوه،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«يَارَبُّ، هَلْ فِي هَذَا ٱلْوَقْتِ</a:t>
            </a:r>
            <a:endPar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تَرُدُّ ٱلْمُلْكَ إِلَى إِسْرَائِيلَ؟»</a:t>
            </a: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a:t>
            </a:r>
            <a:endParaRPr kumimoji="0" lang="ar-SA"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b="1" kern="12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a:t>
            </a: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٨:١</a:t>
            </a:r>
            <a:endParaRPr lang="en-US" sz="1800" b="1" dirty="0">
              <a:latin typeface="Arial" panose="020B0604020202020204" pitchFamily="34" charset="0"/>
              <a:ea typeface="ＭＳ Ｐゴシック" charset="0"/>
              <a:cs typeface="Arial" panose="020B0604020202020204" pitchFamily="34"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 تكونون لي شهوداً في </a:t>
            </a:r>
            <a:r>
              <a:rPr kumimoji="0" lang="ar-SA" altLang="ja-JP" sz="4000" b="1" i="0"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 في كل </a:t>
            </a:r>
            <a:r>
              <a:rPr kumimoji="0" lang="ar-SA" altLang="ja-JP" sz="4000" b="1" i="0"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 </a:t>
            </a:r>
            <a:r>
              <a:rPr kumimoji="0" lang="ar-SA" altLang="ja-JP" sz="4000" b="1" i="0"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 إلى </a:t>
            </a:r>
            <a:r>
              <a:rPr kumimoji="0" lang="ar-SA" altLang="ja-JP"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مرقس</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لوقا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يوحنا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ar-JO" sz="4000" b="1" i="1" dirty="0">
                <a:latin typeface="Arial" charset="0"/>
                <a:ea typeface="ＭＳ Ｐゴシック" charset="0"/>
                <a:cs typeface="Arial" charset="0"/>
              </a:rPr>
              <a:t>سفر الأعمال في 3 دقائق</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27067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2</a:t>
            </a:r>
          </a:p>
        </p:txBody>
      </p:sp>
    </p:spTree>
    <p:extLst>
      <p:ext uri="{BB962C8B-B14F-4D97-AF65-F5344CB8AC3E}">
        <p14:creationId xmlns:p14="http://schemas.microsoft.com/office/powerpoint/2010/main" val="188605082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oly spirit acts 2">
            <a:extLst>
              <a:ext uri="{FF2B5EF4-FFF2-40B4-BE49-F238E27FC236}">
                <a16:creationId xmlns:a16="http://schemas.microsoft.com/office/drawing/2014/main" id="{9AF808F3-FEE7-D14A-8DED-297D121FE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p:nvPr>
        </p:nvSpPr>
        <p:spPr>
          <a:xfrm>
            <a:off x="0" y="179387"/>
            <a:ext cx="9144000" cy="1177925"/>
          </a:xfrm>
        </p:spPr>
        <p:txBody>
          <a:bodyPr/>
          <a:lstStyle/>
          <a:p>
            <a:pPr eaLnBrk="1" hangingPunct="1">
              <a:defRPr/>
            </a:pPr>
            <a:r>
              <a:rPr lang="ar-JO" sz="3600" b="1" dirty="0">
                <a:solidFill>
                  <a:schemeClr val="tx1"/>
                </a:solidFill>
                <a:latin typeface="Arial" panose="020B0604020202020204" pitchFamily="34" charset="0"/>
                <a:ea typeface="ＭＳ Ｐゴシック" charset="0"/>
                <a:cs typeface="Arial" panose="020B0604020202020204" pitchFamily="34" charset="0"/>
              </a:rPr>
              <a:t>حلّ الروح في يوم الخمسين</a:t>
            </a:r>
            <a:br>
              <a:rPr lang="en-US" sz="3600" b="1" dirty="0">
                <a:solidFill>
                  <a:schemeClr val="tx1"/>
                </a:solidFill>
                <a:latin typeface="Arial" charset="0"/>
                <a:ea typeface="ＭＳ Ｐゴシック" charset="0"/>
                <a:cs typeface="ＭＳ Ｐゴシック"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(أعمال الرسل 2: 1- 13)</a:t>
            </a:r>
            <a:endParaRPr lang="en-US" sz="3600" b="1" dirty="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1966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ar-JO" sz="32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اليهود في يوم الخمسين – أعمال الرسل 2: 9- 11</a:t>
            </a:r>
            <a:endParaRPr lang="en-US" sz="2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00035" name="Text Box 3"/>
          <p:cNvSpPr txBox="1">
            <a:spLocks noChangeArrowheads="1"/>
          </p:cNvSpPr>
          <p:nvPr/>
        </p:nvSpPr>
        <p:spPr bwMode="auto">
          <a:xfrm>
            <a:off x="8366404" y="41281"/>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132</a:t>
            </a:r>
          </a:p>
        </p:txBody>
      </p:sp>
      <p:sp>
        <p:nvSpPr>
          <p:cNvPr id="5" name="TextBox 4"/>
          <p:cNvSpPr txBox="1"/>
          <p:nvPr/>
        </p:nvSpPr>
        <p:spPr>
          <a:xfrm>
            <a:off x="285128" y="533401"/>
            <a:ext cx="110297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روما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(13)</a:t>
            </a:r>
          </a:p>
        </p:txBody>
      </p:sp>
      <p:sp>
        <p:nvSpPr>
          <p:cNvPr id="6" name="TextBox 5"/>
          <p:cNvSpPr txBox="1"/>
          <p:nvPr/>
        </p:nvSpPr>
        <p:spPr>
          <a:xfrm>
            <a:off x="2595947" y="4343401"/>
            <a:ext cx="122319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effectLst>
                  <a:glow rad="203200">
                    <a:srgbClr val="1C1C1C">
                      <a:alpha val="87000"/>
                    </a:srgbClr>
                  </a:glow>
                </a:effectLst>
                <a:latin typeface="Arial" charset="0"/>
                <a:cs typeface="Arial" charset="0"/>
              </a:rPr>
              <a:t> قورينا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(12)</a:t>
            </a:r>
          </a:p>
        </p:txBody>
      </p:sp>
      <p:sp>
        <p:nvSpPr>
          <p:cNvPr id="7" name="TextBox 6"/>
          <p:cNvSpPr txBox="1"/>
          <p:nvPr/>
        </p:nvSpPr>
        <p:spPr>
          <a:xfrm>
            <a:off x="4692856" y="1276350"/>
            <a:ext cx="93145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آسيا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(8)</a:t>
            </a:r>
          </a:p>
        </p:txBody>
      </p:sp>
      <p:sp>
        <p:nvSpPr>
          <p:cNvPr id="8" name="TextBox 7"/>
          <p:cNvSpPr txBox="1"/>
          <p:nvPr/>
        </p:nvSpPr>
        <p:spPr>
          <a:xfrm>
            <a:off x="5639758" y="1733550"/>
            <a:ext cx="110778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فريجيا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(9)</a:t>
            </a:r>
          </a:p>
        </p:txBody>
      </p:sp>
      <p:sp>
        <p:nvSpPr>
          <p:cNvPr id="9" name="TextBox 8"/>
          <p:cNvSpPr txBox="1"/>
          <p:nvPr/>
        </p:nvSpPr>
        <p:spPr>
          <a:xfrm>
            <a:off x="5681939" y="2209800"/>
            <a:ext cx="124564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بمفيليا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(10)</a:t>
            </a:r>
          </a:p>
        </p:txBody>
      </p:sp>
      <p:sp>
        <p:nvSpPr>
          <p:cNvPr id="10" name="TextBox 9"/>
          <p:cNvSpPr txBox="1"/>
          <p:nvPr/>
        </p:nvSpPr>
        <p:spPr>
          <a:xfrm>
            <a:off x="7221080" y="1066801"/>
            <a:ext cx="123441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كبادوكيا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(6)</a:t>
            </a:r>
          </a:p>
        </p:txBody>
      </p:sp>
      <p:sp>
        <p:nvSpPr>
          <p:cNvPr id="11" name="TextBox 10"/>
          <p:cNvSpPr txBox="1"/>
          <p:nvPr/>
        </p:nvSpPr>
        <p:spPr>
          <a:xfrm>
            <a:off x="6532110" y="533401"/>
            <a:ext cx="10709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بنطس</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(7)</a:t>
            </a:r>
          </a:p>
        </p:txBody>
      </p:sp>
      <p:sp>
        <p:nvSpPr>
          <p:cNvPr id="12" name="TextBox 11"/>
          <p:cNvSpPr txBox="1"/>
          <p:nvPr/>
        </p:nvSpPr>
        <p:spPr>
          <a:xfrm>
            <a:off x="5181612" y="5334000"/>
            <a:ext cx="1109642"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مصر</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(11)</a:t>
            </a:r>
          </a:p>
        </p:txBody>
      </p:sp>
      <p:sp>
        <p:nvSpPr>
          <p:cNvPr id="13" name="TextBox 12"/>
          <p:cNvSpPr txBox="1"/>
          <p:nvPr/>
        </p:nvSpPr>
        <p:spPr>
          <a:xfrm>
            <a:off x="3371004" y="3048000"/>
            <a:ext cx="114946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كريت</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(14)</a:t>
            </a:r>
          </a:p>
        </p:txBody>
      </p:sp>
      <p:sp>
        <p:nvSpPr>
          <p:cNvPr id="14" name="TextBox 13"/>
          <p:cNvSpPr txBox="1"/>
          <p:nvPr/>
        </p:nvSpPr>
        <p:spPr>
          <a:xfrm>
            <a:off x="6420180" y="4572000"/>
            <a:ext cx="123762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اليهودية</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(5)</a:t>
            </a:r>
          </a:p>
        </p:txBody>
      </p:sp>
      <p:sp>
        <p:nvSpPr>
          <p:cNvPr id="15" name="TextBox 14"/>
          <p:cNvSpPr txBox="1"/>
          <p:nvPr/>
        </p:nvSpPr>
        <p:spPr>
          <a:xfrm>
            <a:off x="7656664" y="5943600"/>
            <a:ext cx="127449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العربية</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(15)</a:t>
            </a:r>
          </a:p>
        </p:txBody>
      </p:sp>
      <p:sp>
        <p:nvSpPr>
          <p:cNvPr id="16" name="TextBox 15"/>
          <p:cNvSpPr txBox="1"/>
          <p:nvPr/>
        </p:nvSpPr>
        <p:spPr>
          <a:xfrm>
            <a:off x="7934659" y="1981200"/>
            <a:ext cx="106931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i="1" dirty="0">
                <a:solidFill>
                  <a:srgbClr val="FFFFFF"/>
                </a:solidFill>
                <a:effectLst>
                  <a:glow rad="203200">
                    <a:srgbClr val="1C1C1C">
                      <a:alpha val="87000"/>
                    </a:srgbClr>
                  </a:glow>
                </a:effectLst>
                <a:latin typeface="Arial" charset="0"/>
                <a:cs typeface="Arial" charset="0"/>
              </a:rPr>
              <a:t> فرثيىة</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a:t>
            </a:r>
          </a:p>
        </p:txBody>
      </p:sp>
      <p:sp>
        <p:nvSpPr>
          <p:cNvPr id="17" name="TextBox 16"/>
          <p:cNvSpPr txBox="1"/>
          <p:nvPr/>
        </p:nvSpPr>
        <p:spPr>
          <a:xfrm>
            <a:off x="8046977" y="3124201"/>
            <a:ext cx="98755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مادي</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(2)</a:t>
            </a:r>
          </a:p>
        </p:txBody>
      </p:sp>
      <p:sp>
        <p:nvSpPr>
          <p:cNvPr id="18" name="TextBox 17"/>
          <p:cNvSpPr txBox="1"/>
          <p:nvPr/>
        </p:nvSpPr>
        <p:spPr>
          <a:xfrm>
            <a:off x="8093703" y="3581401"/>
            <a:ext cx="100839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عيلام</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(3)</a:t>
            </a:r>
          </a:p>
        </p:txBody>
      </p:sp>
      <p:sp>
        <p:nvSpPr>
          <p:cNvPr id="19" name="TextBox 18"/>
          <p:cNvSpPr txBox="1"/>
          <p:nvPr/>
        </p:nvSpPr>
        <p:spPr>
          <a:xfrm>
            <a:off x="7317252" y="2590801"/>
            <a:ext cx="1535784"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بين النهرين</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(4)</a:t>
            </a:r>
          </a:p>
        </p:txBody>
      </p:sp>
      <p:sp>
        <p:nvSpPr>
          <p:cNvPr id="21" name="TextBox 20"/>
          <p:cNvSpPr txBox="1"/>
          <p:nvPr/>
        </p:nvSpPr>
        <p:spPr>
          <a:xfrm>
            <a:off x="346921" y="4992691"/>
            <a:ext cx="293680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آسيا</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مقاطعات الامبراطورية الرومانية </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2" name="TextBox 21"/>
          <p:cNvSpPr txBox="1"/>
          <p:nvPr/>
        </p:nvSpPr>
        <p:spPr>
          <a:xfrm>
            <a:off x="607089" y="5221293"/>
            <a:ext cx="264345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600" b="1" i="1" dirty="0">
                <a:solidFill>
                  <a:srgbClr val="FFFFFF"/>
                </a:solidFill>
                <a:effectLst>
                  <a:glow rad="203200">
                    <a:srgbClr val="1C1C1C">
                      <a:alpha val="87000"/>
                    </a:srgbClr>
                  </a:glow>
                </a:effectLst>
                <a:latin typeface="Arial" charset="0"/>
                <a:cs typeface="Arial" charset="0"/>
              </a:rPr>
              <a:t> مادي</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مقاطعات امبراطورية بارثيا </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3" name="TextBox 22"/>
          <p:cNvSpPr txBox="1"/>
          <p:nvPr/>
        </p:nvSpPr>
        <p:spPr>
          <a:xfrm>
            <a:off x="282167" y="5449891"/>
            <a:ext cx="1223199"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روما</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مدن</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4" name="TextBox 23"/>
          <p:cNvSpPr txBox="1"/>
          <p:nvPr/>
        </p:nvSpPr>
        <p:spPr>
          <a:xfrm>
            <a:off x="483559" y="5711825"/>
            <a:ext cx="1104577"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كريت</a:t>
            </a:r>
            <a:r>
              <a:rPr kumimoji="0" lang="en-US" sz="16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جزر</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5" name="TextBox 24"/>
          <p:cNvSpPr txBox="1"/>
          <p:nvPr/>
        </p:nvSpPr>
        <p:spPr>
          <a:xfrm>
            <a:off x="280408" y="6094125"/>
            <a:ext cx="468184"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أميال</a:t>
            </a:r>
            <a:endPar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6" name="TextBox 25"/>
          <p:cNvSpPr txBox="1"/>
          <p:nvPr/>
        </p:nvSpPr>
        <p:spPr>
          <a:xfrm>
            <a:off x="96219" y="6400803"/>
            <a:ext cx="774357"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كيلومترات</a:t>
            </a:r>
            <a:endPar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 (2) (3) etc. indicate sequence in </a:t>
            </a:r>
            <a:r>
              <a:rPr kumimoji="0" lang="ar-SA"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أعمال الرسل</a:t>
            </a:r>
            <a:r>
              <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2:9-11</a:t>
            </a:r>
          </a:p>
        </p:txBody>
      </p:sp>
      <p:sp>
        <p:nvSpPr>
          <p:cNvPr id="62" name="TextBox 61"/>
          <p:cNvSpPr txBox="1"/>
          <p:nvPr/>
        </p:nvSpPr>
        <p:spPr>
          <a:xfrm>
            <a:off x="6613518" y="4114808"/>
            <a:ext cx="977939"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03200">
                    <a:srgbClr val="1C1C1C">
                      <a:alpha val="87000"/>
                    </a:srgbClr>
                  </a:glow>
                </a:effectLst>
                <a:uLnTx/>
                <a:uFillTx/>
                <a:latin typeface="Arial" charset="0"/>
                <a:ea typeface="ＭＳ Ｐゴシック" charset="0"/>
                <a:cs typeface="Arial" charset="0"/>
              </a:rPr>
              <a:t>أورشليم</a:t>
            </a:r>
            <a:endParaRPr kumimoji="0" lang="en-US" sz="2400" b="1" i="0" u="none" strike="noStrike" kern="1200" cap="none" spc="0" normalizeH="0" baseline="0" noProof="0" dirty="0">
              <a:ln>
                <a:noFill/>
              </a:ln>
              <a:solidFill>
                <a:srgbClr val="FFFF00"/>
              </a:solidFill>
              <a:effectLst>
                <a:glow rad="203200">
                  <a:srgbClr val="1C1C1C">
                    <a:alpha val="87000"/>
                  </a:srgbClr>
                </a:glow>
              </a:effectLst>
              <a:uLnTx/>
              <a:uFillTx/>
              <a:latin typeface="Arial" charset="0"/>
              <a:ea typeface="ＭＳ Ｐゴシック" charset="0"/>
              <a:cs typeface="Arial" charset="0"/>
            </a:endParaRP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41484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b="1" dirty="0">
                <a:ea typeface="ＭＳ Ｐゴシック" charset="0"/>
              </a:rPr>
              <a:t>Peter Led 3000 to Christ at Pentecost</a:t>
            </a: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اعمال ٢ : ٤١</a:t>
            </a:r>
          </a:p>
        </p:txBody>
      </p:sp>
      <p:pic>
        <p:nvPicPr>
          <p:cNvPr id="3" name="Picture 2"/>
          <p:cNvPicPr>
            <a:picLocks noChangeAspect="1"/>
          </p:cNvPicPr>
          <p:nvPr/>
        </p:nvPicPr>
        <p:blipFill>
          <a:blip r:embed="rId3"/>
          <a:stretch>
            <a:fillRect/>
          </a:stretch>
        </p:blipFill>
        <p:spPr>
          <a:xfrm>
            <a:off x="0" y="31255"/>
            <a:ext cx="9180512" cy="6105040"/>
          </a:xfrm>
          <a:prstGeom prst="rect">
            <a:avLst/>
          </a:prstGeom>
        </p:spPr>
      </p:pic>
      <p:sp>
        <p:nvSpPr>
          <p:cNvPr id="6" name="Rectangle 5"/>
          <p:cNvSpPr>
            <a:spLocks noChangeArrowheads="1"/>
          </p:cNvSpPr>
          <p:nvPr/>
        </p:nvSpPr>
        <p:spPr bwMode="auto">
          <a:xfrm>
            <a:off x="142504" y="4085112"/>
            <a:ext cx="9001496" cy="1864168"/>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فَقَبِلُوا كَلاَمَهُ بِفَرَحٍ وَاعْتَمَدُوا وَانْضَمَّ فِي ذَلِكَ الْيَوْمِ نَحْوُ ثَلاَثَةِ آلاَفِ نَفْسٍ. </a:t>
            </a:r>
          </a:p>
        </p:txBody>
      </p:sp>
    </p:spTree>
    <p:extLst>
      <p:ext uri="{BB962C8B-B14F-4D97-AF65-F5344CB8AC3E}">
        <p14:creationId xmlns:p14="http://schemas.microsoft.com/office/powerpoint/2010/main" val="3736727380"/>
      </p:ext>
    </p:extLst>
  </p:cSld>
  <p:clrMapOvr>
    <a:overrideClrMapping bg1="lt1" tx1="dk1" bg2="lt2" tx2="dk2" accent1="accent1" accent2="accent2" accent3="accent3" accent4="accent4" accent5="accent5" accent6="accent6" hlink="hlink" folHlink="folHlink"/>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ar-JO" sz="2800" b="1" u="sng" dirty="0">
                <a:solidFill>
                  <a:srgbClr val="000000"/>
                </a:solidFill>
                <a:latin typeface="Arial" panose="020B0604020202020204" pitchFamily="34" charset="0"/>
                <a:cs typeface="Arial" panose="020B0604020202020204" pitchFamily="34" charset="0"/>
              </a:rPr>
              <a:t>الآية المفتاحية 1: 8</a:t>
            </a:r>
            <a:endParaRPr kumimoji="0" lang="en-US" sz="28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b="1" i="0" u="none" strike="noStrike" kern="1200" cap="none" spc="0" normalizeH="0" baseline="0" noProof="0" dirty="0">
                <a:ln>
                  <a:noFill/>
                </a:ln>
                <a:solidFill>
                  <a:srgbClr val="003300"/>
                </a:solidFill>
                <a:effectLst/>
                <a:uLnTx/>
                <a:uFillTx/>
                <a:latin typeface="Arial" charset="0"/>
                <a:ea typeface="ＭＳ Ｐゴシック" charset="0"/>
                <a:cs typeface="Times New Roman" charset="0"/>
              </a:rPr>
              <a:t>2: 47 ب</a:t>
            </a:r>
            <a:endParaRPr kumimoji="0" lang="en-US"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6: 7</a:t>
            </a:r>
            <a:endParaRPr kumimoji="0" lang="en-US"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8: 40</a:t>
            </a:r>
            <a:endParaRPr kumimoji="0" lang="en-US"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9: 31</a:t>
            </a:r>
            <a:endParaRPr kumimoji="0" lang="en-US"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12: 24</a:t>
            </a:r>
            <a:endParaRPr kumimoji="0" lang="en-US"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16: 5</a:t>
            </a:r>
            <a:endParaRPr kumimoji="0" lang="en-US"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19: 20</a:t>
            </a:r>
            <a:endParaRPr kumimoji="0" lang="en-US" altLang="zh-CN"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lang="ar-JO" sz="2000" b="1" dirty="0">
                <a:solidFill>
                  <a:srgbClr val="006600"/>
                </a:solidFill>
                <a:latin typeface="Times New Roman" pitchFamily="18" charset="0"/>
                <a:cs typeface="Times New Roman"/>
              </a:rPr>
              <a:t>28: 30- 31</a:t>
            </a:r>
          </a:p>
          <a:p>
            <a:pPr marR="0" lvl="0" algn="ctr" defTabSz="914400" rtl="1" eaLnBrk="1" fontAlgn="base" latinLnBrk="0" hangingPunct="1">
              <a:lnSpc>
                <a:spcPct val="100000"/>
              </a:lnSpc>
              <a:spcBef>
                <a:spcPct val="50000"/>
              </a:spcBef>
              <a:spcAft>
                <a:spcPct val="0"/>
              </a:spcAft>
              <a:buClrTx/>
              <a:buSzTx/>
              <a:tabLst/>
              <a:defRPr/>
            </a:pPr>
            <a:r>
              <a:rPr kumimoji="0" lang="ar-JO" sz="2000" b="1" i="0" u="none" strike="noStrike" kern="1200" cap="none" spc="0" normalizeH="0" baseline="0" noProof="0" dirty="0">
                <a:ln>
                  <a:noFill/>
                </a:ln>
                <a:solidFill>
                  <a:srgbClr val="006600"/>
                </a:solidFill>
                <a:effectLst/>
                <a:uLnTx/>
                <a:uFillTx/>
                <a:latin typeface="Times New Roman" pitchFamily="18" charset="0"/>
                <a:cs typeface="Times New Roman"/>
              </a:rPr>
              <a:t>لماذا تنتهي بهذه الطريقة؟</a:t>
            </a:r>
            <a:endParaRPr kumimoji="0" lang="en-US" sz="2000" b="1" i="0" u="none" strike="noStrike" kern="1200" cap="none" spc="0" normalizeH="0" baseline="0" noProof="0" dirty="0">
              <a:ln>
                <a:noFill/>
              </a:ln>
              <a:solidFill>
                <a:srgbClr val="006600"/>
              </a:solidFill>
              <a:effectLst/>
              <a:uLnTx/>
              <a:uFillTx/>
              <a:latin typeface="Times New Roman" pitchFamily="18" charset="0"/>
              <a:cs typeface="Times New Roman"/>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أعمال الرسل</a:t>
                </a:r>
                <a:r>
                  <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000" b="1" dirty="0">
                  <a:solidFill>
                    <a:srgbClr val="000000"/>
                  </a:solidFill>
                  <a:latin typeface="Arial" panose="020B0604020202020204" pitchFamily="34" charset="0"/>
                  <a:cs typeface="Arial" panose="020B0604020202020204" pitchFamily="34" charset="0"/>
                </a:rPr>
                <a:t>الأرض</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375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3 </a:t>
            </a:r>
          </a:p>
        </p:txBody>
      </p:sp>
    </p:spTree>
    <p:extLst>
      <p:ext uri="{BB962C8B-B14F-4D97-AF65-F5344CB8AC3E}">
        <p14:creationId xmlns:p14="http://schemas.microsoft.com/office/powerpoint/2010/main" val="328958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6633"/>
            <a:ext cx="9144000" cy="6858000"/>
          </a:xfrm>
          <a:prstGeom prst="rect">
            <a:avLst/>
          </a:prstGeom>
        </p:spPr>
      </p:pic>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ar-JO" sz="3600" b="1" dirty="0">
                <a:ea typeface="ＭＳ Ｐゴシック" charset="0"/>
              </a:rPr>
              <a:t>بطرس ويوحنا أمام السنهدرين</a:t>
            </a:r>
            <a:endParaRPr lang="en-US" sz="3600" b="1" dirty="0">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أعمال الرسل 3 و 4</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p>
        </p:txBody>
      </p:sp>
    </p:spTree>
    <p:extLst>
      <p:ext uri="{BB962C8B-B14F-4D97-AF65-F5344CB8AC3E}">
        <p14:creationId xmlns:p14="http://schemas.microsoft.com/office/powerpoint/2010/main" val="219876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4 </a:t>
            </a:r>
          </a:p>
        </p:txBody>
      </p:sp>
    </p:spTree>
    <p:extLst>
      <p:ext uri="{BB962C8B-B14F-4D97-AF65-F5344CB8AC3E}">
        <p14:creationId xmlns:p14="http://schemas.microsoft.com/office/powerpoint/2010/main" val="89641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4691" name="Rectangle 2"/>
          <p:cNvSpPr>
            <a:spLocks noGrp="1" noChangeArrowheads="1"/>
          </p:cNvSpPr>
          <p:nvPr>
            <p:ph type="title"/>
          </p:nvPr>
        </p:nvSpPr>
        <p:spPr>
          <a:xfrm>
            <a:off x="0" y="4509120"/>
            <a:ext cx="5652120" cy="2348880"/>
          </a:xfrm>
          <a:solidFill>
            <a:schemeClr val="bg1"/>
          </a:solidFill>
          <a:effectLst/>
        </p:spPr>
        <p:txBody>
          <a:bodyPr/>
          <a:lstStyle/>
          <a:p>
            <a:pPr algn="ctr">
              <a:defRPr/>
            </a:pPr>
            <a:r>
              <a:rPr lang="ar-JO" sz="3600" b="1" dirty="0">
                <a:solidFill>
                  <a:schemeClr val="tx1"/>
                </a:solidFill>
                <a:latin typeface="Arial" panose="020B0604020202020204" pitchFamily="34" charset="0"/>
                <a:ea typeface="ＭＳ Ｐゴシック" charset="0"/>
                <a:cs typeface="Arial" panose="020B0604020202020204" pitchFamily="34" charset="0"/>
              </a:rPr>
              <a:t>يوسف المدعو برنابا</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i="0" dirty="0">
                <a:solidFill>
                  <a:schemeClr val="tx1"/>
                </a:solidFill>
                <a:latin typeface="Arial" panose="020B0604020202020204" pitchFamily="34" charset="0"/>
                <a:ea typeface="ＭＳ Ｐゴシック" charset="0"/>
                <a:cs typeface="Arial" panose="020B0604020202020204" pitchFamily="34" charset="0"/>
              </a:rPr>
              <a:t>(أعمال الرسل 4: 36- 37).</a:t>
            </a:r>
            <a:endParaRPr lang="en-US" sz="3600" b="1" i="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7836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5 </a:t>
            </a:r>
          </a:p>
        </p:txBody>
      </p:sp>
    </p:spTree>
    <p:extLst>
      <p:ext uri="{BB962C8B-B14F-4D97-AF65-F5344CB8AC3E}">
        <p14:creationId xmlns:p14="http://schemas.microsoft.com/office/powerpoint/2010/main" val="160863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b="1" dirty="0">
                <a:effectLst>
                  <a:glow rad="127000">
                    <a:schemeClr val="tx1"/>
                  </a:glow>
                </a:effectLst>
                <a:latin typeface="Arial" charset="0"/>
                <a:ea typeface="Arial" charset="0"/>
                <a:cs typeface="Arial" charset="0"/>
              </a:rPr>
              <a:t>وقفة (دور)الشاهد</a:t>
            </a:r>
            <a:endParaRPr lang="en-US" sz="8800" b="1" dirty="0">
              <a:effectLst>
                <a:glow rad="127000">
                  <a:schemeClr val="tx1"/>
                </a:glow>
              </a:effectLst>
              <a:latin typeface="Arial" charset="0"/>
              <a:ea typeface="Arial" charset="0"/>
              <a:cs typeface="Arial"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SA" sz="3600" b="1" dirty="0">
                <a:solidFill>
                  <a:srgbClr val="FFFFFF"/>
                </a:solidFill>
                <a:effectLst>
                  <a:glow rad="127000">
                    <a:srgbClr val="000000"/>
                  </a:glow>
                </a:effectLst>
                <a:latin typeface="Arial" charset="0"/>
                <a:ea typeface="Arial" charset="0"/>
                <a:cs typeface="Arial" charset="0"/>
              </a:rPr>
              <a:t>أعمال الرسل</a:t>
            </a:r>
            <a:endParaRPr lang="en-US" sz="3600" b="1" dirty="0">
              <a:solidFill>
                <a:srgbClr val="FFFFFF"/>
              </a:solidFill>
              <a:effectLst>
                <a:glow rad="127000">
                  <a:srgbClr val="000000"/>
                </a:glow>
              </a:effectLst>
              <a:latin typeface="Arial" charset="0"/>
              <a:ea typeface="Arial" charset="0"/>
              <a:cs typeface="Arial" charset="0"/>
            </a:endParaRPr>
          </a:p>
        </p:txBody>
      </p:sp>
    </p:spTree>
    <p:extLst>
      <p:ext uri="{BB962C8B-B14F-4D97-AF65-F5344CB8AC3E}">
        <p14:creationId xmlns:p14="http://schemas.microsoft.com/office/powerpoint/2010/main" val="28431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b="1" i="0" dirty="0">
                <a:solidFill>
                  <a:srgbClr val="FFFFFF"/>
                </a:solidFill>
                <a:latin typeface="Arial"/>
                <a:ea typeface="ＭＳ Ｐゴシック" charset="0"/>
                <a:cs typeface="Arial"/>
              </a:rPr>
              <a:t>حنانيا و سفيرة</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أعمال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408505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مع ذلك لا يزال هناك التأديب </a:t>
            </a:r>
            <a:r>
              <a:rPr lang="ar-JO" sz="5400" b="1" dirty="0">
                <a:effectLst>
                  <a:glow rad="127000">
                    <a:schemeClr val="tx1"/>
                  </a:glow>
                </a:effectLst>
                <a:latin typeface="Arial" charset="0"/>
                <a:ea typeface="ＭＳ Ｐゴシック" charset="0"/>
                <a:cs typeface="ＭＳ Ｐゴシック" charset="0"/>
              </a:rPr>
              <a:t>الإلهي</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6 </a:t>
            </a:r>
          </a:p>
        </p:txBody>
      </p:sp>
    </p:spTree>
    <p:extLst>
      <p:ext uri="{BB962C8B-B14F-4D97-AF65-F5344CB8AC3E}">
        <p14:creationId xmlns:p14="http://schemas.microsoft.com/office/powerpoint/2010/main" val="3319803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1"/>
            <a:ext cx="9144000" cy="185013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الـ "سبعة" الذين يخدمون الموائد</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0242" name="Picture 2" descr="Acts 6 – Stephen is Seized | Bob's boy's Christianity blog">
            <a:extLst>
              <a:ext uri="{FF2B5EF4-FFF2-40B4-BE49-F238E27FC236}">
                <a16:creationId xmlns:a16="http://schemas.microsoft.com/office/drawing/2014/main" id="{58B9E083-F690-324F-A177-33BA25D6E6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79600"/>
            <a:ext cx="76200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874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Related image">
            <a:extLst>
              <a:ext uri="{FF2B5EF4-FFF2-40B4-BE49-F238E27FC236}">
                <a16:creationId xmlns:a16="http://schemas.microsoft.com/office/drawing/2014/main" id="{27C211C1-E67E-DD40-9BBC-1E6445006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9" y="3718"/>
            <a:ext cx="9141883" cy="608957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349" y="5457490"/>
            <a:ext cx="9144000" cy="1396792"/>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نحتاج أن تفيض شهادتنا أولاً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في بيئتنا الخاصّة.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4732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b="1" dirty="0">
                <a:effectLst>
                  <a:glow rad="127000">
                    <a:schemeClr val="tx1"/>
                  </a:glow>
                </a:effectLst>
                <a:latin typeface="Arial" charset="0"/>
                <a:ea typeface="Arial" charset="0"/>
                <a:cs typeface="Arial" charset="0"/>
              </a:rPr>
              <a:t>لماذا يجب أن </a:t>
            </a:r>
            <a:br>
              <a:rPr lang="ar-SA" sz="8000" b="1" dirty="0">
                <a:effectLst>
                  <a:glow rad="127000">
                    <a:schemeClr val="tx1"/>
                  </a:glow>
                </a:effectLst>
                <a:latin typeface="Arial" charset="0"/>
                <a:ea typeface="Arial" charset="0"/>
                <a:cs typeface="Arial" charset="0"/>
              </a:rPr>
            </a:br>
            <a:r>
              <a:rPr lang="ar-SA" sz="8000" b="1" dirty="0">
                <a:solidFill>
                  <a:srgbClr val="FFFF00"/>
                </a:solidFill>
                <a:effectLst>
                  <a:glow rad="127000">
                    <a:schemeClr val="tx1"/>
                  </a:glow>
                </a:effectLst>
                <a:latin typeface="Arial" charset="0"/>
                <a:ea typeface="Arial" charset="0"/>
                <a:cs typeface="Arial" charset="0"/>
              </a:rPr>
              <a:t>نشهد</a:t>
            </a:r>
            <a:r>
              <a:rPr lang="ar-SA" sz="8000" b="1" dirty="0">
                <a:effectLst>
                  <a:glow rad="127000">
                    <a:schemeClr val="tx1"/>
                  </a:glow>
                </a:effectLst>
                <a:latin typeface="Arial" charset="0"/>
                <a:ea typeface="Arial" charset="0"/>
                <a:cs typeface="Arial" charset="0"/>
              </a:rPr>
              <a:t> ؟؟</a:t>
            </a:r>
            <a:endParaRPr lang="en-US" sz="8000" b="1" dirty="0">
              <a:effectLst>
                <a:glow rad="127000">
                  <a:schemeClr val="tx1"/>
                </a:glow>
              </a:effectLst>
              <a:latin typeface="Arial" charset="0"/>
              <a:ea typeface="Arial" charset="0"/>
              <a:cs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ja-JP" sz="80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Arial" charset="0"/>
                <a:cs typeface="Arial" charset="0"/>
              </a:rPr>
              <a:t>٣أسباب</a:t>
            </a:r>
            <a:endParaRPr kumimoji="0" lang="en-US" sz="80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419982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b="1" dirty="0">
                <a:effectLst>
                  <a:glow rad="127000">
                    <a:schemeClr val="tx1"/>
                  </a:glow>
                </a:effectLst>
                <a:latin typeface="Arial" charset="0"/>
                <a:ea typeface="Arial" charset="0"/>
                <a:cs typeface="Arial" charset="0"/>
              </a:rPr>
              <a:t>أولا: لقد سبقنا الله حتى نبدأ من حيث نحن ..</a:t>
            </a:r>
            <a:br>
              <a:rPr lang="ar-SA" b="1" dirty="0">
                <a:effectLst>
                  <a:glow rad="127000">
                    <a:schemeClr val="tx1"/>
                  </a:glow>
                </a:effectLst>
                <a:latin typeface="Arial" charset="0"/>
                <a:ea typeface="Arial" charset="0"/>
                <a:cs typeface="Arial" charset="0"/>
              </a:rPr>
            </a:br>
            <a:r>
              <a:rPr lang="ar-SA" b="1" dirty="0">
                <a:effectLst>
                  <a:glow rad="127000">
                    <a:schemeClr val="tx1"/>
                  </a:glow>
                </a:effectLst>
                <a:latin typeface="Arial" charset="0"/>
                <a:ea typeface="Arial" charset="0"/>
                <a:cs typeface="Arial" charset="0"/>
              </a:rPr>
              <a:t>(١:١ – ٦: ٧ )</a:t>
            </a:r>
            <a:endParaRPr lang="en-US" b="1" dirty="0">
              <a:effectLst>
                <a:glow rad="127000">
                  <a:schemeClr val="tx1"/>
                </a:glow>
              </a:effectLst>
              <a:latin typeface="Arial" charset="0"/>
              <a:ea typeface="Arial" charset="0"/>
              <a:cs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39780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b="1" dirty="0">
                <a:effectLst>
                  <a:glow rad="127000">
                    <a:schemeClr val="tx1"/>
                  </a:glow>
                </a:effectLst>
                <a:latin typeface="Arial" charset="0"/>
                <a:ea typeface="Arial" charset="0"/>
                <a:cs typeface="Arial" charset="0"/>
              </a:rPr>
              <a:t>ثانيًا: يعود المجد لله عندما نشهد خارج منطقة راحتنا (٦: ٨-٨ : ٤٠)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81488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7 </a:t>
            </a:r>
          </a:p>
        </p:txBody>
      </p:sp>
    </p:spTree>
    <p:extLst>
      <p:ext uri="{BB962C8B-B14F-4D97-AF65-F5344CB8AC3E}">
        <p14:creationId xmlns:p14="http://schemas.microsoft.com/office/powerpoint/2010/main" val="1906762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15900" y="0"/>
            <a:ext cx="8698230" cy="6858000"/>
          </a:xfrm>
          <a:prstGeom prst="rect">
            <a:avLst/>
          </a:prstGeom>
        </p:spPr>
      </p:pic>
      <p:sp>
        <p:nvSpPr>
          <p:cNvPr id="312322" name="Rectangle 2"/>
          <p:cNvSpPr>
            <a:spLocks noGrp="1" noChangeArrowheads="1"/>
          </p:cNvSpPr>
          <p:nvPr>
            <p:ph type="ctrTitle" sz="quarter"/>
          </p:nvPr>
        </p:nvSpPr>
        <p:spPr>
          <a:xfrm>
            <a:off x="4499992" y="0"/>
            <a:ext cx="4644696" cy="1340768"/>
          </a:xfrm>
          <a:solidFill>
            <a:srgbClr val="000000"/>
          </a:solidFill>
        </p:spPr>
        <p:txBody>
          <a:bodyPr/>
          <a:lstStyle/>
          <a:p>
            <a:pPr algn="ctr" eaLnBrk="1" hangingPunct="1">
              <a:defRPr/>
            </a:pPr>
            <a:r>
              <a:rPr lang="ar-JO" sz="3600" b="1" i="0" dirty="0">
                <a:solidFill>
                  <a:srgbClr val="FFFFFF"/>
                </a:solidFill>
                <a:latin typeface="Arial" panose="020B0604020202020204" pitchFamily="34" charset="0"/>
                <a:ea typeface="ＭＳ Ｐゴシック" charset="0"/>
                <a:cs typeface="Arial" panose="020B0604020202020204" pitchFamily="34" charset="0"/>
              </a:rPr>
              <a:t>كان شاول راضيًا</a:t>
            </a:r>
            <a:br>
              <a:rPr lang="ar-JO" sz="3600" b="1" i="0" dirty="0">
                <a:solidFill>
                  <a:srgbClr val="FFFFFF"/>
                </a:solidFill>
                <a:latin typeface="Arial" panose="020B0604020202020204" pitchFamily="34" charset="0"/>
                <a:ea typeface="ＭＳ Ｐゴシック" charset="0"/>
                <a:cs typeface="Arial" panose="020B0604020202020204" pitchFamily="34" charset="0"/>
              </a:rPr>
            </a:br>
            <a:r>
              <a:rPr lang="ar-JO" sz="3600" b="1" i="0" dirty="0">
                <a:solidFill>
                  <a:srgbClr val="FFFFFF"/>
                </a:solidFill>
                <a:latin typeface="Arial" panose="020B0604020202020204" pitchFamily="34" charset="0"/>
                <a:ea typeface="ＭＳ Ｐゴシック" charset="0"/>
                <a:cs typeface="Arial" panose="020B0604020202020204" pitchFamily="34" charset="0"/>
              </a:rPr>
              <a:t>برجم إستِفانونس</a:t>
            </a:r>
            <a:endParaRPr lang="en-US" sz="3600" b="1" i="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الرسل 7: 58؛ 8: 1</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606781"/>
      </p:ext>
    </p:extLst>
  </p:cSld>
  <p:clrMapOvr>
    <a:overrideClrMapping bg1="dk2" tx1="lt1" bg2="dk1"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هذا أنت؟</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62146" name="Picture 2" descr="Related image">
            <a:extLst>
              <a:ext uri="{FF2B5EF4-FFF2-40B4-BE49-F238E27FC236}">
                <a16:creationId xmlns:a16="http://schemas.microsoft.com/office/drawing/2014/main" id="{323F7EC4-4A78-6F47-A134-285BC580F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15664"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433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8 </a:t>
            </a:r>
          </a:p>
        </p:txBody>
      </p:sp>
    </p:spTree>
    <p:extLst>
      <p:ext uri="{BB962C8B-B14F-4D97-AF65-F5344CB8AC3E}">
        <p14:creationId xmlns:p14="http://schemas.microsoft.com/office/powerpoint/2010/main" val="2991844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184685C-7430-0A34-BA56-E3A0B662A115}"/>
              </a:ext>
            </a:extLst>
          </p:cNvPr>
          <p:cNvGrpSpPr/>
          <p:nvPr/>
        </p:nvGrpSpPr>
        <p:grpSpPr>
          <a:xfrm>
            <a:off x="4648200" y="0"/>
            <a:ext cx="4495800" cy="6858000"/>
            <a:chOff x="4648200" y="0"/>
            <a:chExt cx="4495800" cy="6858000"/>
          </a:xfrm>
        </p:grpSpPr>
        <p:pic>
          <p:nvPicPr>
            <p:cNvPr id="3" name="Picture 3" descr="Maps and Charts of Israel">
              <a:extLst>
                <a:ext uri="{FF2B5EF4-FFF2-40B4-BE49-F238E27FC236}">
                  <a16:creationId xmlns:a16="http://schemas.microsoft.com/office/drawing/2014/main" id="{BC935006-45AB-69A5-F556-26F363A4AA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reeform 5">
              <a:extLst>
                <a:ext uri="{FF2B5EF4-FFF2-40B4-BE49-F238E27FC236}">
                  <a16:creationId xmlns:a16="http://schemas.microsoft.com/office/drawing/2014/main" id="{F5ECD74C-562D-A02B-DBD1-11564B17C865}"/>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6">
              <a:extLst>
                <a:ext uri="{FF2B5EF4-FFF2-40B4-BE49-F238E27FC236}">
                  <a16:creationId xmlns:a16="http://schemas.microsoft.com/office/drawing/2014/main" id="{89257A43-DDE8-D4D7-83FE-978CAC4923F4}"/>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 name="Text Box 7">
              <a:extLst>
                <a:ext uri="{FF2B5EF4-FFF2-40B4-BE49-F238E27FC236}">
                  <a16:creationId xmlns:a16="http://schemas.microsoft.com/office/drawing/2014/main" id="{293A53A4-2047-35EB-FA60-0BAC0750B1DA}"/>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Freeform 8">
              <a:extLst>
                <a:ext uri="{FF2B5EF4-FFF2-40B4-BE49-F238E27FC236}">
                  <a16:creationId xmlns:a16="http://schemas.microsoft.com/office/drawing/2014/main" id="{62E1EA8F-F8D0-9B78-FD96-359851F767F3}"/>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Freeform 9">
              <a:extLst>
                <a:ext uri="{FF2B5EF4-FFF2-40B4-BE49-F238E27FC236}">
                  <a16:creationId xmlns:a16="http://schemas.microsoft.com/office/drawing/2014/main" id="{9C0330E8-6D0B-B78C-EB69-5B64D42638E1}"/>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0">
              <a:extLst>
                <a:ext uri="{FF2B5EF4-FFF2-40B4-BE49-F238E27FC236}">
                  <a16:creationId xmlns:a16="http://schemas.microsoft.com/office/drawing/2014/main" id="{7513EAEA-A84C-F364-6D27-9BBE189AC9A8}"/>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0" name="Text Box 11">
              <a:extLst>
                <a:ext uri="{FF2B5EF4-FFF2-40B4-BE49-F238E27FC236}">
                  <a16:creationId xmlns:a16="http://schemas.microsoft.com/office/drawing/2014/main" id="{69C3EBEE-01AE-69FD-4128-AA42E3FCC449}"/>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 name="AutoShape 12">
              <a:extLst>
                <a:ext uri="{FF2B5EF4-FFF2-40B4-BE49-F238E27FC236}">
                  <a16:creationId xmlns:a16="http://schemas.microsoft.com/office/drawing/2014/main" id="{E8BFAA1C-22CB-8033-5914-2E3CB07A3DDD}"/>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22DEC518-BE2C-198E-5B88-AD9D062175E6}"/>
              </a:ext>
            </a:extLst>
          </p:cNvPr>
          <p:cNvGrpSpPr/>
          <p:nvPr/>
        </p:nvGrpSpPr>
        <p:grpSpPr>
          <a:xfrm>
            <a:off x="4248471" y="908724"/>
            <a:ext cx="4932041" cy="6352281"/>
            <a:chOff x="4207414" y="1065286"/>
            <a:chExt cx="4932041" cy="6352281"/>
          </a:xfrm>
        </p:grpSpPr>
        <p:sp>
          <p:nvSpPr>
            <p:cNvPr id="15" name="Text Box 4"/>
            <p:cNvSpPr txBox="1">
              <a:spLocks noChangeArrowheads="1"/>
            </p:cNvSpPr>
            <p:nvPr/>
          </p:nvSpPr>
          <p:spPr bwMode="auto">
            <a:xfrm>
              <a:off x="4207415" y="1785363"/>
              <a:ext cx="4932040" cy="5632204"/>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lvl="0" algn="r" rtl="1">
                <a:defRPr/>
              </a:pPr>
              <a:r>
                <a:rPr lang="ar-SA" altLang="ja-JP" sz="4000" b="1" dirty="0">
                  <a:solidFill>
                    <a:srgbClr val="FFFFFF"/>
                  </a:solidFill>
                  <a:latin typeface="Arial" panose="020B0604020202020204" pitchFamily="34" charset="0"/>
                  <a:cs typeface="Arial" panose="020B0604020202020204" pitchFamily="34" charset="0"/>
                </a:rPr>
                <a:t> لَكِنَّكُمْ سَتَنَالُونَ قُوَّةً مَتَى حَلَّ ٱلرُّوحُ ٱلْقُدُسُ عَلَيْكُمْ، وَتَكُونُونَ لِي شُهُودًا فِي </a:t>
              </a:r>
              <a:r>
                <a:rPr lang="ar-SA" altLang="ja-JP" sz="4000" b="1" dirty="0">
                  <a:solidFill>
                    <a:srgbClr val="FF8000"/>
                  </a:solidFill>
                  <a:latin typeface="Arial" panose="020B0604020202020204" pitchFamily="34" charset="0"/>
                  <a:cs typeface="Arial" panose="020B0604020202020204" pitchFamily="34" charset="0"/>
                </a:rPr>
                <a:t>أُورُشَلِيمَ</a:t>
              </a:r>
              <a:r>
                <a:rPr lang="ar-SA" altLang="ja-JP" sz="4000" b="1" dirty="0">
                  <a:solidFill>
                    <a:srgbClr val="FFFFFF"/>
                  </a:solidFill>
                  <a:latin typeface="Arial" panose="020B0604020202020204" pitchFamily="34" charset="0"/>
                  <a:cs typeface="Arial" panose="020B0604020202020204" pitchFamily="34" charset="0"/>
                </a:rPr>
                <a:t> وَفِي كُلِّ </a:t>
              </a:r>
              <a:r>
                <a:rPr lang="ar-SA" altLang="ja-JP" sz="4000" b="1" dirty="0">
                  <a:solidFill>
                    <a:srgbClr val="00B0F0"/>
                  </a:solidFill>
                  <a:latin typeface="Arial" panose="020B0604020202020204" pitchFamily="34" charset="0"/>
                  <a:cs typeface="Arial" panose="020B0604020202020204" pitchFamily="34" charset="0"/>
                </a:rPr>
                <a:t>ٱلْيَهُودِيَّةِ وَٱلسَّامِرَةِ </a:t>
              </a:r>
              <a:r>
                <a:rPr lang="ar-SA" altLang="ja-JP" sz="4000" b="1" dirty="0">
                  <a:solidFill>
                    <a:srgbClr val="FFFFFF"/>
                  </a:solidFill>
                  <a:latin typeface="Arial" panose="020B0604020202020204" pitchFamily="34" charset="0"/>
                  <a:cs typeface="Arial" panose="020B0604020202020204" pitchFamily="34" charset="0"/>
                </a:rPr>
                <a:t>وَإِلَى </a:t>
              </a:r>
              <a:r>
                <a:rPr lang="ar-SA" altLang="ja-JP" sz="4000" b="1" dirty="0">
                  <a:solidFill>
                    <a:srgbClr val="FFFF00"/>
                  </a:solidFill>
                  <a:latin typeface="Arial" panose="020B0604020202020204" pitchFamily="34" charset="0"/>
                  <a:cs typeface="Arial" panose="020B0604020202020204" pitchFamily="34" charset="0"/>
                </a:rPr>
                <a:t>أَقْصَى </a:t>
              </a:r>
              <a:r>
                <a:rPr lang="ar-SA" altLang="ja-JP" sz="4000" b="1" dirty="0" err="1">
                  <a:solidFill>
                    <a:srgbClr val="FFFF00"/>
                  </a:solidFill>
                  <a:latin typeface="Arial" panose="020B0604020202020204" pitchFamily="34" charset="0"/>
                  <a:cs typeface="Arial" panose="020B0604020202020204" pitchFamily="34" charset="0"/>
                </a:rPr>
                <a:t>ٱلْأَرْضِ</a:t>
              </a:r>
              <a:r>
                <a:rPr lang="ar-SA" altLang="ja-JP" sz="4000" b="1" dirty="0">
                  <a:solidFill>
                    <a:srgbClr val="FFFFFF"/>
                  </a:solidFill>
                  <a:latin typeface="Arial" panose="020B0604020202020204" pitchFamily="34" charset="0"/>
                  <a:cs typeface="Arial" panose="020B0604020202020204" pitchFamily="34" charset="0"/>
                </a:rPr>
                <a:t>.</a:t>
              </a:r>
              <a:endParaRPr lang="en-US" altLang="ja-JP" sz="4000" b="1" dirty="0">
                <a:solidFill>
                  <a:srgbClr val="FFFFFF"/>
                </a:solidFill>
                <a:latin typeface="Arial" panose="020B0604020202020204" pitchFamily="34" charset="0"/>
                <a:cs typeface="Arial" panose="020B0604020202020204" pitchFamily="34" charset="0"/>
              </a:endParaRPr>
            </a:p>
            <a:p>
              <a:pPr lvl="0" algn="r" rtl="1">
                <a:defRPr/>
              </a:pPr>
              <a:endParaRPr lang="en-US" altLang="ja-JP" sz="4000" b="1" dirty="0">
                <a:solidFill>
                  <a:srgbClr val="FFFFFF"/>
                </a:solidFill>
                <a:latin typeface="Arial" panose="020B0604020202020204" pitchFamily="34" charset="0"/>
                <a:cs typeface="Arial" panose="020B0604020202020204" pitchFamily="34" charset="0"/>
              </a:endParaRPr>
            </a:p>
            <a:p>
              <a:pPr lvl="0" algn="r" rtl="1">
                <a:defRPr/>
              </a:pPr>
              <a:endParaRPr lang="en-US" altLang="ja-JP" sz="4000" b="1" dirty="0">
                <a:solidFill>
                  <a:srgbClr val="FFFFFF"/>
                </a:solidFill>
                <a:latin typeface="Arial" panose="020B0604020202020204" pitchFamily="34" charset="0"/>
                <a:cs typeface="Arial" panose="020B0604020202020204" pitchFamily="34" charset="0"/>
              </a:endParaRPr>
            </a:p>
            <a:p>
              <a:pPr lvl="0" algn="r" rtl="1">
                <a:defRPr/>
              </a:pPr>
              <a:endParaRPr lang="ar-SA" altLang="ja-JP" sz="4000" b="1" dirty="0">
                <a:solidFill>
                  <a:srgbClr val="FFFFFF"/>
                </a:solidFill>
                <a:latin typeface="Arial" panose="020B0604020202020204" pitchFamily="34" charset="0"/>
                <a:cs typeface="Arial" panose="020B0604020202020204" pitchFamily="34" charset="0"/>
              </a:endParaRPr>
            </a:p>
          </p:txBody>
        </p:sp>
        <p:sp>
          <p:nvSpPr>
            <p:cNvPr id="16" name="Rectangle 2"/>
            <p:cNvSpPr txBox="1">
              <a:spLocks noChangeArrowheads="1"/>
            </p:cNvSpPr>
            <p:nvPr/>
          </p:nvSpPr>
          <p:spPr bwMode="auto">
            <a:xfrm>
              <a:off x="4207414" y="1065286"/>
              <a:ext cx="4932040"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231775" marR="0" lvl="0" algn="r" defTabSz="914400" rtl="0" eaLnBrk="1" fontAlgn="base" latinLnBrk="0" hangingPunct="1">
                <a:lnSpc>
                  <a:spcPct val="100000"/>
                </a:lnSpc>
                <a:spcBef>
                  <a:spcPct val="0"/>
                </a:spcBef>
                <a:spcAft>
                  <a:spcPct val="0"/>
                </a:spcAft>
                <a:buClrTx/>
                <a:buSzTx/>
                <a:buFontTx/>
                <a:buNone/>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1: 8</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p:cNvSpPr txBox="1">
            <a:spLocks noChangeArrowheads="1"/>
          </p:cNvSpPr>
          <p:nvPr/>
        </p:nvSpPr>
        <p:spPr bwMode="auto">
          <a:xfrm>
            <a:off x="2411759" y="1008112"/>
            <a:ext cx="4040981"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سبّب الله...</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81954" name="Rectangle 2"/>
          <p:cNvSpPr>
            <a:spLocks noGrp="1" noChangeArrowheads="1"/>
          </p:cNvSpPr>
          <p:nvPr>
            <p:ph type="title" idx="4294967295"/>
          </p:nvPr>
        </p:nvSpPr>
        <p:spPr>
          <a:xfrm>
            <a:off x="0" y="1"/>
            <a:ext cx="4648200" cy="1052736"/>
          </a:xfrm>
          <a:effectLst>
            <a:outerShdw blurRad="63500" dist="35921" dir="2700000" algn="ctr" rotWithShape="0">
              <a:schemeClr val="tx2">
                <a:alpha val="74998"/>
              </a:schemeClr>
            </a:outerShdw>
          </a:effectLst>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خطة الله: لم تتبعها الكنيسة...</a:t>
            </a:r>
            <a:endParaRPr lang="en-US" sz="1400" b="1" dirty="0">
              <a:latin typeface="Arial" panose="020B0604020202020204" pitchFamily="34" charset="0"/>
              <a:ea typeface="ＭＳ Ｐゴシック" charset="0"/>
              <a:cs typeface="Arial" panose="020B0604020202020204" pitchFamily="34" charset="0"/>
            </a:endParaRPr>
          </a:p>
        </p:txBody>
      </p:sp>
      <p:grpSp>
        <p:nvGrpSpPr>
          <p:cNvPr id="18" name="Group 17">
            <a:extLst>
              <a:ext uri="{FF2B5EF4-FFF2-40B4-BE49-F238E27FC236}">
                <a16:creationId xmlns:a16="http://schemas.microsoft.com/office/drawing/2014/main" id="{FF711D3A-1539-15C8-B314-8800C3DE3A40}"/>
              </a:ext>
            </a:extLst>
          </p:cNvPr>
          <p:cNvGrpSpPr/>
          <p:nvPr/>
        </p:nvGrpSpPr>
        <p:grpSpPr>
          <a:xfrm>
            <a:off x="35499" y="908724"/>
            <a:ext cx="3888432" cy="5736729"/>
            <a:chOff x="35499" y="908724"/>
            <a:chExt cx="3888432" cy="5736729"/>
          </a:xfrm>
        </p:grpSpPr>
        <p:sp>
          <p:nvSpPr>
            <p:cNvPr id="241668" name="Text Box 4"/>
            <p:cNvSpPr txBox="1">
              <a:spLocks noChangeArrowheads="1"/>
            </p:cNvSpPr>
            <p:nvPr/>
          </p:nvSpPr>
          <p:spPr bwMode="auto">
            <a:xfrm>
              <a:off x="35499" y="1628802"/>
              <a:ext cx="3888432" cy="501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وَكَانَ شَاوُلُ رَاضِيًا بِقَتْلِهِ. وَحَدَثَ فِي ذَلِكَ ٱلْيَوْمِ ٱضْطِهَادٌ عَظِيمٌ عَلَى ٱلْكَنِيسَةِ ٱلَّتِي فِي أ</a:t>
              </a:r>
              <a:r>
                <a:rPr kumimoji="0" lang="ar-SA" altLang="ja-JP" sz="4000" b="1" i="0"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ُورُشَلِيم</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فَتَشَتَّتَ ٱلْجَمِيعُ فِي كُوَرِ </a:t>
              </a:r>
              <a:r>
                <a:rPr kumimoji="0" lang="ar-SA" altLang="ja-JP" sz="40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ٱلْيَهُودِيَّةِ وَٱلسَّامِرَةِ</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مَا عَدَا ٱلرُّسُلَ.</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2"/>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8: 1</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2684751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35522"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0650" y="-99997"/>
            <a:ext cx="9372600" cy="7029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3" name="Rectangle 2"/>
          <p:cNvSpPr>
            <a:spLocks noGrp="1" noChangeArrowheads="1"/>
          </p:cNvSpPr>
          <p:nvPr>
            <p:ph type="ctrTitle" sz="quarter"/>
          </p:nvPr>
        </p:nvSpPr>
        <p:spPr>
          <a:xfrm>
            <a:off x="0" y="-100013"/>
            <a:ext cx="9144000" cy="1341438"/>
          </a:xfrm>
          <a:solidFill>
            <a:srgbClr val="000000"/>
          </a:solidFill>
        </p:spPr>
        <p:txBody>
          <a:bodyPr/>
          <a:lstStyle/>
          <a:p>
            <a:pPr algn="ctr" eaLnBrk="1" hangingPunct="1">
              <a:defRPr/>
            </a:pPr>
            <a:r>
              <a:rPr lang="ar-JO" sz="3600" b="1" i="0" dirty="0">
                <a:solidFill>
                  <a:srgbClr val="FFFFFF"/>
                </a:solidFill>
                <a:effectLst/>
                <a:latin typeface="Arial" panose="020B0604020202020204" pitchFamily="34" charset="0"/>
                <a:ea typeface="ＭＳ Ｐゴシック" charset="0"/>
                <a:cs typeface="Arial" panose="020B0604020202020204" pitchFamily="34" charset="0"/>
              </a:rPr>
              <a:t>فيلبّس والخصيّ الحبشيّ</a:t>
            </a:r>
            <a:endParaRPr lang="en-US" sz="3600" b="1" i="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12325" name="Rectangle 5"/>
          <p:cNvSpPr>
            <a:spLocks noChangeArrowheads="1"/>
          </p:cNvSpPr>
          <p:nvPr/>
        </p:nvSpPr>
        <p:spPr bwMode="auto">
          <a:xfrm>
            <a:off x="5076825" y="6161089"/>
            <a:ext cx="4103688" cy="723900"/>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الرسل 8: 26- 40</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844020"/>
      </p:ext>
    </p:extLst>
  </p:cSld>
  <p:clrMapOvr>
    <a:overrideClrMapping bg1="dk2" tx1="lt1" bg2="dk1"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956" y="1844824"/>
            <a:ext cx="9144000" cy="2731144"/>
          </a:xfrm>
          <a:effectLst>
            <a:outerShdw blurRad="63500" dist="35921" dir="2700000" algn="ctr" rotWithShape="0">
              <a:schemeClr val="tx2">
                <a:alpha val="74998"/>
              </a:schemeClr>
            </a:outerShdw>
          </a:effectLst>
        </p:spPr>
        <p:txBody>
          <a:bodyPr anchor="t"/>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هل ترى</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كيف وجّهك الله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خلال الصعوبات؟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25567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b="1" dirty="0">
                <a:effectLst>
                  <a:glow rad="127000">
                    <a:schemeClr val="tx1"/>
                  </a:glow>
                </a:effectLst>
                <a:latin typeface="Arial" charset="0"/>
                <a:ea typeface="Arial" charset="0"/>
                <a:cs typeface="Arial" charset="0"/>
              </a:rPr>
              <a:t>لماذا يجب أن </a:t>
            </a:r>
            <a:br>
              <a:rPr lang="ar-SA" sz="8000" b="1" dirty="0">
                <a:effectLst>
                  <a:glow rad="127000">
                    <a:schemeClr val="tx1"/>
                  </a:glow>
                </a:effectLst>
                <a:latin typeface="Arial" charset="0"/>
                <a:ea typeface="Arial" charset="0"/>
                <a:cs typeface="Arial" charset="0"/>
              </a:rPr>
            </a:br>
            <a:r>
              <a:rPr lang="ar-SA" sz="8000" b="1" dirty="0">
                <a:solidFill>
                  <a:srgbClr val="FFFF00"/>
                </a:solidFill>
                <a:effectLst>
                  <a:glow rad="127000">
                    <a:schemeClr val="tx1"/>
                  </a:glow>
                </a:effectLst>
                <a:latin typeface="Arial" charset="0"/>
                <a:ea typeface="Arial" charset="0"/>
                <a:cs typeface="Arial" charset="0"/>
              </a:rPr>
              <a:t>نشهد</a:t>
            </a:r>
            <a:r>
              <a:rPr lang="ar-SA" sz="8000" b="1" dirty="0">
                <a:effectLst>
                  <a:glow rad="127000">
                    <a:schemeClr val="tx1"/>
                  </a:glow>
                </a:effectLst>
                <a:latin typeface="Arial" charset="0"/>
                <a:ea typeface="Arial" charset="0"/>
                <a:cs typeface="Arial" charset="0"/>
              </a:rPr>
              <a:t> ؟؟</a:t>
            </a:r>
            <a:endParaRPr lang="en-US" sz="8000" b="1" dirty="0">
              <a:effectLst>
                <a:glow rad="127000">
                  <a:schemeClr val="tx1"/>
                </a:glow>
              </a:effectLst>
              <a:latin typeface="Arial" charset="0"/>
              <a:ea typeface="Arial" charset="0"/>
              <a:cs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ja-JP" sz="80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Arial" charset="0"/>
                <a:cs typeface="Arial" charset="0"/>
              </a:rPr>
              <a:t>٣أسباب</a:t>
            </a:r>
            <a:endParaRPr kumimoji="0" lang="en-US" sz="80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380285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b="1" dirty="0">
                <a:effectLst>
                  <a:glow rad="127000">
                    <a:schemeClr val="tx1"/>
                  </a:glow>
                </a:effectLst>
                <a:latin typeface="Arial" charset="0"/>
                <a:ea typeface="Arial" charset="0"/>
                <a:cs typeface="Arial" charset="0"/>
              </a:rPr>
              <a:t>أولا: لقد سبقنا الله حتى نبدأ من حيث نحن ..</a:t>
            </a:r>
            <a:br>
              <a:rPr lang="ar-SA" b="1" dirty="0">
                <a:effectLst>
                  <a:glow rad="127000">
                    <a:schemeClr val="tx1"/>
                  </a:glow>
                </a:effectLst>
                <a:latin typeface="Arial" charset="0"/>
                <a:ea typeface="Arial" charset="0"/>
                <a:cs typeface="Arial" charset="0"/>
              </a:rPr>
            </a:br>
            <a:r>
              <a:rPr lang="ar-SA" b="1" dirty="0">
                <a:effectLst>
                  <a:glow rad="127000">
                    <a:schemeClr val="tx1"/>
                  </a:glow>
                </a:effectLst>
                <a:latin typeface="Arial" charset="0"/>
                <a:ea typeface="Arial" charset="0"/>
                <a:cs typeface="Arial" charset="0"/>
              </a:rPr>
              <a:t>(١:١ – ٦: ٧ )</a:t>
            </a:r>
            <a:endParaRPr lang="en-US" b="1" dirty="0">
              <a:effectLst>
                <a:glow rad="127000">
                  <a:schemeClr val="tx1"/>
                </a:glow>
              </a:effectLst>
              <a:latin typeface="Arial" charset="0"/>
              <a:ea typeface="Arial" charset="0"/>
              <a:cs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479569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b="1" dirty="0">
                <a:effectLst>
                  <a:glow rad="127000">
                    <a:schemeClr val="tx1"/>
                  </a:glow>
                </a:effectLst>
                <a:latin typeface="Arial" charset="0"/>
                <a:ea typeface="Arial" charset="0"/>
                <a:cs typeface="Arial" charset="0"/>
              </a:rPr>
              <a:t>ثانيًا: يعود المجد لله عندما نشهد خارج منطقة راحتنا (٦: ٨-٨ : ٤٠)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3324765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b="1" dirty="0">
                <a:effectLst>
                  <a:glow rad="127000">
                    <a:schemeClr val="tx1"/>
                  </a:glow>
                </a:effectLst>
                <a:latin typeface="Arial" charset="0"/>
                <a:ea typeface="Arial" charset="0"/>
                <a:cs typeface="Arial" charset="0"/>
              </a:rPr>
              <a:t>ثالثاً</a:t>
            </a:r>
            <a:r>
              <a:rPr lang="ar-SA" sz="4800" b="1" dirty="0">
                <a:effectLst>
                  <a:glow rad="127000">
                    <a:schemeClr val="tx1"/>
                  </a:glow>
                </a:effectLst>
                <a:latin typeface="Arial" charset="0"/>
                <a:ea typeface="Arial" charset="0"/>
                <a:cs typeface="Arial" charset="0"/>
              </a:rPr>
              <a:t>: سيستخدمنا الله لنشر الملكوت إلى آخر مكان لم يتم الوصول إليه (٩-٢٨).</a:t>
            </a:r>
            <a:endParaRPr lang="en-US" sz="4800" b="1" dirty="0">
              <a:effectLst>
                <a:glow rad="127000">
                  <a:schemeClr val="tx1"/>
                </a:glow>
              </a:effectLst>
              <a:latin typeface="Arial" charset="0"/>
              <a:ea typeface="Arial" charset="0"/>
              <a:cs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2141682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9 </a:t>
            </a:r>
          </a:p>
        </p:txBody>
      </p:sp>
    </p:spTree>
    <p:extLst>
      <p:ext uri="{BB962C8B-B14F-4D97-AF65-F5344CB8AC3E}">
        <p14:creationId xmlns:p14="http://schemas.microsoft.com/office/powerpoint/2010/main" val="3017334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2" name="Rectangle 2"/>
          <p:cNvSpPr>
            <a:spLocks noGrp="1" noChangeArrowheads="1"/>
          </p:cNvSpPr>
          <p:nvPr>
            <p:ph type="ctrTitle"/>
          </p:nvPr>
        </p:nvSpPr>
        <p:spPr>
          <a:xfrm>
            <a:off x="304800" y="2438400"/>
            <a:ext cx="3581400" cy="2133600"/>
          </a:xfrm>
        </p:spPr>
        <p:txBody>
          <a:bodyPr/>
          <a:lstStyle/>
          <a:p>
            <a:pPr eaLnBrk="1" hangingPunct="1">
              <a:defRPr/>
            </a:pPr>
            <a:r>
              <a:rPr lang="ar-JO" sz="4800" b="1" dirty="0">
                <a:solidFill>
                  <a:srgbClr val="FFFFFF"/>
                </a:solidFill>
                <a:latin typeface="Arial" panose="020B0604020202020204" pitchFamily="34" charset="0"/>
                <a:ea typeface="ＭＳ Ｐゴシック" charset="0"/>
                <a:cs typeface="Arial" panose="020B0604020202020204" pitchFamily="34" charset="0"/>
              </a:rPr>
              <a:t>الطريق</a:t>
            </a:r>
            <a:br>
              <a:rPr lang="ar-JO" sz="4800" b="1" dirty="0">
                <a:solidFill>
                  <a:srgbClr val="FFFFFF"/>
                </a:solidFill>
                <a:latin typeface="Arial" panose="020B0604020202020204" pitchFamily="34" charset="0"/>
                <a:ea typeface="ＭＳ Ｐゴシック" charset="0"/>
                <a:cs typeface="Arial" panose="020B0604020202020204" pitchFamily="34" charset="0"/>
              </a:rPr>
            </a:br>
            <a:r>
              <a:rPr lang="ar-JO" sz="4800" b="1" dirty="0">
                <a:solidFill>
                  <a:srgbClr val="FFFFFF"/>
                </a:solidFill>
                <a:latin typeface="Arial" panose="020B0604020202020204" pitchFamily="34" charset="0"/>
                <a:ea typeface="ＭＳ Ｐゴシック" charset="0"/>
                <a:cs typeface="Arial" panose="020B0604020202020204" pitchFamily="34" charset="0"/>
              </a:rPr>
              <a:t>إلى </a:t>
            </a:r>
            <a:br>
              <a:rPr lang="ar-JO" sz="4800" b="1" dirty="0">
                <a:solidFill>
                  <a:srgbClr val="FFFFFF"/>
                </a:solidFill>
                <a:latin typeface="Arial" panose="020B0604020202020204" pitchFamily="34" charset="0"/>
                <a:ea typeface="ＭＳ Ｐゴシック" charset="0"/>
                <a:cs typeface="Arial" panose="020B0604020202020204" pitchFamily="34" charset="0"/>
              </a:rPr>
            </a:br>
            <a:r>
              <a:rPr lang="ar-JO" sz="4800" b="1" dirty="0">
                <a:solidFill>
                  <a:srgbClr val="FFFFFF"/>
                </a:solidFill>
                <a:latin typeface="Arial" panose="020B0604020202020204" pitchFamily="34" charset="0"/>
                <a:ea typeface="ＭＳ Ｐゴシック" charset="0"/>
                <a:cs typeface="Arial" panose="020B0604020202020204" pitchFamily="34" charset="0"/>
              </a:rPr>
              <a:t>دمشق</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12325" name="Rectangle 5"/>
          <p:cNvSpPr>
            <a:spLocks noChangeArrowheads="1"/>
          </p:cNvSpPr>
          <p:nvPr/>
        </p:nvSpPr>
        <p:spPr bwMode="auto">
          <a:xfrm>
            <a:off x="4461894" y="5373217"/>
            <a:ext cx="4646613" cy="1371600"/>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حيث وثق بولس بالمسيح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الرسل 9)</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2"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ar-JO" dirty="0">
                <a:latin typeface="Arial" panose="020B0604020202020204" pitchFamily="34" charset="0"/>
                <a:cs typeface="Arial" panose="020B0604020202020204" pitchFamily="34" charset="0"/>
              </a:rPr>
              <a:t>يخشى الكثير من الكرازة!</a:t>
            </a:r>
            <a:endParaRPr lang="en-US" dirty="0">
              <a:latin typeface="Arial" panose="020B0604020202020204" pitchFamily="34" charset="0"/>
              <a:cs typeface="Arial" panose="020B0604020202020204" pitchFamily="34" charset="0"/>
            </a:endParaRPr>
          </a:p>
        </p:txBody>
      </p:sp>
      <p:sp>
        <p:nvSpPr>
          <p:cNvPr id="368643" name="Text Box 8"/>
          <p:cNvSpPr txBox="1">
            <a:spLocks noChangeArrowheads="1"/>
          </p:cNvSpPr>
          <p:nvPr/>
        </p:nvSpPr>
        <p:spPr bwMode="auto">
          <a:xfrm>
            <a:off x="34925" y="4751388"/>
            <a:ext cx="8569325"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عندما كنتُ طفلاً، كنتُ أتسلق شرفة شخص ما، وأقرع جرس الباب، وأجري كالشيطان. ما زلتُ أفعل ذلك، إلا أن كنيستنا تدعو ذلك الآن "تدريب على التوعية." </a:t>
            </a:r>
            <a:endParaRPr kumimoji="0" 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282508" y="-31328"/>
            <a:ext cx="829816" cy="1200328"/>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ظ 65</a:t>
            </a:r>
            <a:endPar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ظ 74</a:t>
            </a:r>
            <a:endPar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ظ 83</a:t>
            </a:r>
            <a:endPar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518015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3844766"/>
          </a:xfrm>
        </p:spPr>
        <p:txBody>
          <a:bodyPr/>
          <a:lstStyle/>
          <a:p>
            <a:r>
              <a:rPr lang="ar-SA" sz="4800" dirty="0"/>
              <a:t>لقد حفظ الله الكنيسة من الانقسام</a:t>
            </a:r>
            <a:br>
              <a:rPr lang="ar-JO" sz="4800" dirty="0"/>
            </a:br>
            <a:r>
              <a:rPr lang="ar-SA" sz="4800" dirty="0"/>
              <a:t> رغم وجود المؤمنين الجدد</a:t>
            </a:r>
            <a:br>
              <a:rPr lang="ar-JO" sz="4800" dirty="0"/>
            </a:br>
            <a:r>
              <a:rPr lang="ar-SA" sz="4800" dirty="0"/>
              <a:t> من الأمم.</a:t>
            </a:r>
            <a:br>
              <a:rPr lang="ar-SA" sz="4800" dirty="0"/>
            </a:br>
            <a:r>
              <a:rPr lang="ar-SA" sz="4800" dirty="0"/>
              <a:t>(أعمال الرسل 9: 32- 12: 24).</a:t>
            </a:r>
          </a:p>
        </p:txBody>
      </p:sp>
    </p:spTree>
    <p:extLst>
      <p:ext uri="{BB962C8B-B14F-4D97-AF65-F5344CB8AC3E}">
        <p14:creationId xmlns:p14="http://schemas.microsoft.com/office/powerpoint/2010/main" val="8926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5" descr="LoyalGardenMountainPhot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8" name="Rectangle 2"/>
          <p:cNvSpPr>
            <a:spLocks noGrp="1" noChangeArrowheads="1"/>
          </p:cNvSpPr>
          <p:nvPr>
            <p:ph type="title"/>
          </p:nvPr>
        </p:nvSpPr>
        <p:spPr>
          <a:xfrm>
            <a:off x="0" y="0"/>
            <a:ext cx="9144000" cy="2708920"/>
          </a:xfrm>
        </p:spPr>
        <p:txBody>
          <a:bodyPr/>
          <a:lstStyle/>
          <a:p>
            <a:pPr marL="1084621" indent="-911784" algn="r" rtl="1" eaLnBrk="1" hangingPunct="1"/>
            <a:r>
              <a:rPr lang="ar-JO" altLang="zh-CN" b="1" dirty="0">
                <a:effectLst>
                  <a:glow rad="127000">
                    <a:schemeClr val="bg1"/>
                  </a:glow>
                </a:effectLst>
                <a:latin typeface="Arial"/>
                <a:ea typeface="SimSun" charset="0"/>
                <a:cs typeface="Arial"/>
              </a:rPr>
              <a:t>أ. أعدّ الله الكنيسة اليهودية</a:t>
            </a:r>
            <a:br>
              <a:rPr lang="ar-JO" altLang="zh-CN" b="1" dirty="0">
                <a:effectLst>
                  <a:glow rad="127000">
                    <a:schemeClr val="bg1"/>
                  </a:glow>
                </a:effectLst>
                <a:latin typeface="Arial"/>
                <a:ea typeface="SimSun" charset="0"/>
                <a:cs typeface="Arial"/>
              </a:rPr>
            </a:br>
            <a:r>
              <a:rPr lang="ar-JO" altLang="zh-CN" b="1" dirty="0">
                <a:effectLst>
                  <a:glow rad="127000">
                    <a:schemeClr val="bg1"/>
                  </a:glow>
                </a:effectLst>
                <a:latin typeface="Arial"/>
                <a:ea typeface="SimSun" charset="0"/>
                <a:cs typeface="Arial"/>
              </a:rPr>
              <a:t>لتشمل الأمم.</a:t>
            </a:r>
            <a:br>
              <a:rPr lang="ar-JO" altLang="zh-CN" b="1" dirty="0">
                <a:effectLst>
                  <a:glow rad="127000">
                    <a:schemeClr val="bg1"/>
                  </a:glow>
                </a:effectLst>
                <a:latin typeface="Arial"/>
                <a:ea typeface="SimSun" charset="0"/>
                <a:cs typeface="Arial"/>
              </a:rPr>
            </a:br>
            <a:r>
              <a:rPr lang="ar-JO" altLang="zh-CN" b="1" dirty="0">
                <a:effectLst>
                  <a:glow rad="127000">
                    <a:schemeClr val="bg1"/>
                  </a:glow>
                </a:effectLst>
                <a:latin typeface="Arial"/>
                <a:ea typeface="SimSun" charset="0"/>
                <a:cs typeface="Arial"/>
              </a:rPr>
              <a:t>(9: 32 – 10: 16).</a:t>
            </a:r>
            <a:br>
              <a:rPr lang="ar-JO" altLang="zh-CN" b="1" dirty="0">
                <a:effectLst>
                  <a:glow rad="127000">
                    <a:schemeClr val="bg1"/>
                  </a:glow>
                </a:effectLst>
                <a:latin typeface="Arial"/>
                <a:ea typeface="SimSun" charset="0"/>
                <a:cs typeface="Arial"/>
              </a:rPr>
            </a:br>
            <a:endParaRPr lang="en-US" altLang="zh-CN" b="1" dirty="0">
              <a:effectLst>
                <a:glow rad="127000">
                  <a:schemeClr val="bg1"/>
                </a:glow>
              </a:effectLst>
              <a:latin typeface="Arial"/>
              <a:ea typeface="SimSun" charset="0"/>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8945" name="Picture 9" descr="Blue hill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448800" cy="7086600"/>
          </a:xfrm>
          <a:noFill/>
        </p:spPr>
      </p:pic>
      <p:sp>
        <p:nvSpPr>
          <p:cNvPr id="250882" name="Rectangle 2"/>
          <p:cNvSpPr>
            <a:spLocks noGrp="1" noChangeArrowheads="1"/>
          </p:cNvSpPr>
          <p:nvPr>
            <p:ph type="title"/>
          </p:nvPr>
        </p:nvSpPr>
        <p:spPr>
          <a:xfrm>
            <a:off x="0" y="301627"/>
            <a:ext cx="9525000" cy="1462088"/>
          </a:xfrm>
        </p:spPr>
        <p:txBody>
          <a:bodyPr/>
          <a:lstStyle/>
          <a:p>
            <a:pPr algn="ctr" eaLnBrk="1" hangingPunct="1"/>
            <a:r>
              <a:rPr lang="ar-JO" sz="4800" b="1" dirty="0">
                <a:solidFill>
                  <a:srgbClr val="0033CC"/>
                </a:solidFill>
                <a:latin typeface="Arial" panose="020B0604020202020204" pitchFamily="34" charset="0"/>
                <a:ea typeface="ＭＳ Ｐゴシック" charset="0"/>
                <a:cs typeface="Arial" panose="020B0604020202020204" pitchFamily="34" charset="0"/>
              </a:rPr>
              <a:t>ثلاث موجات من التغيير...</a:t>
            </a:r>
            <a:endParaRPr lang="en-US" sz="4800" b="1" dirty="0">
              <a:solidFill>
                <a:srgbClr val="0033CC"/>
              </a:solidFill>
              <a:latin typeface="Arial" panose="020B0604020202020204" pitchFamily="34" charset="0"/>
              <a:ea typeface="ＭＳ Ｐゴシック" charset="0"/>
              <a:cs typeface="Arial" panose="020B0604020202020204" pitchFamily="34" charset="0"/>
            </a:endParaRPr>
          </a:p>
        </p:txBody>
      </p:sp>
      <p:sp>
        <p:nvSpPr>
          <p:cNvPr id="250884" name="Rectangle 4"/>
          <p:cNvSpPr>
            <a:spLocks noChangeArrowheads="1"/>
          </p:cNvSpPr>
          <p:nvPr/>
        </p:nvSpPr>
        <p:spPr bwMode="auto">
          <a:xfrm>
            <a:off x="533401" y="3962400"/>
            <a:ext cx="7772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lstStyle/>
          <a:p>
            <a:pPr marL="342512" marR="0" lvl="0" indent="-342512" algn="r" defTabSz="914400" rtl="1" eaLnBrk="1" fontAlgn="base" latinLnBrk="0" hangingPunct="1">
              <a:lnSpc>
                <a:spcPct val="100000"/>
              </a:lnSpc>
              <a:spcBef>
                <a:spcPct val="20000"/>
              </a:spcBef>
              <a:spcAft>
                <a:spcPct val="0"/>
              </a:spcAft>
              <a:buClr>
                <a:srgbClr val="FF3399"/>
              </a:buClr>
              <a:buSzTx/>
              <a:buFontTx/>
              <a:buChar char="•"/>
              <a:tabLst/>
              <a:defRPr/>
            </a:pPr>
            <a:r>
              <a:rPr lang="ar-JO" altLang="zh-CN" sz="4400" b="1" dirty="0">
                <a:solidFill>
                  <a:srgbClr val="FFFFFF"/>
                </a:solidFill>
                <a:latin typeface="Arial Black" charset="0"/>
                <a:ea typeface="SimSun" charset="0"/>
                <a:cs typeface="SimSun" charset="0"/>
              </a:rPr>
              <a:t>أعدّ الله </a:t>
            </a:r>
            <a:r>
              <a:rPr lang="ar-JO" altLang="zh-CN" sz="4400" b="1" u="sng" dirty="0">
                <a:solidFill>
                  <a:srgbClr val="FFFFFF"/>
                </a:solidFill>
                <a:latin typeface="Arial Black" charset="0"/>
                <a:ea typeface="SimSun" charset="0"/>
                <a:cs typeface="SimSun" charset="0"/>
              </a:rPr>
              <a:t>بطرس</a:t>
            </a:r>
            <a:endParaRPr kumimoji="0" lang="en-US" altLang="zh-CN" sz="4400" b="1" i="0" u="sng" strike="noStrike" kern="1200" cap="none" spc="0" normalizeH="0" baseline="0" noProof="0" dirty="0">
              <a:ln>
                <a:noFill/>
              </a:ln>
              <a:solidFill>
                <a:srgbClr val="FFFFFF"/>
              </a:solidFill>
              <a:effectLst/>
              <a:uLnTx/>
              <a:uFillTx/>
              <a:latin typeface="Arial Black" charset="0"/>
              <a:ea typeface="SimSun" charset="0"/>
              <a:cs typeface="SimSun" charset="0"/>
            </a:endParaRPr>
          </a:p>
        </p:txBody>
      </p:sp>
      <p:sp>
        <p:nvSpPr>
          <p:cNvPr id="250886" name="Rectangle 6"/>
          <p:cNvSpPr>
            <a:spLocks noChangeArrowheads="1"/>
          </p:cNvSpPr>
          <p:nvPr/>
        </p:nvSpPr>
        <p:spPr bwMode="auto">
          <a:xfrm>
            <a:off x="533401" y="4876801"/>
            <a:ext cx="7772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lstStyle/>
          <a:p>
            <a:pPr marL="342512" marR="0" lvl="0" indent="-342512" algn="r" defTabSz="914400" rtl="1" eaLnBrk="1" fontAlgn="base" latinLnBrk="0" hangingPunct="1">
              <a:lnSpc>
                <a:spcPct val="100000"/>
              </a:lnSpc>
              <a:spcBef>
                <a:spcPct val="20000"/>
              </a:spcBef>
              <a:spcAft>
                <a:spcPct val="0"/>
              </a:spcAft>
              <a:buClr>
                <a:srgbClr val="FF3399"/>
              </a:buClr>
              <a:buSzTx/>
              <a:buFontTx/>
              <a:buChar char="•"/>
              <a:tabLst/>
              <a:defRPr/>
            </a:pPr>
            <a:r>
              <a:rPr kumimoji="0" lang="ar-JO" altLang="zh-CN" sz="4000" b="1" i="0" u="none" strike="noStrike" kern="1200" cap="none" spc="0" normalizeH="0" baseline="0" noProof="0" dirty="0">
                <a:ln>
                  <a:noFill/>
                </a:ln>
                <a:solidFill>
                  <a:srgbClr val="FFFFFF"/>
                </a:solidFill>
                <a:effectLst/>
                <a:uLnTx/>
                <a:uFillTx/>
                <a:latin typeface="Arial Black" charset="0"/>
                <a:ea typeface="SimSun" charset="0"/>
                <a:cs typeface="SimSun" charset="0"/>
              </a:rPr>
              <a:t>أعدّ الله </a:t>
            </a:r>
            <a:r>
              <a:rPr kumimoji="0" lang="ar-JO" altLang="zh-CN" sz="4000" b="1" i="0" u="sng" strike="noStrike" kern="1200" cap="none" spc="0" normalizeH="0" baseline="0" noProof="0" dirty="0">
                <a:ln>
                  <a:noFill/>
                </a:ln>
                <a:solidFill>
                  <a:srgbClr val="FFFFFF"/>
                </a:solidFill>
                <a:effectLst/>
                <a:uLnTx/>
                <a:uFillTx/>
                <a:latin typeface="Arial Black" charset="0"/>
                <a:ea typeface="SimSun" charset="0"/>
                <a:cs typeface="SimSun" charset="0"/>
              </a:rPr>
              <a:t>كورنيليوس</a:t>
            </a:r>
            <a:endParaRPr kumimoji="0" lang="en-US" altLang="zh-CN" sz="4000" b="1" i="0" u="sng" strike="noStrike" kern="1200" cap="none" spc="0" normalizeH="0" baseline="0" noProof="0" dirty="0">
              <a:ln>
                <a:noFill/>
              </a:ln>
              <a:solidFill>
                <a:srgbClr val="FFFFFF"/>
              </a:solidFill>
              <a:effectLst/>
              <a:uLnTx/>
              <a:uFillTx/>
              <a:latin typeface="Arial Black" charset="0"/>
              <a:ea typeface="SimSun" charset="0"/>
              <a:cs typeface="SimSun" charset="0"/>
            </a:endParaRPr>
          </a:p>
        </p:txBody>
      </p:sp>
      <p:sp>
        <p:nvSpPr>
          <p:cNvPr id="250888" name="Rectangle 8"/>
          <p:cNvSpPr>
            <a:spLocks noChangeArrowheads="1"/>
          </p:cNvSpPr>
          <p:nvPr/>
        </p:nvSpPr>
        <p:spPr bwMode="auto">
          <a:xfrm>
            <a:off x="533401" y="5791200"/>
            <a:ext cx="7772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lstStyle/>
          <a:p>
            <a:pPr marL="342512" marR="0" lvl="0" indent="-342512" algn="r" defTabSz="914400" rtl="1" eaLnBrk="1" fontAlgn="base" latinLnBrk="0" hangingPunct="1">
              <a:lnSpc>
                <a:spcPct val="100000"/>
              </a:lnSpc>
              <a:spcBef>
                <a:spcPct val="20000"/>
              </a:spcBef>
              <a:spcAft>
                <a:spcPct val="0"/>
              </a:spcAft>
              <a:buClr>
                <a:srgbClr val="FF3399"/>
              </a:buClr>
              <a:buSzTx/>
              <a:buFontTx/>
              <a:buChar char="•"/>
              <a:tabLst/>
              <a:defRPr/>
            </a:pPr>
            <a:r>
              <a:rPr kumimoji="0" lang="ar-JO" altLang="zh-CN" sz="4000" b="1" i="0" u="none" strike="noStrike" kern="1200" cap="none" spc="0" normalizeH="0" baseline="0" noProof="0" dirty="0">
                <a:ln>
                  <a:noFill/>
                </a:ln>
                <a:solidFill>
                  <a:srgbClr val="FFFFFF"/>
                </a:solidFill>
                <a:effectLst/>
                <a:uLnTx/>
                <a:uFillTx/>
                <a:latin typeface="Arial Black" charset="0"/>
                <a:ea typeface="SimSun" charset="0"/>
                <a:cs typeface="SimSun" charset="0"/>
              </a:rPr>
              <a:t>أعدّ الله</a:t>
            </a:r>
            <a:r>
              <a:rPr kumimoji="0" lang="ar-JO" altLang="zh-CN" sz="4000" b="1" i="0" u="none" strike="noStrike" kern="1200" cap="none" spc="0" normalizeH="0" noProof="0" dirty="0">
                <a:ln>
                  <a:noFill/>
                </a:ln>
                <a:solidFill>
                  <a:srgbClr val="FFFFFF"/>
                </a:solidFill>
                <a:effectLst/>
                <a:uLnTx/>
                <a:uFillTx/>
                <a:latin typeface="Arial Black" charset="0"/>
                <a:ea typeface="SimSun" charset="0"/>
                <a:cs typeface="SimSun" charset="0"/>
              </a:rPr>
              <a:t> </a:t>
            </a:r>
            <a:r>
              <a:rPr kumimoji="0" lang="ar-JO" altLang="zh-CN" sz="4000" b="1" i="0" u="sng" strike="noStrike" kern="1200" cap="none" spc="0" normalizeH="0" noProof="0" dirty="0">
                <a:ln>
                  <a:noFill/>
                </a:ln>
                <a:solidFill>
                  <a:srgbClr val="FFFFFF"/>
                </a:solidFill>
                <a:effectLst/>
                <a:uLnTx/>
                <a:uFillTx/>
                <a:latin typeface="Arial Black" charset="0"/>
                <a:ea typeface="SimSun" charset="0"/>
                <a:cs typeface="SimSun" charset="0"/>
              </a:rPr>
              <a:t>بطرس</a:t>
            </a:r>
            <a:r>
              <a:rPr kumimoji="0" lang="ar-JO" altLang="zh-CN" sz="4000" b="1" i="0" u="none" strike="noStrike" kern="1200" cap="none" spc="0" normalizeH="0" noProof="0" dirty="0">
                <a:ln>
                  <a:noFill/>
                </a:ln>
                <a:solidFill>
                  <a:srgbClr val="FFFFFF"/>
                </a:solidFill>
                <a:effectLst/>
                <a:uLnTx/>
                <a:uFillTx/>
                <a:latin typeface="Arial Black" charset="0"/>
                <a:ea typeface="SimSun" charset="0"/>
                <a:cs typeface="SimSun" charset="0"/>
              </a:rPr>
              <a:t> أكثر</a:t>
            </a:r>
            <a:endParaRPr kumimoji="0" lang="en-US" altLang="zh-CN" sz="4000" b="1" i="0" u="none" strike="noStrike" kern="1200" cap="none" spc="0" normalizeH="0" baseline="0" noProof="0" dirty="0">
              <a:ln>
                <a:noFill/>
              </a:ln>
              <a:solidFill>
                <a:srgbClr val="FFFFFF"/>
              </a:solidFill>
              <a:effectLst/>
              <a:uLnTx/>
              <a:uFillTx/>
              <a:latin typeface="Arial Black" charset="0"/>
              <a:ea typeface="SimSun" charset="0"/>
              <a:cs typeface="SimSun"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fade">
                                      <p:cBhvr>
                                        <p:cTn id="7" dur="768" decel="100000"/>
                                        <p:tgtEl>
                                          <p:spTgt spid="250882"/>
                                        </p:tgtEl>
                                      </p:cBhvr>
                                    </p:animEffect>
                                    <p:animScale>
                                      <p:cBhvr>
                                        <p:cTn id="8" dur="768" decel="100000"/>
                                        <p:tgtEl>
                                          <p:spTgt spid="250882"/>
                                        </p:tgtEl>
                                      </p:cBhvr>
                                      <p:from x="10000" y="10000"/>
                                      <p:to x="200000" y="450000"/>
                                    </p:animScale>
                                    <p:animScale>
                                      <p:cBhvr>
                                        <p:cTn id="9" dur="1230" accel="100000" fill="hold">
                                          <p:stCondLst>
                                            <p:cond delay="768"/>
                                          </p:stCondLst>
                                        </p:cTn>
                                        <p:tgtEl>
                                          <p:spTgt spid="250882"/>
                                        </p:tgtEl>
                                      </p:cBhvr>
                                      <p:from x="200000" y="450000"/>
                                      <p:to x="100000" y="100000"/>
                                    </p:animScale>
                                    <p:set>
                                      <p:cBhvr>
                                        <p:cTn id="10" dur="768" fill="hold"/>
                                        <p:tgtEl>
                                          <p:spTgt spid="250882"/>
                                        </p:tgtEl>
                                        <p:attrNameLst>
                                          <p:attrName>ppt_x</p:attrName>
                                        </p:attrNameLst>
                                      </p:cBhvr>
                                      <p:to>
                                        <p:strVal val="(0.5)"/>
                                      </p:to>
                                    </p:set>
                                    <p:anim from="(0.5)" to="(#ppt_x)" calcmode="lin" valueType="num">
                                      <p:cBhvr>
                                        <p:cTn id="11" dur="1230" accel="100000" fill="hold">
                                          <p:stCondLst>
                                            <p:cond delay="768"/>
                                          </p:stCondLst>
                                        </p:cTn>
                                        <p:tgtEl>
                                          <p:spTgt spid="250882"/>
                                        </p:tgtEl>
                                        <p:attrNameLst>
                                          <p:attrName>ppt_x</p:attrName>
                                        </p:attrNameLst>
                                      </p:cBhvr>
                                    </p:anim>
                                    <p:set>
                                      <p:cBhvr>
                                        <p:cTn id="12" dur="768" fill="hold"/>
                                        <p:tgtEl>
                                          <p:spTgt spid="250882"/>
                                        </p:tgtEl>
                                        <p:attrNameLst>
                                          <p:attrName>ppt_y</p:attrName>
                                        </p:attrNameLst>
                                      </p:cBhvr>
                                      <p:to>
                                        <p:strVal val="(#ppt_y+0.4)"/>
                                      </p:to>
                                    </p:set>
                                    <p:anim from="(#ppt_y+0.4)" to="(#ppt_y)" calcmode="lin" valueType="num">
                                      <p:cBhvr>
                                        <p:cTn id="13" dur="1230" accel="100000" fill="hold">
                                          <p:stCondLst>
                                            <p:cond delay="768"/>
                                          </p:stCondLst>
                                        </p:cTn>
                                        <p:tgtEl>
                                          <p:spTgt spid="250882"/>
                                        </p:tgtEl>
                                        <p:attrNameLst>
                                          <p:attrName>ppt_y</p:attrName>
                                        </p:attrNameLst>
                                      </p:cBhvr>
                                    </p:anim>
                                  </p:childTnLst>
                                </p:cTn>
                              </p:par>
                            </p:childTnLst>
                          </p:cTn>
                        </p:par>
                        <p:par>
                          <p:cTn id="14" fill="hold" nodeType="afterGroup">
                            <p:stCondLst>
                              <p:cond delay="1998"/>
                            </p:stCondLst>
                            <p:childTnLst>
                              <p:par>
                                <p:cTn id="15" presetID="13" presetClass="entr" presetSubtype="16" fill="hold" grpId="0" nodeType="afterEffect">
                                  <p:stCondLst>
                                    <p:cond delay="0"/>
                                  </p:stCondLst>
                                  <p:childTnLst>
                                    <p:set>
                                      <p:cBhvr>
                                        <p:cTn id="16" dur="1" fill="hold">
                                          <p:stCondLst>
                                            <p:cond delay="0"/>
                                          </p:stCondLst>
                                        </p:cTn>
                                        <p:tgtEl>
                                          <p:spTgt spid="250884"/>
                                        </p:tgtEl>
                                        <p:attrNameLst>
                                          <p:attrName>style.visibility</p:attrName>
                                        </p:attrNameLst>
                                      </p:cBhvr>
                                      <p:to>
                                        <p:strVal val="visible"/>
                                      </p:to>
                                    </p:set>
                                    <p:animEffect transition="in" filter="plus(in)">
                                      <p:cBhvr>
                                        <p:cTn id="17" dur="2000"/>
                                        <p:tgtEl>
                                          <p:spTgt spid="250884"/>
                                        </p:tgtEl>
                                      </p:cBhvr>
                                    </p:animEffect>
                                  </p:childTnLst>
                                </p:cTn>
                              </p:par>
                            </p:childTnLst>
                          </p:cTn>
                        </p:par>
                        <p:par>
                          <p:cTn id="18" fill="hold" nodeType="afterGroup">
                            <p:stCondLst>
                              <p:cond delay="3998"/>
                            </p:stCondLst>
                            <p:childTnLst>
                              <p:par>
                                <p:cTn id="19" presetID="9" presetClass="entr" presetSubtype="0" fill="hold" grpId="0" nodeType="afterEffect">
                                  <p:stCondLst>
                                    <p:cond delay="0"/>
                                  </p:stCondLst>
                                  <p:childTnLst>
                                    <p:set>
                                      <p:cBhvr>
                                        <p:cTn id="20" dur="1" fill="hold">
                                          <p:stCondLst>
                                            <p:cond delay="0"/>
                                          </p:stCondLst>
                                        </p:cTn>
                                        <p:tgtEl>
                                          <p:spTgt spid="250886"/>
                                        </p:tgtEl>
                                        <p:attrNameLst>
                                          <p:attrName>style.visibility</p:attrName>
                                        </p:attrNameLst>
                                      </p:cBhvr>
                                      <p:to>
                                        <p:strVal val="visible"/>
                                      </p:to>
                                    </p:set>
                                    <p:animEffect transition="in" filter="dissolve">
                                      <p:cBhvr>
                                        <p:cTn id="21" dur="500"/>
                                        <p:tgtEl>
                                          <p:spTgt spid="250886"/>
                                        </p:tgtEl>
                                      </p:cBhvr>
                                    </p:animEffect>
                                  </p:childTnLst>
                                </p:cTn>
                              </p:par>
                            </p:childTnLst>
                          </p:cTn>
                        </p:par>
                        <p:par>
                          <p:cTn id="22" fill="hold" nodeType="afterGroup">
                            <p:stCondLst>
                              <p:cond delay="4498"/>
                            </p:stCondLst>
                            <p:childTnLst>
                              <p:par>
                                <p:cTn id="23" presetID="6" presetClass="entr" presetSubtype="16" fill="hold" grpId="0" nodeType="afterEffect">
                                  <p:stCondLst>
                                    <p:cond delay="0"/>
                                  </p:stCondLst>
                                  <p:childTnLst>
                                    <p:set>
                                      <p:cBhvr>
                                        <p:cTn id="24" dur="1" fill="hold">
                                          <p:stCondLst>
                                            <p:cond delay="0"/>
                                          </p:stCondLst>
                                        </p:cTn>
                                        <p:tgtEl>
                                          <p:spTgt spid="250888"/>
                                        </p:tgtEl>
                                        <p:attrNameLst>
                                          <p:attrName>style.visibility</p:attrName>
                                        </p:attrNameLst>
                                      </p:cBhvr>
                                      <p:to>
                                        <p:strVal val="visible"/>
                                      </p:to>
                                    </p:set>
                                    <p:animEffect transition="in" filter="circle(in)">
                                      <p:cBhvr>
                                        <p:cTn id="25" dur="2000"/>
                                        <p:tgtEl>
                                          <p:spTgt spid="250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4" grpId="0"/>
      <p:bldP spid="250886" grpId="0"/>
      <p:bldP spid="25088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6" descr="k50%5FP2120145%5Fsimplifier%5Fvbplus%5Fframed%5Fe%5Fmoyen%2E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975101" y="0"/>
            <a:ext cx="6269038" cy="6858000"/>
          </a:xfrm>
          <a:noFill/>
        </p:spPr>
      </p:pic>
      <p:sp>
        <p:nvSpPr>
          <p:cNvPr id="340993" name="Rectangle 3"/>
          <p:cNvSpPr>
            <a:spLocks noGrp="1" noChangeArrowheads="1"/>
          </p:cNvSpPr>
          <p:nvPr>
            <p:ph type="body" sz="half" idx="1"/>
          </p:nvPr>
        </p:nvSpPr>
        <p:spPr/>
        <p:txBody>
          <a:bodyPr/>
          <a:lstStyle/>
          <a:p>
            <a:pPr algn="r" rtl="1" eaLnBrk="1" hangingPunct="1"/>
            <a:r>
              <a:rPr lang="ar-JO" sz="3600" b="1" dirty="0">
                <a:latin typeface="Arial" panose="020B0604020202020204" pitchFamily="34" charset="0"/>
                <a:ea typeface="ＭＳ Ｐゴシック" charset="0"/>
                <a:cs typeface="Arial" panose="020B0604020202020204" pitchFamily="34" charset="0"/>
              </a:rPr>
              <a:t>المأمورية </a:t>
            </a:r>
          </a:p>
          <a:p>
            <a:pPr marL="0" indent="0" algn="r" rtl="1" eaLnBrk="1" hangingPunct="1">
              <a:buNone/>
            </a:pPr>
            <a:r>
              <a:rPr lang="ar-JO" sz="3600" b="1" dirty="0">
                <a:latin typeface="Arial" panose="020B0604020202020204" pitchFamily="34" charset="0"/>
                <a:ea typeface="ＭＳ Ｐゴシック" charset="0"/>
                <a:cs typeface="Arial" panose="020B0604020202020204" pitchFamily="34" charset="0"/>
              </a:rPr>
              <a:t>   إلى السامريين</a:t>
            </a:r>
          </a:p>
          <a:p>
            <a:pPr marL="0" indent="0" algn="r" rtl="1" eaLnBrk="1" hangingPunct="1">
              <a:buNone/>
            </a:pPr>
            <a:r>
              <a:rPr lang="ar-JO" sz="3600" dirty="0">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ea typeface="ＭＳ Ｐゴシック" charset="0"/>
                <a:cs typeface="Arial" panose="020B0604020202020204" pitchFamily="34" charset="0"/>
              </a:rPr>
              <a:t>(9: 32- 42)</a:t>
            </a:r>
            <a:endParaRPr lang="en-US" sz="3600" b="1" dirty="0">
              <a:latin typeface="Arial" panose="020B0604020202020204" pitchFamily="34" charset="0"/>
              <a:ea typeface="ＭＳ Ｐゴシック" charset="0"/>
              <a:cs typeface="Arial" panose="020B0604020202020204" pitchFamily="34" charset="0"/>
            </a:endParaRPr>
          </a:p>
        </p:txBody>
      </p:sp>
      <p:sp>
        <p:nvSpPr>
          <p:cNvPr id="340995" name="Rectangle 4"/>
          <p:cNvSpPr>
            <a:spLocks noGrp="1" noChangeArrowheads="1"/>
          </p:cNvSpPr>
          <p:nvPr>
            <p:ph type="title"/>
          </p:nvPr>
        </p:nvSpPr>
        <p:spPr>
          <a:xfrm>
            <a:off x="381000" y="76200"/>
            <a:ext cx="6096000" cy="1462088"/>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إعداد بطرس: الخطوة 1</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r="11765"/>
          <a:stretch>
            <a:fillRect/>
          </a:stretch>
        </p:blipFill>
        <p:spPr bwMode="auto">
          <a:xfrm>
            <a:off x="0" y="8"/>
            <a:ext cx="91440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3042" name="Rectangle 20"/>
          <p:cNvSpPr>
            <a:spLocks noGrp="1" noChangeArrowheads="1"/>
          </p:cNvSpPr>
          <p:nvPr>
            <p:ph type="title" idx="4294967295"/>
          </p:nvPr>
        </p:nvSpPr>
        <p:spPr>
          <a:xfrm>
            <a:off x="381001" y="152400"/>
            <a:ext cx="7772400" cy="1462088"/>
          </a:xfrm>
        </p:spPr>
        <p:txBody>
          <a:bodyPr/>
          <a:lstStyle/>
          <a:p>
            <a:pPr algn="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إعداد بطرس: الخطوة 2</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43043" name="Rectangle 16"/>
          <p:cNvSpPr>
            <a:spLocks noChangeArrowheads="1"/>
          </p:cNvSpPr>
          <p:nvPr/>
        </p:nvSpPr>
        <p:spPr bwMode="auto">
          <a:xfrm>
            <a:off x="7740352" y="5997581"/>
            <a:ext cx="1296144"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sz="4400" b="1" dirty="0">
                <a:solidFill>
                  <a:srgbClr val="FFFFFF"/>
                </a:solidFill>
                <a:latin typeface="Arial" panose="020B0604020202020204" pitchFamily="34" charset="0"/>
                <a:cs typeface="Arial" panose="020B0604020202020204" pitchFamily="34" charset="0"/>
              </a:rPr>
              <a:t>يافا</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44" name="Rectangle 18"/>
          <p:cNvSpPr>
            <a:spLocks noChangeArrowheads="1"/>
          </p:cNvSpPr>
          <p:nvPr/>
        </p:nvSpPr>
        <p:spPr bwMode="auto">
          <a:xfrm>
            <a:off x="0" y="1447800"/>
            <a:ext cx="9525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lstStyle/>
          <a:p>
            <a:pPr marL="742108" marR="0" lvl="1" indent="-285428" algn="r" defTabSz="914400" rtl="1" eaLnBrk="1" fontAlgn="base" latinLnBrk="0" hangingPunct="1">
              <a:lnSpc>
                <a:spcPct val="100000"/>
              </a:lnSpc>
              <a:spcBef>
                <a:spcPct val="20000"/>
              </a:spcBef>
              <a:spcAft>
                <a:spcPct val="0"/>
              </a:spcAft>
              <a:buClr>
                <a:srgbClr val="FE1F08"/>
              </a:buClr>
              <a:buSzTx/>
              <a:buFontTx/>
              <a:buChar char="•"/>
              <a:tabLst/>
              <a:defRPr/>
            </a:pPr>
            <a:r>
              <a:rPr lang="ar-JO" sz="4400" b="1" dirty="0">
                <a:solidFill>
                  <a:srgbClr val="000000"/>
                </a:solidFill>
                <a:latin typeface="Arial" panose="020B0604020202020204" pitchFamily="34" charset="0"/>
                <a:ea typeface="SimSun" charset="0"/>
                <a:cs typeface="Arial" panose="020B0604020202020204" pitchFamily="34" charset="0"/>
              </a:rPr>
              <a:t>الحياة مع الدبّاغ (9: 43).</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3045" name="Rectangle 19"/>
          <p:cNvSpPr>
            <a:spLocks noChangeArrowheads="1"/>
          </p:cNvSpPr>
          <p:nvPr/>
        </p:nvSpPr>
        <p:spPr bwMode="auto">
          <a:xfrm>
            <a:off x="304800" y="76200"/>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9000" y="-76200"/>
            <a:ext cx="8255000" cy="492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Rectangle 2"/>
          <p:cNvSpPr>
            <a:spLocks noGrp="1" noChangeArrowheads="1"/>
          </p:cNvSpPr>
          <p:nvPr>
            <p:ph type="title"/>
          </p:nvPr>
        </p:nvSpPr>
        <p:spPr>
          <a:xfrm>
            <a:off x="1371600" y="4340227"/>
            <a:ext cx="6584776" cy="1462088"/>
          </a:xfrm>
        </p:spPr>
        <p:txBody>
          <a:bodyPr/>
          <a:lstStyle/>
          <a:p>
            <a:pPr algn="r" rtl="1" eaLnBrk="1" hangingPunct="1"/>
            <a:r>
              <a:rPr lang="ar-JO" altLang="ja-JP" b="1" dirty="0">
                <a:latin typeface="Arial" panose="020B0604020202020204" pitchFamily="34" charset="0"/>
                <a:ea typeface="ＭＳ Ｐゴシック" charset="0"/>
                <a:cs typeface="Arial" panose="020B0604020202020204" pitchFamily="34" charset="0"/>
              </a:rPr>
              <a:t>"الويل لمن كان</a:t>
            </a:r>
            <a:br>
              <a:rPr lang="ar-JO" altLang="ja-JP" b="1" dirty="0">
                <a:latin typeface="Arial" panose="020B0604020202020204" pitchFamily="34" charset="0"/>
                <a:ea typeface="ＭＳ Ｐゴシック" charset="0"/>
                <a:cs typeface="Arial" panose="020B0604020202020204" pitchFamily="34" charset="0"/>
              </a:rPr>
            </a:br>
            <a:r>
              <a:rPr lang="ar-JO" altLang="ja-JP" b="1" dirty="0">
                <a:latin typeface="Arial" panose="020B0604020202020204" pitchFamily="34" charset="0"/>
                <a:ea typeface="ＭＳ Ｐゴシック" charset="0"/>
                <a:cs typeface="Arial" panose="020B0604020202020204" pitchFamily="34" charset="0"/>
              </a:rPr>
              <a:t>   دباغًا بالتجارة"</a:t>
            </a:r>
            <a:endParaRPr lang="en-US" b="1" dirty="0">
              <a:latin typeface="Arial" panose="020B0604020202020204" pitchFamily="34" charset="0"/>
              <a:ea typeface="ＭＳ Ｐゴシック" charset="0"/>
              <a:cs typeface="Arial" panose="020B0604020202020204" pitchFamily="34" charset="0"/>
            </a:endParaRPr>
          </a:p>
        </p:txBody>
      </p:sp>
      <p:sp>
        <p:nvSpPr>
          <p:cNvPr id="345091" name="Rectangle 3"/>
          <p:cNvSpPr>
            <a:spLocks noGrp="1" noChangeArrowheads="1"/>
          </p:cNvSpPr>
          <p:nvPr>
            <p:ph type="body" idx="1"/>
          </p:nvPr>
        </p:nvSpPr>
        <p:spPr>
          <a:xfrm>
            <a:off x="1143001" y="6019800"/>
            <a:ext cx="7772400" cy="838200"/>
          </a:xfrm>
        </p:spPr>
        <p:txBody>
          <a:bodyPr/>
          <a:lstStyle/>
          <a:p>
            <a:pPr algn="r" rtl="1" eaLnBrk="1" hangingPunct="1"/>
            <a:r>
              <a:rPr lang="ar-JO" sz="4400" b="1" i="1" dirty="0">
                <a:latin typeface="Arial" panose="020B0604020202020204" pitchFamily="34" charset="0"/>
                <a:ea typeface="ＭＳ Ｐゴシック" charset="0"/>
                <a:cs typeface="Arial" panose="020B0604020202020204" pitchFamily="34" charset="0"/>
              </a:rPr>
              <a:t>التلمود اليهودي البابلي </a:t>
            </a:r>
            <a:endParaRPr lang="en-US" sz="4400" b="1" i="1" dirty="0">
              <a:latin typeface="Arial" panose="020B0604020202020204" pitchFamily="34" charset="0"/>
              <a:ea typeface="ＭＳ Ｐゴシック" charset="0"/>
              <a:cs typeface="Arial" panose="020B0604020202020204" pitchFamily="34" charset="0"/>
            </a:endParaRPr>
          </a:p>
        </p:txBody>
      </p:sp>
      <p:pic>
        <p:nvPicPr>
          <p:cNvPr id="5" name="Picture 2" descr="http://stjudasmaccabaeus.files.wordpress.com/2011/01/talmud-jpgtalmudinhebrew.jpeg"/>
          <p:cNvPicPr>
            <a:picLocks noChangeAspect="1" noChangeArrowheads="1"/>
          </p:cNvPicPr>
          <p:nvPr/>
        </p:nvPicPr>
        <p:blipFill>
          <a:blip r:embed="rId4" cstate="print"/>
          <a:srcRect/>
          <a:stretch>
            <a:fillRect/>
          </a:stretch>
        </p:blipFill>
        <p:spPr bwMode="auto">
          <a:xfrm>
            <a:off x="228602" y="533400"/>
            <a:ext cx="2615208" cy="367266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918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8455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410188" cy="2488703"/>
          </a:xfrm>
          <a:effectLst/>
        </p:spPr>
        <p:txBody>
          <a:bodyPr/>
          <a:lstStyle/>
          <a:p>
            <a:pPr eaLnBrk="1" hangingPunct="1">
              <a:defRPr/>
            </a:pP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إعداد</a:t>
            </a:r>
            <a:b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كورنيليوس</a:t>
            </a:r>
            <a:br>
              <a:rPr lang="en-US" sz="4800" b="1" dirty="0">
                <a:solidFill>
                  <a:srgbClr val="FFFFFF"/>
                </a:solidFill>
                <a:effectLst>
                  <a:glow rad="101600">
                    <a:srgbClr val="000000">
                      <a:alpha val="75000"/>
                    </a:srgbClr>
                  </a:glow>
                </a:effectLst>
              </a:rPr>
            </a:b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(10: 1- 8).</a:t>
            </a:r>
            <a:endParaRPr lang="en-US"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59427" name="Rectangle 3"/>
          <p:cNvSpPr>
            <a:spLocks noGrp="1" noChangeArrowheads="1"/>
          </p:cNvSpPr>
          <p:nvPr>
            <p:ph type="body" idx="1"/>
          </p:nvPr>
        </p:nvSpPr>
        <p:spPr>
          <a:xfrm>
            <a:off x="4572000" y="4191000"/>
            <a:ext cx="4572000" cy="2667000"/>
          </a:xfrm>
          <a:effectLst/>
        </p:spPr>
        <p:txBody>
          <a:bodyPr/>
          <a:lstStyle/>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الصدقات والصلوات</a:t>
            </a:r>
            <a:endParaRPr lang="en-US"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الرؤية</a:t>
            </a:r>
            <a:endParaRPr lang="en-US" sz="4400" b="1" dirty="0">
              <a:solidFill>
                <a:srgbClr val="FFFFFF"/>
              </a:solidFill>
              <a:effectLst>
                <a:glow rad="101600">
                  <a:srgbClr val="000000">
                    <a:alpha val="75000"/>
                  </a:srgbClr>
                </a:glow>
              </a:effectLst>
            </a:endParaRPr>
          </a:p>
        </p:txBody>
      </p:sp>
      <p:pic>
        <p:nvPicPr>
          <p:cNvPr id="349188"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 y="6858000"/>
            <a:ext cx="28178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6" name="Rectangle 4"/>
          <p:cNvSpPr>
            <a:spLocks noGrp="1" noChangeArrowheads="1"/>
          </p:cNvSpPr>
          <p:nvPr>
            <p:ph type="title"/>
          </p:nvPr>
        </p:nvSpPr>
        <p:spPr>
          <a:xfrm>
            <a:off x="3881177" y="0"/>
            <a:ext cx="738450" cy="6858000"/>
          </a:xfrm>
          <a:solidFill>
            <a:srgbClr val="FF0000"/>
          </a:solidFill>
        </p:spPr>
        <p:txBody>
          <a:bodyPr vert="eaVert" wrap="square" anchor="t">
            <a:spAutoFit/>
          </a:bodyPr>
          <a:lstStyle/>
          <a:p>
            <a:pPr>
              <a:spcBef>
                <a:spcPct val="50000"/>
              </a:spcBef>
              <a:defRPr/>
            </a:pPr>
            <a:r>
              <a:rPr lang="ar-JO" altLang="ja-JP" sz="3600" b="1" dirty="0">
                <a:solidFill>
                  <a:srgbClr val="FFFFFF"/>
                </a:solidFill>
                <a:latin typeface="Arial" panose="020B0604020202020204" pitchFamily="34" charset="0"/>
                <a:ea typeface="ＭＳ Ｐゴシック" charset="0"/>
                <a:cs typeface="Arial" panose="020B0604020202020204" pitchFamily="34" charset="0"/>
              </a:rPr>
              <a:t>"قُم يا بطرس اذبح وكُل"</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rPr>
              <a:t>إعداد بطرس:</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kern="0" dirty="0">
                <a:solidFill>
                  <a:srgbClr val="000000"/>
                </a:solidFill>
                <a:effectLst>
                  <a:glow rad="254000">
                    <a:srgbClr val="FFFFFF">
                      <a:alpha val="86000"/>
                    </a:srgbClr>
                  </a:glow>
                </a:effectLst>
                <a:latin typeface="Arial" panose="020B0604020202020204" pitchFamily="34" charset="0"/>
                <a:cs typeface="Arial" panose="020B0604020202020204" pitchFamily="34" charset="0"/>
              </a:rPr>
              <a:t>الخطوة 3</a:t>
            </a:r>
            <a:endParaRPr kumimoji="0" lang="en-US"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lIns="91334" tIns="45667" rIns="91334" bIns="45667"/>
          <a:lstStyle/>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Tahoma"/>
                <a:ea typeface="SimSun" pitchFamily="2" charset="-122"/>
                <a:cs typeface="SimSun" pitchFamily="2" charset="-122"/>
              </a:rPr>
              <a:t>كُل طعامًا "نجسًا"</a:t>
            </a:r>
          </a:p>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Tahoma"/>
                <a:ea typeface="SimSun" pitchFamily="2" charset="-122"/>
                <a:cs typeface="SimSun" pitchFamily="2" charset="-122"/>
              </a:rPr>
              <a:t> </a:t>
            </a: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(10: 9- 16)</a:t>
            </a:r>
            <a:endParaRPr kumimoji="0" lang="en-US" altLang="zh-CN" sz="32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endParaRP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كان في الملائة</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lang="ar-JO" altLang="zh-CN" sz="3600" b="1" kern="0" dirty="0">
                <a:solidFill>
                  <a:srgbClr val="000000"/>
                </a:solidFill>
                <a:effectLst>
                  <a:glow rad="254000">
                    <a:srgbClr val="FFFFFF">
                      <a:alpha val="86000"/>
                    </a:srgbClr>
                  </a:glow>
                </a:effectLst>
                <a:latin typeface="Arial" panose="020B0604020202020204" pitchFamily="34" charset="0"/>
                <a:ea typeface="SimSun" pitchFamily="2" charset="-122"/>
                <a:cs typeface="Arial" panose="020B0604020202020204" pitchFamily="34" charset="0"/>
              </a:rPr>
              <a:t>"كل دواب الأرض</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والوحوش</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lang="ar-JO" altLang="zh-CN" sz="3600" b="1" kern="0" dirty="0">
                <a:solidFill>
                  <a:srgbClr val="000000"/>
                </a:solidFill>
                <a:effectLst>
                  <a:glow rad="254000">
                    <a:srgbClr val="FFFFFF">
                      <a:alpha val="86000"/>
                    </a:srgbClr>
                  </a:glow>
                </a:effectLst>
                <a:latin typeface="Arial" panose="020B0604020202020204" pitchFamily="34" charset="0"/>
                <a:ea typeface="SimSun" pitchFamily="2" charset="-122"/>
                <a:cs typeface="Arial" panose="020B0604020202020204" pitchFamily="34" charset="0"/>
              </a:rPr>
              <a:t>والزّحافات</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وطيور السماء"</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a:t>
            </a: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10: 12</a:t>
            </a: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11 </a:t>
            </a:r>
          </a:p>
        </p:txBody>
      </p:sp>
    </p:spTree>
    <p:extLst>
      <p:ext uri="{BB962C8B-B14F-4D97-AF65-F5344CB8AC3E}">
        <p14:creationId xmlns:p14="http://schemas.microsoft.com/office/powerpoint/2010/main" val="24378412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6"/>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0" i="0" u="none" strike="noStrike" kern="1200" cap="none" spc="0" normalizeH="0" baseline="0" noProof="0">
              <a:ln>
                <a:noFill/>
              </a:ln>
              <a:solidFill>
                <a:srgbClr val="FFCC00"/>
              </a:solidFill>
              <a:effectLst/>
              <a:uLnTx/>
              <a:uFillTx/>
              <a:latin typeface="Arial Black" charset="0"/>
              <a:ea typeface="ＭＳ Ｐゴシック" charset="0"/>
            </a:endParaRPr>
          </a:p>
        </p:txBody>
      </p:sp>
      <p:pic>
        <p:nvPicPr>
          <p:cNvPr id="379906" name="Picture 4" descr="Acts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56086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907" name="Rectangle 4"/>
          <p:cNvSpPr>
            <a:spLocks noChangeArrowheads="1"/>
          </p:cNvSpPr>
          <p:nvPr/>
        </p:nvSpPr>
        <p:spPr bwMode="auto">
          <a:xfrm>
            <a:off x="2514600" y="1752600"/>
            <a:ext cx="3352800" cy="21336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6" name="Rectangle 2"/>
          <p:cNvSpPr txBox="1">
            <a:spLocks noChangeArrowheads="1"/>
          </p:cNvSpPr>
          <p:nvPr/>
        </p:nvSpPr>
        <p:spPr bwMode="auto">
          <a:xfrm>
            <a:off x="3124200" y="5181600"/>
            <a:ext cx="6019800" cy="1676400"/>
          </a:xfrm>
          <a:prstGeom prst="rect">
            <a:avLst/>
          </a:prstGeom>
          <a:gradFill rotWithShape="1">
            <a:gsLst>
              <a:gs pos="0">
                <a:schemeClr val="bg2">
                  <a:alpha val="37000"/>
                </a:schemeClr>
              </a:gs>
              <a:gs pos="100000">
                <a:schemeClr val="bg2">
                  <a:gamma/>
                  <a:shade val="46275"/>
                  <a:invGamma/>
                </a:schemeClr>
              </a:gs>
            </a:gsLst>
            <a:lin ang="5400000" scaled="1"/>
          </a:gradFill>
          <a:ln w="9525">
            <a:noFill/>
            <a:miter lim="800000"/>
            <a:headEnd/>
            <a:tailEnd/>
          </a:ln>
          <a:effectLst/>
        </p:spPr>
        <p:txBody>
          <a:bodyPr lIns="91334" tIns="45667" rIns="91334" bIns="45667"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دافع بطرس عن</a:t>
            </a:r>
          </a:p>
          <a:p>
            <a:pPr marL="0" marR="0" lvl="0" indent="0" algn="r" defTabSz="914400" rtl="0" eaLnBrk="1" fontAlgn="base" latinLnBrk="0" hangingPunct="1">
              <a:lnSpc>
                <a:spcPct val="100000"/>
              </a:lnSpc>
              <a:spcBef>
                <a:spcPct val="0"/>
              </a:spcBef>
              <a:spcAft>
                <a:spcPct val="0"/>
              </a:spcAft>
              <a:buClrTx/>
              <a:buSzTx/>
              <a:buFontTx/>
              <a:buNone/>
              <a:tabLst/>
              <a:defRPr/>
            </a:pPr>
            <a:r>
              <a:rPr lang="ar-JO" sz="4400" b="1" kern="0" dirty="0">
                <a:solidFill>
                  <a:srgbClr val="FFFFFF"/>
                </a:solidFill>
                <a:latin typeface="Arial" panose="020B0604020202020204" pitchFamily="34" charset="0"/>
                <a:cs typeface="Arial" panose="020B0604020202020204" pitchFamily="34" charset="0"/>
              </a:rPr>
              <a:t>افتقاره إلى التعصّب</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442" name="Rectangle 2"/>
          <p:cNvSpPr>
            <a:spLocks noGrp="1" noChangeArrowheads="1"/>
          </p:cNvSpPr>
          <p:nvPr>
            <p:ph type="title"/>
          </p:nvPr>
        </p:nvSpPr>
        <p:spPr>
          <a:xfrm>
            <a:off x="0" y="0"/>
            <a:ext cx="9144000" cy="2362200"/>
          </a:xfrm>
        </p:spPr>
        <p:txBody>
          <a:bodyPr/>
          <a:lstStyle/>
          <a:p>
            <a:pPr algn="r" rtl="1" eaLnBrk="1" hangingPunct="1">
              <a:defRPr/>
            </a:pPr>
            <a:r>
              <a:rPr lang="ar-JO" altLang="zh-CN" b="1" dirty="0">
                <a:solidFill>
                  <a:srgbClr val="000000"/>
                </a:solidFill>
                <a:effectLst>
                  <a:outerShdw blurRad="38100" dist="38100" dir="2700000" algn="tl">
                    <a:srgbClr val="FFFFFF"/>
                  </a:outerShdw>
                </a:effectLst>
                <a:latin typeface="Arial Black" charset="0"/>
                <a:ea typeface="SimSun" charset="0"/>
                <a:cs typeface="SimSun" charset="0"/>
              </a:rPr>
              <a:t>أ. كان على كنيسة أورشليم أن تقبل اهتداء</a:t>
            </a:r>
            <a:br>
              <a:rPr lang="ar-JO" altLang="zh-CN" b="1" dirty="0">
                <a:solidFill>
                  <a:srgbClr val="000000"/>
                </a:solidFill>
                <a:effectLst>
                  <a:outerShdw blurRad="38100" dist="38100" dir="2700000" algn="tl">
                    <a:srgbClr val="FFFFFF"/>
                  </a:outerShdw>
                </a:effectLst>
                <a:latin typeface="Arial Black" charset="0"/>
                <a:ea typeface="SimSun" charset="0"/>
                <a:cs typeface="SimSun" charset="0"/>
              </a:rPr>
            </a:br>
            <a:r>
              <a:rPr lang="ar-JO" altLang="zh-CN" b="1" dirty="0">
                <a:solidFill>
                  <a:srgbClr val="000000"/>
                </a:solidFill>
                <a:effectLst>
                  <a:outerShdw blurRad="38100" dist="38100" dir="2700000" algn="tl">
                    <a:srgbClr val="FFFFFF"/>
                  </a:outerShdw>
                </a:effectLst>
                <a:latin typeface="Arial Black" charset="0"/>
                <a:ea typeface="SimSun" charset="0"/>
                <a:cs typeface="SimSun" charset="0"/>
              </a:rPr>
              <a:t>الأمم لأن هذا التغيير كان من الله</a:t>
            </a:r>
            <a:br>
              <a:rPr lang="ar-JO" altLang="zh-CN" sz="3600" b="1" dirty="0">
                <a:solidFill>
                  <a:srgbClr val="000000"/>
                </a:solidFill>
                <a:effectLst>
                  <a:outerShdw blurRad="38100" dist="38100" dir="2700000" algn="tl">
                    <a:srgbClr val="FFFFFF"/>
                  </a:outerShdw>
                </a:effectLst>
                <a:latin typeface="Arial Black" charset="0"/>
                <a:ea typeface="SimSun" charset="0"/>
                <a:cs typeface="SimSun" charset="0"/>
              </a:rPr>
            </a:br>
            <a:r>
              <a:rPr lang="ar-JO" altLang="zh-CN" sz="40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(10: 45- 11: 18)</a:t>
            </a:r>
            <a:endParaRPr lang="en-US" sz="4000"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9371"/>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بيلي غراهام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60098" name="Picture 2" descr="https://media.swncdn.com/cms/BST/51174-Evangelist_Billy_Graham_speaking_at_Doak_Campbell_Stadium_in_Tallahassee,_Florida_(11928157394).800w.tn.jpg">
            <a:extLst>
              <a:ext uri="{FF2B5EF4-FFF2-40B4-BE49-F238E27FC236}">
                <a16:creationId xmlns:a16="http://schemas.microsoft.com/office/drawing/2014/main" id="{331D033D-51EB-9D49-AF67-232A0BEE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3565"/>
            <a:ext cx="9144000" cy="586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0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12 </a:t>
            </a:r>
          </a:p>
        </p:txBody>
      </p:sp>
    </p:spTree>
    <p:extLst>
      <p:ext uri="{BB962C8B-B14F-4D97-AF65-F5344CB8AC3E}">
        <p14:creationId xmlns:p14="http://schemas.microsoft.com/office/powerpoint/2010/main" val="1853560617"/>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228600"/>
            <a:ext cx="338296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Text Box 3"/>
          <p:cNvSpPr txBox="1">
            <a:spLocks noChangeArrowheads="1"/>
          </p:cNvSpPr>
          <p:nvPr/>
        </p:nvSpPr>
        <p:spPr bwMode="auto">
          <a:xfrm>
            <a:off x="76200" y="6400816"/>
            <a:ext cx="3008312" cy="36922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1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Bible Visual Resource Book, </a:t>
            </a:r>
            <a:r>
              <a:rPr kumimoji="0" lang="en-US" altLang="zh-C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181</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20867" name="Text Box 4"/>
          <p:cNvSpPr txBox="1">
            <a:spLocks noChangeArrowheads="1"/>
          </p:cNvSpPr>
          <p:nvPr/>
        </p:nvSpPr>
        <p:spPr bwMode="auto">
          <a:xfrm>
            <a:off x="8153401" y="5"/>
            <a:ext cx="914400"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129</a:t>
            </a:r>
          </a:p>
        </p:txBody>
      </p:sp>
      <p:sp>
        <p:nvSpPr>
          <p:cNvPr id="420868" name="Rectangle 5"/>
          <p:cNvSpPr>
            <a:spLocks noGrp="1" noRot="1" noChangeArrowheads="1"/>
          </p:cNvSpPr>
          <p:nvPr>
            <p:ph type="title" idx="4294967295"/>
          </p:nvPr>
        </p:nvSpPr>
        <p:spPr>
          <a:xfrm>
            <a:off x="3429000" y="404664"/>
            <a:ext cx="5715000" cy="23923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أغريباس الأول،</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حفيد هيرودس،</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أُكِلَ من الديدان</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a:t>
            </a:r>
            <a:r>
              <a:rPr lang="ar-JO" altLang="zh-CN" sz="3600" dirty="0">
                <a:solidFill>
                  <a:schemeClr val="tx1"/>
                </a:solidFill>
                <a:effectLst/>
                <a:latin typeface="Arial" charset="0"/>
                <a:ea typeface="ＭＳ Ｐゴシック" charset="0"/>
                <a:cs typeface="Arial" charset="0"/>
              </a:rPr>
              <a:t>أعمال الرسل 12: 23</a:t>
            </a:r>
            <a:r>
              <a:rPr lang="en-US" altLang="zh-CN" sz="3600" dirty="0">
                <a:solidFill>
                  <a:schemeClr val="tx1"/>
                </a:solidFill>
                <a:effectLst/>
                <a:latin typeface="Arial" charset="0"/>
                <a:ea typeface="ＭＳ Ｐゴシック" charset="0"/>
                <a:cs typeface="Arial" charset="0"/>
              </a:rPr>
              <a:t>)</a:t>
            </a:r>
            <a:endParaRPr lang="en-US" sz="3600" dirty="0">
              <a:solidFill>
                <a:schemeClr val="tx1"/>
              </a:solidFill>
              <a:effectLst/>
              <a:latin typeface="Arial" charset="0"/>
              <a:ea typeface="ＭＳ Ｐゴシック" charset="0"/>
              <a:cs typeface="Arial" charset="0"/>
            </a:endParaRPr>
          </a:p>
        </p:txBody>
      </p:sp>
      <p:sp>
        <p:nvSpPr>
          <p:cNvPr id="420869" name="AutoShape 6"/>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20870" name="Picture 7" descr="Agrippa 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84512" y="2779731"/>
            <a:ext cx="6096000" cy="407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0115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13 </a:t>
            </a:r>
          </a:p>
        </p:txBody>
      </p:sp>
    </p:spTree>
    <p:extLst>
      <p:ext uri="{BB962C8B-B14F-4D97-AF65-F5344CB8AC3E}">
        <p14:creationId xmlns:p14="http://schemas.microsoft.com/office/powerpoint/2010/main" val="1020528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1" y="88900"/>
            <a:ext cx="8890000" cy="6667500"/>
          </a:xfrm>
          <a:prstGeom prst="rect">
            <a:avLst/>
          </a:prstGeom>
        </p:spPr>
      </p:pic>
      <p:sp>
        <p:nvSpPr>
          <p:cNvPr id="2" name="Title 1"/>
          <p:cNvSpPr>
            <a:spLocks noGrp="1"/>
          </p:cNvSpPr>
          <p:nvPr>
            <p:ph type="title" idx="4294967295"/>
          </p:nvPr>
        </p:nvSpPr>
        <p:spPr>
          <a:xfrm>
            <a:off x="0" y="116632"/>
            <a:ext cx="9144000" cy="778098"/>
          </a:xfrm>
        </p:spPr>
        <p:txBody>
          <a:bodyPr/>
          <a:lstStyle/>
          <a:p>
            <a:r>
              <a:rPr lang="ar-JO" sz="4000" b="1" dirty="0">
                <a:solidFill>
                  <a:schemeClr val="bg1"/>
                </a:solidFill>
                <a:effectLst>
                  <a:glow rad="177800">
                    <a:schemeClr val="tx1"/>
                  </a:glow>
                </a:effectLst>
                <a:latin typeface="Arial" panose="020B0604020202020204" pitchFamily="34" charset="0"/>
                <a:cs typeface="Arial" panose="020B0604020202020204" pitchFamily="34" charset="0"/>
              </a:rPr>
              <a:t>الأنبياء والمعلمون الأوائل</a:t>
            </a:r>
            <a:endParaRPr lang="en-US" sz="4000" b="1" dirty="0">
              <a:solidFill>
                <a:schemeClr val="bg1"/>
              </a:solidFill>
              <a:effectLst>
                <a:glow rad="177800">
                  <a:schemeClr val="tx1"/>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2483771" y="1844824"/>
            <a:ext cx="6141368" cy="4752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وَكَانَ فِي أَنْطَاكِيَةَ فِي ٱلْكَنِيسَةِ هُنَاكَ</a:t>
            </a:r>
            <a:endParaRPr kumimoji="0" lang="ar-JO"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أَنْبِيَاءُ وَمُعَلِّمُونَ:</a:t>
            </a:r>
            <a:endParaRPr kumimoji="0" lang="ar-JO"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بَرْنَابَا، وَسِمْعَانُ ٱلَّذِي يُدْعَى نِيجَرَ،</a:t>
            </a:r>
            <a:endParaRPr kumimoji="0" lang="ar-JO"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وَلُوكِيُوسُ ٱلْقَيْرَوَانِيُّ،</a:t>
            </a:r>
            <a:endParaRPr lang="ar-JO" sz="3200" b="1" dirty="0">
              <a:solidFill>
                <a:srgbClr val="FFFFFF"/>
              </a:solidFill>
              <a:effectLst>
                <a:glow rad="177800">
                  <a:srgbClr val="000000"/>
                </a:glow>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وَمَنَايِنُ ٱلَّذِي تَرَبَّى مَعَ هِيرُودُسَ رَئِيسِ ٱلرُّبْعِ، وَشَاوُلُ.</a:t>
            </a:r>
            <a:endParaRPr kumimoji="0" lang="ar-JO"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a:t>
            </a: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أعمال الرسل 13: 1</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95582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14 </a:t>
            </a:r>
          </a:p>
        </p:txBody>
      </p:sp>
    </p:spTree>
    <p:extLst>
      <p:ext uri="{BB962C8B-B14F-4D97-AF65-F5344CB8AC3E}">
        <p14:creationId xmlns:p14="http://schemas.microsoft.com/office/powerpoint/2010/main" val="2665357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134471" y="100853"/>
            <a:ext cx="8875059" cy="6656294"/>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79421" tIns="39709" rIns="79421" bIns="39709" anchor="ctr"/>
          <a:lstStyle/>
          <a:p>
            <a:pPr marL="0" marR="0" lvl="0" indent="0" algn="l" defTabSz="392409"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6" y="593007"/>
            <a:ext cx="7716651" cy="560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6" name="Text Box 5">
            <a:extLst>
              <a:ext uri="{FF2B5EF4-FFF2-40B4-BE49-F238E27FC236}">
                <a16:creationId xmlns:a16="http://schemas.microsoft.com/office/drawing/2014/main" id="{C194DB66-3610-837B-65AA-C32FA4514DED}"/>
              </a:ext>
            </a:extLst>
          </p:cNvPr>
          <p:cNvSpPr txBox="1">
            <a:spLocks noChangeArrowheads="1"/>
          </p:cNvSpPr>
          <p:nvPr/>
        </p:nvSpPr>
        <p:spPr bwMode="auto">
          <a:xfrm>
            <a:off x="5588599" y="3226619"/>
            <a:ext cx="1441358" cy="634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l" defTabSz="399880" rtl="0" eaLnBrk="0" fontAlgn="base" latinLnBrk="0" hangingPunct="0">
              <a:lnSpc>
                <a:spcPct val="100000"/>
              </a:lnSpc>
              <a:spcBef>
                <a:spcPts val="2206"/>
              </a:spcBef>
              <a:spcAft>
                <a:spcPct val="0"/>
              </a:spcAft>
              <a:buClr>
                <a:srgbClr val="0033CC"/>
              </a:buClr>
              <a:buSzPct val="100000"/>
              <a:buFontTx/>
              <a:buNone/>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kumimoji="0" lang="ar-JO"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rPr>
              <a:t>آسيا</a:t>
            </a:r>
            <a:endParaRPr kumimoji="0" lang="en-GB"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7" name="Text Box 6">
            <a:extLst>
              <a:ext uri="{FF2B5EF4-FFF2-40B4-BE49-F238E27FC236}">
                <a16:creationId xmlns:a16="http://schemas.microsoft.com/office/drawing/2014/main" id="{5BD6D8A3-6389-75A9-6976-E16346598763}"/>
              </a:ext>
            </a:extLst>
          </p:cNvPr>
          <p:cNvSpPr txBox="1">
            <a:spLocks noChangeArrowheads="1"/>
          </p:cNvSpPr>
          <p:nvPr/>
        </p:nvSpPr>
        <p:spPr bwMode="auto">
          <a:xfrm>
            <a:off x="1427366" y="2325237"/>
            <a:ext cx="2798669" cy="57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l" defTabSz="399880" rtl="0" eaLnBrk="0" fontAlgn="base" latinLnBrk="0" hangingPunct="0">
              <a:lnSpc>
                <a:spcPct val="100000"/>
              </a:lnSpc>
              <a:spcBef>
                <a:spcPts val="1985"/>
              </a:spcBef>
              <a:spcAft>
                <a:spcPct val="0"/>
              </a:spcAft>
              <a:buClr>
                <a:srgbClr val="0033CC"/>
              </a:buClr>
              <a:buSzPct val="100000"/>
              <a:buFontTx/>
              <a:buNone/>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kumimoji="0" lang="ar-JO" sz="3177"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rPr>
              <a:t>أوروبا</a:t>
            </a:r>
            <a:endParaRPr kumimoji="0" lang="en-GB" sz="3177"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8" name="Text Box 20">
            <a:extLst>
              <a:ext uri="{FF2B5EF4-FFF2-40B4-BE49-F238E27FC236}">
                <a16:creationId xmlns:a16="http://schemas.microsoft.com/office/drawing/2014/main" id="{C94A9161-72FF-2615-A58A-74ABC481C4A2}"/>
              </a:ext>
            </a:extLst>
          </p:cNvPr>
          <p:cNvSpPr txBox="1">
            <a:spLocks noChangeArrowheads="1"/>
          </p:cNvSpPr>
          <p:nvPr/>
        </p:nvSpPr>
        <p:spPr bwMode="auto">
          <a:xfrm>
            <a:off x="1092573" y="3985094"/>
            <a:ext cx="2539534" cy="634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l" defTabSz="399880" rtl="0" eaLnBrk="0" fontAlgn="base" latinLnBrk="0" hangingPunct="0">
              <a:lnSpc>
                <a:spcPct val="100000"/>
              </a:lnSpc>
              <a:spcBef>
                <a:spcPts val="2206"/>
              </a:spcBef>
              <a:spcAft>
                <a:spcPct val="0"/>
              </a:spcAft>
              <a:buClr>
                <a:srgbClr val="0033CC"/>
              </a:buClr>
              <a:buSzPct val="100000"/>
              <a:buFontTx/>
              <a:buNone/>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kumimoji="0" lang="ar-JO"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rPr>
              <a:t>أفريقيا</a:t>
            </a:r>
            <a:endParaRPr kumimoji="0" lang="en-GB"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1">
            <a:extLst>
              <a:ext uri="{FF2B5EF4-FFF2-40B4-BE49-F238E27FC236}">
                <a16:creationId xmlns:a16="http://schemas.microsoft.com/office/drawing/2014/main" id="{1998DDDC-8A22-F620-C621-76649E2A0C59}"/>
              </a:ext>
            </a:extLst>
          </p:cNvPr>
          <p:cNvSpPr txBox="1">
            <a:spLocks noChangeArrowheads="1"/>
          </p:cNvSpPr>
          <p:nvPr/>
        </p:nvSpPr>
        <p:spPr bwMode="auto">
          <a:xfrm>
            <a:off x="6591860" y="5053869"/>
            <a:ext cx="1624853" cy="511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l" defTabSz="399880" rtl="0" eaLnBrk="0" fontAlgn="base" latinLnBrk="0" hangingPunct="0">
              <a:lnSpc>
                <a:spcPct val="100000"/>
              </a:lnSpc>
              <a:spcBef>
                <a:spcPts val="1710"/>
              </a:spcBef>
              <a:spcAft>
                <a:spcPct val="0"/>
              </a:spcAft>
              <a:buClr>
                <a:srgbClr val="0033CC"/>
              </a:buClr>
              <a:buSzPct val="100000"/>
              <a:buFontTx/>
              <a:buNone/>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kumimoji="0" lang="ar-JO" sz="2735"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rPr>
              <a:t>العربية</a:t>
            </a:r>
            <a:endParaRPr kumimoji="0" lang="en-GB" sz="2735"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1139" name="Rectangle 10"/>
          <p:cNvSpPr>
            <a:spLocks noChangeArrowheads="1"/>
          </p:cNvSpPr>
          <p:nvPr/>
        </p:nvSpPr>
        <p:spPr bwMode="auto">
          <a:xfrm>
            <a:off x="689166" y="582129"/>
            <a:ext cx="7716651" cy="5657035"/>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79431" tIns="39715" rIns="79431" bIns="39715" anchor="ctr"/>
          <a:lstStyle/>
          <a:p>
            <a:pPr marL="0" marR="0" lvl="0" indent="0" algn="l" defTabSz="392409"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879713" y="6470702"/>
            <a:ext cx="837541" cy="207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8170" tIns="40645" rIns="78170" bIns="406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68" rtl="0" eaLnBrk="0" fontAlgn="base" latinLnBrk="0" hangingPunct="0">
              <a:lnSpc>
                <a:spcPct val="93000"/>
              </a:lnSpc>
              <a:spcBef>
                <a:spcPts val="491"/>
              </a:spcBef>
              <a:spcAft>
                <a:spcPct val="0"/>
              </a:spcAft>
              <a:buClr>
                <a:srgbClr val="FFFFFF"/>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en-GB" sz="777"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874"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777"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841949" y="6450999"/>
            <a:ext cx="584266" cy="207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8170" tIns="40645" rIns="78170" bIns="40645" anchor="ctr">
            <a:spAutoFit/>
          </a:bodyPr>
          <a:lstStyle/>
          <a:p>
            <a:pPr marL="0" marR="0" lvl="0" indent="0" algn="ctr" defTabSz="392409" rtl="0" eaLnBrk="0" fontAlgn="base" latinLnBrk="0" hangingPunct="0">
              <a:lnSpc>
                <a:spcPct val="93000"/>
              </a:lnSpc>
              <a:spcBef>
                <a:spcPct val="0"/>
              </a:spcBef>
              <a:spcAft>
                <a:spcPct val="0"/>
              </a:spcAft>
              <a:buClr>
                <a:srgbClr val="FFFFFF"/>
              </a:buClr>
              <a:buSzPct val="100000"/>
              <a:buFontTx/>
              <a:buNone/>
              <a:tabLst>
                <a:tab pos="0" algn="l"/>
                <a:tab pos="788963" algn="l"/>
                <a:tab pos="1582066" algn="l"/>
                <a:tab pos="2376559" algn="l"/>
                <a:tab pos="3171045" algn="l"/>
                <a:tab pos="3965529" algn="l"/>
                <a:tab pos="4762782" algn="l"/>
                <a:tab pos="5554506" algn="l"/>
                <a:tab pos="6348993" algn="l"/>
                <a:tab pos="7143484" algn="l"/>
                <a:tab pos="7937969" algn="l"/>
                <a:tab pos="8733841" algn="l"/>
              </a:tabLst>
              <a:defRPr/>
            </a:pPr>
            <a:r>
              <a:rPr kumimoji="0" lang="en-GB" sz="874"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689166" y="593009"/>
            <a:ext cx="7716651" cy="5610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51" tIns="39724" rIns="79451" bIns="39724"/>
          <a:lstStyle/>
          <a:p>
            <a:pPr marL="0" marR="0" lvl="0" indent="0" algn="l" defTabSz="392409"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02469" y="5294286"/>
            <a:ext cx="886667" cy="969351"/>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79421" tIns="39709" rIns="79421" bIns="39709" anchor="ctr"/>
          <a:lstStyle/>
          <a:p>
            <a:pPr marL="0" marR="0" lvl="0" indent="0" algn="l" defTabSz="392409"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5" name="Text Box 7"/>
          <p:cNvSpPr txBox="1">
            <a:spLocks noChangeArrowheads="1"/>
          </p:cNvSpPr>
          <p:nvPr/>
        </p:nvSpPr>
        <p:spPr bwMode="auto">
          <a:xfrm rot="1320000">
            <a:off x="701772" y="1552128"/>
            <a:ext cx="1323694" cy="28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68" rtl="0" eaLnBrk="0" fontAlgn="base" latinLnBrk="0" hangingPunct="0">
              <a:lnSpc>
                <a:spcPct val="93000"/>
              </a:lnSpc>
              <a:spcBef>
                <a:spcPts val="871"/>
              </a:spcBef>
              <a:spcAft>
                <a:spcPct val="0"/>
              </a:spcAft>
              <a:buClr>
                <a:srgbClr val="FFFFFF"/>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JO" sz="1359"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المحيط الأطلسي</a:t>
            </a:r>
            <a:endParaRPr kumimoji="0" lang="en-GB" sz="1359"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1146" name="Text Box 9"/>
          <p:cNvSpPr txBox="1">
            <a:spLocks noChangeArrowheads="1"/>
          </p:cNvSpPr>
          <p:nvPr/>
        </p:nvSpPr>
        <p:spPr bwMode="auto">
          <a:xfrm>
            <a:off x="8598268" y="197206"/>
            <a:ext cx="252426" cy="36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8480" tIns="44400" rIns="88480" bIns="44400"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68" rtl="0" eaLnBrk="0" fontAlgn="base" latinLnBrk="0" hangingPunct="0">
              <a:lnSpc>
                <a:spcPct val="93000"/>
              </a:lnSpc>
              <a:spcBef>
                <a:spcPts val="1197"/>
              </a:spcBef>
              <a:spcAft>
                <a:spcPct val="0"/>
              </a:spcAft>
              <a:buClr>
                <a:srgbClr val="FFA27C"/>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en-GB" sz="1941"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736801" y="2941785"/>
            <a:ext cx="1751000" cy="485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394478" rtl="0" eaLnBrk="0" fontAlgn="base" latinLnBrk="0" hangingPunct="0">
              <a:lnSpc>
                <a:spcPct val="93000"/>
              </a:lnSpc>
              <a:spcBef>
                <a:spcPts val="1456"/>
              </a:spcBef>
              <a:spcAft>
                <a:spcPct val="0"/>
              </a:spcAft>
              <a:buClr>
                <a:srgbClr val="FC0128"/>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SA" sz="2718"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روما</a:t>
            </a:r>
            <a:r>
              <a:rPr kumimoji="0" lang="en-GB" sz="2718"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a:t>
            </a:r>
          </a:p>
        </p:txBody>
      </p:sp>
      <p:sp>
        <p:nvSpPr>
          <p:cNvPr id="45067" name="Text Box 11"/>
          <p:cNvSpPr txBox="1">
            <a:spLocks noChangeArrowheads="1"/>
          </p:cNvSpPr>
          <p:nvPr/>
        </p:nvSpPr>
        <p:spPr bwMode="auto">
          <a:xfrm>
            <a:off x="6467196" y="4036731"/>
            <a:ext cx="1937216" cy="618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4478" rtl="0" eaLnBrk="0" fontAlgn="base" latinLnBrk="0" hangingPunct="0">
              <a:lnSpc>
                <a:spcPct val="70000"/>
              </a:lnSpc>
              <a:spcBef>
                <a:spcPts val="1307"/>
              </a:spcBef>
              <a:spcAft>
                <a:spcPct val="0"/>
              </a:spcAft>
              <a:buClr>
                <a:srgbClr val="FC0128"/>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en-GB"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a:t>
            </a:r>
            <a:r>
              <a:rPr kumimoji="0" lang="ar-JO"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 أنطاكية السورية </a:t>
            </a:r>
            <a:endParaRPr kumimoji="0" lang="en-GB"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68" name="Text Box 12"/>
          <p:cNvSpPr txBox="1">
            <a:spLocks noChangeArrowheads="1"/>
          </p:cNvSpPr>
          <p:nvPr/>
        </p:nvSpPr>
        <p:spPr bwMode="auto">
          <a:xfrm>
            <a:off x="5713600" y="3617984"/>
            <a:ext cx="2772055" cy="362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4478" rtl="0" eaLnBrk="0" fontAlgn="base" latinLnBrk="0" hangingPunct="0">
              <a:lnSpc>
                <a:spcPct val="70000"/>
              </a:lnSpc>
              <a:spcBef>
                <a:spcPts val="1307"/>
              </a:spcBef>
              <a:spcAft>
                <a:spcPct val="0"/>
              </a:spcAft>
              <a:buClr>
                <a:srgbClr val="FC0128"/>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en-GB" sz="2427"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a:t>
            </a:r>
            <a:r>
              <a:rPr kumimoji="0" lang="ar-JO"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أنطاكية </a:t>
            </a:r>
            <a:r>
              <a:rPr kumimoji="0" lang="ar-JO" sz="2427" b="1" i="0" u="none" strike="noStrike" kern="1200" cap="none" spc="0" normalizeH="0" baseline="0" noProof="0" dirty="0" err="1">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بيسيدية</a:t>
            </a:r>
            <a:endParaRPr kumimoji="0" lang="en-GB"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69" name="Text Box 13"/>
          <p:cNvSpPr txBox="1">
            <a:spLocks noChangeArrowheads="1"/>
          </p:cNvSpPr>
          <p:nvPr/>
        </p:nvSpPr>
        <p:spPr bwMode="auto">
          <a:xfrm>
            <a:off x="5168713" y="3824638"/>
            <a:ext cx="1759324" cy="437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4478" rtl="0" eaLnBrk="0" fontAlgn="base" latinLnBrk="0" hangingPunct="0">
              <a:lnSpc>
                <a:spcPct val="93000"/>
              </a:lnSpc>
              <a:spcBef>
                <a:spcPts val="1307"/>
              </a:spcBef>
              <a:spcAft>
                <a:spcPct val="0"/>
              </a:spcAft>
              <a:buClr>
                <a:srgbClr val="FC0128"/>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en-GB" sz="2427"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a:t>
            </a:r>
            <a:r>
              <a:rPr kumimoji="0" lang="ar-JO"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أفسس</a:t>
            </a:r>
            <a:endParaRPr kumimoji="0" lang="en-GB"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70" name="Text Box 14"/>
          <p:cNvSpPr txBox="1">
            <a:spLocks noChangeArrowheads="1"/>
          </p:cNvSpPr>
          <p:nvPr/>
        </p:nvSpPr>
        <p:spPr bwMode="auto">
          <a:xfrm>
            <a:off x="3919258" y="3777053"/>
            <a:ext cx="1290078" cy="437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4478" rtl="0" eaLnBrk="0" fontAlgn="base" latinLnBrk="0" hangingPunct="0">
              <a:lnSpc>
                <a:spcPct val="93000"/>
              </a:lnSpc>
              <a:spcBef>
                <a:spcPts val="1307"/>
              </a:spcBef>
              <a:spcAft>
                <a:spcPct val="0"/>
              </a:spcAft>
              <a:buClr>
                <a:srgbClr val="FC0128"/>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JO"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أثينا</a:t>
            </a:r>
            <a:endParaRPr kumimoji="0" lang="en-GB"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91152" name="Text Box 15"/>
          <p:cNvSpPr txBox="1">
            <a:spLocks noChangeArrowheads="1"/>
          </p:cNvSpPr>
          <p:nvPr/>
        </p:nvSpPr>
        <p:spPr bwMode="auto">
          <a:xfrm>
            <a:off x="4672853" y="3643806"/>
            <a:ext cx="298357" cy="534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4468" rtl="0" eaLnBrk="0" fontAlgn="base" latinLnBrk="0" hangingPunct="0">
              <a:lnSpc>
                <a:spcPct val="93000"/>
              </a:lnSpc>
              <a:spcBef>
                <a:spcPts val="1960"/>
              </a:spcBef>
              <a:spcAft>
                <a:spcPct val="0"/>
              </a:spcAft>
              <a:buClr>
                <a:srgbClr val="919191"/>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en-GB" sz="3106"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78172" y="1010386"/>
            <a:ext cx="5782236" cy="631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r" defTabSz="394478" rtl="0" eaLnBrk="0" fontAlgn="base" latinLnBrk="0" hangingPunct="0">
              <a:lnSpc>
                <a:spcPct val="93000"/>
              </a:lnSpc>
              <a:spcBef>
                <a:spcPts val="2396"/>
              </a:spcBef>
              <a:spcAft>
                <a:spcPct val="0"/>
              </a:spcAft>
              <a:buClr>
                <a:srgbClr val="FFFFFF"/>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JO" sz="3785" b="1" i="0" u="none" strike="noStrike" kern="1200" cap="none" spc="0" normalizeH="0" baseline="0" noProof="0" dirty="0">
                <a:ln>
                  <a:noFill/>
                </a:ln>
                <a:solidFill>
                  <a:srgbClr val="000000"/>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رحلات بولس في لمحة...</a:t>
            </a:r>
          </a:p>
        </p:txBody>
      </p:sp>
      <p:sp>
        <p:nvSpPr>
          <p:cNvPr id="45073" name="Text Box 17"/>
          <p:cNvSpPr txBox="1">
            <a:spLocks noChangeArrowheads="1"/>
          </p:cNvSpPr>
          <p:nvPr/>
        </p:nvSpPr>
        <p:spPr bwMode="auto">
          <a:xfrm>
            <a:off x="4305860" y="3025228"/>
            <a:ext cx="1760725" cy="437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4478" rtl="0" eaLnBrk="0" fontAlgn="base" latinLnBrk="0" hangingPunct="0">
              <a:lnSpc>
                <a:spcPct val="93000"/>
              </a:lnSpc>
              <a:spcBef>
                <a:spcPts val="1307"/>
              </a:spcBef>
              <a:spcAft>
                <a:spcPct val="0"/>
              </a:spcAft>
              <a:buClr>
                <a:srgbClr val="FC0128"/>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JO"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مقدونية</a:t>
            </a:r>
            <a:endParaRPr kumimoji="0" lang="en-GB"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79" name="Text Box 23"/>
          <p:cNvSpPr txBox="1">
            <a:spLocks noChangeArrowheads="1"/>
          </p:cNvSpPr>
          <p:nvPr/>
        </p:nvSpPr>
        <p:spPr bwMode="auto">
          <a:xfrm>
            <a:off x="6404165" y="4632201"/>
            <a:ext cx="2012857" cy="437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78" rtl="0" eaLnBrk="0" fontAlgn="base" latinLnBrk="0" hangingPunct="0">
              <a:lnSpc>
                <a:spcPct val="93000"/>
              </a:lnSpc>
              <a:spcBef>
                <a:spcPts val="1307"/>
              </a:spcBef>
              <a:spcAft>
                <a:spcPct val="0"/>
              </a:spcAft>
              <a:buClr>
                <a:srgbClr val="FC0128"/>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JO"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 أورشليم</a:t>
            </a:r>
            <a:endParaRPr kumimoji="0" lang="en-GB" sz="2427"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91157" name="Text Box 24"/>
          <p:cNvSpPr txBox="1">
            <a:spLocks noChangeArrowheads="1"/>
          </p:cNvSpPr>
          <p:nvPr/>
        </p:nvSpPr>
        <p:spPr bwMode="auto">
          <a:xfrm>
            <a:off x="7918360" y="6447177"/>
            <a:ext cx="162485" cy="209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421" tIns="39709" rIns="79421" bIns="39709"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94468" rtl="0" eaLnBrk="0" fontAlgn="base" latinLnBrk="0" hangingPunct="0">
              <a:lnSpc>
                <a:spcPct val="93000"/>
              </a:lnSpc>
              <a:spcBef>
                <a:spcPct val="0"/>
              </a:spcBef>
              <a:spcAft>
                <a:spcPct val="0"/>
              </a:spcAft>
              <a:buClr>
                <a:srgbClr val="000000"/>
              </a:buClr>
              <a:buSzPct val="100000"/>
              <a:buFontTx/>
              <a:buNone/>
              <a:tabLst/>
              <a:defRPr/>
            </a:pPr>
            <a:endParaRPr kumimoji="0" lang="en-US" sz="2427"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247458" y="6448949"/>
            <a:ext cx="295725" cy="207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8170" tIns="40645" rIns="78170" bIns="406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68" rtl="0" eaLnBrk="0" fontAlgn="base" latinLnBrk="0" hangingPunct="0">
              <a:lnSpc>
                <a:spcPct val="93000"/>
              </a:lnSpc>
              <a:spcBef>
                <a:spcPts val="544"/>
              </a:spcBef>
              <a:spcAft>
                <a:spcPct val="0"/>
              </a:spcAft>
              <a:buClr>
                <a:srgbClr val="FFFFFF"/>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en-GB" sz="874"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545675" y="6414386"/>
            <a:ext cx="330992" cy="262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8170" tIns="40645" rIns="78170" bIns="406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68" rtl="0" eaLnBrk="0" fontAlgn="base" latinLnBrk="0" hangingPunct="0">
              <a:lnSpc>
                <a:spcPct val="93000"/>
              </a:lnSpc>
              <a:spcBef>
                <a:spcPts val="762"/>
              </a:spcBef>
              <a:spcAft>
                <a:spcPct val="0"/>
              </a:spcAft>
              <a:buClr>
                <a:srgbClr val="FFFFFF"/>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en-GB" sz="1262"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7" name="Text Box 31"/>
          <p:cNvSpPr txBox="1">
            <a:spLocks noChangeArrowheads="1"/>
          </p:cNvSpPr>
          <p:nvPr/>
        </p:nvSpPr>
        <p:spPr bwMode="auto">
          <a:xfrm>
            <a:off x="1075763" y="4128844"/>
            <a:ext cx="1668276" cy="311908"/>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78" rtl="0" eaLnBrk="0" fontAlgn="base" latinLnBrk="0" hangingPunct="0">
              <a:lnSpc>
                <a:spcPct val="93000"/>
              </a:lnSpc>
              <a:spcBef>
                <a:spcPts val="980"/>
              </a:spcBef>
              <a:spcAft>
                <a:spcPct val="0"/>
              </a:spcAft>
              <a:buClr>
                <a:srgbClr val="000000"/>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JO" sz="1553"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الرسل 13- 14</a:t>
            </a:r>
            <a:endParaRPr kumimoji="0" lang="en-GB" sz="1553"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45085" name="Rectangle 29"/>
          <p:cNvSpPr>
            <a:spLocks noChangeArrowheads="1"/>
          </p:cNvSpPr>
          <p:nvPr/>
        </p:nvSpPr>
        <p:spPr bwMode="auto">
          <a:xfrm>
            <a:off x="868456" y="4508474"/>
            <a:ext cx="5206534" cy="595477"/>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79451" tIns="39724" rIns="79451" bIns="39724" anchor="ctr"/>
          <a:lstStyle/>
          <a:p>
            <a:pPr marL="0" marR="0" lvl="0" indent="0" algn="l" defTabSz="397097"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8" name="Text Box 32"/>
          <p:cNvSpPr txBox="1">
            <a:spLocks noChangeArrowheads="1"/>
          </p:cNvSpPr>
          <p:nvPr/>
        </p:nvSpPr>
        <p:spPr bwMode="auto">
          <a:xfrm>
            <a:off x="780210" y="506002"/>
            <a:ext cx="3831011" cy="429423"/>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78170" tIns="40645" rIns="78170" bIns="406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78" rtl="0" eaLnBrk="0" fontAlgn="base" latinLnBrk="0" hangingPunct="0">
              <a:lnSpc>
                <a:spcPct val="93000"/>
              </a:lnSpc>
              <a:spcBef>
                <a:spcPts val="1524"/>
              </a:spcBef>
              <a:spcAft>
                <a:spcPct val="0"/>
              </a:spcAft>
              <a:buClr>
                <a:srgbClr val="FFFF00"/>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JO" sz="2427"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مساعدة الدراسة رقم 24</a:t>
            </a:r>
            <a:endParaRPr kumimoji="0" lang="en-GB" sz="2427"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45089" name="AutoShape 33"/>
          <p:cNvSpPr>
            <a:spLocks noChangeArrowheads="1"/>
          </p:cNvSpPr>
          <p:nvPr/>
        </p:nvSpPr>
        <p:spPr bwMode="auto">
          <a:xfrm rot="11220000">
            <a:off x="5300383" y="3460272"/>
            <a:ext cx="417419" cy="925844"/>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79421" tIns="39709" rIns="79421" bIns="39709" anchor="ctr"/>
          <a:lstStyle/>
          <a:p>
            <a:pPr marL="0" marR="0" lvl="0" indent="0" algn="l" defTabSz="397097"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862853" y="5233108"/>
            <a:ext cx="6769754" cy="1161045"/>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397097"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7353" tIns="45424" rIns="87353" bIns="45424">
              <a:spAutoFit/>
            </a:bodyPr>
            <a:lstStyle/>
            <a:p>
              <a:pPr marL="0" marR="0" lvl="0" indent="0" algn="r" defTabSz="392409" rtl="0" eaLnBrk="0" fontAlgn="base" latinLnBrk="0" hangingPunct="0">
                <a:lnSpc>
                  <a:spcPct val="80000"/>
                </a:lnSpc>
                <a:spcBef>
                  <a:spcPct val="0"/>
                </a:spcBef>
                <a:spcAft>
                  <a:spcPct val="0"/>
                </a:spcAft>
                <a:buClr>
                  <a:srgbClr val="000000"/>
                </a:buClr>
                <a:buSzPct val="100000"/>
                <a:buFontTx/>
                <a:buNone/>
                <a:tabLst>
                  <a:tab pos="0" algn="l"/>
                  <a:tab pos="788963" algn="l"/>
                  <a:tab pos="1582066" algn="l"/>
                  <a:tab pos="2376559" algn="l"/>
                  <a:tab pos="3171045" algn="l"/>
                  <a:tab pos="3965529" algn="l"/>
                  <a:tab pos="4762782" algn="l"/>
                  <a:tab pos="5554506" algn="l"/>
                  <a:tab pos="6348993" algn="l"/>
                  <a:tab pos="7143484" algn="l"/>
                  <a:tab pos="7937969" algn="l"/>
                  <a:tab pos="8733841" algn="l"/>
                </a:tabLst>
                <a:defRPr/>
              </a:pPr>
              <a:r>
                <a:rPr kumimoji="0" lang="ar-JO" sz="2135"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الأهمية: يُعبدون </a:t>
              </a:r>
              <a:r>
                <a:rPr kumimoji="0" lang="ar-JO" sz="2135" b="1" i="0"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كالآلهة</a:t>
              </a:r>
              <a:r>
                <a:rPr kumimoji="0" lang="ar-JO" sz="2135"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عمل معجزات؛ </a:t>
              </a:r>
              <a:r>
                <a:rPr kumimoji="0" lang="ar-JO" sz="2135" b="1" i="0"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رجم</a:t>
              </a:r>
              <a:r>
                <a:rPr kumimoji="0" lang="ar-JO" sz="2135"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بولس؛ أعمال صعبة؛</a:t>
              </a:r>
            </a:p>
            <a:p>
              <a:pPr marL="0" marR="0" lvl="0" indent="0" algn="r" defTabSz="392409" rtl="0" eaLnBrk="0" fontAlgn="base" latinLnBrk="0" hangingPunct="0">
                <a:lnSpc>
                  <a:spcPct val="80000"/>
                </a:lnSpc>
                <a:spcBef>
                  <a:spcPct val="0"/>
                </a:spcBef>
                <a:spcAft>
                  <a:spcPct val="0"/>
                </a:spcAft>
                <a:buClr>
                  <a:srgbClr val="000000"/>
                </a:buClr>
                <a:buSzPct val="100000"/>
                <a:buFontTx/>
                <a:buNone/>
                <a:tabLst>
                  <a:tab pos="0" algn="l"/>
                  <a:tab pos="788963" algn="l"/>
                  <a:tab pos="1582066" algn="l"/>
                  <a:tab pos="2376559" algn="l"/>
                  <a:tab pos="3171045" algn="l"/>
                  <a:tab pos="3965529" algn="l"/>
                  <a:tab pos="4762782" algn="l"/>
                  <a:tab pos="5554506" algn="l"/>
                  <a:tab pos="6348993" algn="l"/>
                  <a:tab pos="7143484" algn="l"/>
                  <a:tab pos="7937969" algn="l"/>
                  <a:tab pos="8733841" algn="l"/>
                </a:tabLst>
                <a:defRPr/>
              </a:pPr>
              <a:r>
                <a:rPr kumimoji="0" lang="ar-JO" sz="2135"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كنائس مزروعة؛ العودة بنفس المسار </a:t>
              </a:r>
              <a:endParaRPr kumimoji="0" lang="en-GB" sz="2135"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6" name="Group 40"/>
          <p:cNvGrpSpPr>
            <a:grpSpLocks/>
          </p:cNvGrpSpPr>
          <p:nvPr/>
        </p:nvGrpSpPr>
        <p:grpSpPr bwMode="auto">
          <a:xfrm>
            <a:off x="5275304" y="625301"/>
            <a:ext cx="3734226" cy="2784307"/>
            <a:chOff x="3441" y="207"/>
            <a:chExt cx="2675" cy="2049"/>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7353" tIns="45424" rIns="87353" bIns="4542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68" rtl="0" eaLnBrk="0" fontAlgn="base" latinLnBrk="0" hangingPunct="0">
                <a:lnSpc>
                  <a:spcPct val="93000"/>
                </a:lnSpc>
                <a:spcBef>
                  <a:spcPts val="1089"/>
                </a:spcBef>
                <a:spcAft>
                  <a:spcPct val="0"/>
                </a:spcAft>
                <a:buClr>
                  <a:srgbClr val="FFEA18"/>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JO" sz="2427" b="1" i="0" u="none" strike="noStrike" kern="1200" cap="none" spc="0" normalizeH="0" baseline="0" noProof="0" dirty="0" err="1">
                  <a:ln>
                    <a:noFill/>
                  </a:ln>
                  <a:solidFill>
                    <a:srgbClr val="FFEA18"/>
                  </a:solidFill>
                  <a:effectLst/>
                  <a:uLnTx/>
                  <a:uFillTx/>
                  <a:latin typeface="Arial" panose="020B0604020202020204" pitchFamily="34" charset="0"/>
                  <a:ea typeface="MS Gothic" charset="0"/>
                  <a:cs typeface="Arial" panose="020B0604020202020204" pitchFamily="34" charset="0"/>
                </a:rPr>
                <a:t>شاطيء</a:t>
              </a:r>
              <a:r>
                <a:rPr kumimoji="0" lang="ar-JO" sz="2427"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 قبرص</a:t>
              </a:r>
              <a:endParaRPr kumimoji="0" lang="en-GB" sz="2427"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5099" name="Freeform 43"/>
          <p:cNvSpPr>
            <a:spLocks noChangeArrowheads="1"/>
          </p:cNvSpPr>
          <p:nvPr/>
        </p:nvSpPr>
        <p:spPr bwMode="auto">
          <a:xfrm>
            <a:off x="5813056" y="3522811"/>
            <a:ext cx="754997" cy="857868"/>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79421" tIns="39709" rIns="79421" bIns="39709" anchor="ctr"/>
          <a:lstStyle/>
          <a:p>
            <a:pPr marL="0" marR="0" lvl="0" indent="0" algn="l" defTabSz="397097"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207251" y="3194845"/>
            <a:ext cx="544886" cy="924485"/>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79421" tIns="39709" rIns="79421" bIns="39709" anchor="ctr"/>
          <a:lstStyle/>
          <a:p>
            <a:pPr marL="0" marR="0" lvl="0" indent="0" algn="l" defTabSz="397097"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886666" y="4599566"/>
            <a:ext cx="5210735" cy="43233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8515" tIns="44259" rIns="88515" bIns="44259"/>
          <a:lstStyle/>
          <a:p>
            <a:r>
              <a:rPr lang="ar-JO" sz="2427" b="1" dirty="0">
                <a:latin typeface="Arial" panose="020B0604020202020204" pitchFamily="34" charset="0"/>
                <a:cs typeface="Arial" panose="020B0604020202020204" pitchFamily="34" charset="0"/>
              </a:rPr>
              <a:t>رقم 1- "</a:t>
            </a:r>
            <a:r>
              <a:rPr lang="ar-JO" sz="2427" b="1" dirty="0">
                <a:solidFill>
                  <a:srgbClr val="FF0000"/>
                </a:solidFill>
                <a:latin typeface="Arial" panose="020B0604020202020204" pitchFamily="34" charset="0"/>
                <a:cs typeface="Arial" panose="020B0604020202020204" pitchFamily="34" charset="0"/>
              </a:rPr>
              <a:t>الصنارة</a:t>
            </a:r>
            <a:r>
              <a:rPr lang="ar-JO" sz="2427" b="1" dirty="0">
                <a:latin typeface="Arial" panose="020B0604020202020204" pitchFamily="34" charset="0"/>
                <a:cs typeface="Arial" panose="020B0604020202020204" pitchFamily="34" charset="0"/>
              </a:rPr>
              <a:t>: </a:t>
            </a:r>
            <a:r>
              <a:rPr lang="ar-JO" sz="2427" b="1" dirty="0">
                <a:solidFill>
                  <a:srgbClr val="FF0000"/>
                </a:solidFill>
                <a:latin typeface="Arial" panose="020B0604020202020204" pitchFamily="34" charset="0"/>
                <a:cs typeface="Arial" panose="020B0604020202020204" pitchFamily="34" charset="0"/>
              </a:rPr>
              <a:t>المختبر</a:t>
            </a:r>
            <a:r>
              <a:rPr lang="ar-JO" sz="2427"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5" name="Text Box 6">
            <a:extLst>
              <a:ext uri="{FF2B5EF4-FFF2-40B4-BE49-F238E27FC236}">
                <a16:creationId xmlns:a16="http://schemas.microsoft.com/office/drawing/2014/main" id="{25E3FC1D-04FD-A4E4-3648-80A43BFFD870}"/>
              </a:ext>
            </a:extLst>
          </p:cNvPr>
          <p:cNvSpPr txBox="1">
            <a:spLocks noChangeArrowheads="1"/>
          </p:cNvSpPr>
          <p:nvPr/>
        </p:nvSpPr>
        <p:spPr bwMode="auto">
          <a:xfrm>
            <a:off x="1427366" y="2325237"/>
            <a:ext cx="2798669" cy="57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l" defTabSz="399880" rtl="0" eaLnBrk="0" fontAlgn="base" latinLnBrk="0" hangingPunct="0">
              <a:lnSpc>
                <a:spcPct val="100000"/>
              </a:lnSpc>
              <a:spcBef>
                <a:spcPts val="1985"/>
              </a:spcBef>
              <a:spcAft>
                <a:spcPct val="0"/>
              </a:spcAft>
              <a:buClr>
                <a:srgbClr val="0033CC"/>
              </a:buClr>
              <a:buSzPct val="100000"/>
              <a:buFontTx/>
              <a:buNone/>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kumimoji="0" lang="ar-JO" sz="3177"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rPr>
              <a:t>أوروبا</a:t>
            </a:r>
            <a:endParaRPr kumimoji="0" lang="en-GB" sz="3177"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endParaRPr>
          </a:p>
        </p:txBody>
      </p:sp>
      <p:grpSp>
        <p:nvGrpSpPr>
          <p:cNvPr id="5" name="Group 37"/>
          <p:cNvGrpSpPr>
            <a:grpSpLocks/>
          </p:cNvGrpSpPr>
          <p:nvPr/>
        </p:nvGrpSpPr>
        <p:grpSpPr bwMode="auto">
          <a:xfrm>
            <a:off x="-1378421" y="1393098"/>
            <a:ext cx="6769922" cy="2315291"/>
            <a:chOff x="-626" y="999"/>
            <a:chExt cx="5050" cy="1703"/>
          </a:xfrm>
        </p:grpSpPr>
        <p:sp>
          <p:nvSpPr>
            <p:cNvPr id="91172"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392409" rtl="0" eaLnBrk="0" fontAlgn="base" latinLnBrk="0" hangingPunct="0">
                <a:lnSpc>
                  <a:spcPct val="93000"/>
                </a:lnSpc>
                <a:spcBef>
                  <a:spcPct val="0"/>
                </a:spcBef>
                <a:spcAft>
                  <a:spcPct val="0"/>
                </a:spcAft>
                <a:buClr>
                  <a:srgbClr val="000000"/>
                </a:buClr>
                <a:buSzPct val="100000"/>
                <a:buFontTx/>
                <a:buNone/>
                <a:tabLst/>
                <a:defRPr/>
              </a:pPr>
              <a:endParaRPr kumimoji="0" lang="en-US" sz="2135"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626" y="1040"/>
              <a:ext cx="5050" cy="1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7353" tIns="45424" rIns="87353" bIns="4542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4468" rtl="1" eaLnBrk="0" fontAlgn="base" latinLnBrk="0" hangingPunct="0">
                <a:lnSpc>
                  <a:spcPct val="93000"/>
                </a:lnSpc>
                <a:spcBef>
                  <a:spcPts val="3593"/>
                </a:spcBef>
                <a:spcAft>
                  <a:spcPct val="0"/>
                </a:spcAft>
                <a:buClr>
                  <a:srgbClr val="FFEA18"/>
                </a:buClr>
                <a:buSzPct val="100000"/>
                <a:buFontTx/>
                <a:buNone/>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kumimoji="0" lang="ar-JO" sz="5727"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48 – 49</a:t>
              </a:r>
              <a:br>
                <a:rPr kumimoji="0" lang="en-US" sz="5727"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br>
              <a:r>
                <a:rPr kumimoji="0" lang="ar-JO" sz="5727"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ب. م</a:t>
              </a:r>
            </a:p>
          </p:txBody>
        </p:sp>
      </p:grpSp>
      <p:sp>
        <p:nvSpPr>
          <p:cNvPr id="50" name="Text Box 9">
            <a:extLst>
              <a:ext uri="{FF2B5EF4-FFF2-40B4-BE49-F238E27FC236}">
                <a16:creationId xmlns:a16="http://schemas.microsoft.com/office/drawing/2014/main" id="{9D193CB4-2A99-1838-1860-F835699683C1}"/>
              </a:ext>
            </a:extLst>
          </p:cNvPr>
          <p:cNvSpPr txBox="1">
            <a:spLocks noChangeArrowheads="1"/>
          </p:cNvSpPr>
          <p:nvPr/>
        </p:nvSpPr>
        <p:spPr bwMode="auto">
          <a:xfrm rot="1320000">
            <a:off x="3228696" y="4132475"/>
            <a:ext cx="2046474" cy="640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100000"/>
              </a:lnSpc>
              <a:spcBef>
                <a:spcPts val="882"/>
              </a:spcBef>
              <a:spcAft>
                <a:spcPct val="0"/>
              </a:spcAft>
              <a:buClr>
                <a:srgbClr val="FFFFFF"/>
              </a:buClr>
              <a:buSzPct val="100000"/>
              <a:buFontTx/>
              <a:buNone/>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kumimoji="0" lang="ar-JO" sz="1412"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الأبيض </a:t>
            </a:r>
          </a:p>
          <a:p>
            <a:pPr marL="0" marR="0" lvl="0" indent="0" algn="ctr" defTabSz="397830" rtl="0" eaLnBrk="0" fontAlgn="base" latinLnBrk="0" hangingPunct="0">
              <a:lnSpc>
                <a:spcPct val="100000"/>
              </a:lnSpc>
              <a:spcBef>
                <a:spcPts val="882"/>
              </a:spcBef>
              <a:spcAft>
                <a:spcPct val="0"/>
              </a:spcAft>
              <a:buClr>
                <a:srgbClr val="FFFFFF"/>
              </a:buClr>
              <a:buSzPct val="100000"/>
              <a:buFontTx/>
              <a:buNone/>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kumimoji="0" lang="ar-JO" sz="1412"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المتوسط</a:t>
            </a:r>
            <a:endParaRPr kumimoji="0" lang="en-GB" sz="1412"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8429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15 </a:t>
            </a:r>
          </a:p>
        </p:txBody>
      </p:sp>
    </p:spTree>
    <p:extLst>
      <p:ext uri="{BB962C8B-B14F-4D97-AF65-F5344CB8AC3E}">
        <p14:creationId xmlns:p14="http://schemas.microsoft.com/office/powerpoint/2010/main" val="2000543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البحر المتوسط</a:t>
            </a:r>
            <a:endParaRPr kumimoji="0" lang="en-GB"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endParaRP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روما</a:t>
            </a:r>
            <a:endPar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endParaRP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أنطاكية سوريا</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أنطاكية بيسيدية</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أفسس</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أثينا</a:t>
            </a:r>
            <a:endPar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endParaRP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3"/>
            <a:ext cx="2694421" cy="154921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357686" y="2236975"/>
            <a:ext cx="2218894" cy="1698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النعمة</a:t>
            </a:r>
          </a:p>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فقط</a:t>
            </a:r>
            <a:endPar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endParaRP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886989" cy="3756772"/>
            <a:chOff x="673" y="1600"/>
            <a:chExt cx="5465" cy="2682"/>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rPr>
                <a:t>أفريقيا</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rPr>
                <a:t>آسيا</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539" cy="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rPr>
                <a:t>العربية</a:t>
              </a:r>
              <a:endParaRPr kumimoji="0" lang="en-GB" sz="28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grpSp>
      <p:grpSp>
        <p:nvGrpSpPr>
          <p:cNvPr id="3" name="Group 25"/>
          <p:cNvGrpSpPr>
            <a:grpSpLocks/>
          </p:cNvGrpSpPr>
          <p:nvPr/>
        </p:nvGrpSpPr>
        <p:grpSpPr bwMode="auto">
          <a:xfrm>
            <a:off x="756241" y="5388630"/>
            <a:ext cx="5397500" cy="1196228"/>
            <a:chOff x="524" y="3847"/>
            <a:chExt cx="3740"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3590" cy="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9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rPr>
                <a:t>تم تسوية المشكلة بشكل دائم : </a:t>
              </a:r>
            </a:p>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900" b="1" i="0" u="none" strike="noStrike" kern="1200" cap="none" spc="0" normalizeH="0" baseline="0" noProof="0" dirty="0">
                  <a:ln>
                    <a:noFill/>
                  </a:ln>
                  <a:solidFill>
                    <a:srgbClr val="FF0000"/>
                  </a:solidFill>
                  <a:effectLst/>
                  <a:uLnTx/>
                  <a:uFillTx/>
                  <a:latin typeface="Arial" pitchFamily="34" charset="0"/>
                  <a:ea typeface="MS Gothic" charset="0"/>
                  <a:cs typeface="Arial" pitchFamily="34" charset="0"/>
                </a:rPr>
                <a:t>النعمة</a:t>
              </a:r>
              <a:r>
                <a:rPr kumimoji="0" lang="ar-JO" sz="29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rPr>
                <a:t> و ليس </a:t>
              </a:r>
              <a:r>
                <a:rPr kumimoji="0" lang="ar-JO" sz="2900" b="1" i="0" u="none" strike="noStrike" kern="1200" cap="none" spc="0" normalizeH="0" baseline="0" noProof="0" dirty="0">
                  <a:ln>
                    <a:noFill/>
                  </a:ln>
                  <a:solidFill>
                    <a:srgbClr val="FF0000"/>
                  </a:solidFill>
                  <a:effectLst/>
                  <a:uLnTx/>
                  <a:uFillTx/>
                  <a:latin typeface="Arial" pitchFamily="34" charset="0"/>
                  <a:ea typeface="MS Gothic" charset="0"/>
                  <a:cs typeface="Arial" pitchFamily="34" charset="0"/>
                </a:rPr>
                <a:t>الناموس</a:t>
              </a:r>
              <a:endParaRPr kumimoji="0" lang="en-GB" sz="2900" b="1" i="0" u="none" strike="noStrike" kern="1200" cap="none" spc="0" normalizeH="0" baseline="0" noProof="0" dirty="0">
                <a:ln>
                  <a:noFill/>
                </a:ln>
                <a:solidFill>
                  <a:srgbClr val="FF0000"/>
                </a:solidFill>
                <a:effectLst/>
                <a:uLnTx/>
                <a:uFillTx/>
                <a:latin typeface="Arial" pitchFamily="34" charset="0"/>
                <a:ea typeface="MS Gothic" charset="0"/>
                <a:cs typeface="Arial" pitchFamily="34" charset="0"/>
              </a:endParaRPr>
            </a:p>
          </p:txBody>
        </p:sp>
      </p:grpSp>
      <p:sp>
        <p:nvSpPr>
          <p:cNvPr id="46108" name="Text Box 28"/>
          <p:cNvSpPr txBox="1">
            <a:spLocks noChangeArrowheads="1"/>
          </p:cNvSpPr>
          <p:nvPr/>
        </p:nvSpPr>
        <p:spPr bwMode="auto">
          <a:xfrm>
            <a:off x="718707" y="3993500"/>
            <a:ext cx="1853029"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أعمال 15</a:t>
            </a:r>
            <a:endParaRPr kumimoji="0" lang="en-GB"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أورشليم</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ar-JO" sz="22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rPr>
                <a:t>1(--)2 مجمع أورشليم</a:t>
              </a:r>
              <a:endParaRPr kumimoji="0" lang="en-GB" sz="22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49 م</a:t>
              </a:r>
              <a:endPar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grpSp>
      <p:sp>
        <p:nvSpPr>
          <p:cNvPr id="46123" name="AutoShape 43"/>
          <p:cNvSpPr>
            <a:spLocks noChangeArrowheads="1"/>
          </p:cNvSpPr>
          <p:nvPr/>
        </p:nvSpPr>
        <p:spPr bwMode="auto">
          <a:xfrm>
            <a:off x="1524000" y="4445934"/>
            <a:ext cx="495012" cy="626140"/>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2131441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4" descr="Cross-chur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4568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400" y="381000"/>
            <a:ext cx="8524056" cy="1143000"/>
          </a:xfrm>
        </p:spPr>
        <p:txBody>
          <a:bodyPr/>
          <a:lstStyle/>
          <a:p>
            <a:r>
              <a:rPr lang="ar-JO" b="1"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قرارات رئيسيّة في أعمال الرسل 15</a:t>
            </a:r>
            <a:endParaRPr lang="en-US" b="1"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
        <p:nvSpPr>
          <p:cNvPr id="425988" name="Subtitle 2"/>
          <p:cNvSpPr txBox="1">
            <a:spLocks/>
          </p:cNvSpPr>
          <p:nvPr/>
        </p:nvSpPr>
        <p:spPr bwMode="auto">
          <a:xfrm>
            <a:off x="4876800" y="1981200"/>
            <a:ext cx="42672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sz="3200" b="1" dirty="0">
                <a:solidFill>
                  <a:srgbClr val="FFFFFF"/>
                </a:solidFill>
                <a:latin typeface="Arial" panose="020B0604020202020204" pitchFamily="34" charset="0"/>
                <a:ea typeface="ＭＳ Ｐゴシック" charset="0"/>
                <a:cs typeface="Arial" panose="020B0604020202020204" pitchFamily="34" charset="0"/>
              </a:rPr>
              <a:t>موضوع الختان</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مجمع أورشليم</a:t>
            </a:r>
            <a:endParaRPr lang="ar-JO" sz="3200" b="1" dirty="0">
              <a:solidFill>
                <a:srgbClr val="FFFFFF"/>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(الأعداد 1- 35)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الخلاف حول</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ar-JO" sz="3200" b="1" dirty="0">
                <a:solidFill>
                  <a:srgbClr val="FFFFFF"/>
                </a:solidFill>
                <a:latin typeface="Arial" panose="020B0604020202020204" pitchFamily="34" charset="0"/>
                <a:ea typeface="ＭＳ Ｐゴシック" charset="0"/>
                <a:cs typeface="Arial" panose="020B0604020202020204" pitchFamily="34" charset="0"/>
              </a:rPr>
              <a:t>استعادة يوحنا مرقس</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(الأعداد 36- 40)</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1028"/>
          <p:cNvSpPr txBox="1">
            <a:spLocks noChangeArrowheads="1"/>
          </p:cNvSpPr>
          <p:nvPr/>
        </p:nvSpPr>
        <p:spPr bwMode="auto">
          <a:xfrm>
            <a:off x="9252521" y="8"/>
            <a:ext cx="2304256" cy="830890"/>
          </a:xfrm>
          <a:prstGeom prst="rect">
            <a:avLst/>
          </a:prstGeom>
          <a:noFill/>
          <a:ln>
            <a:noFill/>
          </a:ln>
          <a:effectLst>
            <a:outerShdw blurRad="63500" dist="35921" dir="2700000" algn="ctr" rotWithShape="0">
              <a:srgbClr val="000000">
                <a:alpha val="74998"/>
              </a:srgbClr>
            </a:outerShdw>
          </a:effectLst>
        </p:spPr>
        <p:txBody>
          <a:bodyPr wrap="squar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علم الكنيسة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86-87</a:t>
            </a:r>
          </a:p>
        </p:txBody>
      </p:sp>
    </p:spTree>
    <p:extLst>
      <p:ext uri="{BB962C8B-B14F-4D97-AF65-F5344CB8AC3E}">
        <p14:creationId xmlns:p14="http://schemas.microsoft.com/office/powerpoint/2010/main" val="447959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أعمال الرسل</a:t>
            </a:r>
            <a:r>
              <a:rPr lang="en-US" sz="8800" dirty="0">
                <a:latin typeface="Arial" charset="0"/>
                <a:ea typeface="Osaka" charset="0"/>
                <a:cs typeface="Arial" charset="0"/>
              </a:rPr>
              <a:t> 16 </a:t>
            </a:r>
          </a:p>
        </p:txBody>
      </p:sp>
    </p:spTree>
    <p:extLst>
      <p:ext uri="{BB962C8B-B14F-4D97-AF65-F5344CB8AC3E}">
        <p14:creationId xmlns:p14="http://schemas.microsoft.com/office/powerpoint/2010/main" val="2566893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https://i1.wp.com/redeeminggod.com/wp-content/uploads/2011/12/bullhorn-evangelism-570x384.jpg?resize=570%2C384&amp;ssl=1">
            <a:extLst>
              <a:ext uri="{FF2B5EF4-FFF2-40B4-BE49-F238E27FC236}">
                <a16:creationId xmlns:a16="http://schemas.microsoft.com/office/drawing/2014/main" id="{74304327-7E8E-3B4B-B8FA-7777A3F3C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 y="0"/>
            <a:ext cx="9151623"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144" y="4365104"/>
            <a:ext cx="9144000" cy="167806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هناك طرق غير فعّالة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للشهادة.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361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84A9BFF-D88D-4CFF-95D5-E0C31BF8DABB}"/>
              </a:ext>
            </a:extLst>
          </p:cNvPr>
          <p:cNvSpPr txBox="1">
            <a:spLocks/>
          </p:cNvSpPr>
          <p:nvPr/>
        </p:nvSpPr>
        <p:spPr bwMode="auto">
          <a:xfrm>
            <a:off x="94084" y="5525689"/>
            <a:ext cx="9049916" cy="904672"/>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الرحلة التبشيرية الثانية</a:t>
            </a:r>
            <a:endParaRPr kumimoji="0" lang="en-US" sz="36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القسم</a:t>
            </a:r>
            <a:r>
              <a:rPr kumimoji="0" lang="ar-JO" sz="3600" b="1" i="0" u="none" strike="noStrike" kern="0" cap="none" spc="0" normalizeH="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 2: المأمورية إلى مكدونية</a:t>
            </a:r>
            <a:endParaRPr kumimoji="0" lang="en-US" sz="36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a:t>
            </a:r>
            <a:r>
              <a:rPr kumimoji="0" lang="ar-JO"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أعمال الرسل</a:t>
            </a:r>
            <a:r>
              <a:rPr kumimoji="0" lang="ar-JO" sz="2800" b="1" i="0" u="none" strike="noStrike" kern="0" cap="none" spc="0" normalizeH="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 16: 11- 18: 22</a:t>
            </a:r>
            <a:r>
              <a:rPr kumimoji="0" lang="en-US"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a:t>
            </a:r>
            <a:endParaRPr kumimoji="0" lang="en-US" sz="36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endParaRPr>
          </a:p>
        </p:txBody>
      </p:sp>
      <p:sp>
        <p:nvSpPr>
          <p:cNvPr id="25" name="Right Arrow 16">
            <a:extLst>
              <a:ext uri="{FF2B5EF4-FFF2-40B4-BE49-F238E27FC236}">
                <a16:creationId xmlns:a16="http://schemas.microsoft.com/office/drawing/2014/main" id="{4A347218-FF65-4C4D-B476-1312720B489F}"/>
              </a:ext>
            </a:extLst>
          </p:cNvPr>
          <p:cNvSpPr/>
          <p:nvPr/>
        </p:nvSpPr>
        <p:spPr bwMode="auto">
          <a:xfrm rot="13757680">
            <a:off x="7779555" y="2201184"/>
            <a:ext cx="870040" cy="504056"/>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Text Box 76">
            <a:extLst>
              <a:ext uri="{FF2B5EF4-FFF2-40B4-BE49-F238E27FC236}">
                <a16:creationId xmlns:a16="http://schemas.microsoft.com/office/drawing/2014/main" id="{7973416D-6AB7-4B24-93BA-11194BB32FF3}"/>
              </a:ext>
            </a:extLst>
          </p:cNvPr>
          <p:cNvSpPr txBox="1">
            <a:spLocks noChangeArrowheads="1"/>
          </p:cNvSpPr>
          <p:nvPr/>
        </p:nvSpPr>
        <p:spPr bwMode="auto">
          <a:xfrm>
            <a:off x="6262633" y="578215"/>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بثينيّة</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Right Arrow 19">
            <a:extLst>
              <a:ext uri="{FF2B5EF4-FFF2-40B4-BE49-F238E27FC236}">
                <a16:creationId xmlns:a16="http://schemas.microsoft.com/office/drawing/2014/main" id="{29254C7E-A3A1-4E28-8F1B-2B7F8A587CE1}"/>
              </a:ext>
            </a:extLst>
          </p:cNvPr>
          <p:cNvSpPr/>
          <p:nvPr/>
        </p:nvSpPr>
        <p:spPr bwMode="auto">
          <a:xfrm rot="10381056">
            <a:off x="6378105" y="1723392"/>
            <a:ext cx="870040"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7" name="Text Box 76">
            <a:extLst>
              <a:ext uri="{FF2B5EF4-FFF2-40B4-BE49-F238E27FC236}">
                <a16:creationId xmlns:a16="http://schemas.microsoft.com/office/drawing/2014/main" id="{7B56B1A6-8457-4D6A-869A-EF459550B89F}"/>
              </a:ext>
            </a:extLst>
          </p:cNvPr>
          <p:cNvSpPr txBox="1">
            <a:spLocks noChangeArrowheads="1"/>
          </p:cNvSpPr>
          <p:nvPr/>
        </p:nvSpPr>
        <p:spPr bwMode="auto">
          <a:xfrm>
            <a:off x="4635754" y="1718798"/>
            <a:ext cx="132126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lang="ar-JO" sz="24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آسيا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8" name="Right Arrow 17">
            <a:extLst>
              <a:ext uri="{FF2B5EF4-FFF2-40B4-BE49-F238E27FC236}">
                <a16:creationId xmlns:a16="http://schemas.microsoft.com/office/drawing/2014/main" id="{76BEB8E0-ACFF-429F-BFC9-5B50AA967DB8}"/>
              </a:ext>
            </a:extLst>
          </p:cNvPr>
          <p:cNvSpPr/>
          <p:nvPr/>
        </p:nvSpPr>
        <p:spPr bwMode="auto">
          <a:xfrm rot="16200000">
            <a:off x="7192922" y="1186437"/>
            <a:ext cx="66460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18">
            <a:extLst>
              <a:ext uri="{FF2B5EF4-FFF2-40B4-BE49-F238E27FC236}">
                <a16:creationId xmlns:a16="http://schemas.microsoft.com/office/drawing/2014/main" id="{A76EC8FE-1511-475C-9503-34DC5DF44CE7}"/>
              </a:ext>
            </a:extLst>
          </p:cNvPr>
          <p:cNvSpPr/>
          <p:nvPr/>
        </p:nvSpPr>
        <p:spPr bwMode="auto">
          <a:xfrm rot="11732237">
            <a:off x="5761402" y="1109617"/>
            <a:ext cx="126980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6">
            <a:extLst>
              <a:ext uri="{FF2B5EF4-FFF2-40B4-BE49-F238E27FC236}">
                <a16:creationId xmlns:a16="http://schemas.microsoft.com/office/drawing/2014/main" id="{8A693B65-2AE0-4443-8BD3-DB67D4B200D6}"/>
              </a:ext>
            </a:extLst>
          </p:cNvPr>
          <p:cNvSpPr txBox="1">
            <a:spLocks noChangeArrowheads="1"/>
          </p:cNvSpPr>
          <p:nvPr/>
        </p:nvSpPr>
        <p:spPr bwMode="auto">
          <a:xfrm>
            <a:off x="3869080" y="1210875"/>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lang="ar-JO" sz="24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 ترواس</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2" name="Oval 58">
            <a:extLst>
              <a:ext uri="{FF2B5EF4-FFF2-40B4-BE49-F238E27FC236}">
                <a16:creationId xmlns:a16="http://schemas.microsoft.com/office/drawing/2014/main" id="{D53D04BE-1018-4FC6-9E89-37047E87F8F8}"/>
              </a:ext>
            </a:extLst>
          </p:cNvPr>
          <p:cNvSpPr>
            <a:spLocks noChangeArrowheads="1"/>
          </p:cNvSpPr>
          <p:nvPr/>
        </p:nvSpPr>
        <p:spPr bwMode="auto">
          <a:xfrm>
            <a:off x="5067890" y="1094194"/>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quot;No&quot; Symbol 2">
            <a:extLst>
              <a:ext uri="{FF2B5EF4-FFF2-40B4-BE49-F238E27FC236}">
                <a16:creationId xmlns:a16="http://schemas.microsoft.com/office/drawing/2014/main" id="{4ADCB62F-5531-4A04-B23E-1B5B24618D48}"/>
              </a:ext>
            </a:extLst>
          </p:cNvPr>
          <p:cNvSpPr/>
          <p:nvPr/>
        </p:nvSpPr>
        <p:spPr bwMode="auto">
          <a:xfrm>
            <a:off x="7124121" y="884169"/>
            <a:ext cx="830179" cy="733926"/>
          </a:xfrm>
          <a:prstGeom prst="noSmoking">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quot;No&quot; Symbol 23">
            <a:extLst>
              <a:ext uri="{FF2B5EF4-FFF2-40B4-BE49-F238E27FC236}">
                <a16:creationId xmlns:a16="http://schemas.microsoft.com/office/drawing/2014/main" id="{F9786E53-1241-4ECC-B59E-14F57B3ABD0B}"/>
              </a:ext>
            </a:extLst>
          </p:cNvPr>
          <p:cNvSpPr/>
          <p:nvPr/>
        </p:nvSpPr>
        <p:spPr bwMode="auto">
          <a:xfrm>
            <a:off x="5881064" y="1429458"/>
            <a:ext cx="830179" cy="733926"/>
          </a:xfrm>
          <a:prstGeom prst="noSmoking">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6" name="Text Box 76">
            <a:extLst>
              <a:ext uri="{FF2B5EF4-FFF2-40B4-BE49-F238E27FC236}">
                <a16:creationId xmlns:a16="http://schemas.microsoft.com/office/drawing/2014/main" id="{C1FF5E38-0B49-4863-9373-9D3DCCDBBFDD}"/>
              </a:ext>
            </a:extLst>
          </p:cNvPr>
          <p:cNvSpPr txBox="1">
            <a:spLocks noChangeArrowheads="1"/>
          </p:cNvSpPr>
          <p:nvPr/>
        </p:nvSpPr>
        <p:spPr bwMode="auto">
          <a:xfrm>
            <a:off x="3022169" y="327472"/>
            <a:ext cx="2110005"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مقدونيا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 name="Text Box 76">
            <a:extLst>
              <a:ext uri="{FF2B5EF4-FFF2-40B4-BE49-F238E27FC236}">
                <a16:creationId xmlns:a16="http://schemas.microsoft.com/office/drawing/2014/main" id="{641A00F3-5E68-40C0-B480-0B988E876CB5}"/>
              </a:ext>
            </a:extLst>
          </p:cNvPr>
          <p:cNvSpPr txBox="1">
            <a:spLocks noChangeArrowheads="1"/>
          </p:cNvSpPr>
          <p:nvPr/>
        </p:nvSpPr>
        <p:spPr bwMode="auto">
          <a:xfrm>
            <a:off x="7838646" y="1294411"/>
            <a:ext cx="1178619"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بولس و</a:t>
            </a:r>
          </a:p>
          <a:p>
            <a:pPr marL="0" marR="0" lvl="0" indent="0" algn="ctr" defTabSz="457200" rtl="0" eaLnBrk="0" fontAlgn="auto" latinLnBrk="0" hangingPunct="0">
              <a:lnSpc>
                <a:spcPct val="100000"/>
              </a:lnSpc>
              <a:spcBef>
                <a:spcPts val="0"/>
              </a:spcBef>
              <a:spcAft>
                <a:spcPts val="0"/>
              </a:spcAft>
              <a:buClrTx/>
              <a:buSzTx/>
              <a:buFontTx/>
              <a:buNone/>
              <a:tabLst/>
              <a:defRPr/>
            </a:pPr>
            <a:r>
              <a:rPr lang="ar-JO" sz="24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سيلا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6" name="Oval 58">
            <a:extLst>
              <a:ext uri="{FF2B5EF4-FFF2-40B4-BE49-F238E27FC236}">
                <a16:creationId xmlns:a16="http://schemas.microsoft.com/office/drawing/2014/main" id="{7429C926-1BD5-074F-B51E-F47E1F0A5DA3}"/>
              </a:ext>
            </a:extLst>
          </p:cNvPr>
          <p:cNvSpPr>
            <a:spLocks noChangeArrowheads="1"/>
          </p:cNvSpPr>
          <p:nvPr/>
        </p:nvSpPr>
        <p:spPr bwMode="auto">
          <a:xfrm>
            <a:off x="8335888" y="3067333"/>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1" name="Text Box 76">
            <a:extLst>
              <a:ext uri="{FF2B5EF4-FFF2-40B4-BE49-F238E27FC236}">
                <a16:creationId xmlns:a16="http://schemas.microsoft.com/office/drawing/2014/main" id="{F333608F-AD50-E146-80B0-5A5F66E4B6A0}"/>
              </a:ext>
            </a:extLst>
          </p:cNvPr>
          <p:cNvSpPr txBox="1">
            <a:spLocks noChangeArrowheads="1"/>
          </p:cNvSpPr>
          <p:nvPr/>
        </p:nvSpPr>
        <p:spPr bwMode="auto">
          <a:xfrm>
            <a:off x="7736307" y="2632053"/>
            <a:ext cx="138570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a:t>
            </a:r>
            <a:endParaRPr kumimoji="0" lang="en-US" sz="28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5" name="Text Box 11">
            <a:extLst>
              <a:ext uri="{FF2B5EF4-FFF2-40B4-BE49-F238E27FC236}">
                <a16:creationId xmlns:a16="http://schemas.microsoft.com/office/drawing/2014/main" id="{1376B5C5-237D-A64B-841A-41A55BE3374A}"/>
              </a:ext>
            </a:extLst>
          </p:cNvPr>
          <p:cNvSpPr txBox="1">
            <a:spLocks noChangeArrowheads="1"/>
          </p:cNvSpPr>
          <p:nvPr/>
        </p:nvSpPr>
        <p:spPr bwMode="auto">
          <a:xfrm>
            <a:off x="7064503" y="4356180"/>
            <a:ext cx="2057510"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marR="0" lvl="0" indent="0" algn="r" eaLnBrk="0" fontAlgn="auto"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أورشليم</a:t>
            </a:r>
            <a:endPar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 name="Oval 58">
            <a:extLst>
              <a:ext uri="{FF2B5EF4-FFF2-40B4-BE49-F238E27FC236}">
                <a16:creationId xmlns:a16="http://schemas.microsoft.com/office/drawing/2014/main" id="{2CA736DE-4F65-C943-B1E5-2FB86B13F2B9}"/>
              </a:ext>
            </a:extLst>
          </p:cNvPr>
          <p:cNvSpPr>
            <a:spLocks noChangeArrowheads="1"/>
          </p:cNvSpPr>
          <p:nvPr/>
        </p:nvSpPr>
        <p:spPr bwMode="auto">
          <a:xfrm>
            <a:off x="7838646" y="4232341"/>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grpSp>
        <p:nvGrpSpPr>
          <p:cNvPr id="4" name="Group 3">
            <a:extLst>
              <a:ext uri="{FF2B5EF4-FFF2-40B4-BE49-F238E27FC236}">
                <a16:creationId xmlns:a16="http://schemas.microsoft.com/office/drawing/2014/main" id="{02449384-2DF2-CF46-BD21-1B7C73A7635E}"/>
              </a:ext>
            </a:extLst>
          </p:cNvPr>
          <p:cNvGrpSpPr/>
          <p:nvPr/>
        </p:nvGrpSpPr>
        <p:grpSpPr>
          <a:xfrm>
            <a:off x="-36512" y="1454260"/>
            <a:ext cx="4893988" cy="3730947"/>
            <a:chOff x="-36512" y="1454260"/>
            <a:chExt cx="4893988" cy="3730947"/>
          </a:xfrm>
        </p:grpSpPr>
        <p:pic>
          <p:nvPicPr>
            <p:cNvPr id="1026" name="Picture 2" descr="ACTS Dig Site 11 Acts 16: ppt download">
              <a:extLst>
                <a:ext uri="{FF2B5EF4-FFF2-40B4-BE49-F238E27FC236}">
                  <a16:creationId xmlns:a16="http://schemas.microsoft.com/office/drawing/2014/main" id="{151CFF02-2DA7-4591-AED1-6A772FFCA80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25" y="1875292"/>
              <a:ext cx="4850251" cy="33099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4D68D022-0F0F-B44D-9108-37864F419D84}"/>
                </a:ext>
              </a:extLst>
            </p:cNvPr>
            <p:cNvSpPr/>
            <p:nvPr/>
          </p:nvSpPr>
          <p:spPr>
            <a:xfrm>
              <a:off x="1817680" y="2614336"/>
              <a:ext cx="2304256" cy="1152128"/>
            </a:xfrm>
            <a:prstGeom prst="wedgeRectCallout">
              <a:avLst>
                <a:gd name="adj1" fmla="val -67216"/>
                <a:gd name="adj2" fmla="val -261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أعبر إلى مكدونية</a:t>
              </a:r>
            </a:p>
            <a:p>
              <a:pPr marL="0" marR="0" lvl="0" indent="0" defTabSz="914400" rtl="0" eaLnBrk="1" fontAlgn="base" latinLnBrk="0" hangingPunct="1">
                <a:lnSpc>
                  <a:spcPct val="100000"/>
                </a:lnSpc>
                <a:spcBef>
                  <a:spcPct val="0"/>
                </a:spcBef>
                <a:spcAft>
                  <a:spcPct val="0"/>
                </a:spcAft>
                <a:buClrTx/>
                <a:buSzTx/>
                <a:buFontTx/>
                <a:buNone/>
                <a:tabLst/>
                <a:defRPr/>
              </a:pPr>
              <a:r>
                <a:rPr lang="ar-JO" sz="2800" b="1" dirty="0">
                  <a:solidFill>
                    <a:prstClr val="white"/>
                  </a:solidFill>
                  <a:latin typeface="Arial" panose="020B0604020202020204" pitchFamily="34" charset="0"/>
                  <a:cs typeface="Arial" panose="020B0604020202020204" pitchFamily="34" charset="0"/>
                </a:rPr>
                <a:t>وأعنّا!</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ular Callout 22">
              <a:extLst>
                <a:ext uri="{FF2B5EF4-FFF2-40B4-BE49-F238E27FC236}">
                  <a16:creationId xmlns:a16="http://schemas.microsoft.com/office/drawing/2014/main" id="{399C6637-2136-AD41-9892-9E544EF11E64}"/>
                </a:ext>
              </a:extLst>
            </p:cNvPr>
            <p:cNvSpPr/>
            <p:nvPr/>
          </p:nvSpPr>
          <p:spPr>
            <a:xfrm>
              <a:off x="-36512" y="1454260"/>
              <a:ext cx="3527802" cy="1152128"/>
            </a:xfrm>
            <a:prstGeom prst="wedgeRectCallout">
              <a:avLst>
                <a:gd name="adj1" fmla="val -67216"/>
                <a:gd name="adj2" fmla="val -261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prstClr val="white"/>
                  </a:solidFill>
                  <a:effectLst/>
                  <a:uLnTx/>
                  <a:uFillTx/>
                  <a:latin typeface="Calibri" panose="020F0502020204030204"/>
                  <a:ea typeface="+mn-ea"/>
                  <a:cs typeface="+mn-cs"/>
                </a:rPr>
                <a:t>في الليل ظهرت لبولس رؤيا رجل مكدوني قائم يطلب إليه ويقول:</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0EA5DA84-649B-40C9-92FD-CDE3DD2B0021}"/>
              </a:ext>
            </a:extLst>
          </p:cNvPr>
          <p:cNvSpPr/>
          <p:nvPr/>
        </p:nvSpPr>
        <p:spPr>
          <a:xfrm>
            <a:off x="2792496" y="35511"/>
            <a:ext cx="3420720" cy="2862928"/>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63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par>
                          <p:cTn id="9" fill="hold">
                            <p:stCondLst>
                              <p:cond delay="0"/>
                            </p:stCondLst>
                            <p:childTnLst>
                              <p:par>
                                <p:cTn id="10" presetID="55"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0.70"/>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0"/>
                            </p:stCondLst>
                            <p:childTnLst>
                              <p:par>
                                <p:cTn id="22" presetID="55"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strVal val="#ppt_w*0.70"/>
                                          </p:val>
                                        </p:tav>
                                        <p:tav tm="100000">
                                          <p:val>
                                            <p:strVal val="#ppt_w"/>
                                          </p:val>
                                        </p:tav>
                                      </p:tavLst>
                                    </p:anim>
                                    <p:anim calcmode="lin" valueType="num">
                                      <p:cBhvr>
                                        <p:cTn id="25" dur="1000" fill="hold"/>
                                        <p:tgtEl>
                                          <p:spTgt spid="33"/>
                                        </p:tgtEl>
                                        <p:attrNameLst>
                                          <p:attrName>ppt_h</p:attrName>
                                        </p:attrNameLst>
                                      </p:cBhvr>
                                      <p:tavLst>
                                        <p:tav tm="0">
                                          <p:val>
                                            <p:strVal val="#ppt_h"/>
                                          </p:val>
                                        </p:tav>
                                        <p:tav tm="100000">
                                          <p:val>
                                            <p:strVal val="#ppt_h"/>
                                          </p:val>
                                        </p:tav>
                                      </p:tavLst>
                                    </p:anim>
                                    <p:animEffect transition="in" filter="fade">
                                      <p:cBhvr>
                                        <p:cTn id="26" dur="1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27" grpId="0"/>
      <p:bldP spid="28" grpId="0" animBg="1"/>
      <p:bldP spid="29" grpId="0" animBg="1"/>
      <p:bldP spid="30" grpId="0"/>
      <p:bldP spid="32" grpId="0" animBg="1"/>
      <p:bldP spid="33" grpId="0" animBg="1"/>
      <p:bldP spid="34" grpId="0" animBg="1"/>
      <p:bldP spid="36" grpId="0"/>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C0F0439-F6E4-4FF8-A1E9-63D03759CA7E}"/>
              </a:ext>
            </a:extLst>
          </p:cNvPr>
          <p:cNvSpPr txBox="1">
            <a:spLocks noChangeArrowheads="1"/>
          </p:cNvSpPr>
          <p:nvPr/>
        </p:nvSpPr>
        <p:spPr bwMode="auto">
          <a:xfrm>
            <a:off x="345431" y="2718320"/>
            <a:ext cx="5090665" cy="373060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دعوة للخدمة من قبل بولس وآخرين (16: 11- 15).</a:t>
            </a:r>
          </a:p>
          <a:p>
            <a:pPr marL="571500" marR="0" lvl="0" indent="-5715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ليس بشهادة روح العرافة </a:t>
            </a:r>
          </a:p>
          <a:p>
            <a:pPr marR="0" lvl="0" algn="r" defTabSz="914400" rtl="1" eaLnBrk="0" fontAlgn="base" latinLnBrk="0" hangingPunct="0">
              <a:lnSpc>
                <a:spcPct val="108000"/>
              </a:lnSpc>
              <a:spcBef>
                <a:spcPct val="0"/>
              </a:spcBef>
              <a:spcAft>
                <a:spcPct val="0"/>
              </a:spcAft>
              <a:buClrTx/>
              <a:buSzTx/>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(16: 16- 23).</a:t>
            </a: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خلال أعمال تلاميذه </a:t>
            </a:r>
          </a:p>
          <a:p>
            <a:pPr marR="0" lvl="0" algn="r" defTabSz="914400" rtl="1" eaLnBrk="0" fontAlgn="base" latinLnBrk="0" hangingPunct="0">
              <a:lnSpc>
                <a:spcPct val="108000"/>
              </a:lnSpc>
              <a:spcBef>
                <a:spcPct val="0"/>
              </a:spcBef>
              <a:spcAft>
                <a:spcPct val="0"/>
              </a:spcAft>
              <a:buClrTx/>
              <a:buSzTx/>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(16: 24- 40).</a:t>
            </a:r>
          </a:p>
          <a:p>
            <a:pPr marR="0" lvl="0" algn="r" defTabSz="914400" rtl="1" eaLnBrk="0" fontAlgn="base" latinLnBrk="0" hangingPunct="0">
              <a:lnSpc>
                <a:spcPct val="108000"/>
              </a:lnSpc>
              <a:spcBef>
                <a:spcPct val="0"/>
              </a:spcBef>
              <a:spcAft>
                <a:spcPct val="0"/>
              </a:spcAft>
              <a:buClrTx/>
              <a:buSzTx/>
              <a:tabLst/>
              <a:defRPr/>
            </a:pPr>
            <a:endPar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R="0" lvl="0" algn="r" defTabSz="914400" rtl="1" eaLnBrk="0" fontAlgn="base" latinLnBrk="0" hangingPunct="0">
              <a:lnSpc>
                <a:spcPct val="108000"/>
              </a:lnSpc>
              <a:spcBef>
                <a:spcPct val="0"/>
              </a:spcBef>
              <a:spcAft>
                <a:spcPct val="0"/>
              </a:spcAft>
              <a:buClrTx/>
              <a:buSzTx/>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R="0" lvl="0" algn="r" defTabSz="914400" rtl="1" eaLnBrk="0" fontAlgn="base" latinLnBrk="0" hangingPunct="0">
              <a:lnSpc>
                <a:spcPct val="108000"/>
              </a:lnSpc>
              <a:spcBef>
                <a:spcPct val="0"/>
              </a:spcBef>
              <a:spcAft>
                <a:spcPct val="0"/>
              </a:spcAft>
              <a:buClrTx/>
              <a:buSzTx/>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0EB05224-B04B-4468-8D10-EC4F18BB5E32}"/>
              </a:ext>
            </a:extLst>
          </p:cNvPr>
          <p:cNvSpPr txBox="1">
            <a:spLocks noChangeArrowheads="1"/>
          </p:cNvSpPr>
          <p:nvPr/>
        </p:nvSpPr>
        <p:spPr bwMode="auto">
          <a:xfrm>
            <a:off x="204280" y="157821"/>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يكشف الله </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عن نفسه لأولئك الذين</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يسعون إلى عبادتهِ (أعمال الرسل 16).</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346DE67-748D-4FD9-BE32-3CEEECCC7F75}"/>
              </a:ext>
            </a:extLst>
          </p:cNvPr>
          <p:cNvSpPr txBox="1">
            <a:spLocks noChangeArrowheads="1"/>
          </p:cNvSpPr>
          <p:nvPr/>
        </p:nvSpPr>
        <p:spPr bwMode="auto">
          <a:xfrm>
            <a:off x="6156176" y="2695625"/>
            <a:ext cx="2880319" cy="375330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ليديّة</a:t>
            </a: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endPar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جارية</a:t>
            </a: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endPar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حافظ السجن</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846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اعمال</a:t>
            </a:r>
            <a:r>
              <a:rPr lang="en-US" sz="8800" dirty="0">
                <a:latin typeface="Arial" charset="0"/>
                <a:ea typeface="Osaka" charset="0"/>
                <a:cs typeface="Arial" charset="0"/>
              </a:rPr>
              <a:t> 17 </a:t>
            </a:r>
          </a:p>
        </p:txBody>
      </p:sp>
    </p:spTree>
    <p:extLst>
      <p:ext uri="{BB962C8B-B14F-4D97-AF65-F5344CB8AC3E}">
        <p14:creationId xmlns:p14="http://schemas.microsoft.com/office/powerpoint/2010/main" val="24186420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5235" name="Text Box 2"/>
          <p:cNvSpPr txBox="1">
            <a:spLocks noChangeArrowheads="1"/>
          </p:cNvSpPr>
          <p:nvPr/>
        </p:nvSpPr>
        <p:spPr bwMode="auto">
          <a:xfrm>
            <a:off x="873813" y="6564868"/>
            <a:ext cx="849338"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497"/>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794"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882"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794"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5236" name="Rectangle 3"/>
          <p:cNvSpPr>
            <a:spLocks noChangeArrowheads="1"/>
          </p:cNvSpPr>
          <p:nvPr/>
        </p:nvSpPr>
        <p:spPr bwMode="auto">
          <a:xfrm>
            <a:off x="7838442" y="6544557"/>
            <a:ext cx="59125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5237"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48" tIns="40272" rIns="80548" bIns="40272"/>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5238"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الأبيض المتوسط</a:t>
            </a:r>
            <a:endParaRPr kumimoji="0" lang="en-GB"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5239"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المحيط الأطلسي</a:t>
            </a:r>
            <a:endParaRPr kumimoji="0" lang="en-GB"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5240"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41"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213"/>
              </a:spcBef>
              <a:spcAft>
                <a:spcPct val="0"/>
              </a:spcAft>
              <a:buClr>
                <a:srgbClr val="FFA27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941"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2410" name="Text Box 9"/>
          <p:cNvSpPr txBox="1">
            <a:spLocks noChangeArrowheads="1"/>
          </p:cNvSpPr>
          <p:nvPr/>
        </p:nvSpPr>
        <p:spPr bwMode="auto">
          <a:xfrm>
            <a:off x="2982180" y="3024193"/>
            <a:ext cx="1803776"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MS Gothic" charset="0"/>
                <a:cs typeface="Arial" panose="020B0604020202020204" pitchFamily="34" charset="0"/>
              </a:rPr>
              <a:t>روما</a:t>
            </a:r>
            <a:endParaRPr kumimoji="0" lang="en-GB" sz="2206"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MS Gothic" charset="0"/>
              <a:cs typeface="Arial" panose="020B0604020202020204" pitchFamily="34" charset="0"/>
            </a:endParaRPr>
          </a:p>
        </p:txBody>
      </p:sp>
      <p:sp>
        <p:nvSpPr>
          <p:cNvPr id="102411" name="Text Box 10"/>
          <p:cNvSpPr txBox="1">
            <a:spLocks noChangeArrowheads="1"/>
          </p:cNvSpPr>
          <p:nvPr/>
        </p:nvSpPr>
        <p:spPr bwMode="auto">
          <a:xfrm>
            <a:off x="6404165" y="4150386"/>
            <a:ext cx="2819375"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rPr>
              <a:t>أنطاكية السورية</a:t>
            </a:r>
            <a:endParaRPr kumimoji="0" lang="en-GB"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endParaRPr>
          </a:p>
        </p:txBody>
      </p:sp>
      <p:sp>
        <p:nvSpPr>
          <p:cNvPr id="102412" name="Text Box 11"/>
          <p:cNvSpPr txBox="1">
            <a:spLocks noChangeArrowheads="1"/>
          </p:cNvSpPr>
          <p:nvPr/>
        </p:nvSpPr>
        <p:spPr bwMode="auto">
          <a:xfrm>
            <a:off x="5923715" y="3501845"/>
            <a:ext cx="3130428"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rPr>
              <a:t>أنطاكية </a:t>
            </a:r>
            <a:r>
              <a:rPr kumimoji="0" lang="ar-JO" sz="2206" b="1" i="0" u="none" strike="noStrike" kern="1200" cap="none" spc="0" normalizeH="0" baseline="0" noProof="0" dirty="0" err="1">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rPr>
              <a:t>بيسيدية</a:t>
            </a:r>
            <a:endParaRPr kumimoji="0" lang="en-GB"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endParaRPr>
          </a:p>
        </p:txBody>
      </p:sp>
      <p:sp>
        <p:nvSpPr>
          <p:cNvPr id="102413" name="Text Box 12"/>
          <p:cNvSpPr txBox="1">
            <a:spLocks noChangeArrowheads="1"/>
          </p:cNvSpPr>
          <p:nvPr/>
        </p:nvSpPr>
        <p:spPr bwMode="auto">
          <a:xfrm>
            <a:off x="5168714" y="3717558"/>
            <a:ext cx="1680882"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rPr>
              <a:t>أفسس</a:t>
            </a:r>
            <a:endParaRPr kumimoji="0" lang="en-GB"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endParaRPr>
          </a:p>
        </p:txBody>
      </p:sp>
      <p:sp>
        <p:nvSpPr>
          <p:cNvPr id="95246" name="Text Box 14"/>
          <p:cNvSpPr txBox="1">
            <a:spLocks noChangeArrowheads="1"/>
          </p:cNvSpPr>
          <p:nvPr/>
        </p:nvSpPr>
        <p:spPr bwMode="auto">
          <a:xfrm>
            <a:off x="4672853" y="3650317"/>
            <a:ext cx="298357" cy="54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ts val="1985"/>
              </a:spcBef>
              <a:spcAft>
                <a:spcPct val="0"/>
              </a:spcAft>
              <a:buClr>
                <a:srgbClr val="919191"/>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2416" name="Text Box 15"/>
          <p:cNvSpPr txBox="1">
            <a:spLocks noChangeArrowheads="1"/>
          </p:cNvSpPr>
          <p:nvPr/>
        </p:nvSpPr>
        <p:spPr bwMode="auto">
          <a:xfrm>
            <a:off x="4623828" y="3076022"/>
            <a:ext cx="2171949"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rPr>
              <a:t>مكدونية</a:t>
            </a:r>
            <a:endParaRPr kumimoji="0" lang="en-GB"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endParaRPr>
          </a:p>
        </p:txBody>
      </p:sp>
      <p:grpSp>
        <p:nvGrpSpPr>
          <p:cNvPr id="95248" name="Group 16"/>
          <p:cNvGrpSpPr>
            <a:grpSpLocks/>
          </p:cNvGrpSpPr>
          <p:nvPr/>
        </p:nvGrpSpPr>
        <p:grpSpPr bwMode="auto">
          <a:xfrm>
            <a:off x="1077166" y="2241177"/>
            <a:ext cx="7124140" cy="3734361"/>
            <a:chOff x="673" y="1600"/>
            <a:chExt cx="5086" cy="2666"/>
          </a:xfrm>
        </p:grpSpPr>
        <p:sp>
          <p:nvSpPr>
            <p:cNvPr id="102444" name="Text Box 17"/>
            <p:cNvSpPr txBox="1">
              <a:spLocks noChangeArrowheads="1"/>
            </p:cNvSpPr>
            <p:nvPr/>
          </p:nvSpPr>
          <p:spPr bwMode="auto">
            <a:xfrm>
              <a:off x="673" y="2759"/>
              <a:ext cx="1813"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i="0" u="none" strike="noStrike" kern="1200" cap="none" spc="0" normalizeH="0" baseline="0" noProof="0" dirty="0">
                  <a:ln>
                    <a:noFill/>
                  </a:ln>
                  <a:solidFill>
                    <a:srgbClr val="0033CC"/>
                  </a:solidFill>
                  <a:effectLst>
                    <a:glow rad="165100">
                      <a:srgbClr val="FFFFFF"/>
                    </a:glow>
                  </a:effectLst>
                  <a:uLnTx/>
                  <a:uFillTx/>
                  <a:latin typeface="Arial" panose="020B0604020202020204" pitchFamily="34" charset="0"/>
                  <a:ea typeface="MS Gothic" charset="0"/>
                  <a:cs typeface="Arial" panose="020B0604020202020204" pitchFamily="34" charset="0"/>
                </a:rPr>
                <a:t>أفريقيا</a:t>
              </a:r>
              <a:endParaRPr kumimoji="0" lang="en-GB" sz="3530" b="1" i="0" u="none" strike="noStrike" kern="1200" cap="none" spc="0" normalizeH="0" baseline="0" noProof="0" dirty="0">
                <a:ln>
                  <a:noFill/>
                </a:ln>
                <a:solidFill>
                  <a:srgbClr val="0033CC"/>
                </a:solidFill>
                <a:effectLst>
                  <a:glow rad="165100">
                    <a:srgbClr val="FFFFFF"/>
                  </a:glow>
                </a:effectLst>
                <a:uLnTx/>
                <a:uFillTx/>
                <a:latin typeface="Arial" panose="020B0604020202020204" pitchFamily="34" charset="0"/>
                <a:ea typeface="MS Gothic" charset="0"/>
                <a:cs typeface="Arial" panose="020B0604020202020204" pitchFamily="34" charset="0"/>
              </a:endParaRPr>
            </a:p>
          </p:txBody>
        </p:sp>
        <p:sp>
          <p:nvSpPr>
            <p:cNvPr id="102445" name="Text Box 18"/>
            <p:cNvSpPr txBox="1">
              <a:spLocks noChangeArrowheads="1"/>
            </p:cNvSpPr>
            <p:nvPr/>
          </p:nvSpPr>
          <p:spPr bwMode="auto">
            <a:xfrm>
              <a:off x="4656" y="1957"/>
              <a:ext cx="1029"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i="0" u="none" strike="noStrike" kern="1200" cap="none" spc="0" normalizeH="0" baseline="0" noProof="0" dirty="0">
                  <a:ln>
                    <a:noFill/>
                  </a:ln>
                  <a:solidFill>
                    <a:srgbClr val="0033CC"/>
                  </a:solidFill>
                  <a:effectLst>
                    <a:glow rad="165100">
                      <a:srgbClr val="FFFFFF"/>
                    </a:glow>
                  </a:effectLst>
                  <a:uLnTx/>
                  <a:uFillTx/>
                  <a:latin typeface="Arial" panose="020B0604020202020204" pitchFamily="34" charset="0"/>
                  <a:ea typeface="MS Gothic" charset="0"/>
                  <a:cs typeface="Arial" panose="020B0604020202020204" pitchFamily="34" charset="0"/>
                </a:rPr>
                <a:t>آسيا</a:t>
              </a:r>
              <a:endParaRPr kumimoji="0" lang="en-GB" sz="3530" b="1" i="0" u="none" strike="noStrike" kern="1200" cap="none" spc="0" normalizeH="0" baseline="0" noProof="0" dirty="0">
                <a:ln>
                  <a:noFill/>
                </a:ln>
                <a:solidFill>
                  <a:srgbClr val="0033CC"/>
                </a:solidFill>
                <a:effectLst>
                  <a:glow rad="165100">
                    <a:srgbClr val="FFFFFF"/>
                  </a:glow>
                </a:effectLst>
                <a:uLnTx/>
                <a:uFillTx/>
                <a:latin typeface="Arial" panose="020B0604020202020204" pitchFamily="34" charset="0"/>
                <a:ea typeface="MS Gothic" charset="0"/>
                <a:cs typeface="Arial" panose="020B0604020202020204" pitchFamily="34" charset="0"/>
              </a:endParaRPr>
            </a:p>
          </p:txBody>
        </p:sp>
        <p:sp>
          <p:nvSpPr>
            <p:cNvPr id="102446" name="Text Box 19"/>
            <p:cNvSpPr txBox="1">
              <a:spLocks noChangeArrowheads="1"/>
            </p:cNvSpPr>
            <p:nvPr/>
          </p:nvSpPr>
          <p:spPr bwMode="auto">
            <a:xfrm>
              <a:off x="803" y="1600"/>
              <a:ext cx="199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985"/>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177" b="1" i="0" u="none" strike="noStrike" kern="1200" cap="none" spc="0" normalizeH="0" baseline="0" noProof="0" dirty="0">
                  <a:ln>
                    <a:noFill/>
                  </a:ln>
                  <a:solidFill>
                    <a:srgbClr val="0033CC"/>
                  </a:solidFill>
                  <a:effectLst>
                    <a:glow rad="165100">
                      <a:srgbClr val="FFFFFF"/>
                    </a:glow>
                  </a:effectLst>
                  <a:uLnTx/>
                  <a:uFillTx/>
                  <a:latin typeface="Arial" panose="020B0604020202020204" pitchFamily="34" charset="0"/>
                  <a:ea typeface="MS Gothic" charset="0"/>
                  <a:cs typeface="Arial" panose="020B0604020202020204" pitchFamily="34" charset="0"/>
                </a:rPr>
                <a:t>أوروبا</a:t>
              </a:r>
              <a:endParaRPr kumimoji="0" lang="en-GB" sz="3177" b="1" i="0" u="none" strike="noStrike" kern="1200" cap="none" spc="0" normalizeH="0" baseline="0" noProof="0" dirty="0">
                <a:ln>
                  <a:noFill/>
                </a:ln>
                <a:solidFill>
                  <a:srgbClr val="0033CC"/>
                </a:solidFill>
                <a:effectLst>
                  <a:glow rad="165100">
                    <a:srgbClr val="FFFFFF"/>
                  </a:glow>
                </a:effectLst>
                <a:uLnTx/>
                <a:uFillTx/>
                <a:latin typeface="Arial" panose="020B0604020202020204" pitchFamily="34" charset="0"/>
                <a:ea typeface="MS Gothic" charset="0"/>
                <a:cs typeface="Arial" panose="020B0604020202020204" pitchFamily="34" charset="0"/>
              </a:endParaRPr>
            </a:p>
          </p:txBody>
        </p:sp>
        <p:sp>
          <p:nvSpPr>
            <p:cNvPr id="102447" name="Text Box 20"/>
            <p:cNvSpPr txBox="1">
              <a:spLocks noChangeArrowheads="1"/>
            </p:cNvSpPr>
            <p:nvPr/>
          </p:nvSpPr>
          <p:spPr bwMode="auto">
            <a:xfrm>
              <a:off x="4599" y="3922"/>
              <a:ext cx="1160" cy="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710"/>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735" b="1" i="0" u="none" strike="noStrike" kern="1200" cap="none" spc="0" normalizeH="0" baseline="0" noProof="0" dirty="0">
                  <a:ln>
                    <a:noFill/>
                  </a:ln>
                  <a:solidFill>
                    <a:srgbClr val="0033CC"/>
                  </a:solidFill>
                  <a:effectLst>
                    <a:glow rad="165100">
                      <a:srgbClr val="FFFFFF"/>
                    </a:glow>
                  </a:effectLst>
                  <a:uLnTx/>
                  <a:uFillTx/>
                  <a:latin typeface="Arial" panose="020B0604020202020204" pitchFamily="34" charset="0"/>
                  <a:ea typeface="MS Gothic" charset="0"/>
                  <a:cs typeface="Arial" panose="020B0604020202020204" pitchFamily="34" charset="0"/>
                </a:rPr>
                <a:t>العربية</a:t>
              </a:r>
              <a:endParaRPr kumimoji="0" lang="en-GB" sz="2735" b="1" i="0" u="none" strike="noStrike" kern="1200" cap="none" spc="0" normalizeH="0" baseline="0" noProof="0" dirty="0">
                <a:ln>
                  <a:noFill/>
                </a:ln>
                <a:solidFill>
                  <a:srgbClr val="0033CC"/>
                </a:solidFill>
                <a:effectLst>
                  <a:glow rad="165100">
                    <a:srgbClr val="FFFFFF"/>
                  </a:glow>
                </a:effectLst>
                <a:uLnTx/>
                <a:uFillTx/>
                <a:latin typeface="Arial" panose="020B0604020202020204" pitchFamily="34" charset="0"/>
                <a:ea typeface="MS Gothic" charset="0"/>
                <a:cs typeface="Arial" panose="020B0604020202020204" pitchFamily="34" charset="0"/>
              </a:endParaRPr>
            </a:p>
          </p:txBody>
        </p:sp>
      </p:grpSp>
      <p:sp>
        <p:nvSpPr>
          <p:cNvPr id="102418" name="Text Box 21"/>
          <p:cNvSpPr txBox="1">
            <a:spLocks noChangeArrowheads="1"/>
          </p:cNvSpPr>
          <p:nvPr/>
        </p:nvSpPr>
        <p:spPr bwMode="auto">
          <a:xfrm>
            <a:off x="6404162" y="4668658"/>
            <a:ext cx="2110463"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rPr>
              <a:t>أورشليم</a:t>
            </a:r>
            <a:endParaRPr kumimoji="0" lang="en-GB" sz="2206" b="1" i="0" u="none" strike="noStrike" kern="1200" cap="none" spc="0" normalizeH="0" baseline="0" noProof="0" dirty="0">
              <a:ln>
                <a:noFill/>
              </a:ln>
              <a:solidFill>
                <a:srgbClr val="000000"/>
              </a:solidFill>
              <a:effectLst>
                <a:glow rad="165100">
                  <a:srgbClr val="FFFFFF"/>
                </a:glow>
              </a:effectLst>
              <a:uLnTx/>
              <a:uFillTx/>
              <a:latin typeface="Arial" panose="020B0604020202020204" pitchFamily="34" charset="0"/>
              <a:ea typeface="MS Gothic" charset="0"/>
              <a:cs typeface="Arial" panose="020B0604020202020204" pitchFamily="34" charset="0"/>
            </a:endParaRPr>
          </a:p>
        </p:txBody>
      </p:sp>
      <p:grpSp>
        <p:nvGrpSpPr>
          <p:cNvPr id="3" name="Group 22"/>
          <p:cNvGrpSpPr>
            <a:grpSpLocks/>
          </p:cNvGrpSpPr>
          <p:nvPr/>
        </p:nvGrpSpPr>
        <p:grpSpPr bwMode="auto">
          <a:xfrm>
            <a:off x="858651" y="5475475"/>
            <a:ext cx="6155569" cy="1196228"/>
            <a:chOff x="517" y="3909"/>
            <a:chExt cx="4528"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4" name="Rectangle 24"/>
            <p:cNvSpPr>
              <a:spLocks noChangeArrowheads="1"/>
            </p:cNvSpPr>
            <p:nvPr/>
          </p:nvSpPr>
          <p:spPr bwMode="auto">
            <a:xfrm>
              <a:off x="587" y="3933"/>
              <a:ext cx="4458" cy="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p>
              <a:pPr marL="0" marR="0" lvl="0" indent="0" algn="ctr" defTabSz="397830" rtl="0" eaLnBrk="0" fontAlgn="base" latinLnBrk="0" hangingPunct="0">
                <a:lnSpc>
                  <a:spcPct val="93000"/>
                </a:lnSpc>
                <a:spcBef>
                  <a:spcPct val="0"/>
                </a:spcBef>
                <a:spcAft>
                  <a:spcPct val="0"/>
                </a:spcAft>
                <a:buClr>
                  <a:srgbClr val="000000"/>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ar-JO"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الأهمية: زرع العديد من الكنائس؛ الدعوة إلى </a:t>
              </a:r>
              <a:r>
                <a:rPr kumimoji="0" lang="ar-JO" sz="2206" b="1" i="0"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مكدونية</a:t>
              </a:r>
              <a:r>
                <a:rPr kumimoji="0" lang="ar-JO"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في الطريق إلى أثينا، "الإله المجهول"؛ آريوس باغوس؛ إقامة طويلة في </a:t>
              </a:r>
              <a:r>
                <a:rPr kumimoji="0" lang="ar-JO" sz="2206" b="1" i="0"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كورنثوس</a:t>
              </a:r>
              <a:r>
                <a:rPr kumimoji="0" lang="ar-JO"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a:t>
              </a:r>
              <a:endParaRPr kumimoji="0" lang="en-GB"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4" name="Group 25"/>
          <p:cNvGrpSpPr>
            <a:grpSpLocks/>
          </p:cNvGrpSpPr>
          <p:nvPr/>
        </p:nvGrpSpPr>
        <p:grpSpPr bwMode="auto">
          <a:xfrm>
            <a:off x="858652" y="4707872"/>
            <a:ext cx="5213537"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2" name="Text Box 27"/>
            <p:cNvSpPr txBox="1">
              <a:spLocks noChangeArrowheads="1"/>
            </p:cNvSpPr>
            <p:nvPr/>
          </p:nvSpPr>
          <p:spPr bwMode="auto">
            <a:xfrm>
              <a:off x="547" y="3370"/>
              <a:ext cx="3692"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765"/>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2. "الزخم </a:t>
              </a:r>
              <a:r>
                <a:rPr kumimoji="0" lang="ar-JO" sz="2824" b="1" i="0"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الأوروبي</a:t>
              </a:r>
              <a:r>
                <a:rPr kumimoji="0" lang="ar-JO"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a:t>
              </a:r>
              <a:endParaRPr kumimoji="0" lang="en-GB"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sp>
        <p:nvSpPr>
          <p:cNvPr id="47132" name="Text Box 28"/>
          <p:cNvSpPr txBox="1">
            <a:spLocks noChangeArrowheads="1"/>
          </p:cNvSpPr>
          <p:nvPr/>
        </p:nvSpPr>
        <p:spPr bwMode="auto">
          <a:xfrm>
            <a:off x="820831" y="4188199"/>
            <a:ext cx="1666875"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9927" rtl="0" eaLnBrk="0" fontAlgn="base" latinLnBrk="0" hangingPunct="0">
              <a:lnSpc>
                <a:spcPct val="93000"/>
              </a:lnSpc>
              <a:spcBef>
                <a:spcPts val="99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588"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الرسل 15- 18</a:t>
            </a:r>
            <a:endParaRPr kumimoji="0" lang="en-GB" sz="1588"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pic>
        <p:nvPicPr>
          <p:cNvPr id="47133" name="Picture 29"/>
          <p:cNvPicPr>
            <a:picLocks noChangeAspect="1" noChangeArrowheads="1"/>
          </p:cNvPicPr>
          <p:nvPr/>
        </p:nvPicPr>
        <p:blipFill>
          <a:blip r:embed="rId5"/>
          <a:srcRect/>
          <a:stretch>
            <a:fillRect/>
          </a:stretch>
        </p:blipFill>
        <p:spPr bwMode="auto">
          <a:xfrm>
            <a:off x="4833515" y="626972"/>
            <a:ext cx="3233319" cy="235631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428225" y="6227670"/>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55" name="Text Box 32"/>
          <p:cNvSpPr txBox="1">
            <a:spLocks noChangeArrowheads="1"/>
          </p:cNvSpPr>
          <p:nvPr/>
        </p:nvSpPr>
        <p:spPr bwMode="auto">
          <a:xfrm>
            <a:off x="902559" y="6558545"/>
            <a:ext cx="804454" cy="1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497"/>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794" b="1" i="0" u="none" strike="noStrike" kern="1200" cap="none" spc="0" normalizeH="0" baseline="0" noProof="0">
                <a:ln>
                  <a:noFill/>
                </a:ln>
                <a:solidFill>
                  <a:srgbClr val="FFFFFF"/>
                </a:solidFill>
                <a:effectLst/>
                <a:uLnTx/>
                <a:uFillTx/>
                <a:latin typeface="Times New Roman" charset="0"/>
                <a:ea typeface="MS Gothic" charset="0"/>
                <a:cs typeface="MS Gothic" charset="0"/>
              </a:rPr>
              <a:t>©2006 TBBMI</a:t>
            </a:r>
          </a:p>
        </p:txBody>
      </p:sp>
      <p:sp>
        <p:nvSpPr>
          <p:cNvPr id="95256" name="Text Box 33"/>
          <p:cNvSpPr txBox="1">
            <a:spLocks noChangeArrowheads="1"/>
          </p:cNvSpPr>
          <p:nvPr/>
        </p:nvSpPr>
        <p:spPr bwMode="auto">
          <a:xfrm>
            <a:off x="8277171" y="6542456"/>
            <a:ext cx="29790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55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882" b="1" i="0" u="none" strike="noStrike" kern="1200" cap="none" spc="0" normalizeH="0" baseline="0" noProof="0">
                <a:ln>
                  <a:noFill/>
                </a:ln>
                <a:solidFill>
                  <a:srgbClr val="FFFFFF"/>
                </a:solidFill>
                <a:effectLst/>
                <a:uLnTx/>
                <a:uFillTx/>
                <a:latin typeface="Comic Sans MS" charset="0"/>
                <a:ea typeface="MS Gothic" charset="0"/>
                <a:cs typeface="MS Gothic" charset="0"/>
              </a:rPr>
              <a:t>44</a:t>
            </a:r>
          </a:p>
        </p:txBody>
      </p:sp>
      <p:sp>
        <p:nvSpPr>
          <p:cNvPr id="95257" name="Text Box 34"/>
          <p:cNvSpPr txBox="1">
            <a:spLocks noChangeArrowheads="1"/>
          </p:cNvSpPr>
          <p:nvPr/>
        </p:nvSpPr>
        <p:spPr bwMode="auto">
          <a:xfrm>
            <a:off x="8580048" y="6487721"/>
            <a:ext cx="270654" cy="28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i="0" u="none" strike="noStrike" kern="1200" cap="none" spc="0" normalizeH="0" baseline="0" noProof="0">
                <a:ln>
                  <a:noFill/>
                </a:ln>
                <a:solidFill>
                  <a:srgbClr val="FFFFFF"/>
                </a:solidFill>
                <a:effectLst/>
                <a:uLnTx/>
                <a:uFillTx/>
                <a:latin typeface="Comic Sans MS" charset="0"/>
                <a:ea typeface="MS Gothic" charset="0"/>
                <a:cs typeface="MS Gothic" charset="0"/>
              </a:rPr>
              <a:t>5</a:t>
            </a:r>
          </a:p>
        </p:txBody>
      </p:sp>
      <p:grpSp>
        <p:nvGrpSpPr>
          <p:cNvPr id="5" name="Group 35"/>
          <p:cNvGrpSpPr>
            <a:grpSpLocks/>
          </p:cNvGrpSpPr>
          <p:nvPr/>
        </p:nvGrpSpPr>
        <p:grpSpPr bwMode="auto">
          <a:xfrm>
            <a:off x="1077166" y="705916"/>
            <a:ext cx="3604092"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70" name="Text Box 37"/>
            <p:cNvSpPr txBox="1">
              <a:spLocks noChangeArrowheads="1"/>
            </p:cNvSpPr>
            <p:nvPr/>
          </p:nvSpPr>
          <p:spPr bwMode="auto">
            <a:xfrm>
              <a:off x="575" y="1116"/>
              <a:ext cx="2573" cy="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1" eaLnBrk="0" fontAlgn="base" latinLnBrk="0" hangingPunct="0">
                <a:lnSpc>
                  <a:spcPct val="93000"/>
                </a:lnSpc>
                <a:spcBef>
                  <a:spcPts val="3640"/>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49 – 52 </a:t>
              </a:r>
              <a:br>
                <a:rPr kumimoji="0" lang="en-US"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br>
              <a:r>
                <a:rPr kumimoji="0" lang="ar-JO"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ب. م</a:t>
              </a:r>
            </a:p>
          </p:txBody>
        </p:sp>
      </p:grpSp>
      <p:sp>
        <p:nvSpPr>
          <p:cNvPr id="47142" name="AutoShape 38"/>
          <p:cNvSpPr>
            <a:spLocks noChangeArrowheads="1"/>
          </p:cNvSpPr>
          <p:nvPr/>
        </p:nvSpPr>
        <p:spPr bwMode="auto">
          <a:xfrm>
            <a:off x="5045448" y="1390931"/>
            <a:ext cx="2808475"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3" name="AutoShape 39"/>
          <p:cNvSpPr>
            <a:spLocks noChangeArrowheads="1"/>
          </p:cNvSpPr>
          <p:nvPr/>
        </p:nvSpPr>
        <p:spPr bwMode="auto">
          <a:xfrm rot="5400000">
            <a:off x="6514121" y="3786888"/>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4" name="AutoShape 40"/>
          <p:cNvSpPr>
            <a:spLocks noChangeArrowheads="1"/>
          </p:cNvSpPr>
          <p:nvPr/>
        </p:nvSpPr>
        <p:spPr bwMode="auto">
          <a:xfrm rot="1200000">
            <a:off x="5415243" y="3140449"/>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5" name="AutoShape 41"/>
          <p:cNvSpPr>
            <a:spLocks noChangeArrowheads="1"/>
          </p:cNvSpPr>
          <p:nvPr/>
        </p:nvSpPr>
        <p:spPr bwMode="auto">
          <a:xfrm rot="15180000">
            <a:off x="4782811" y="3642613"/>
            <a:ext cx="609320"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6" name="AutoShape 42"/>
          <p:cNvSpPr>
            <a:spLocks noChangeArrowheads="1"/>
          </p:cNvSpPr>
          <p:nvPr/>
        </p:nvSpPr>
        <p:spPr bwMode="auto">
          <a:xfrm rot="11640000">
            <a:off x="4866155" y="4385703"/>
            <a:ext cx="6079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7" name="AutoShape 43"/>
          <p:cNvSpPr>
            <a:spLocks noChangeArrowheads="1"/>
          </p:cNvSpPr>
          <p:nvPr/>
        </p:nvSpPr>
        <p:spPr bwMode="auto">
          <a:xfrm rot="11640000">
            <a:off x="5789240" y="4675655"/>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9" name="Text Box 45"/>
          <p:cNvSpPr txBox="1">
            <a:spLocks noChangeArrowheads="1"/>
          </p:cNvSpPr>
          <p:nvPr/>
        </p:nvSpPr>
        <p:spPr bwMode="auto">
          <a:xfrm>
            <a:off x="4826146" y="2603026"/>
            <a:ext cx="3396783" cy="398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103"/>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i="0"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rPr>
              <a:t>أثينا القديمة</a:t>
            </a:r>
            <a:endParaRPr kumimoji="0" lang="en-GB" sz="2206" b="1" i="0"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endParaRPr>
          </a:p>
        </p:txBody>
      </p:sp>
      <p:sp>
        <p:nvSpPr>
          <p:cNvPr id="95266" name="Title 1"/>
          <p:cNvSpPr>
            <a:spLocks noGrp="1"/>
          </p:cNvSpPr>
          <p:nvPr>
            <p:ph type="title" idx="4294967295"/>
          </p:nvPr>
        </p:nvSpPr>
        <p:spPr bwMode="auto">
          <a:xfrm>
            <a:off x="578504" y="-603717"/>
            <a:ext cx="7986993" cy="57710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2. "الزخم</a:t>
            </a:r>
            <a:r>
              <a:rPr lang="ar-JO" sz="2824" b="1" u="sng" dirty="0">
                <a:solidFill>
                  <a:srgbClr val="FF0000"/>
                </a:solidFill>
                <a:latin typeface="Arial" panose="020B0604020202020204" pitchFamily="34" charset="0"/>
                <a:cs typeface="Arial" panose="020B0604020202020204" pitchFamily="34" charset="0"/>
              </a:rPr>
              <a:t> </a:t>
            </a:r>
            <a:r>
              <a:rPr lang="ar-JO" sz="2824" b="1" i="1" u="sng" dirty="0">
                <a:solidFill>
                  <a:srgbClr val="FF0000"/>
                </a:solidFill>
                <a:latin typeface="Arial" panose="020B0604020202020204" pitchFamily="34" charset="0"/>
                <a:cs typeface="Arial" panose="020B0604020202020204" pitchFamily="34" charset="0"/>
              </a:rPr>
              <a:t>الأوروبي</a:t>
            </a:r>
            <a:r>
              <a:rPr lang="ar-JO" sz="2824"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6" name="Freeform 5"/>
          <p:cNvSpPr/>
          <p:nvPr/>
        </p:nvSpPr>
        <p:spPr>
          <a:xfrm>
            <a:off x="4706471" y="3210485"/>
            <a:ext cx="1902199"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0575" tIns="40286" rIns="80575" bIns="40286"/>
          <a:lstStyle/>
          <a:p>
            <a:pPr marL="0" marR="0" lvl="0" indent="0" algn="l" defTabSz="402867"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outerShdw blurRad="50800" dist="101600" dir="2700000" algn="tl" rotWithShape="0">
                  <a:srgbClr val="000000">
                    <a:alpha val="96000"/>
                  </a:srgbClr>
                </a:outerShdw>
              </a:effectLst>
              <a:uLnTx/>
              <a:uFillTx/>
              <a:latin typeface="Times New Roman" pitchFamily="-108" charset="0"/>
              <a:ea typeface="ＭＳ Ｐゴシック" charset="0"/>
            </a:endParaRPr>
          </a:p>
        </p:txBody>
      </p:sp>
      <p:sp>
        <p:nvSpPr>
          <p:cNvPr id="102414" name="Text Box 13"/>
          <p:cNvSpPr txBox="1">
            <a:spLocks noChangeArrowheads="1"/>
          </p:cNvSpPr>
          <p:nvPr/>
        </p:nvSpPr>
        <p:spPr bwMode="auto">
          <a:xfrm>
            <a:off x="3919258" y="3787595"/>
            <a:ext cx="1415181"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206"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اعمال</a:t>
            </a:r>
            <a:r>
              <a:rPr lang="en-US" sz="8800" dirty="0">
                <a:latin typeface="Arial" charset="0"/>
                <a:ea typeface="Osaka" charset="0"/>
                <a:cs typeface="Arial" charset="0"/>
              </a:rPr>
              <a:t> 18 </a:t>
            </a:r>
          </a:p>
        </p:txBody>
      </p:sp>
    </p:spTree>
    <p:extLst>
      <p:ext uri="{BB962C8B-B14F-4D97-AF65-F5344CB8AC3E}">
        <p14:creationId xmlns:p14="http://schemas.microsoft.com/office/powerpoint/2010/main" val="3019012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35872" y="4203"/>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875914" y="6569770"/>
            <a:ext cx="849338"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497"/>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794"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882"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794"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839844" y="6548059"/>
            <a:ext cx="59125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48" tIns="40272" rIns="80548" bIns="40272"/>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الأبيض المتوسط</a:t>
            </a:r>
            <a:endParaRPr kumimoji="0" lang="en-GB"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287"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المحيط الأطلسي</a:t>
            </a:r>
            <a:endParaRPr kumimoji="0" lang="en-GB"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288"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213"/>
              </a:spcBef>
              <a:spcAft>
                <a:spcPct val="0"/>
              </a:spcAft>
              <a:buClr>
                <a:srgbClr val="FFA27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941"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82166" y="3024193"/>
            <a:ext cx="1641808"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روما</a:t>
            </a:r>
            <a:r>
              <a:rPr kumimoji="0" lang="en-GB" sz="2206"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a:t>
            </a:r>
          </a:p>
        </p:txBody>
      </p:sp>
      <p:sp>
        <p:nvSpPr>
          <p:cNvPr id="104459" name="Text Box 10"/>
          <p:cNvSpPr txBox="1">
            <a:spLocks noChangeArrowheads="1"/>
          </p:cNvSpPr>
          <p:nvPr/>
        </p:nvSpPr>
        <p:spPr bwMode="auto">
          <a:xfrm>
            <a:off x="6404162" y="4150386"/>
            <a:ext cx="2605368"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السورية </a:t>
            </a:r>
            <a:endParaRPr kumimoji="0" lang="en-GB"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60" name="Text Box 11"/>
          <p:cNvSpPr txBox="1">
            <a:spLocks noChangeArrowheads="1"/>
          </p:cNvSpPr>
          <p:nvPr/>
        </p:nvSpPr>
        <p:spPr bwMode="auto">
          <a:xfrm>
            <a:off x="5923710" y="3501845"/>
            <a:ext cx="2892809"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a:t>
            </a:r>
            <a:r>
              <a:rPr kumimoji="0" lang="ar-JO" sz="2206" b="1" i="0" u="none" strike="noStrike" kern="1200" cap="none" spc="0" normalizeH="0" baseline="0" noProof="0" dirty="0" err="1">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بيسيدية</a:t>
            </a:r>
            <a:endParaRPr kumimoji="0" lang="en-GB"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61" name="Text Box 12"/>
          <p:cNvSpPr txBox="1">
            <a:spLocks noChangeArrowheads="1"/>
          </p:cNvSpPr>
          <p:nvPr/>
        </p:nvSpPr>
        <p:spPr bwMode="auto">
          <a:xfrm>
            <a:off x="3919272" y="3787595"/>
            <a:ext cx="1288107"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206"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endParaRPr>
          </a:p>
        </p:txBody>
      </p:sp>
      <p:sp>
        <p:nvSpPr>
          <p:cNvPr id="97294" name="Text Box 13"/>
          <p:cNvSpPr txBox="1">
            <a:spLocks noChangeArrowheads="1"/>
          </p:cNvSpPr>
          <p:nvPr/>
        </p:nvSpPr>
        <p:spPr bwMode="auto">
          <a:xfrm>
            <a:off x="4672853" y="3650317"/>
            <a:ext cx="298357" cy="54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ts val="1985"/>
              </a:spcBef>
              <a:spcAft>
                <a:spcPct val="0"/>
              </a:spcAft>
              <a:buClr>
                <a:srgbClr val="919191"/>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3828" y="3076022"/>
            <a:ext cx="2007085"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مكدونية</a:t>
            </a:r>
            <a:endParaRPr kumimoji="0" lang="en-GB"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grpSp>
        <p:nvGrpSpPr>
          <p:cNvPr id="97296" name="Group 15"/>
          <p:cNvGrpSpPr>
            <a:grpSpLocks/>
          </p:cNvGrpSpPr>
          <p:nvPr/>
        </p:nvGrpSpPr>
        <p:grpSpPr bwMode="auto">
          <a:xfrm>
            <a:off x="1077166" y="2241177"/>
            <a:ext cx="7124140" cy="3734361"/>
            <a:chOff x="673" y="1600"/>
            <a:chExt cx="5086" cy="2666"/>
          </a:xfrm>
        </p:grpSpPr>
        <p:sp>
          <p:nvSpPr>
            <p:cNvPr id="104492" name="Text Box 16"/>
            <p:cNvSpPr txBox="1">
              <a:spLocks noChangeArrowheads="1"/>
            </p:cNvSpPr>
            <p:nvPr/>
          </p:nvSpPr>
          <p:spPr bwMode="auto">
            <a:xfrm>
              <a:off x="673" y="2759"/>
              <a:ext cx="1813"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أفريقيا</a:t>
              </a:r>
              <a:endParaRPr kumimoji="0" lang="en-GB"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93" name="Text Box 17"/>
            <p:cNvSpPr txBox="1">
              <a:spLocks noChangeArrowheads="1"/>
            </p:cNvSpPr>
            <p:nvPr/>
          </p:nvSpPr>
          <p:spPr bwMode="auto">
            <a:xfrm>
              <a:off x="3959" y="2245"/>
              <a:ext cx="1191"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آسيا</a:t>
              </a:r>
              <a:endParaRPr kumimoji="0" lang="en-GB"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94" name="Text Box 18"/>
            <p:cNvSpPr txBox="1">
              <a:spLocks noChangeArrowheads="1"/>
            </p:cNvSpPr>
            <p:nvPr/>
          </p:nvSpPr>
          <p:spPr bwMode="auto">
            <a:xfrm>
              <a:off x="803" y="1600"/>
              <a:ext cx="199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985"/>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177"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أوروبا</a:t>
              </a:r>
              <a:endParaRPr kumimoji="0" lang="en-GB" sz="3177"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95" name="Text Box 19"/>
            <p:cNvSpPr txBox="1">
              <a:spLocks noChangeArrowheads="1"/>
            </p:cNvSpPr>
            <p:nvPr/>
          </p:nvSpPr>
          <p:spPr bwMode="auto">
            <a:xfrm>
              <a:off x="4599" y="3922"/>
              <a:ext cx="1160" cy="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710"/>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735"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ＭＳ Ｐゴシック" charset="0"/>
                  <a:cs typeface="Arial" panose="020B0604020202020204" pitchFamily="34" charset="0"/>
                </a:rPr>
                <a:t>العربية</a:t>
              </a:r>
              <a:endParaRPr kumimoji="0" lang="en-GB" sz="2735"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endParaRPr>
            </a:p>
          </p:txBody>
        </p:sp>
      </p:grpSp>
      <p:grpSp>
        <p:nvGrpSpPr>
          <p:cNvPr id="3" name="Group 20"/>
          <p:cNvGrpSpPr>
            <a:grpSpLocks/>
          </p:cNvGrpSpPr>
          <p:nvPr/>
        </p:nvGrpSpPr>
        <p:grpSpPr bwMode="auto">
          <a:xfrm>
            <a:off x="213120" y="5348008"/>
            <a:ext cx="851366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p>
              <a:pPr marL="0" marR="0" lvl="0" indent="0" algn="ctr" defTabSz="397830" rtl="0" eaLnBrk="0" fontAlgn="base" latinLnBrk="0" hangingPunct="0">
                <a:lnSpc>
                  <a:spcPct val="85000"/>
                </a:lnSpc>
                <a:spcBef>
                  <a:spcPct val="0"/>
                </a:spcBef>
                <a:spcAft>
                  <a:spcPct val="0"/>
                </a:spcAft>
                <a:buClr>
                  <a:srgbClr val="000000"/>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ar-JO"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الأهمية: وقتًا طويلاً في الكنيسة في </a:t>
              </a:r>
              <a:r>
                <a:rPr kumimoji="0" lang="ar-JO" sz="2206" b="1" i="0"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أفسس</a:t>
              </a:r>
              <a:r>
                <a:rPr kumimoji="0" lang="ar-JO"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إقامة شاب من الموت؛ كُتبت رسائل مهمة؛ أعمال شغب من قبل صنّاع التذكارات الأفسسيين في </a:t>
              </a:r>
              <a:r>
                <a:rPr kumimoji="0" lang="ar-JO" sz="2206" b="1" i="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ملعب</a:t>
              </a:r>
              <a:r>
                <a:rPr kumimoji="0" lang="ar-JO"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المدينة.</a:t>
              </a:r>
              <a:endParaRPr kumimoji="0" lang="en-GB"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sp>
        <p:nvSpPr>
          <p:cNvPr id="10446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أورشليم</a:t>
            </a:r>
            <a:endParaRPr kumimoji="0" lang="en-GB"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48152" name="Text Box 24"/>
          <p:cNvSpPr txBox="1">
            <a:spLocks noChangeArrowheads="1"/>
          </p:cNvSpPr>
          <p:nvPr/>
        </p:nvSpPr>
        <p:spPr bwMode="auto">
          <a:xfrm>
            <a:off x="906286" y="3757208"/>
            <a:ext cx="1668276"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9927" rtl="0" eaLnBrk="0" fontAlgn="base" latinLnBrk="0" hangingPunct="0">
              <a:lnSpc>
                <a:spcPct val="93000"/>
              </a:lnSpc>
              <a:spcBef>
                <a:spcPts val="99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588"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الرسل 18- 21</a:t>
            </a:r>
            <a:endParaRPr kumimoji="0" lang="en-GB" sz="1588"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nvGrpSpPr>
          <p:cNvPr id="4" name="Group 25"/>
          <p:cNvGrpSpPr>
            <a:grpSpLocks/>
          </p:cNvGrpSpPr>
          <p:nvPr/>
        </p:nvGrpSpPr>
        <p:grpSpPr bwMode="auto">
          <a:xfrm>
            <a:off x="329173" y="4648609"/>
            <a:ext cx="5399834"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765"/>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3. "الزخم </a:t>
              </a:r>
              <a:r>
                <a:rPr kumimoji="0" lang="ar-JO" sz="2824" b="1" i="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الآسيوي</a:t>
              </a:r>
              <a:r>
                <a:rPr kumimoji="0" lang="ar-JO"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a:t>
              </a:r>
              <a:endParaRPr kumimoji="0" lang="en-GB"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sp>
        <p:nvSpPr>
          <p:cNvPr id="48156" name="AutoShape 28"/>
          <p:cNvSpPr>
            <a:spLocks noChangeArrowheads="1"/>
          </p:cNvSpPr>
          <p:nvPr/>
        </p:nvSpPr>
        <p:spPr bwMode="auto">
          <a:xfrm rot="5940000">
            <a:off x="4785613" y="3733660"/>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68714" y="3717552"/>
            <a:ext cx="1680882"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a:t>
            </a:r>
            <a:r>
              <a:rPr kumimoji="0" lang="ar-JO"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أفسس</a:t>
            </a:r>
            <a:endParaRPr kumimoji="0" lang="en-GB"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grpSp>
        <p:nvGrpSpPr>
          <p:cNvPr id="5" name="Group 30"/>
          <p:cNvGrpSpPr>
            <a:grpSpLocks/>
          </p:cNvGrpSpPr>
          <p:nvPr/>
        </p:nvGrpSpPr>
        <p:grpSpPr bwMode="auto">
          <a:xfrm>
            <a:off x="4971210" y="191901"/>
            <a:ext cx="3802996" cy="2795868"/>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103"/>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t>
              </a:r>
              <a:r>
                <a:rPr kumimoji="0" lang="ar-JO" sz="2206" b="1" i="0"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rPr>
                <a:t>أفسس القديمة</a:t>
              </a:r>
              <a:endParaRPr kumimoji="0" lang="en-GB" sz="2206" b="1" i="0"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endParaRPr>
            </a:p>
          </p:txBody>
        </p:sp>
      </p:grpSp>
      <p:sp>
        <p:nvSpPr>
          <p:cNvPr id="97304" name="Text Box 33"/>
          <p:cNvSpPr txBox="1">
            <a:spLocks noChangeArrowheads="1"/>
          </p:cNvSpPr>
          <p:nvPr/>
        </p:nvSpPr>
        <p:spPr bwMode="auto">
          <a:xfrm>
            <a:off x="8489857" y="6222067"/>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838442" y="6544557"/>
            <a:ext cx="59125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340204" y="6542456"/>
            <a:ext cx="29790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55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882"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575146" y="6488422"/>
            <a:ext cx="270654" cy="28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5284301" y="797760"/>
            <a:ext cx="3227294"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flipH="1">
            <a:off x="654144" y="1014132"/>
            <a:ext cx="3200296"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1" eaLnBrk="0" fontAlgn="base" latinLnBrk="0" hangingPunct="0">
                <a:lnSpc>
                  <a:spcPct val="93000"/>
                </a:lnSpc>
                <a:spcBef>
                  <a:spcPts val="3640"/>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53 – 57</a:t>
              </a:r>
              <a:br>
                <a:rPr kumimoji="0" lang="en-US"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br>
              <a:r>
                <a:rPr kumimoji="0" lang="ar-JO"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ب. م</a:t>
              </a:r>
              <a:endParaRPr kumimoji="0" lang="en-GB"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8169" name="AutoShape 41"/>
          <p:cNvSpPr>
            <a:spLocks noChangeArrowheads="1"/>
          </p:cNvSpPr>
          <p:nvPr/>
        </p:nvSpPr>
        <p:spPr bwMode="auto">
          <a:xfrm rot="5400000">
            <a:off x="6542136" y="3968984"/>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43258" y="331694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5861" y="3454214"/>
            <a:ext cx="61072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496486" y="436469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0284" y="3501844"/>
            <a:ext cx="1899397" cy="1005722"/>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728383" y="-819430"/>
            <a:ext cx="7986993" cy="5084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3. "الزخم</a:t>
            </a:r>
            <a:r>
              <a:rPr lang="ar-JO" sz="2824" b="1" i="1" dirty="0">
                <a:latin typeface="Arial" panose="020B0604020202020204" pitchFamily="34" charset="0"/>
                <a:cs typeface="Arial" panose="020B0604020202020204" pitchFamily="34" charset="0"/>
              </a:rPr>
              <a:t> </a:t>
            </a:r>
            <a:r>
              <a:rPr lang="ar-JO" sz="2824" b="1" i="1" dirty="0">
                <a:solidFill>
                  <a:srgbClr val="FF0000"/>
                </a:solidFill>
                <a:latin typeface="Arial" panose="020B0604020202020204" pitchFamily="34" charset="0"/>
                <a:cs typeface="Arial" panose="020B0604020202020204" pitchFamily="34" charset="0"/>
              </a:rPr>
              <a:t>الأسيوي</a:t>
            </a:r>
            <a:r>
              <a:rPr lang="ar-JO" sz="2824"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اعمال</a:t>
            </a:r>
            <a:r>
              <a:rPr lang="en-US" sz="8800" dirty="0">
                <a:latin typeface="Arial" charset="0"/>
                <a:ea typeface="Osaka" charset="0"/>
                <a:cs typeface="Arial" charset="0"/>
              </a:rPr>
              <a:t> 19 </a:t>
            </a:r>
          </a:p>
        </p:txBody>
      </p:sp>
    </p:spTree>
    <p:extLst>
      <p:ext uri="{BB962C8B-B14F-4D97-AF65-F5344CB8AC3E}">
        <p14:creationId xmlns:p14="http://schemas.microsoft.com/office/powerpoint/2010/main" val="1206724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ar-SA" sz="3200" dirty="0">
                <a:solidFill>
                  <a:schemeClr val="bg1"/>
                </a:solidFill>
                <a:latin typeface="Arial" charset="0"/>
                <a:ea typeface="ＭＳ Ｐゴシック" charset="0"/>
                <a:cs typeface="Arial" charset="0"/>
              </a:rPr>
              <a:t>الرحلة التبشيرية الثالثة</a:t>
            </a:r>
            <a:endParaRPr lang="en-US" sz="3200" dirty="0">
              <a:solidFill>
                <a:schemeClr val="bg1"/>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967" tIns="45986" rIns="91967" bIns="45986" anchor="ctr"/>
          <a:lstStyle/>
          <a:p>
            <a:pPr lvl="0">
              <a:defRPr/>
            </a:pPr>
            <a:r>
              <a:rPr lang="ar-SA" sz="2800" b="1" dirty="0">
                <a:solidFill>
                  <a:srgbClr val="E9E2B6"/>
                </a:solidFill>
                <a:latin typeface="Arial" charset="0"/>
                <a:cs typeface="Arial" charset="0"/>
              </a:rPr>
              <a:t>اعمال ١٩ : ١٠</a:t>
            </a:r>
          </a:p>
          <a:p>
            <a:pPr lvl="0">
              <a:defRPr/>
            </a:pPr>
            <a:r>
              <a:rPr lang="ar-SA" sz="2800" b="1" dirty="0">
                <a:solidFill>
                  <a:srgbClr val="E9E2B6"/>
                </a:solidFill>
                <a:latin typeface="Arial" charset="0"/>
                <a:cs typeface="Arial" charset="0"/>
              </a:rPr>
              <a:t>وَكَانَ ذَلِكَ مُدَّةَ سَنَتَيْنِ حَتَّى سَمِعَ كَلِمَةَ الرَّبِّ يَسُوعَ جَمِيعُ السَّاكِنِينَ فِي أَسِيَّا مِنْ يَهُودٍ وَيُونَانِيِّينَ. </a:t>
            </a: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523113"/>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SA" sz="2800" b="1" dirty="0">
                <a:solidFill>
                  <a:srgbClr val="FFFFFF"/>
                </a:solidFill>
                <a:latin typeface="Arial" charset="0"/>
              </a:rPr>
              <a:t>أفسس</a:t>
            </a:r>
            <a:endParaRPr kumimoji="0" lang="en-US" sz="2800" b="1" i="0" u="none" strike="noStrike" kern="1200" cap="none" spc="0" normalizeH="0" baseline="0" noProof="0" dirty="0">
              <a:ln>
                <a:noFill/>
              </a:ln>
              <a:solidFill>
                <a:srgbClr val="FFFFFF"/>
              </a:solidFill>
              <a:effectLst/>
              <a:uLnTx/>
              <a:uFillTx/>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اعمال</a:t>
            </a:r>
            <a:r>
              <a:rPr lang="en-US" sz="8800" dirty="0">
                <a:latin typeface="Arial" charset="0"/>
                <a:ea typeface="Osaka" charset="0"/>
                <a:cs typeface="Arial" charset="0"/>
              </a:rPr>
              <a:t> 24 </a:t>
            </a:r>
          </a:p>
        </p:txBody>
      </p:sp>
    </p:spTree>
    <p:extLst>
      <p:ext uri="{BB962C8B-B14F-4D97-AF65-F5344CB8AC3E}">
        <p14:creationId xmlns:p14="http://schemas.microsoft.com/office/powerpoint/2010/main" val="1267822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Feli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Rot="1" noChangeArrowheads="1"/>
          </p:cNvSpPr>
          <p:nvPr>
            <p:ph type="title"/>
          </p:nvPr>
        </p:nvSpPr>
        <p:spPr>
          <a:xfrm>
            <a:off x="457200" y="3657607"/>
            <a:ext cx="8458200" cy="3001963"/>
          </a:xfrm>
        </p:spPr>
        <p:txBody>
          <a:bodyPr/>
          <a:lstStyle/>
          <a:p>
            <a:pPr eaLnBrk="1" hangingPunct="1">
              <a:defRPr/>
            </a:pPr>
            <a:r>
              <a:rPr lang="ar-SA" dirty="0">
                <a:solidFill>
                  <a:schemeClr val="tx1"/>
                </a:solidFill>
                <a:latin typeface="Arial" panose="020B0604020202020204" pitchFamily="34" charset="0"/>
                <a:ea typeface="ＭＳ Ｐゴシック" charset="0"/>
                <a:cs typeface="Arial" panose="020B0604020202020204" pitchFamily="34" charset="0"/>
              </a:rPr>
              <a:t>حاول فيلكس (</a:t>
            </a:r>
            <a:r>
              <a:rPr lang="ar-SA" sz="4000" dirty="0">
                <a:solidFill>
                  <a:schemeClr val="tx1"/>
                </a:solidFill>
                <a:latin typeface="Arial" panose="020B0604020202020204" pitchFamily="34" charset="0"/>
                <a:ea typeface="ＭＳ Ｐゴシック" charset="0"/>
                <a:cs typeface="Arial" panose="020B0604020202020204" pitchFamily="34" charset="0"/>
              </a:rPr>
              <a:t>52- 59</a:t>
            </a:r>
            <a:r>
              <a:rPr lang="ar-SA" dirty="0">
                <a:solidFill>
                  <a:schemeClr val="tx1"/>
                </a:solidFill>
                <a:latin typeface="Arial" panose="020B0604020202020204" pitchFamily="34" charset="0"/>
                <a:ea typeface="ＭＳ Ｐゴシック" charset="0"/>
                <a:cs typeface="Arial" panose="020B0604020202020204" pitchFamily="34" charset="0"/>
              </a:rPr>
              <a:t> م) أن يجرّب بولس في قيصريّة، وسجنه من </a:t>
            </a:r>
            <a:r>
              <a:rPr lang="ar-SA" sz="4000" dirty="0">
                <a:solidFill>
                  <a:schemeClr val="tx1"/>
                </a:solidFill>
                <a:latin typeface="Arial" panose="020B0604020202020204" pitchFamily="34" charset="0"/>
                <a:ea typeface="ＭＳ Ｐゴシック" charset="0"/>
                <a:cs typeface="Arial" panose="020B0604020202020204" pitchFamily="34" charset="0"/>
              </a:rPr>
              <a:t>57- 59 </a:t>
            </a:r>
            <a:r>
              <a:rPr lang="ar-SA" dirty="0">
                <a:solidFill>
                  <a:schemeClr val="tx1"/>
                </a:solidFill>
                <a:latin typeface="Arial" panose="020B0604020202020204" pitchFamily="34" charset="0"/>
                <a:ea typeface="ＭＳ Ｐゴシック" charset="0"/>
                <a:cs typeface="Arial" panose="020B0604020202020204" pitchFamily="34" charset="0"/>
              </a:rPr>
              <a:t>م (أعمال الرسل </a:t>
            </a:r>
            <a:r>
              <a:rPr lang="ar-SA" sz="4000" dirty="0">
                <a:solidFill>
                  <a:schemeClr val="tx1"/>
                </a:solidFill>
                <a:latin typeface="Arial" panose="020B0604020202020204" pitchFamily="34" charset="0"/>
                <a:ea typeface="ＭＳ Ｐゴシック" charset="0"/>
                <a:cs typeface="Arial" panose="020B0604020202020204" pitchFamily="34" charset="0"/>
              </a:rPr>
              <a:t>24</a:t>
            </a:r>
            <a:r>
              <a:rPr lang="ar-SA" dirty="0">
                <a:solidFill>
                  <a:schemeClr val="tx1"/>
                </a:solidFill>
                <a:latin typeface="Arial" panose="020B0604020202020204" pitchFamily="34" charset="0"/>
                <a:ea typeface="ＭＳ Ｐゴシック" charset="0"/>
                <a:cs typeface="Arial" panose="020B0604020202020204" pitchFamily="34" charset="0"/>
              </a:rPr>
              <a:t>). لم يجد فيلكس بولس مذنبًا ومع ذلك سجنه</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38244" name="Text Box 4"/>
          <p:cNvSpPr txBox="1">
            <a:spLocks noChangeArrowheads="1"/>
          </p:cNvSpPr>
          <p:nvPr/>
        </p:nvSpPr>
        <p:spPr bwMode="auto">
          <a:xfrm>
            <a:off x="8382001" y="55566"/>
            <a:ext cx="712232" cy="45739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129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987ADF-1A11-3144-8563-52B1A58A59FA}"/>
              </a:ext>
            </a:extLst>
          </p:cNvPr>
          <p:cNvGrpSpPr/>
          <p:nvPr/>
        </p:nvGrpSpPr>
        <p:grpSpPr>
          <a:xfrm>
            <a:off x="1873250" y="1460500"/>
            <a:ext cx="5397500" cy="5397500"/>
            <a:chOff x="1873250" y="1460500"/>
            <a:chExt cx="5397500" cy="5397500"/>
          </a:xfrm>
        </p:grpSpPr>
        <p:pic>
          <p:nvPicPr>
            <p:cNvPr id="252930" name="Picture 2" descr="https://images-na.ssl-images-amazon.com/images/I/51YAZOdu3wL._SX425_.jpg">
              <a:extLst>
                <a:ext uri="{FF2B5EF4-FFF2-40B4-BE49-F238E27FC236}">
                  <a16:creationId xmlns:a16="http://schemas.microsoft.com/office/drawing/2014/main" id="{3102DF08-CC8D-6A4F-8432-8F9BD0247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1460500"/>
              <a:ext cx="5397500" cy="5397500"/>
            </a:xfrm>
            <a:prstGeom prst="rect">
              <a:avLst/>
            </a:prstGeom>
            <a:noFill/>
            <a:extLst>
              <a:ext uri="{909E8E84-426E-40DD-AFC4-6F175D3DCCD1}">
                <a14:hiddenFill xmlns:a14="http://schemas.microsoft.com/office/drawing/2010/main">
                  <a:solidFill>
                    <a:srgbClr val="FFFFFF"/>
                  </a:solidFill>
                </a14:hiddenFill>
              </a:ext>
            </a:extLst>
          </p:spPr>
        </p:pic>
        <p:sp>
          <p:nvSpPr>
            <p:cNvPr id="2" name="Trapezoid 1">
              <a:extLst>
                <a:ext uri="{FF2B5EF4-FFF2-40B4-BE49-F238E27FC236}">
                  <a16:creationId xmlns:a16="http://schemas.microsoft.com/office/drawing/2014/main" id="{3DE42589-40C5-7C4F-A15D-DE61FAF2DF46}"/>
                </a:ext>
              </a:extLst>
            </p:cNvPr>
            <p:cNvSpPr/>
            <p:nvPr/>
          </p:nvSpPr>
          <p:spPr bwMode="auto">
            <a:xfrm rot="10800000">
              <a:off x="2915816" y="2517180"/>
              <a:ext cx="3528392" cy="2880320"/>
            </a:xfrm>
            <a:prstGeom prst="trapezoid">
              <a:avLst>
                <a:gd name="adj" fmla="val 13410"/>
              </a:avLst>
            </a:prstGeom>
            <a:solidFill>
              <a:srgbClr val="CCCBC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SimSun" pitchFamily="2" charset="-122"/>
                <a:cs typeface="+mn-cs"/>
              </a:endParaRPr>
            </a:p>
          </p:txBody>
        </p:sp>
      </p:gr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هذا قدحكَ؟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8289B02F-CBCA-534B-9811-03FFBCD029EB}"/>
              </a:ext>
            </a:extLst>
          </p:cNvPr>
          <p:cNvSpPr txBox="1">
            <a:spLocks noChangeArrowheads="1"/>
          </p:cNvSpPr>
          <p:nvPr/>
        </p:nvSpPr>
        <p:spPr bwMode="auto">
          <a:xfrm>
            <a:off x="2915815" y="3101869"/>
            <a:ext cx="3384377" cy="105738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000000"/>
                </a:solidFill>
                <a:latin typeface="Arial" panose="020B0604020202020204" pitchFamily="34" charset="0"/>
                <a:ea typeface="ＭＳ Ｐゴシック" charset="0"/>
                <a:cs typeface="Arial" panose="020B0604020202020204" pitchFamily="34" charset="0"/>
              </a:rPr>
              <a:t>أنا أفضّل أن</a:t>
            </a:r>
            <a:b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أشـــهد</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1668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اعمال</a:t>
            </a:r>
            <a:r>
              <a:rPr lang="en-US" sz="8800" dirty="0">
                <a:latin typeface="Arial" charset="0"/>
                <a:ea typeface="Osaka" charset="0"/>
                <a:cs typeface="Arial" charset="0"/>
              </a:rPr>
              <a:t> 25 </a:t>
            </a:r>
          </a:p>
        </p:txBody>
      </p:sp>
    </p:spTree>
    <p:extLst>
      <p:ext uri="{BB962C8B-B14F-4D97-AF65-F5344CB8AC3E}">
        <p14:creationId xmlns:p14="http://schemas.microsoft.com/office/powerpoint/2010/main" val="21343884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Fes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1" name="Rectangle 3"/>
          <p:cNvSpPr>
            <a:spLocks noGrp="1" noRot="1" noChangeArrowheads="1"/>
          </p:cNvSpPr>
          <p:nvPr>
            <p:ph type="title"/>
          </p:nvPr>
        </p:nvSpPr>
        <p:spPr>
          <a:xfrm>
            <a:off x="0" y="5486400"/>
            <a:ext cx="9220200" cy="1143000"/>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كذلك حاكم بروكيوس فستوس بولس </a:t>
            </a:r>
            <a:br>
              <a:rPr lang="ar-JO" dirty="0">
                <a:solidFill>
                  <a:schemeClr val="tx1"/>
                </a:solidFill>
                <a:latin typeface="Arial" panose="020B0604020202020204" pitchFamily="34" charset="0"/>
                <a:ea typeface="ＭＳ Ｐゴシック" charset="0"/>
                <a:cs typeface="Arial" panose="020B0604020202020204" pitchFamily="34" charset="0"/>
              </a:rPr>
            </a:br>
            <a:r>
              <a:rPr lang="ar-JO" dirty="0">
                <a:solidFill>
                  <a:schemeClr val="tx1"/>
                </a:solidFill>
                <a:latin typeface="Arial" panose="020B0604020202020204" pitchFamily="34" charset="0"/>
                <a:ea typeface="ＭＳ Ｐゴシック" charset="0"/>
                <a:cs typeface="Arial" panose="020B0604020202020204" pitchFamily="34" charset="0"/>
              </a:rPr>
              <a:t>ووجده بريئَا (أعمال الرسل 25).</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8597900" y="55566"/>
            <a:ext cx="712232" cy="45739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129</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اعمال</a:t>
            </a:r>
            <a:r>
              <a:rPr lang="en-US" sz="8800" dirty="0">
                <a:latin typeface="Arial" charset="0"/>
                <a:ea typeface="Osaka" charset="0"/>
                <a:cs typeface="Arial" charset="0"/>
              </a:rPr>
              <a:t>  26 </a:t>
            </a:r>
          </a:p>
        </p:txBody>
      </p:sp>
    </p:spTree>
    <p:extLst>
      <p:ext uri="{BB962C8B-B14F-4D97-AF65-F5344CB8AC3E}">
        <p14:creationId xmlns:p14="http://schemas.microsoft.com/office/powerpoint/2010/main" val="36135828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Agrippa 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06731"/>
            <a:ext cx="5029200" cy="385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Rectangle 3"/>
          <p:cNvSpPr>
            <a:spLocks noGrp="1" noRot="1" noChangeArrowheads="1"/>
          </p:cNvSpPr>
          <p:nvPr>
            <p:ph type="title"/>
          </p:nvPr>
        </p:nvSpPr>
        <p:spPr>
          <a:xfrm>
            <a:off x="3124200" y="0"/>
            <a:ext cx="6019800" cy="3068638"/>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كذلك وجد أغريباس الثاني،</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حفيد هيرودس الأكبر،</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أن بولس برئ</a:t>
            </a:r>
            <a:br>
              <a:rPr lang="en-US" altLang="ja-JP" sz="4000" dirty="0">
                <a:latin typeface="Arial" charset="0"/>
                <a:ea typeface="ＭＳ Ｐゴシック" charset="0"/>
                <a:cs typeface="Arial" charset="0"/>
              </a:rPr>
            </a:br>
            <a:r>
              <a:rPr lang="en-US" altLang="ja-JP" sz="4000" dirty="0">
                <a:latin typeface="Arial" charset="0"/>
                <a:ea typeface="ＭＳ Ｐゴシック" charset="0"/>
                <a:cs typeface="Arial" charset="0"/>
              </a:rPr>
              <a:t>(</a:t>
            </a:r>
            <a:r>
              <a:rPr lang="ar-JO" altLang="ja-JP" sz="4000" dirty="0">
                <a:latin typeface="Arial" charset="0"/>
                <a:ea typeface="ＭＳ Ｐゴシック" charset="0"/>
                <a:cs typeface="Arial" charset="0"/>
              </a:rPr>
              <a:t>أعمال الرسل 26</a:t>
            </a:r>
            <a:r>
              <a:rPr lang="ar-JO" altLang="ja-JP" sz="3600" dirty="0">
                <a:latin typeface="Arial" charset="0"/>
                <a:ea typeface="ＭＳ Ｐゴシック" charset="0"/>
                <a:cs typeface="Arial" charset="0"/>
              </a:rPr>
              <a:t>: 31</a:t>
            </a:r>
            <a:r>
              <a:rPr lang="en-US" altLang="ja-JP" sz="4000" dirty="0">
                <a:latin typeface="Arial" charset="0"/>
                <a:ea typeface="ＭＳ Ｐゴシック" charset="0"/>
                <a:cs typeface="Arial" charset="0"/>
              </a:rPr>
              <a:t>)</a:t>
            </a:r>
            <a:endParaRPr lang="en-US" sz="4000" dirty="0">
              <a:latin typeface="Arial" charset="0"/>
              <a:ea typeface="ＭＳ Ｐゴシック" charset="0"/>
              <a:cs typeface="Arial" charset="0"/>
            </a:endParaRPr>
          </a:p>
        </p:txBody>
      </p:sp>
      <p:pic>
        <p:nvPicPr>
          <p:cNvPr id="4270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69984" t="16667" r="4462" b="43333"/>
          <a:stretch>
            <a:fillRect/>
          </a:stretch>
        </p:blipFill>
        <p:spPr bwMode="auto">
          <a:xfrm>
            <a:off x="1" y="-44624"/>
            <a:ext cx="320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Text Box 5"/>
          <p:cNvSpPr txBox="1">
            <a:spLocks noChangeArrowheads="1"/>
          </p:cNvSpPr>
          <p:nvPr/>
        </p:nvSpPr>
        <p:spPr bwMode="auto">
          <a:xfrm>
            <a:off x="0" y="6516159"/>
            <a:ext cx="3200401" cy="36922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800" b="0" i="0" u="none" strike="noStrike" kern="1200" cap="none" spc="0" normalizeH="0" baseline="0" noProof="0" dirty="0">
                <a:ln>
                  <a:noFill/>
                </a:ln>
                <a:solidFill>
                  <a:srgbClr val="000514"/>
                </a:solidFill>
                <a:effectLst/>
                <a:uLnTx/>
                <a:uFillTx/>
                <a:latin typeface="Arial" charset="0"/>
                <a:ea typeface="ＭＳ Ｐゴシック" charset="0"/>
                <a:cs typeface="Arial" charset="0"/>
              </a:rPr>
              <a:t> </a:t>
            </a:r>
            <a:r>
              <a:rPr kumimoji="0" lang="en-US" altLang="zh-CN" sz="1400" b="0" i="1" u="none" strike="noStrike" kern="1200" cap="none" spc="0" normalizeH="0" baseline="0" noProof="0" dirty="0">
                <a:ln>
                  <a:noFill/>
                </a:ln>
                <a:solidFill>
                  <a:srgbClr val="000514"/>
                </a:solidFill>
                <a:effectLst/>
                <a:uLnTx/>
                <a:uFillTx/>
                <a:latin typeface="Arial" charset="0"/>
                <a:ea typeface="ＭＳ Ｐゴシック" charset="0"/>
                <a:cs typeface="Arial" charset="0"/>
              </a:rPr>
              <a:t>Bible Visual Resource Book, </a:t>
            </a:r>
            <a:r>
              <a:rPr kumimoji="0" lang="en-US" altLang="zh-CN" sz="1400" b="0" i="0" u="none" strike="noStrike" kern="1200" cap="none" spc="0" normalizeH="0" baseline="0" noProof="0" dirty="0">
                <a:ln>
                  <a:noFill/>
                </a:ln>
                <a:solidFill>
                  <a:srgbClr val="000514"/>
                </a:solidFill>
                <a:effectLst/>
                <a:uLnTx/>
                <a:uFillTx/>
                <a:latin typeface="Arial" charset="0"/>
                <a:ea typeface="ＭＳ Ｐゴシック" charset="0"/>
                <a:cs typeface="Arial" charset="0"/>
              </a:rPr>
              <a:t>181</a:t>
            </a:r>
            <a:endParaRPr kumimoji="0" lang="en-US" sz="1400" b="0"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427013" name="Text Box 6"/>
          <p:cNvSpPr txBox="1">
            <a:spLocks noChangeArrowheads="1"/>
          </p:cNvSpPr>
          <p:nvPr/>
        </p:nvSpPr>
        <p:spPr bwMode="auto">
          <a:xfrm>
            <a:off x="8382000" y="5"/>
            <a:ext cx="717550"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اعمال</a:t>
            </a:r>
            <a:r>
              <a:rPr lang="en-US" sz="8800" dirty="0">
                <a:latin typeface="Arial" charset="0"/>
                <a:ea typeface="Osaka" charset="0"/>
                <a:cs typeface="Arial" charset="0"/>
              </a:rPr>
              <a:t> 28 </a:t>
            </a:r>
          </a:p>
        </p:txBody>
      </p:sp>
    </p:spTree>
    <p:extLst>
      <p:ext uri="{BB962C8B-B14F-4D97-AF65-F5344CB8AC3E}">
        <p14:creationId xmlns:p14="http://schemas.microsoft.com/office/powerpoint/2010/main" val="6256325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9330" name="Text Box 2"/>
          <p:cNvSpPr txBox="1">
            <a:spLocks noChangeArrowheads="1"/>
          </p:cNvSpPr>
          <p:nvPr/>
        </p:nvSpPr>
        <p:spPr bwMode="auto">
          <a:xfrm>
            <a:off x="873813" y="6564868"/>
            <a:ext cx="849338"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497"/>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794"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882"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794"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9331" name="Rectangle 3"/>
          <p:cNvSpPr>
            <a:spLocks noChangeArrowheads="1"/>
          </p:cNvSpPr>
          <p:nvPr/>
        </p:nvSpPr>
        <p:spPr bwMode="auto">
          <a:xfrm>
            <a:off x="7838442"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pic>
        <p:nvPicPr>
          <p:cNvPr id="491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174" y="474850"/>
            <a:ext cx="7716650" cy="5780834"/>
          </a:xfrm>
          <a:prstGeom prst="rect">
            <a:avLst/>
          </a:prstGeom>
          <a:noFill/>
          <a:ln w="9525">
            <a:noFill/>
            <a:round/>
            <a:headEnd/>
            <a:tailEnd/>
          </a:ln>
          <a:effectLst>
            <a:outerShdw blurRad="63500" dist="71785" dir="2700000" algn="ctr" rotWithShape="0">
              <a:srgbClr val="808080"/>
            </a:outerShdw>
          </a:effectLst>
        </p:spPr>
      </p:pic>
      <p:sp>
        <p:nvSpPr>
          <p:cNvPr id="99333"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الأبيض المتوسط</a:t>
            </a:r>
            <a:endParaRPr kumimoji="0" lang="en-GB" sz="1412"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34" name="Text Box 6"/>
          <p:cNvSpPr txBox="1">
            <a:spLocks noChangeArrowheads="1"/>
          </p:cNvSpPr>
          <p:nvPr/>
        </p:nvSpPr>
        <p:spPr bwMode="auto">
          <a:xfrm rot="1320000">
            <a:off x="701769" y="1394103"/>
            <a:ext cx="1323694" cy="49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9335" name="Freeform 7"/>
          <p:cNvSpPr>
            <a:spLocks noChangeArrowheads="1"/>
          </p:cNvSpPr>
          <p:nvPr/>
        </p:nvSpPr>
        <p:spPr bwMode="auto">
          <a:xfrm>
            <a:off x="6202456" y="5350809"/>
            <a:ext cx="886666"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9336" name="Rectangle 8"/>
          <p:cNvSpPr>
            <a:spLocks noChangeArrowheads="1"/>
          </p:cNvSpPr>
          <p:nvPr/>
        </p:nvSpPr>
        <p:spPr bwMode="auto">
          <a:xfrm>
            <a:off x="689162" y="495860"/>
            <a:ext cx="7715250"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9337" name="Text Box 9"/>
          <p:cNvSpPr txBox="1">
            <a:spLocks noChangeArrowheads="1"/>
          </p:cNvSpPr>
          <p:nvPr/>
        </p:nvSpPr>
        <p:spPr bwMode="auto">
          <a:xfrm>
            <a:off x="8597030" y="104215"/>
            <a:ext cx="254902" cy="368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213"/>
              </a:spcBef>
              <a:spcAft>
                <a:spcPct val="0"/>
              </a:spcAft>
              <a:buClr>
                <a:srgbClr val="FFA27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941"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6507" name="Text Box 10"/>
          <p:cNvSpPr txBox="1">
            <a:spLocks noChangeArrowheads="1"/>
          </p:cNvSpPr>
          <p:nvPr/>
        </p:nvSpPr>
        <p:spPr bwMode="auto">
          <a:xfrm>
            <a:off x="2982166" y="3024193"/>
            <a:ext cx="156082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روما</a:t>
            </a:r>
            <a:endParaRPr kumimoji="0" lang="en-GB" sz="2206"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endParaRPr>
          </a:p>
        </p:txBody>
      </p:sp>
      <p:sp>
        <p:nvSpPr>
          <p:cNvPr id="106508" name="Text Box 11"/>
          <p:cNvSpPr txBox="1">
            <a:spLocks noChangeArrowheads="1"/>
          </p:cNvSpPr>
          <p:nvPr/>
        </p:nvSpPr>
        <p:spPr bwMode="auto">
          <a:xfrm>
            <a:off x="6404162" y="4150386"/>
            <a:ext cx="260536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السورية</a:t>
            </a:r>
            <a:endParaRPr kumimoji="0" lang="en-GB"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09" name="Text Box 12"/>
          <p:cNvSpPr txBox="1">
            <a:spLocks noChangeArrowheads="1"/>
          </p:cNvSpPr>
          <p:nvPr/>
        </p:nvSpPr>
        <p:spPr bwMode="auto">
          <a:xfrm>
            <a:off x="5923710" y="3501845"/>
            <a:ext cx="2892809"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a:t>
            </a:r>
            <a:r>
              <a:rPr kumimoji="0" lang="ar-JO" sz="2206" b="1" i="0" u="none" strike="noStrike" kern="1200" cap="none" spc="0" normalizeH="0" baseline="0" noProof="0" dirty="0" err="1">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بيسيدية</a:t>
            </a:r>
            <a:endParaRPr kumimoji="0" lang="en-GB"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10" name="Text Box 13"/>
          <p:cNvSpPr txBox="1">
            <a:spLocks noChangeArrowheads="1"/>
          </p:cNvSpPr>
          <p:nvPr/>
        </p:nvSpPr>
        <p:spPr bwMode="auto">
          <a:xfrm>
            <a:off x="5168716" y="3717558"/>
            <a:ext cx="200541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أفسس</a:t>
            </a:r>
            <a:endParaRPr kumimoji="0" lang="en-GB"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11" name="Text Box 14"/>
          <p:cNvSpPr txBox="1">
            <a:spLocks noChangeArrowheads="1"/>
          </p:cNvSpPr>
          <p:nvPr/>
        </p:nvSpPr>
        <p:spPr bwMode="auto">
          <a:xfrm>
            <a:off x="3919272" y="3787595"/>
            <a:ext cx="1224571"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206"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endParaRPr>
          </a:p>
        </p:txBody>
      </p:sp>
      <p:sp>
        <p:nvSpPr>
          <p:cNvPr id="99343" name="Text Box 15"/>
          <p:cNvSpPr txBox="1">
            <a:spLocks noChangeArrowheads="1"/>
          </p:cNvSpPr>
          <p:nvPr/>
        </p:nvSpPr>
        <p:spPr bwMode="auto">
          <a:xfrm>
            <a:off x="4672853" y="3650317"/>
            <a:ext cx="298357" cy="54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ts val="1985"/>
              </a:spcBef>
              <a:spcAft>
                <a:spcPct val="0"/>
              </a:spcAft>
              <a:buClr>
                <a:srgbClr val="919191"/>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6513" name="Text Box 16"/>
          <p:cNvSpPr txBox="1">
            <a:spLocks noChangeArrowheads="1"/>
          </p:cNvSpPr>
          <p:nvPr/>
        </p:nvSpPr>
        <p:spPr bwMode="auto">
          <a:xfrm>
            <a:off x="4623828" y="3076022"/>
            <a:ext cx="200708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9345" name="Group 17"/>
          <p:cNvGrpSpPr>
            <a:grpSpLocks/>
          </p:cNvGrpSpPr>
          <p:nvPr/>
        </p:nvGrpSpPr>
        <p:grpSpPr bwMode="auto">
          <a:xfrm>
            <a:off x="1077166" y="2241177"/>
            <a:ext cx="7124140" cy="3734361"/>
            <a:chOff x="673" y="1600"/>
            <a:chExt cx="5086" cy="2666"/>
          </a:xfrm>
        </p:grpSpPr>
        <p:sp>
          <p:nvSpPr>
            <p:cNvPr id="106540" name="Text Box 18"/>
            <p:cNvSpPr txBox="1">
              <a:spLocks noChangeArrowheads="1"/>
            </p:cNvSpPr>
            <p:nvPr/>
          </p:nvSpPr>
          <p:spPr bwMode="auto">
            <a:xfrm>
              <a:off x="673" y="2759"/>
              <a:ext cx="1813"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أفريقيا</a:t>
              </a:r>
              <a:endParaRPr kumimoji="0" lang="en-GB" sz="3530" b="1" i="0"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41" name="Text Box 19"/>
            <p:cNvSpPr txBox="1">
              <a:spLocks noChangeArrowheads="1"/>
            </p:cNvSpPr>
            <p:nvPr/>
          </p:nvSpPr>
          <p:spPr bwMode="auto">
            <a:xfrm>
              <a:off x="4656" y="1957"/>
              <a:ext cx="1029"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53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6542" name="Text Box 20"/>
            <p:cNvSpPr txBox="1">
              <a:spLocks noChangeArrowheads="1"/>
            </p:cNvSpPr>
            <p:nvPr/>
          </p:nvSpPr>
          <p:spPr bwMode="auto">
            <a:xfrm>
              <a:off x="803" y="1600"/>
              <a:ext cx="199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985"/>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6543" name="Text Box 21"/>
            <p:cNvSpPr txBox="1">
              <a:spLocks noChangeArrowheads="1"/>
            </p:cNvSpPr>
            <p:nvPr/>
          </p:nvSpPr>
          <p:spPr bwMode="auto">
            <a:xfrm>
              <a:off x="4599" y="3922"/>
              <a:ext cx="1160"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710"/>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735"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sp>
        <p:nvSpPr>
          <p:cNvPr id="49174" name="Text Box 22"/>
          <p:cNvSpPr txBox="1">
            <a:spLocks noChangeArrowheads="1"/>
          </p:cNvSpPr>
          <p:nvPr/>
        </p:nvSpPr>
        <p:spPr bwMode="auto">
          <a:xfrm>
            <a:off x="976313" y="4182596"/>
            <a:ext cx="1668275"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9927" rtl="0" eaLnBrk="0" fontAlgn="base" latinLnBrk="0" hangingPunct="0">
              <a:lnSpc>
                <a:spcPct val="93000"/>
              </a:lnSpc>
              <a:spcBef>
                <a:spcPts val="99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588"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الرسل 21- 28</a:t>
            </a:r>
            <a:endParaRPr kumimoji="0" lang="en-GB" sz="1588"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0651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ar-JO"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أورشليم</a:t>
            </a:r>
            <a:endParaRPr kumimoji="0" lang="en-GB" sz="2206" b="1" i="0"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grpSp>
        <p:nvGrpSpPr>
          <p:cNvPr id="3" name="Group 24"/>
          <p:cNvGrpSpPr>
            <a:grpSpLocks/>
          </p:cNvGrpSpPr>
          <p:nvPr/>
        </p:nvGrpSpPr>
        <p:grpSpPr bwMode="auto">
          <a:xfrm>
            <a:off x="505665" y="4689662"/>
            <a:ext cx="4955971" cy="613522"/>
            <a:chOff x="501" y="3348"/>
            <a:chExt cx="3751" cy="438"/>
          </a:xfrm>
        </p:grpSpPr>
        <p:sp>
          <p:nvSpPr>
            <p:cNvPr id="49177" name="Rectangle 25"/>
            <p:cNvSpPr>
              <a:spLocks noChangeArrowheads="1"/>
            </p:cNvSpPr>
            <p:nvPr/>
          </p:nvSpPr>
          <p:spPr bwMode="auto">
            <a:xfrm>
              <a:off x="501" y="3348"/>
              <a:ext cx="3751"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9370" name="Text Box 26"/>
            <p:cNvSpPr txBox="1">
              <a:spLocks noChangeArrowheads="1"/>
            </p:cNvSpPr>
            <p:nvPr/>
          </p:nvSpPr>
          <p:spPr bwMode="auto">
            <a:xfrm>
              <a:off x="523" y="3366"/>
              <a:ext cx="3687"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765"/>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4. "إلى </a:t>
              </a:r>
              <a:r>
                <a:rPr kumimoji="0" lang="ar-JO" sz="2824" b="1" i="0"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روما</a:t>
              </a:r>
              <a:r>
                <a:rPr kumimoji="0" lang="ar-JO"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و </a:t>
              </a:r>
              <a:r>
                <a:rPr kumimoji="0" lang="ar-JO" sz="2824" b="1" i="0"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أربح</a:t>
              </a:r>
              <a:r>
                <a:rPr kumimoji="0" lang="ar-JO"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a:t>
              </a:r>
              <a:endParaRPr kumimoji="0" lang="en-GB" sz="2824"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4" name="Group 27"/>
          <p:cNvGrpSpPr>
            <a:grpSpLocks/>
          </p:cNvGrpSpPr>
          <p:nvPr/>
        </p:nvGrpSpPr>
        <p:grpSpPr bwMode="auto">
          <a:xfrm>
            <a:off x="505666" y="5483880"/>
            <a:ext cx="8342779" cy="1084169"/>
            <a:chOff x="625" y="3915"/>
            <a:chExt cx="5458" cy="774"/>
          </a:xfrm>
        </p:grpSpPr>
        <p:sp>
          <p:nvSpPr>
            <p:cNvPr id="4918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9368" name="Rectangle 29"/>
            <p:cNvSpPr>
              <a:spLocks noChangeArrowheads="1"/>
            </p:cNvSpPr>
            <p:nvPr/>
          </p:nvSpPr>
          <p:spPr bwMode="auto">
            <a:xfrm>
              <a:off x="671" y="3940"/>
              <a:ext cx="5412" cy="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p>
              <a:pPr marL="0" marR="0" lvl="0" indent="0" algn="ctr" defTabSz="397830" rtl="0" eaLnBrk="0" fontAlgn="base" latinLnBrk="0" hangingPunct="0">
                <a:lnSpc>
                  <a:spcPct val="80000"/>
                </a:lnSpc>
                <a:spcBef>
                  <a:spcPct val="0"/>
                </a:spcBef>
                <a:spcAft>
                  <a:spcPct val="0"/>
                </a:spcAft>
                <a:buClr>
                  <a:srgbClr val="000000"/>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ar-JO"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الأهمية: كسجين، أرسل إلى </a:t>
              </a:r>
              <a:r>
                <a:rPr kumimoji="0" lang="ar-JO" sz="2206" b="1" i="0"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روما</a:t>
              </a:r>
              <a:r>
                <a:rPr kumimoji="0" lang="ar-JO"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التأثير المسيحي في السجن وبيت </a:t>
              </a:r>
              <a:r>
                <a:rPr kumimoji="0" lang="ar-JO" sz="2206" b="1" i="0"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قيصر</a:t>
              </a:r>
              <a:r>
                <a:rPr kumimoji="0" lang="ar-JO"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رسائل مهمة لاحقة؛ "جاهدت الجهاد الحسن، حفظت الإيمان!"</a:t>
              </a:r>
              <a:endParaRPr kumimoji="0" lang="en-GB" sz="2206"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5" name="Group 30"/>
          <p:cNvGrpSpPr>
            <a:grpSpLocks/>
          </p:cNvGrpSpPr>
          <p:nvPr/>
        </p:nvGrpSpPr>
        <p:grpSpPr bwMode="auto">
          <a:xfrm>
            <a:off x="4000500" y="379600"/>
            <a:ext cx="4443132" cy="2940147"/>
            <a:chOff x="2760" y="270"/>
            <a:chExt cx="3172" cy="2101"/>
          </a:xfrm>
        </p:grpSpPr>
        <p:pic>
          <p:nvPicPr>
            <p:cNvPr id="49183" name="Picture 31"/>
            <p:cNvPicPr>
              <a:picLocks noChangeAspect="1" noChangeArrowheads="1"/>
            </p:cNvPicPr>
            <p:nvPr/>
          </p:nvPicPr>
          <p:blipFill>
            <a:blip r:embed="rId6"/>
            <a:srcRect/>
            <a:stretch>
              <a:fillRect/>
            </a:stretch>
          </p:blipFill>
          <p:spPr bwMode="auto">
            <a:xfrm>
              <a:off x="2785" y="270"/>
              <a:ext cx="3147" cy="208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9366" name="Text Box 32"/>
            <p:cNvSpPr txBox="1">
              <a:spLocks noChangeArrowheads="1"/>
            </p:cNvSpPr>
            <p:nvPr/>
          </p:nvSpPr>
          <p:spPr bwMode="auto">
            <a:xfrm>
              <a:off x="2760" y="2086"/>
              <a:ext cx="3151" cy="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103"/>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i="0"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rPr>
                <a:t>ميدان روما القديم</a:t>
              </a:r>
              <a:endParaRPr kumimoji="0" lang="en-GB" sz="2206" b="1" i="0"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endParaRPr>
            </a:p>
          </p:txBody>
        </p:sp>
      </p:grpSp>
      <p:sp>
        <p:nvSpPr>
          <p:cNvPr id="99351" name="Text Box 33"/>
          <p:cNvSpPr txBox="1">
            <a:spLocks noChangeArrowheads="1"/>
          </p:cNvSpPr>
          <p:nvPr/>
        </p:nvSpPr>
        <p:spPr bwMode="auto">
          <a:xfrm>
            <a:off x="8494059" y="6168839"/>
            <a:ext cx="161085"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9352" name="Rectangle 34"/>
          <p:cNvSpPr>
            <a:spLocks noChangeArrowheads="1"/>
          </p:cNvSpPr>
          <p:nvPr/>
        </p:nvSpPr>
        <p:spPr bwMode="auto">
          <a:xfrm>
            <a:off x="7839844"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9353" name="Text Box 35"/>
          <p:cNvSpPr txBox="1">
            <a:spLocks noChangeArrowheads="1"/>
          </p:cNvSpPr>
          <p:nvPr/>
        </p:nvSpPr>
        <p:spPr bwMode="auto">
          <a:xfrm>
            <a:off x="8340204" y="6542456"/>
            <a:ext cx="29790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55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882" b="1" i="0" u="none" strike="noStrike" kern="1200" cap="none" spc="0" normalizeH="0" baseline="0" noProof="0">
                <a:ln>
                  <a:noFill/>
                </a:ln>
                <a:solidFill>
                  <a:srgbClr val="FFFFFF"/>
                </a:solidFill>
                <a:effectLst/>
                <a:uLnTx/>
                <a:uFillTx/>
                <a:latin typeface="Comic Sans MS" charset="0"/>
                <a:ea typeface="MS Gothic" charset="0"/>
                <a:cs typeface="MS Gothic" charset="0"/>
              </a:rPr>
              <a:t>46</a:t>
            </a:r>
          </a:p>
        </p:txBody>
      </p:sp>
      <p:sp>
        <p:nvSpPr>
          <p:cNvPr id="99354" name="Text Box 36"/>
          <p:cNvSpPr txBox="1">
            <a:spLocks noChangeArrowheads="1"/>
          </p:cNvSpPr>
          <p:nvPr/>
        </p:nvSpPr>
        <p:spPr bwMode="auto">
          <a:xfrm>
            <a:off x="8576546" y="6487721"/>
            <a:ext cx="270654" cy="28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i="0" u="none" strike="noStrike" kern="1200" cap="none" spc="0" normalizeH="0" baseline="0" noProof="0">
                <a:ln>
                  <a:noFill/>
                </a:ln>
                <a:solidFill>
                  <a:srgbClr val="FFFFFF"/>
                </a:solidFill>
                <a:effectLst/>
                <a:uLnTx/>
                <a:uFillTx/>
                <a:latin typeface="Comic Sans MS" charset="0"/>
                <a:ea typeface="MS Gothic" charset="0"/>
                <a:cs typeface="MS Gothic" charset="0"/>
              </a:rPr>
              <a:t>3</a:t>
            </a:r>
          </a:p>
        </p:txBody>
      </p:sp>
      <p:sp>
        <p:nvSpPr>
          <p:cNvPr id="49189" name="AutoShape 37"/>
          <p:cNvSpPr>
            <a:spLocks noChangeArrowheads="1"/>
          </p:cNvSpPr>
          <p:nvPr/>
        </p:nvSpPr>
        <p:spPr bwMode="auto">
          <a:xfrm>
            <a:off x="2903725" y="3040997"/>
            <a:ext cx="959503" cy="357187"/>
          </a:xfrm>
          <a:prstGeom prst="roundRect">
            <a:avLst>
              <a:gd name="adj" fmla="val 16667"/>
            </a:avLst>
          </a:prstGeom>
          <a:noFill/>
          <a:ln w="38160">
            <a:solidFill>
              <a:srgbClr val="FFEA18"/>
            </a:solidFill>
            <a:miter lim="800000"/>
            <a:headEnd/>
            <a:tailEnd/>
          </a:ln>
          <a:effectLst>
            <a:outerShdw blurRad="63500" dist="40186" dir="4303642"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81549" y="271743"/>
            <a:ext cx="3605493" cy="2385453"/>
            <a:chOff x="105" y="194"/>
            <a:chExt cx="2573" cy="1703"/>
          </a:xfrm>
        </p:grpSpPr>
        <p:sp>
          <p:nvSpPr>
            <p:cNvPr id="99363"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9364" name="Text Box 40"/>
            <p:cNvSpPr txBox="1">
              <a:spLocks noChangeArrowheads="1"/>
            </p:cNvSpPr>
            <p:nvPr/>
          </p:nvSpPr>
          <p:spPr bwMode="auto">
            <a:xfrm>
              <a:off x="105" y="361"/>
              <a:ext cx="2573" cy="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1" eaLnBrk="0" fontAlgn="base" latinLnBrk="0" hangingPunct="0">
                <a:lnSpc>
                  <a:spcPct val="93000"/>
                </a:lnSpc>
                <a:spcBef>
                  <a:spcPts val="3640"/>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59- 62</a:t>
              </a:r>
              <a:br>
                <a:rPr kumimoji="0" lang="en-US"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br>
              <a:r>
                <a:rPr kumimoji="0" lang="ar-JO"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ب. م</a:t>
              </a:r>
              <a:endParaRPr kumimoji="0" lang="en-GB" sz="5824"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9193" name="AutoShape 41"/>
          <p:cNvSpPr>
            <a:spLocks noChangeArrowheads="1"/>
          </p:cNvSpPr>
          <p:nvPr/>
        </p:nvSpPr>
        <p:spPr bwMode="auto">
          <a:xfrm rot="5340000">
            <a:off x="3437405" y="3539659"/>
            <a:ext cx="607919"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9194" name="AutoShape 42"/>
          <p:cNvSpPr>
            <a:spLocks noChangeArrowheads="1"/>
          </p:cNvSpPr>
          <p:nvPr/>
        </p:nvSpPr>
        <p:spPr bwMode="auto">
          <a:xfrm rot="1200000">
            <a:off x="3741365" y="4382902"/>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9195" name="AutoShape 43"/>
          <p:cNvSpPr>
            <a:spLocks noChangeArrowheads="1"/>
          </p:cNvSpPr>
          <p:nvPr/>
        </p:nvSpPr>
        <p:spPr bwMode="auto">
          <a:xfrm rot="60000">
            <a:off x="5387228" y="4298858"/>
            <a:ext cx="610721"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9196" name="AutoShape 44"/>
          <p:cNvSpPr>
            <a:spLocks noChangeArrowheads="1"/>
          </p:cNvSpPr>
          <p:nvPr/>
        </p:nvSpPr>
        <p:spPr bwMode="auto">
          <a:xfrm rot="5880000">
            <a:off x="5980440" y="4368194"/>
            <a:ext cx="609320"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9197" name="Freeform 45"/>
          <p:cNvSpPr>
            <a:spLocks noChangeArrowheads="1"/>
          </p:cNvSpPr>
          <p:nvPr/>
        </p:nvSpPr>
        <p:spPr bwMode="auto">
          <a:xfrm>
            <a:off x="3807199" y="3206284"/>
            <a:ext cx="2668401" cy="1624853"/>
          </a:xfrm>
          <a:custGeom>
            <a:avLst/>
            <a:gdLst/>
            <a:ahLst/>
            <a:cxnLst>
              <a:cxn ang="0">
                <a:pos x="1896" y="1160"/>
              </a:cxn>
              <a:cxn ang="0">
                <a:pos x="1869" y="1151"/>
              </a:cxn>
              <a:cxn ang="0">
                <a:pos x="1905" y="971"/>
              </a:cxn>
              <a:cxn ang="0">
                <a:pos x="1896" y="800"/>
              </a:cxn>
              <a:cxn ang="0">
                <a:pos x="1609" y="720"/>
              </a:cxn>
              <a:cxn ang="0">
                <a:pos x="1546" y="711"/>
              </a:cxn>
              <a:cxn ang="0">
                <a:pos x="1465" y="746"/>
              </a:cxn>
              <a:cxn ang="0">
                <a:pos x="1357" y="782"/>
              </a:cxn>
              <a:cxn ang="0">
                <a:pos x="1240" y="738"/>
              </a:cxn>
              <a:cxn ang="0">
                <a:pos x="1186" y="720"/>
              </a:cxn>
              <a:cxn ang="0">
                <a:pos x="1105" y="684"/>
              </a:cxn>
              <a:cxn ang="0">
                <a:pos x="1105" y="764"/>
              </a:cxn>
              <a:cxn ang="0">
                <a:pos x="1123" y="818"/>
              </a:cxn>
              <a:cxn ang="0">
                <a:pos x="980" y="908"/>
              </a:cxn>
              <a:cxn ang="0">
                <a:pos x="899" y="926"/>
              </a:cxn>
              <a:cxn ang="0">
                <a:pos x="476" y="881"/>
              </a:cxn>
              <a:cxn ang="0">
                <a:pos x="359" y="854"/>
              </a:cxn>
              <a:cxn ang="0">
                <a:pos x="332" y="836"/>
              </a:cxn>
              <a:cxn ang="0">
                <a:pos x="278" y="827"/>
              </a:cxn>
              <a:cxn ang="0">
                <a:pos x="224" y="809"/>
              </a:cxn>
              <a:cxn ang="0">
                <a:pos x="117" y="773"/>
              </a:cxn>
              <a:cxn ang="0">
                <a:pos x="90" y="764"/>
              </a:cxn>
              <a:cxn ang="0">
                <a:pos x="72" y="684"/>
              </a:cxn>
              <a:cxn ang="0">
                <a:pos x="45" y="675"/>
              </a:cxn>
              <a:cxn ang="0">
                <a:pos x="18" y="657"/>
              </a:cxn>
              <a:cxn ang="0">
                <a:pos x="117" y="603"/>
              </a:cxn>
              <a:cxn ang="0">
                <a:pos x="144" y="495"/>
              </a:cxn>
              <a:cxn ang="0">
                <a:pos x="162" y="396"/>
              </a:cxn>
              <a:cxn ang="0">
                <a:pos x="144" y="342"/>
              </a:cxn>
              <a:cxn ang="0">
                <a:pos x="117" y="315"/>
              </a:cxn>
              <a:cxn ang="0">
                <a:pos x="81" y="261"/>
              </a:cxn>
              <a:cxn ang="0">
                <a:pos x="63" y="207"/>
              </a:cxn>
              <a:cxn ang="0">
                <a:pos x="72" y="54"/>
              </a:cxn>
              <a:cxn ang="0">
                <a:pos x="18" y="27"/>
              </a:cxn>
              <a:cxn ang="0">
                <a:pos x="0" y="0"/>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9362" name="Title 1"/>
          <p:cNvSpPr>
            <a:spLocks noGrp="1"/>
          </p:cNvSpPr>
          <p:nvPr>
            <p:ph type="title" idx="4294967295"/>
          </p:nvPr>
        </p:nvSpPr>
        <p:spPr bwMode="auto">
          <a:xfrm>
            <a:off x="578504" y="-747993"/>
            <a:ext cx="7986993" cy="7073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4. "إلى </a:t>
            </a:r>
            <a:r>
              <a:rPr lang="ar-JO" sz="2824" b="1" u="sng" dirty="0">
                <a:solidFill>
                  <a:srgbClr val="FF0000"/>
                </a:solidFill>
                <a:latin typeface="Arial" panose="020B0604020202020204" pitchFamily="34" charset="0"/>
                <a:cs typeface="Arial" panose="020B0604020202020204" pitchFamily="34" charset="0"/>
              </a:rPr>
              <a:t>روما</a:t>
            </a:r>
            <a:r>
              <a:rPr lang="ar-JO" sz="2824" b="1" dirty="0">
                <a:latin typeface="Arial" panose="020B0604020202020204" pitchFamily="34" charset="0"/>
                <a:cs typeface="Arial" panose="020B0604020202020204" pitchFamily="34" charset="0"/>
              </a:rPr>
              <a:t> و </a:t>
            </a:r>
            <a:r>
              <a:rPr lang="ar-JO" sz="2824" b="1" u="sng" dirty="0">
                <a:solidFill>
                  <a:srgbClr val="FF0000"/>
                </a:solidFill>
                <a:latin typeface="Arial" panose="020B0604020202020204" pitchFamily="34" charset="0"/>
                <a:cs typeface="Arial" panose="020B0604020202020204" pitchFamily="34" charset="0"/>
              </a:rPr>
              <a:t>أربح</a:t>
            </a:r>
            <a:r>
              <a:rPr lang="ar-JO" sz="2824" b="1" u="sng" dirty="0">
                <a:solidFill>
                  <a:schemeClr val="tx1"/>
                </a:solidFill>
                <a:latin typeface="Arial" panose="020B0604020202020204" pitchFamily="34" charset="0"/>
                <a:cs typeface="Arial" panose="020B0604020202020204" pitchFamily="34" charset="0"/>
              </a:rPr>
              <a:t>!</a:t>
            </a:r>
            <a:r>
              <a:rPr lang="ar-JO" sz="2824"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9197"/>
                                        </p:tgtEl>
                                        <p:attrNameLst>
                                          <p:attrName>ppt_x</p:attrName>
                                        </p:attrNameLst>
                                      </p:cBhvr>
                                      <p:tavLst>
                                        <p:tav tm="100000">
                                          <p:val>
                                            <p:fltVal val="0.5"/>
                                          </p:val>
                                        </p:tav>
                                        <p:tav>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29" dur="500" fill="hold"/>
                                        <p:tgtEl>
                                          <p:spTgt spid="49196"/>
                                        </p:tgtEl>
                                        <p:attrNameLst>
                                          <p:attrName>ppt_x</p:attrName>
                                        </p:attrNameLst>
                                      </p:cBhvr>
                                      <p:tavLst>
                                        <p:tav tm="100000">
                                          <p:val>
                                            <p:fltVal val="0.5"/>
                                          </p:val>
                                        </p:tav>
                                        <p:tav>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p:val>
                                            <p:strVal val="#ppt_x"/>
                                          </p:val>
                                        </p:tav>
                                      </p:tavLst>
                                    </p:anim>
                                    <p:anim calcmode="lin" valueType="num">
                                      <p:cBhvr>
                                        <p:cTn id="57" dur="5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3" name="Rectangle 98"/>
          <p:cNvSpPr>
            <a:spLocks noGrp="1" noChangeArrowheads="1"/>
          </p:cNvSpPr>
          <p:nvPr>
            <p:ph type="title" idx="4294967295"/>
          </p:nvPr>
        </p:nvSpPr>
        <p:spPr>
          <a:xfrm>
            <a:off x="990600" y="0"/>
            <a:ext cx="7543800" cy="1143000"/>
          </a:xfrm>
        </p:spPr>
        <p:txBody>
          <a:bodyPr/>
          <a:lstStyle/>
          <a:p>
            <a:pPr eaLnBrk="1" hangingPunct="1"/>
            <a:r>
              <a:rPr lang="en-US" sz="4800" b="1">
                <a:latin typeface="Arial" charset="0"/>
                <a:ea typeface="ＭＳ Ｐゴシック" charset="0"/>
                <a:cs typeface="Arial" charset="0"/>
              </a:rPr>
              <a:t>Gospel Progress</a:t>
            </a:r>
          </a:p>
        </p:txBody>
      </p:sp>
      <p:sp>
        <p:nvSpPr>
          <p:cNvPr id="433154" name="Text Box 2"/>
          <p:cNvSpPr txBox="1">
            <a:spLocks noChangeArrowheads="1"/>
          </p:cNvSpPr>
          <p:nvPr/>
        </p:nvSpPr>
        <p:spPr bwMode="auto">
          <a:xfrm>
            <a:off x="8458205" y="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124</a:t>
            </a:r>
          </a:p>
        </p:txBody>
      </p:sp>
      <p:sp>
        <p:nvSpPr>
          <p:cNvPr id="433155" name="Text Box 3"/>
          <p:cNvSpPr txBox="1">
            <a:spLocks noChangeArrowheads="1"/>
          </p:cNvSpPr>
          <p:nvPr/>
        </p:nvSpPr>
        <p:spPr bwMode="auto">
          <a:xfrm>
            <a:off x="323851" y="190500"/>
            <a:ext cx="7920038" cy="9540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يمكن رؤية </a:t>
            </a:r>
            <a:r>
              <a:rPr kumimoji="0" lang="ar-SA" altLang="zh-CN" sz="2800" b="1" i="0" u="sng"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تقدّم الإنجيل</a:t>
            </a:r>
            <a:r>
              <a:rPr kumimoji="0" lang="ar-JO" altLang="zh-CN" sz="2800" b="1" i="0" u="sng"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في سفر أعمال الرسل عن طريق المقارنة بين بدايته ونهايته: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grpSp>
        <p:nvGrpSpPr>
          <p:cNvPr id="433156" name="Group 82"/>
          <p:cNvGrpSpPr>
            <a:grpSpLocks/>
          </p:cNvGrpSpPr>
          <p:nvPr/>
        </p:nvGrpSpPr>
        <p:grpSpPr bwMode="auto">
          <a:xfrm>
            <a:off x="304815" y="2159004"/>
            <a:ext cx="2754313" cy="939800"/>
            <a:chOff x="0" y="403"/>
            <a:chExt cx="1382" cy="403"/>
          </a:xfrm>
        </p:grpSpPr>
        <p:sp>
          <p:nvSpPr>
            <p:cNvPr id="433200" name="Rectangle 81"/>
            <p:cNvSpPr>
              <a:spLocks noChangeArrowheads="1"/>
            </p:cNvSpPr>
            <p:nvPr/>
          </p:nvSpPr>
          <p:spPr bwMode="auto">
            <a:xfrm>
              <a:off x="0" y="403"/>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33201" name="Rectangle 54"/>
            <p:cNvSpPr>
              <a:spLocks noChangeArrowheads="1"/>
            </p:cNvSpPr>
            <p:nvPr/>
          </p:nvSpPr>
          <p:spPr bwMode="auto">
            <a:xfrm>
              <a:off x="43" y="403"/>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بعد الميلاد</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57" name="Rectangle 55"/>
          <p:cNvSpPr>
            <a:spLocks noChangeArrowheads="1"/>
          </p:cNvSpPr>
          <p:nvPr/>
        </p:nvSpPr>
        <p:spPr bwMode="auto">
          <a:xfrm>
            <a:off x="3195640" y="2159004"/>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33</a:t>
            </a:r>
          </a:p>
        </p:txBody>
      </p:sp>
      <p:sp>
        <p:nvSpPr>
          <p:cNvPr id="433158" name="Rectangle 56"/>
          <p:cNvSpPr>
            <a:spLocks noChangeArrowheads="1"/>
          </p:cNvSpPr>
          <p:nvPr/>
        </p:nvSpPr>
        <p:spPr bwMode="auto">
          <a:xfrm>
            <a:off x="5626117" y="2159004"/>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62</a:t>
            </a:r>
          </a:p>
        </p:txBody>
      </p:sp>
      <p:grpSp>
        <p:nvGrpSpPr>
          <p:cNvPr id="433159" name="Group 84"/>
          <p:cNvGrpSpPr>
            <a:grpSpLocks/>
          </p:cNvGrpSpPr>
          <p:nvPr/>
        </p:nvGrpSpPr>
        <p:grpSpPr bwMode="auto">
          <a:xfrm>
            <a:off x="304815" y="3098800"/>
            <a:ext cx="2754313" cy="939800"/>
            <a:chOff x="0" y="806"/>
            <a:chExt cx="1382" cy="403"/>
          </a:xfrm>
        </p:grpSpPr>
        <p:sp>
          <p:nvSpPr>
            <p:cNvPr id="433198" name="Rectangle 83"/>
            <p:cNvSpPr>
              <a:spLocks noChangeArrowheads="1"/>
            </p:cNvSpPr>
            <p:nvPr/>
          </p:nvSpPr>
          <p:spPr bwMode="auto">
            <a:xfrm>
              <a:off x="0" y="806"/>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33199" name="Rectangle 57"/>
            <p:cNvSpPr>
              <a:spLocks noChangeArrowheads="1"/>
            </p:cNvSpPr>
            <p:nvPr/>
          </p:nvSpPr>
          <p:spPr bwMode="auto">
            <a:xfrm>
              <a:off x="43" y="806"/>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الكنيسة</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pSp>
      <p:sp>
        <p:nvSpPr>
          <p:cNvPr id="433160" name="Rectangle 58"/>
          <p:cNvSpPr>
            <a:spLocks noChangeArrowheads="1"/>
          </p:cNvSpPr>
          <p:nvPr/>
        </p:nvSpPr>
        <p:spPr bwMode="auto">
          <a:xfrm>
            <a:off x="3195640" y="3098800"/>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غير موجودة</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433161" name="Rectangle 59"/>
          <p:cNvSpPr>
            <a:spLocks noChangeArrowheads="1"/>
          </p:cNvSpPr>
          <p:nvPr/>
        </p:nvSpPr>
        <p:spPr bwMode="auto">
          <a:xfrm>
            <a:off x="5626117" y="3098800"/>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مزدهرة</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pSp>
        <p:nvGrpSpPr>
          <p:cNvPr id="433162" name="Group 86"/>
          <p:cNvGrpSpPr>
            <a:grpSpLocks/>
          </p:cNvGrpSpPr>
          <p:nvPr/>
        </p:nvGrpSpPr>
        <p:grpSpPr bwMode="auto">
          <a:xfrm>
            <a:off x="304815" y="4038602"/>
            <a:ext cx="2754313" cy="939800"/>
            <a:chOff x="0" y="1209"/>
            <a:chExt cx="1382" cy="403"/>
          </a:xfrm>
        </p:grpSpPr>
        <p:sp>
          <p:nvSpPr>
            <p:cNvPr id="433196" name="Rectangle 85"/>
            <p:cNvSpPr>
              <a:spLocks noChangeArrowheads="1"/>
            </p:cNvSpPr>
            <p:nvPr/>
          </p:nvSpPr>
          <p:spPr bwMode="auto">
            <a:xfrm>
              <a:off x="0" y="1209"/>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33197" name="Rectangle 60"/>
            <p:cNvSpPr>
              <a:spLocks noChangeArrowheads="1"/>
            </p:cNvSpPr>
            <p:nvPr/>
          </p:nvSpPr>
          <p:spPr bwMode="auto">
            <a:xfrm>
              <a:off x="43" y="1209"/>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تركيبة المؤمنين</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pSp>
      <p:sp>
        <p:nvSpPr>
          <p:cNvPr id="433163" name="Rectangle 61"/>
          <p:cNvSpPr>
            <a:spLocks noChangeArrowheads="1"/>
          </p:cNvSpPr>
          <p:nvPr/>
        </p:nvSpPr>
        <p:spPr bwMode="auto">
          <a:xfrm>
            <a:off x="3195640" y="4038602"/>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يهود 100%</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433164" name="Rectangle 62"/>
          <p:cNvSpPr>
            <a:spLocks noChangeArrowheads="1"/>
          </p:cNvSpPr>
          <p:nvPr/>
        </p:nvSpPr>
        <p:spPr bwMode="auto">
          <a:xfrm>
            <a:off x="5626117" y="4038602"/>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معظمهم من الأمم</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pSp>
        <p:nvGrpSpPr>
          <p:cNvPr id="433165" name="Group 88"/>
          <p:cNvGrpSpPr>
            <a:grpSpLocks/>
          </p:cNvGrpSpPr>
          <p:nvPr/>
        </p:nvGrpSpPr>
        <p:grpSpPr bwMode="auto">
          <a:xfrm>
            <a:off x="304815" y="4978405"/>
            <a:ext cx="2754313" cy="939800"/>
            <a:chOff x="0" y="1612"/>
            <a:chExt cx="1382" cy="403"/>
          </a:xfrm>
        </p:grpSpPr>
        <p:sp>
          <p:nvSpPr>
            <p:cNvPr id="433194" name="Rectangle 87"/>
            <p:cNvSpPr>
              <a:spLocks noChangeArrowheads="1"/>
            </p:cNvSpPr>
            <p:nvPr/>
          </p:nvSpPr>
          <p:spPr bwMode="auto">
            <a:xfrm>
              <a:off x="0" y="1612"/>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33195" name="Rectangle 63"/>
            <p:cNvSpPr>
              <a:spLocks noChangeArrowheads="1"/>
            </p:cNvSpPr>
            <p:nvPr/>
          </p:nvSpPr>
          <p:spPr bwMode="auto">
            <a:xfrm>
              <a:off x="43" y="1612"/>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charset="0"/>
                  <a:ea typeface="Arial" charset="0"/>
                  <a:cs typeface="Arial" charset="0"/>
                </a:rPr>
                <a:t>الموقع</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pSp>
      <p:sp>
        <p:nvSpPr>
          <p:cNvPr id="433166" name="Rectangle 64"/>
          <p:cNvSpPr>
            <a:spLocks noChangeArrowheads="1"/>
          </p:cNvSpPr>
          <p:nvPr/>
        </p:nvSpPr>
        <p:spPr bwMode="auto">
          <a:xfrm>
            <a:off x="3195640" y="4978405"/>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أورشليم</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433167" name="Rectangle 65"/>
          <p:cNvSpPr>
            <a:spLocks noChangeArrowheads="1"/>
          </p:cNvSpPr>
          <p:nvPr/>
        </p:nvSpPr>
        <p:spPr bwMode="auto">
          <a:xfrm>
            <a:off x="5626117" y="4978405"/>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روما</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pSp>
        <p:nvGrpSpPr>
          <p:cNvPr id="433168" name="Group 72"/>
          <p:cNvGrpSpPr>
            <a:grpSpLocks/>
          </p:cNvGrpSpPr>
          <p:nvPr/>
        </p:nvGrpSpPr>
        <p:grpSpPr bwMode="auto">
          <a:xfrm>
            <a:off x="304815" y="1219202"/>
            <a:ext cx="2754313" cy="939800"/>
            <a:chOff x="0" y="0"/>
            <a:chExt cx="1382" cy="403"/>
          </a:xfrm>
        </p:grpSpPr>
        <p:sp>
          <p:nvSpPr>
            <p:cNvPr id="433190" name="Rectangle 71"/>
            <p:cNvSpPr>
              <a:spLocks noChangeArrowheads="1"/>
            </p:cNvSpPr>
            <p:nvPr/>
          </p:nvSpPr>
          <p:spPr bwMode="auto">
            <a:xfrm>
              <a:off x="0" y="0"/>
              <a:ext cx="1382"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33191" name="Group 70"/>
            <p:cNvGrpSpPr>
              <a:grpSpLocks/>
            </p:cNvGrpSpPr>
            <p:nvPr/>
          </p:nvGrpSpPr>
          <p:grpSpPr bwMode="auto">
            <a:xfrm>
              <a:off x="0" y="0"/>
              <a:ext cx="1382" cy="403"/>
              <a:chOff x="0" y="0"/>
              <a:chExt cx="1382" cy="403"/>
            </a:xfrm>
          </p:grpSpPr>
          <p:sp>
            <p:nvSpPr>
              <p:cNvPr id="433192" name="Rectangle 51"/>
              <p:cNvSpPr>
                <a:spLocks noChangeArrowheads="1"/>
              </p:cNvSpPr>
              <p:nvPr/>
            </p:nvSpPr>
            <p:spPr bwMode="auto">
              <a:xfrm>
                <a:off x="43" y="0"/>
                <a:ext cx="129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433193" name="Rectangle 69"/>
              <p:cNvSpPr>
                <a:spLocks noChangeArrowheads="1"/>
              </p:cNvSpPr>
              <p:nvPr/>
            </p:nvSpPr>
            <p:spPr bwMode="auto">
              <a:xfrm>
                <a:off x="0" y="0"/>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grpSp>
        <p:nvGrpSpPr>
          <p:cNvPr id="433169" name="Group 76"/>
          <p:cNvGrpSpPr>
            <a:grpSpLocks/>
          </p:cNvGrpSpPr>
          <p:nvPr/>
        </p:nvGrpSpPr>
        <p:grpSpPr bwMode="auto">
          <a:xfrm>
            <a:off x="3059128" y="1219202"/>
            <a:ext cx="3125787" cy="939800"/>
            <a:chOff x="1382" y="0"/>
            <a:chExt cx="1130" cy="403"/>
          </a:xfrm>
        </p:grpSpPr>
        <p:sp>
          <p:nvSpPr>
            <p:cNvPr id="433186" name="Rectangle 75"/>
            <p:cNvSpPr>
              <a:spLocks noChangeArrowheads="1"/>
            </p:cNvSpPr>
            <p:nvPr/>
          </p:nvSpPr>
          <p:spPr bwMode="auto">
            <a:xfrm>
              <a:off x="1382" y="0"/>
              <a:ext cx="113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33187" name="Group 74"/>
            <p:cNvGrpSpPr>
              <a:grpSpLocks/>
            </p:cNvGrpSpPr>
            <p:nvPr/>
          </p:nvGrpSpPr>
          <p:grpSpPr bwMode="auto">
            <a:xfrm>
              <a:off x="1382" y="0"/>
              <a:ext cx="1130" cy="403"/>
              <a:chOff x="1382" y="0"/>
              <a:chExt cx="1130" cy="403"/>
            </a:xfrm>
          </p:grpSpPr>
          <p:sp>
            <p:nvSpPr>
              <p:cNvPr id="433188" name="Rectangle 52"/>
              <p:cNvSpPr>
                <a:spLocks noChangeArrowheads="1"/>
              </p:cNvSpPr>
              <p:nvPr/>
            </p:nvSpPr>
            <p:spPr bwMode="auto">
              <a:xfrm>
                <a:off x="1425" y="0"/>
                <a:ext cx="1044"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أعمال 1</a:t>
                </a:r>
                <a:endParaRPr kumimoji="0" lang="en-US" altLang="zh-CN" sz="32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433189" name="Rectangle 73"/>
              <p:cNvSpPr>
                <a:spLocks noChangeArrowheads="1"/>
              </p:cNvSpPr>
              <p:nvPr/>
            </p:nvSpPr>
            <p:spPr bwMode="auto">
              <a:xfrm>
                <a:off x="1382"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grpSp>
        <p:nvGrpSpPr>
          <p:cNvPr id="433170" name="Group 80"/>
          <p:cNvGrpSpPr>
            <a:grpSpLocks/>
          </p:cNvGrpSpPr>
          <p:nvPr/>
        </p:nvGrpSpPr>
        <p:grpSpPr bwMode="auto">
          <a:xfrm>
            <a:off x="5689600" y="1219202"/>
            <a:ext cx="3225800" cy="939800"/>
            <a:chOff x="2512" y="0"/>
            <a:chExt cx="1166" cy="403"/>
          </a:xfrm>
        </p:grpSpPr>
        <p:sp>
          <p:nvSpPr>
            <p:cNvPr id="433182" name="Rectangle 79"/>
            <p:cNvSpPr>
              <a:spLocks noChangeArrowheads="1"/>
            </p:cNvSpPr>
            <p:nvPr/>
          </p:nvSpPr>
          <p:spPr bwMode="auto">
            <a:xfrm>
              <a:off x="2512" y="0"/>
              <a:ext cx="116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33183" name="Group 78"/>
            <p:cNvGrpSpPr>
              <a:grpSpLocks/>
            </p:cNvGrpSpPr>
            <p:nvPr/>
          </p:nvGrpSpPr>
          <p:grpSpPr bwMode="auto">
            <a:xfrm>
              <a:off x="2512" y="0"/>
              <a:ext cx="1166" cy="403"/>
              <a:chOff x="2512" y="0"/>
              <a:chExt cx="1166" cy="403"/>
            </a:xfrm>
          </p:grpSpPr>
          <p:sp>
            <p:nvSpPr>
              <p:cNvPr id="433184" name="Rectangle 53"/>
              <p:cNvSpPr>
                <a:spLocks noChangeArrowheads="1"/>
              </p:cNvSpPr>
              <p:nvPr/>
            </p:nvSpPr>
            <p:spPr bwMode="auto">
              <a:xfrm>
                <a:off x="2555" y="0"/>
                <a:ext cx="108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أعمال 28</a:t>
                </a:r>
                <a:endParaRPr kumimoji="0" lang="en-US" altLang="zh-CN" sz="32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433185" name="Rectangle 77"/>
              <p:cNvSpPr>
                <a:spLocks noChangeArrowheads="1"/>
              </p:cNvSpPr>
              <p:nvPr/>
            </p:nvSpPr>
            <p:spPr bwMode="auto">
              <a:xfrm>
                <a:off x="2512" y="0"/>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grpSp>
        <p:nvGrpSpPr>
          <p:cNvPr id="433171" name="Group 92"/>
          <p:cNvGrpSpPr>
            <a:grpSpLocks/>
          </p:cNvGrpSpPr>
          <p:nvPr/>
        </p:nvGrpSpPr>
        <p:grpSpPr bwMode="auto">
          <a:xfrm>
            <a:off x="304815" y="5918200"/>
            <a:ext cx="2754313" cy="939800"/>
            <a:chOff x="0" y="2015"/>
            <a:chExt cx="1382" cy="403"/>
          </a:xfrm>
        </p:grpSpPr>
        <p:sp>
          <p:nvSpPr>
            <p:cNvPr id="433178" name="Rectangle 91"/>
            <p:cNvSpPr>
              <a:spLocks noChangeArrowheads="1"/>
            </p:cNvSpPr>
            <p:nvPr/>
          </p:nvSpPr>
          <p:spPr bwMode="auto">
            <a:xfrm>
              <a:off x="0" y="2015"/>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33179" name="Group 90"/>
            <p:cNvGrpSpPr>
              <a:grpSpLocks/>
            </p:cNvGrpSpPr>
            <p:nvPr/>
          </p:nvGrpSpPr>
          <p:grpSpPr bwMode="auto">
            <a:xfrm>
              <a:off x="0" y="2015"/>
              <a:ext cx="1382" cy="403"/>
              <a:chOff x="0" y="2015"/>
              <a:chExt cx="1382" cy="403"/>
            </a:xfrm>
          </p:grpSpPr>
          <p:sp>
            <p:nvSpPr>
              <p:cNvPr id="433180" name="Rectangle 66"/>
              <p:cNvSpPr>
                <a:spLocks noChangeArrowheads="1"/>
              </p:cNvSpPr>
              <p:nvPr/>
            </p:nvSpPr>
            <p:spPr bwMode="auto">
              <a:xfrm>
                <a:off x="43" y="2015"/>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الشخصية المحورية</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433181" name="Rectangle 89"/>
              <p:cNvSpPr>
                <a:spLocks noChangeArrowheads="1"/>
              </p:cNvSpPr>
              <p:nvPr/>
            </p:nvSpPr>
            <p:spPr bwMode="auto">
              <a:xfrm>
                <a:off x="0" y="2015"/>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grpSp>
        <p:nvGrpSpPr>
          <p:cNvPr id="433172" name="Group 94"/>
          <p:cNvGrpSpPr>
            <a:grpSpLocks/>
          </p:cNvGrpSpPr>
          <p:nvPr/>
        </p:nvGrpSpPr>
        <p:grpSpPr bwMode="auto">
          <a:xfrm>
            <a:off x="3059128" y="5918200"/>
            <a:ext cx="3125787" cy="939800"/>
            <a:chOff x="1382" y="2015"/>
            <a:chExt cx="1130" cy="403"/>
          </a:xfrm>
        </p:grpSpPr>
        <p:sp>
          <p:nvSpPr>
            <p:cNvPr id="433176" name="Rectangle 67"/>
            <p:cNvSpPr>
              <a:spLocks noChangeArrowheads="1"/>
            </p:cNvSpPr>
            <p:nvPr/>
          </p:nvSpPr>
          <p:spPr bwMode="auto">
            <a:xfrm>
              <a:off x="1425" y="2015"/>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بطرس</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a:t>
              </a:r>
              <a:r>
                <a:rPr lang="ar-JO" altLang="zh-CN" b="1" dirty="0">
                  <a:solidFill>
                    <a:srgbClr val="000000"/>
                  </a:solidFill>
                  <a:latin typeface="Arial" panose="020B0604020202020204" pitchFamily="34" charset="0"/>
                  <a:ea typeface="Arial" charset="0"/>
                  <a:cs typeface="Arial" panose="020B0604020202020204" pitchFamily="34" charset="0"/>
                </a:rPr>
                <a:t>خدمة ضيّقة</a:t>
              </a:r>
              <a:r>
                <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a:t>
              </a:r>
            </a:p>
          </p:txBody>
        </p:sp>
        <p:sp>
          <p:nvSpPr>
            <p:cNvPr id="433177" name="Rectangle 93"/>
            <p:cNvSpPr>
              <a:spLocks noChangeArrowheads="1"/>
            </p:cNvSpPr>
            <p:nvPr/>
          </p:nvSpPr>
          <p:spPr bwMode="auto">
            <a:xfrm>
              <a:off x="1382" y="2015"/>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433173" name="Group 96"/>
          <p:cNvGrpSpPr>
            <a:grpSpLocks/>
          </p:cNvGrpSpPr>
          <p:nvPr/>
        </p:nvGrpSpPr>
        <p:grpSpPr bwMode="auto">
          <a:xfrm>
            <a:off x="5689600" y="5918200"/>
            <a:ext cx="3225800" cy="939800"/>
            <a:chOff x="2512" y="2015"/>
            <a:chExt cx="1166" cy="403"/>
          </a:xfrm>
        </p:grpSpPr>
        <p:sp>
          <p:nvSpPr>
            <p:cNvPr id="433174" name="Rectangle 68"/>
            <p:cNvSpPr>
              <a:spLocks noChangeArrowheads="1"/>
            </p:cNvSpPr>
            <p:nvPr/>
          </p:nvSpPr>
          <p:spPr bwMode="auto">
            <a:xfrm>
              <a:off x="2555" y="2015"/>
              <a:ext cx="108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بولس</a:t>
              </a:r>
              <a:endPar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a:t>
              </a:r>
              <a:r>
                <a:rPr kumimoji="0" lang="ar-JO"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خدمة واسعة</a:t>
              </a:r>
              <a:r>
                <a:rPr kumimoji="0" lang="en-US" altLang="zh-CN" sz="2400" b="1" i="0" u="none" strike="noStrike" kern="1200" cap="none" spc="0" normalizeH="0" baseline="0" noProof="0" dirty="0">
                  <a:ln>
                    <a:noFill/>
                  </a:ln>
                  <a:solidFill>
                    <a:srgbClr val="000000"/>
                  </a:solidFill>
                  <a:effectLst/>
                  <a:uLnTx/>
                  <a:uFillTx/>
                  <a:latin typeface="Arial" charset="0"/>
                  <a:ea typeface="Arial" charset="0"/>
                  <a:cs typeface="Arial" charset="0"/>
                </a:rPr>
                <a:t>)</a:t>
              </a:r>
            </a:p>
          </p:txBody>
        </p:sp>
        <p:sp>
          <p:nvSpPr>
            <p:cNvPr id="433175" name="Rectangle 95"/>
            <p:cNvSpPr>
              <a:spLocks noChangeArrowheads="1"/>
            </p:cNvSpPr>
            <p:nvPr/>
          </p:nvSpPr>
          <p:spPr bwMode="auto">
            <a:xfrm>
              <a:off x="2512" y="2015"/>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BE7F30-180F-BFD8-E745-E58985DCF021}"/>
              </a:ext>
            </a:extLst>
          </p:cNvPr>
          <p:cNvPicPr>
            <a:picLocks noChangeAspect="1"/>
          </p:cNvPicPr>
          <p:nvPr/>
        </p:nvPicPr>
        <p:blipFill>
          <a:blip r:embed="rId4"/>
          <a:stretch>
            <a:fillRect/>
          </a:stretch>
        </p:blipFill>
        <p:spPr>
          <a:xfrm>
            <a:off x="-36512" y="0"/>
            <a:ext cx="9357596" cy="6309320"/>
          </a:xfrm>
          <a:prstGeom prst="rect">
            <a:avLst/>
          </a:prstGeom>
        </p:spPr>
      </p:pic>
    </p:spTree>
    <p:extLst>
      <p:ext uri="{BB962C8B-B14F-4D97-AF65-F5344CB8AC3E}">
        <p14:creationId xmlns:p14="http://schemas.microsoft.com/office/powerpoint/2010/main" val="3709164186"/>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التدريس في آسيا 1991 - 2021</a:t>
            </a:r>
            <a:endParaRPr lang="en-US" b="1" dirty="0">
              <a:latin typeface="Arial" panose="020B0604020202020204" pitchFamily="34" charset="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500" name="Text Box 28"/>
          <p:cNvSpPr txBox="1">
            <a:spLocks noChangeArrowheads="1"/>
          </p:cNvSpPr>
          <p:nvPr/>
        </p:nvSpPr>
        <p:spPr bwMode="auto">
          <a:xfrm>
            <a:off x="4012934" y="5410200"/>
            <a:ext cx="2597861" cy="78483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سنغافورة</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sz="1800" b="1" dirty="0">
                <a:solidFill>
                  <a:srgbClr val="FFFFFF"/>
                </a:solidFill>
                <a:latin typeface="Arial" panose="020B0604020202020204" pitchFamily="34" charset="0"/>
                <a:cs typeface="Arial" panose="020B0604020202020204" pitchFamily="34" charset="0"/>
              </a:rPr>
              <a:t>للكتاب المقدس</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771456"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الأردن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نيبال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77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قادنا الله من آسيا إلى الشرق الأوسط و شمال أفريقيا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624498"/>
            <a:ext cx="2209800" cy="424543"/>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سنغافورة</a:t>
            </a:r>
            <a:r>
              <a:rPr kumimoji="0" lang="ar-JO"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رة</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الأردن</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لكنكم ستنالون قوة متى حل الروح القدس عليكم و تكونون لي شهوداً في أورشليم و في كل اليهودية و السامرة و 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(أعمال 1: 8)</a:t>
            </a:r>
            <a:endPar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الرسل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83624394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pic>
        <p:nvPicPr>
          <p:cNvPr id="4" name="Picture 3">
            <a:extLst>
              <a:ext uri="{FF2B5EF4-FFF2-40B4-BE49-F238E27FC236}">
                <a16:creationId xmlns:a16="http://schemas.microsoft.com/office/drawing/2014/main" id="{B6918580-FD4B-7341-804F-C7A60BD0FCFC}"/>
              </a:ext>
            </a:extLst>
          </p:cNvPr>
          <p:cNvPicPr>
            <a:picLocks noChangeAspect="1"/>
          </p:cNvPicPr>
          <p:nvPr/>
        </p:nvPicPr>
        <p:blipFill>
          <a:blip r:embed="rId3"/>
          <a:stretch>
            <a:fillRect/>
          </a:stretch>
        </p:blipFill>
        <p:spPr>
          <a:xfrm>
            <a:off x="0" y="185615"/>
            <a:ext cx="9144000" cy="6486769"/>
          </a:xfrm>
          <a:prstGeom prst="rect">
            <a:avLst/>
          </a:prstGeom>
        </p:spPr>
      </p:pic>
    </p:spTree>
    <p:extLst>
      <p:ext uri="{BB962C8B-B14F-4D97-AF65-F5344CB8AC3E}">
        <p14:creationId xmlns:p14="http://schemas.microsoft.com/office/powerpoint/2010/main" val="306060070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91923" y="29470"/>
            <a:ext cx="4452079"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JETS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(bachelor to doctoral)</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6" name="Rectangle 2">
            <a:extLst>
              <a:ext uri="{FF2B5EF4-FFF2-40B4-BE49-F238E27FC236}">
                <a16:creationId xmlns:a16="http://schemas.microsoft.com/office/drawing/2014/main" id="{CDC31459-9538-174B-A1B6-63D224492011}"/>
              </a:ext>
            </a:extLst>
          </p:cNvPr>
          <p:cNvSpPr txBox="1">
            <a:spLocks noChangeArrowheads="1"/>
          </p:cNvSpPr>
          <p:nvPr/>
        </p:nvSpPr>
        <p:spPr bwMode="auto">
          <a:xfrm>
            <a:off x="0" y="29470"/>
            <a:ext cx="4452079"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Whitman Academy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(K-12)</a:t>
            </a:r>
          </a:p>
        </p:txBody>
      </p:sp>
      <p:pic>
        <p:nvPicPr>
          <p:cNvPr id="4" name="Picture 3">
            <a:extLst>
              <a:ext uri="{FF2B5EF4-FFF2-40B4-BE49-F238E27FC236}">
                <a16:creationId xmlns:a16="http://schemas.microsoft.com/office/drawing/2014/main" id="{C818C3AE-054B-204D-9C95-566911B7A60F}"/>
              </a:ext>
            </a:extLst>
          </p:cNvPr>
          <p:cNvPicPr>
            <a:picLocks noChangeAspect="1"/>
          </p:cNvPicPr>
          <p:nvPr/>
        </p:nvPicPr>
        <p:blipFill>
          <a:blip r:embed="rId3"/>
          <a:stretch>
            <a:fillRect/>
          </a:stretch>
        </p:blipFill>
        <p:spPr>
          <a:xfrm>
            <a:off x="-1" y="0"/>
            <a:ext cx="9182259" cy="6858000"/>
          </a:xfrm>
          <a:prstGeom prst="rect">
            <a:avLst/>
          </a:prstGeom>
        </p:spPr>
      </p:pic>
    </p:spTree>
    <p:extLst>
      <p:ext uri="{BB962C8B-B14F-4D97-AF65-F5344CB8AC3E}">
        <p14:creationId xmlns:p14="http://schemas.microsoft.com/office/powerpoint/2010/main" val="195918400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031958" y="-511"/>
            <a:ext cx="3075709" cy="729773"/>
          </a:xfrm>
          <a:solidFill>
            <a:schemeClr val="tx1"/>
          </a:solidFill>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هيئة التدريس</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6" name="Rectangle 2">
            <a:extLst>
              <a:ext uri="{FF2B5EF4-FFF2-40B4-BE49-F238E27FC236}">
                <a16:creationId xmlns:a16="http://schemas.microsoft.com/office/drawing/2014/main" id="{56A8A3F3-7E24-2B42-9A5D-BE4F71841408}"/>
              </a:ext>
            </a:extLst>
          </p:cNvPr>
          <p:cNvSpPr txBox="1">
            <a:spLocks noChangeArrowheads="1"/>
          </p:cNvSpPr>
          <p:nvPr/>
        </p:nvSpPr>
        <p:spPr bwMode="auto">
          <a:xfrm>
            <a:off x="299702"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25 مدرّسًا</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25 حملة دكتوراه</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106" name="Picture 10" descr="Faculty Icon #177709 - Free Icons Library">
            <a:hlinkClick r:id="rId3"/>
            <a:extLst>
              <a:ext uri="{FF2B5EF4-FFF2-40B4-BE49-F238E27FC236}">
                <a16:creationId xmlns:a16="http://schemas.microsoft.com/office/drawing/2014/main" id="{344FB221-75F8-EA46-A201-B5070445E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8D42BEE-70EB-044A-A58C-8FBD52745A67}"/>
              </a:ext>
            </a:extLst>
          </p:cNvPr>
          <p:cNvPicPr>
            <a:picLocks noChangeAspect="1"/>
          </p:cNvPicPr>
          <p:nvPr/>
        </p:nvPicPr>
        <p:blipFill>
          <a:blip r:embed="rId5"/>
          <a:stretch>
            <a:fillRect/>
          </a:stretch>
        </p:blipFill>
        <p:spPr>
          <a:xfrm>
            <a:off x="0" y="192506"/>
            <a:ext cx="2847674" cy="1234914"/>
          </a:xfrm>
          <a:prstGeom prst="rect">
            <a:avLst/>
          </a:prstGeom>
        </p:spPr>
      </p:pic>
      <p:grpSp>
        <p:nvGrpSpPr>
          <p:cNvPr id="25" name="Group 24">
            <a:extLst>
              <a:ext uri="{FF2B5EF4-FFF2-40B4-BE49-F238E27FC236}">
                <a16:creationId xmlns:a16="http://schemas.microsoft.com/office/drawing/2014/main" id="{8DB6F1E3-D42A-594D-AD24-088E2856A72D}"/>
              </a:ext>
            </a:extLst>
          </p:cNvPr>
          <p:cNvGrpSpPr/>
          <p:nvPr/>
        </p:nvGrpSpPr>
        <p:grpSpPr>
          <a:xfrm>
            <a:off x="6291951" y="0"/>
            <a:ext cx="2821605" cy="1798684"/>
            <a:chOff x="6291951" y="0"/>
            <a:chExt cx="2821605" cy="1798684"/>
          </a:xfrm>
        </p:grpSpPr>
        <p:pic>
          <p:nvPicPr>
            <p:cNvPr id="23" name="Picture 22">
              <a:extLst>
                <a:ext uri="{FF2B5EF4-FFF2-40B4-BE49-F238E27FC236}">
                  <a16:creationId xmlns:a16="http://schemas.microsoft.com/office/drawing/2014/main" id="{1CD1668A-95DC-5344-9170-39EA16BB65F0}"/>
                </a:ext>
              </a:extLst>
            </p:cNvPr>
            <p:cNvPicPr>
              <a:picLocks noChangeAspect="1"/>
            </p:cNvPicPr>
            <p:nvPr/>
          </p:nvPicPr>
          <p:blipFill rotWithShape="1">
            <a:blip r:embed="rId6"/>
            <a:srcRect r="42954"/>
            <a:stretch/>
          </p:blipFill>
          <p:spPr>
            <a:xfrm>
              <a:off x="6291951" y="0"/>
              <a:ext cx="2579571" cy="1798684"/>
            </a:xfrm>
            <a:prstGeom prst="rect">
              <a:avLst/>
            </a:prstGeom>
          </p:spPr>
        </p:pic>
        <p:sp>
          <p:nvSpPr>
            <p:cNvPr id="24" name="Rectangle 23">
              <a:extLst>
                <a:ext uri="{FF2B5EF4-FFF2-40B4-BE49-F238E27FC236}">
                  <a16:creationId xmlns:a16="http://schemas.microsoft.com/office/drawing/2014/main" id="{5DC0D026-EC59-5E40-B566-4ED998D7ABCE}"/>
                </a:ext>
              </a:extLst>
            </p:cNvPr>
            <p:cNvSpPr/>
            <p:nvPr/>
          </p:nvSpPr>
          <p:spPr bwMode="auto">
            <a:xfrm>
              <a:off x="7823770" y="1020279"/>
              <a:ext cx="1289786" cy="27913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pic>
        <p:nvPicPr>
          <p:cNvPr id="32" name="Picture 10" descr="Faculty Icon #177709 - Free Icons Library">
            <a:hlinkClick r:id="rId3"/>
            <a:extLst>
              <a:ext uri="{FF2B5EF4-FFF2-40B4-BE49-F238E27FC236}">
                <a16:creationId xmlns:a16="http://schemas.microsoft.com/office/drawing/2014/main" id="{035F53D0-634B-024C-80D8-AAAC3D9B6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Faculty Icon #177709 - Free Icons Library">
            <a:hlinkClick r:id="rId3"/>
            <a:extLst>
              <a:ext uri="{FF2B5EF4-FFF2-40B4-BE49-F238E27FC236}">
                <a16:creationId xmlns:a16="http://schemas.microsoft.com/office/drawing/2014/main" id="{E4612B00-9592-984C-BDD6-49244B84B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Faculty Icon #177709 - Free Icons Library">
            <a:hlinkClick r:id="rId3"/>
            <a:extLst>
              <a:ext uri="{FF2B5EF4-FFF2-40B4-BE49-F238E27FC236}">
                <a16:creationId xmlns:a16="http://schemas.microsoft.com/office/drawing/2014/main" id="{0FBF821C-92CE-BE49-BC7D-5F162C964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Faculty Icon #177709 - Free Icons Library">
            <a:hlinkClick r:id="rId3"/>
            <a:extLst>
              <a:ext uri="{FF2B5EF4-FFF2-40B4-BE49-F238E27FC236}">
                <a16:creationId xmlns:a16="http://schemas.microsoft.com/office/drawing/2014/main" id="{1432FB58-BF12-4E4E-97BF-EDBD5782D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Faculty Icon #177709 - Free Icons Library">
            <a:hlinkClick r:id="rId3"/>
            <a:extLst>
              <a:ext uri="{FF2B5EF4-FFF2-40B4-BE49-F238E27FC236}">
                <a16:creationId xmlns:a16="http://schemas.microsoft.com/office/drawing/2014/main" id="{8D5A4F4C-A296-4D4B-BCFC-22D0856B5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Faculty Icon #177709 - Free Icons Library">
            <a:hlinkClick r:id="rId3"/>
            <a:extLst>
              <a:ext uri="{FF2B5EF4-FFF2-40B4-BE49-F238E27FC236}">
                <a16:creationId xmlns:a16="http://schemas.microsoft.com/office/drawing/2014/main" id="{C2C20CBC-1CDE-8D43-9641-795B5779C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Faculty Icon #177709 - Free Icons Library">
            <a:hlinkClick r:id="rId3"/>
            <a:extLst>
              <a:ext uri="{FF2B5EF4-FFF2-40B4-BE49-F238E27FC236}">
                <a16:creationId xmlns:a16="http://schemas.microsoft.com/office/drawing/2014/main" id="{DB53F375-ADDA-DB4A-8B0A-DBED871CF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Faculty Icon #177709 - Free Icons Library">
            <a:hlinkClick r:id="rId3"/>
            <a:extLst>
              <a:ext uri="{FF2B5EF4-FFF2-40B4-BE49-F238E27FC236}">
                <a16:creationId xmlns:a16="http://schemas.microsoft.com/office/drawing/2014/main" id="{E4EAF7AB-C02B-6442-B485-2F7572D6B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aculty Icon #177709 - Free Icons Library">
            <a:hlinkClick r:id="rId3"/>
            <a:extLst>
              <a:ext uri="{FF2B5EF4-FFF2-40B4-BE49-F238E27FC236}">
                <a16:creationId xmlns:a16="http://schemas.microsoft.com/office/drawing/2014/main" id="{E53B8786-CE6F-C744-B6C2-42B79E19D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Faculty Icon #177709 - Free Icons Library">
            <a:hlinkClick r:id="rId3"/>
            <a:extLst>
              <a:ext uri="{FF2B5EF4-FFF2-40B4-BE49-F238E27FC236}">
                <a16:creationId xmlns:a16="http://schemas.microsoft.com/office/drawing/2014/main" id="{5FD4E2DD-1790-C043-9402-97C5536D3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Faculty Icon #177709 - Free Icons Library">
            <a:hlinkClick r:id="rId3"/>
            <a:extLst>
              <a:ext uri="{FF2B5EF4-FFF2-40B4-BE49-F238E27FC236}">
                <a16:creationId xmlns:a16="http://schemas.microsoft.com/office/drawing/2014/main" id="{69A04E16-AC1F-6046-802E-52D68683E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Faculty Icon #177709 - Free Icons Library">
            <a:hlinkClick r:id="rId3"/>
            <a:extLst>
              <a:ext uri="{FF2B5EF4-FFF2-40B4-BE49-F238E27FC236}">
                <a16:creationId xmlns:a16="http://schemas.microsoft.com/office/drawing/2014/main" id="{34062554-F1A6-864D-8284-D1C17F682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Faculty Icon #177709 - Free Icons Library">
            <a:hlinkClick r:id="rId3"/>
            <a:extLst>
              <a:ext uri="{FF2B5EF4-FFF2-40B4-BE49-F238E27FC236}">
                <a16:creationId xmlns:a16="http://schemas.microsoft.com/office/drawing/2014/main" id="{31CE5A95-AE83-6449-919A-93C4A3CCB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Faculty Icon #177709 - Free Icons Library">
            <a:hlinkClick r:id="rId3"/>
            <a:extLst>
              <a:ext uri="{FF2B5EF4-FFF2-40B4-BE49-F238E27FC236}">
                <a16:creationId xmlns:a16="http://schemas.microsoft.com/office/drawing/2014/main" id="{FC26C83F-9FE3-4F44-B559-133E738E5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aculty Icon #177709 - Free Icons Library">
            <a:hlinkClick r:id="rId3"/>
            <a:extLst>
              <a:ext uri="{FF2B5EF4-FFF2-40B4-BE49-F238E27FC236}">
                <a16:creationId xmlns:a16="http://schemas.microsoft.com/office/drawing/2014/main" id="{F5D0B4CC-4A94-4D40-A8C2-70B9C291F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Faculty Icon #177709 - Free Icons Library">
            <a:hlinkClick r:id="rId3"/>
            <a:extLst>
              <a:ext uri="{FF2B5EF4-FFF2-40B4-BE49-F238E27FC236}">
                <a16:creationId xmlns:a16="http://schemas.microsoft.com/office/drawing/2014/main" id="{48898D5D-FC1F-874F-845F-5C1BC20A7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aculty Icon #177709 - Free Icons Library">
            <a:hlinkClick r:id="rId3"/>
            <a:extLst>
              <a:ext uri="{FF2B5EF4-FFF2-40B4-BE49-F238E27FC236}">
                <a16:creationId xmlns:a16="http://schemas.microsoft.com/office/drawing/2014/main" id="{3E42CAE5-AA99-E448-AE84-EA7C40E99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aculty Icon #177709 - Free Icons Library">
            <a:hlinkClick r:id="rId3"/>
            <a:extLst>
              <a:ext uri="{FF2B5EF4-FFF2-40B4-BE49-F238E27FC236}">
                <a16:creationId xmlns:a16="http://schemas.microsoft.com/office/drawing/2014/main" id="{A5E21014-367C-9F47-81E7-C26713917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Faculty Icon #177709 - Free Icons Library">
            <a:hlinkClick r:id="rId3"/>
            <a:extLst>
              <a:ext uri="{FF2B5EF4-FFF2-40B4-BE49-F238E27FC236}">
                <a16:creationId xmlns:a16="http://schemas.microsoft.com/office/drawing/2014/main" id="{134F720E-B315-304F-8817-4B634413F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aculty Icon #177709 - Free Icons Library">
            <a:hlinkClick r:id="rId3"/>
            <a:extLst>
              <a:ext uri="{FF2B5EF4-FFF2-40B4-BE49-F238E27FC236}">
                <a16:creationId xmlns:a16="http://schemas.microsoft.com/office/drawing/2014/main" id="{82CEC890-617E-D94F-A6CF-1703887D3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Faculty Icon #177709 - Free Icons Library">
            <a:hlinkClick r:id="rId3"/>
            <a:extLst>
              <a:ext uri="{FF2B5EF4-FFF2-40B4-BE49-F238E27FC236}">
                <a16:creationId xmlns:a16="http://schemas.microsoft.com/office/drawing/2014/main" id="{3B7633F9-7427-BA43-8B73-92B01594F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Faculty Icon #177709 - Free Icons Library">
            <a:hlinkClick r:id="rId3"/>
            <a:extLst>
              <a:ext uri="{FF2B5EF4-FFF2-40B4-BE49-F238E27FC236}">
                <a16:creationId xmlns:a16="http://schemas.microsoft.com/office/drawing/2014/main" id="{ECA76F38-33FD-714E-81BC-1C22D711E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Faculty Icon #177709 - Free Icons Library">
            <a:hlinkClick r:id="rId3"/>
            <a:extLst>
              <a:ext uri="{FF2B5EF4-FFF2-40B4-BE49-F238E27FC236}">
                <a16:creationId xmlns:a16="http://schemas.microsoft.com/office/drawing/2014/main" id="{4DF83DFA-EB85-1C48-AD7C-B6C3A3337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Faculty Icon #177709 - Free Icons Library">
            <a:hlinkClick r:id="rId3"/>
            <a:extLst>
              <a:ext uri="{FF2B5EF4-FFF2-40B4-BE49-F238E27FC236}">
                <a16:creationId xmlns:a16="http://schemas.microsoft.com/office/drawing/2014/main" id="{00FFD01C-A741-0B4B-A090-C660C62FA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aculty Icon #177709 - Free Icons Library">
            <a:hlinkClick r:id="rId3"/>
            <a:extLst>
              <a:ext uri="{FF2B5EF4-FFF2-40B4-BE49-F238E27FC236}">
                <a16:creationId xmlns:a16="http://schemas.microsoft.com/office/drawing/2014/main" id="{7851B376-1521-8A43-9E8F-5012CA21F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261"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Faculty Icon #177709 - Free Icons Library">
            <a:hlinkClick r:id="rId3"/>
            <a:extLst>
              <a:ext uri="{FF2B5EF4-FFF2-40B4-BE49-F238E27FC236}">
                <a16:creationId xmlns:a16="http://schemas.microsoft.com/office/drawing/2014/main" id="{FD53DE87-6E00-5A45-909C-9D31100D4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470"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Faculty Icon #177709 - Free Icons Library">
            <a:hlinkClick r:id="rId3"/>
            <a:extLst>
              <a:ext uri="{FF2B5EF4-FFF2-40B4-BE49-F238E27FC236}">
                <a16:creationId xmlns:a16="http://schemas.microsoft.com/office/drawing/2014/main" id="{682E4C7E-7820-0048-BCB5-E504B9670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9679"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Faculty Icon #177709 - Free Icons Library">
            <a:hlinkClick r:id="rId3"/>
            <a:extLst>
              <a:ext uri="{FF2B5EF4-FFF2-40B4-BE49-F238E27FC236}">
                <a16:creationId xmlns:a16="http://schemas.microsoft.com/office/drawing/2014/main" id="{F6800FD2-D7A8-EA49-B327-D41E2400E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888"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Faculty Icon #177709 - Free Icons Library">
            <a:hlinkClick r:id="rId3"/>
            <a:extLst>
              <a:ext uri="{FF2B5EF4-FFF2-40B4-BE49-F238E27FC236}">
                <a16:creationId xmlns:a16="http://schemas.microsoft.com/office/drawing/2014/main" id="{0762E5DD-4A6E-0A4B-AABC-55226B1160A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Faculty Icon #177709 - Free Icons Library">
            <a:hlinkClick r:id="rId3"/>
            <a:extLst>
              <a:ext uri="{FF2B5EF4-FFF2-40B4-BE49-F238E27FC236}">
                <a16:creationId xmlns:a16="http://schemas.microsoft.com/office/drawing/2014/main" id="{E60261EC-5896-E94A-A4DB-68EE33FA56C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9261"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Faculty Icon #177709 - Free Icons Library">
            <a:hlinkClick r:id="rId3"/>
            <a:extLst>
              <a:ext uri="{FF2B5EF4-FFF2-40B4-BE49-F238E27FC236}">
                <a16:creationId xmlns:a16="http://schemas.microsoft.com/office/drawing/2014/main" id="{0C9101FF-021E-FF45-9BCF-2F4A4146644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14470"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Faculty Icon #177709 - Free Icons Library">
            <a:hlinkClick r:id="rId3"/>
            <a:extLst>
              <a:ext uri="{FF2B5EF4-FFF2-40B4-BE49-F238E27FC236}">
                <a16:creationId xmlns:a16="http://schemas.microsoft.com/office/drawing/2014/main" id="{6E290D04-75C1-B94B-8B5A-02141AEAA74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79679"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Faculty Icon #177709 - Free Icons Library">
            <a:hlinkClick r:id="rId3"/>
            <a:extLst>
              <a:ext uri="{FF2B5EF4-FFF2-40B4-BE49-F238E27FC236}">
                <a16:creationId xmlns:a16="http://schemas.microsoft.com/office/drawing/2014/main" id="{3BFD5549-3C77-EF4F-A960-092B9AD0F3DC}"/>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44888"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Faculty Icon #177709 - Free Icons Library">
            <a:hlinkClick r:id="rId3"/>
            <a:extLst>
              <a:ext uri="{FF2B5EF4-FFF2-40B4-BE49-F238E27FC236}">
                <a16:creationId xmlns:a16="http://schemas.microsoft.com/office/drawing/2014/main" id="{9EE1E849-EF48-9344-9D16-17316BD583F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2457122"/>
            <a:ext cx="722149" cy="72214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2">
            <a:extLst>
              <a:ext uri="{FF2B5EF4-FFF2-40B4-BE49-F238E27FC236}">
                <a16:creationId xmlns:a16="http://schemas.microsoft.com/office/drawing/2014/main" id="{9ADE6BFE-222E-C34B-828A-A325BCC719CA}"/>
              </a:ext>
            </a:extLst>
          </p:cNvPr>
          <p:cNvSpPr txBox="1">
            <a:spLocks noChangeArrowheads="1"/>
          </p:cNvSpPr>
          <p:nvPr/>
        </p:nvSpPr>
        <p:spPr bwMode="auto">
          <a:xfrm>
            <a:off x="5218344"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15 مدرّسًا</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حملة دكتوراه</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7" name="Picture 10" descr="Faculty Icon #177709 - Free Icons Library">
            <a:hlinkClick r:id="rId3"/>
            <a:extLst>
              <a:ext uri="{FF2B5EF4-FFF2-40B4-BE49-F238E27FC236}">
                <a16:creationId xmlns:a16="http://schemas.microsoft.com/office/drawing/2014/main" id="{D019C25B-833E-EB4C-B29F-55892BC6220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0835"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Faculty Icon #177709 - Free Icons Library">
            <a:hlinkClick r:id="rId3"/>
            <a:extLst>
              <a:ext uri="{FF2B5EF4-FFF2-40B4-BE49-F238E27FC236}">
                <a16:creationId xmlns:a16="http://schemas.microsoft.com/office/drawing/2014/main" id="{27FDABB7-6DFE-FC42-9C95-29B3DEE214E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6044"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Faculty Icon #177709 - Free Icons Library">
            <a:hlinkClick r:id="rId3"/>
            <a:extLst>
              <a:ext uri="{FF2B5EF4-FFF2-40B4-BE49-F238E27FC236}">
                <a16:creationId xmlns:a16="http://schemas.microsoft.com/office/drawing/2014/main" id="{C4214D4C-34D7-7D48-A8BA-334FD6FD4F9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1253"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Faculty Icon #177709 - Free Icons Library">
            <a:hlinkClick r:id="rId3"/>
            <a:extLst>
              <a:ext uri="{FF2B5EF4-FFF2-40B4-BE49-F238E27FC236}">
                <a16:creationId xmlns:a16="http://schemas.microsoft.com/office/drawing/2014/main" id="{55C2B1B2-81FF-6841-8503-2E0349C54B0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6462"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Faculty Icon #177709 - Free Icons Library">
            <a:hlinkClick r:id="rId3"/>
            <a:extLst>
              <a:ext uri="{FF2B5EF4-FFF2-40B4-BE49-F238E27FC236}">
                <a16:creationId xmlns:a16="http://schemas.microsoft.com/office/drawing/2014/main" id="{CE7C2520-9890-6E41-AA70-985D3117C55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1669" y="3267350"/>
            <a:ext cx="722149" cy="72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968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10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500"/>
                                  </p:stCondLst>
                                  <p:childTnLst>
                                    <p:set>
                                      <p:cBhvr>
                                        <p:cTn id="51" dur="1" fill="hold">
                                          <p:stCondLst>
                                            <p:cond delay="0"/>
                                          </p:stCondLst>
                                        </p:cTn>
                                        <p:tgtEl>
                                          <p:spTgt spid="46"/>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500"/>
                                  </p:stCondLst>
                                  <p:childTnLst>
                                    <p:set>
                                      <p:cBhvr>
                                        <p:cTn id="54" dur="1" fill="hold">
                                          <p:stCondLst>
                                            <p:cond delay="0"/>
                                          </p:stCondLst>
                                        </p:cTn>
                                        <p:tgtEl>
                                          <p:spTgt spid="47"/>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500"/>
                                  </p:stCondLst>
                                  <p:childTnLst>
                                    <p:set>
                                      <p:cBhvr>
                                        <p:cTn id="57" dur="1" fill="hold">
                                          <p:stCondLst>
                                            <p:cond delay="0"/>
                                          </p:stCondLst>
                                        </p:cTn>
                                        <p:tgtEl>
                                          <p:spTgt spid="48"/>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500"/>
                                  </p:stCondLst>
                                  <p:childTnLst>
                                    <p:set>
                                      <p:cBhvr>
                                        <p:cTn id="60" dur="1" fill="hold">
                                          <p:stCondLst>
                                            <p:cond delay="0"/>
                                          </p:stCondLst>
                                        </p:cTn>
                                        <p:tgtEl>
                                          <p:spTgt spid="49"/>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nodeType="afterEffect">
                                  <p:stCondLst>
                                    <p:cond delay="500"/>
                                  </p:stCondLst>
                                  <p:childTnLst>
                                    <p:set>
                                      <p:cBhvr>
                                        <p:cTn id="63" dur="1" fill="hold">
                                          <p:stCondLst>
                                            <p:cond delay="0"/>
                                          </p:stCondLst>
                                        </p:cTn>
                                        <p:tgtEl>
                                          <p:spTgt spid="50"/>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500"/>
                                  </p:stCondLst>
                                  <p:childTnLst>
                                    <p:set>
                                      <p:cBhvr>
                                        <p:cTn id="66" dur="1" fill="hold">
                                          <p:stCondLst>
                                            <p:cond delay="0"/>
                                          </p:stCondLst>
                                        </p:cTn>
                                        <p:tgtEl>
                                          <p:spTgt spid="51"/>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nodeType="afterEffect">
                                  <p:stCondLst>
                                    <p:cond delay="500"/>
                                  </p:stCondLst>
                                  <p:childTnLst>
                                    <p:set>
                                      <p:cBhvr>
                                        <p:cTn id="69" dur="1" fill="hold">
                                          <p:stCondLst>
                                            <p:cond delay="0"/>
                                          </p:stCondLst>
                                        </p:cTn>
                                        <p:tgtEl>
                                          <p:spTgt spid="52"/>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nodeType="afterEffect">
                                  <p:stCondLst>
                                    <p:cond delay="500"/>
                                  </p:stCondLst>
                                  <p:childTnLst>
                                    <p:set>
                                      <p:cBhvr>
                                        <p:cTn id="72" dur="1" fill="hold">
                                          <p:stCondLst>
                                            <p:cond delay="0"/>
                                          </p:stCondLst>
                                        </p:cTn>
                                        <p:tgtEl>
                                          <p:spTgt spid="53"/>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nodeType="afterEffect">
                                  <p:stCondLst>
                                    <p:cond delay="500"/>
                                  </p:stCondLst>
                                  <p:childTnLst>
                                    <p:set>
                                      <p:cBhvr>
                                        <p:cTn id="75" dur="1" fill="hold">
                                          <p:stCondLst>
                                            <p:cond delay="0"/>
                                          </p:stCondLst>
                                        </p:cTn>
                                        <p:tgtEl>
                                          <p:spTgt spid="54"/>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nodeType="afterEffect">
                                  <p:stCondLst>
                                    <p:cond delay="500"/>
                                  </p:stCondLst>
                                  <p:childTnLst>
                                    <p:set>
                                      <p:cBhvr>
                                        <p:cTn id="78" dur="1" fill="hold">
                                          <p:stCondLst>
                                            <p:cond delay="0"/>
                                          </p:stCondLst>
                                        </p:cTn>
                                        <p:tgtEl>
                                          <p:spTgt spid="55"/>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nodeType="afterEffect">
                                  <p:stCondLst>
                                    <p:cond delay="500"/>
                                  </p:stCondLst>
                                  <p:childTnLst>
                                    <p:set>
                                      <p:cBhvr>
                                        <p:cTn id="81" dur="1" fill="hold">
                                          <p:stCondLst>
                                            <p:cond delay="0"/>
                                          </p:stCondLst>
                                        </p:cTn>
                                        <p:tgtEl>
                                          <p:spTgt spid="56"/>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nodeType="afterEffect">
                                  <p:stCondLst>
                                    <p:cond delay="500"/>
                                  </p:stCondLst>
                                  <p:childTnLst>
                                    <p:set>
                                      <p:cBhvr>
                                        <p:cTn id="84" dur="1" fill="hold">
                                          <p:stCondLst>
                                            <p:cond delay="0"/>
                                          </p:stCondLst>
                                        </p:cTn>
                                        <p:tgtEl>
                                          <p:spTgt spid="57"/>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nodeType="afterEffect">
                                  <p:stCondLst>
                                    <p:cond delay="500"/>
                                  </p:stCondLst>
                                  <p:childTnLst>
                                    <p:set>
                                      <p:cBhvr>
                                        <p:cTn id="87" dur="1" fill="hold">
                                          <p:stCondLst>
                                            <p:cond delay="0"/>
                                          </p:stCondLst>
                                        </p:cTn>
                                        <p:tgtEl>
                                          <p:spTgt spid="58"/>
                                        </p:tgtEl>
                                        <p:attrNameLst>
                                          <p:attrName>style.visibility</p:attrName>
                                        </p:attrNameLst>
                                      </p:cBhvr>
                                      <p:to>
                                        <p:strVal val="visible"/>
                                      </p:to>
                                    </p:set>
                                  </p:childTnLst>
                                </p:cTn>
                              </p:par>
                            </p:childTnLst>
                          </p:cTn>
                        </p:par>
                        <p:par>
                          <p:cTn id="88" fill="hold">
                            <p:stCondLst>
                              <p:cond delay="14000"/>
                            </p:stCondLst>
                            <p:childTnLst>
                              <p:par>
                                <p:cTn id="89" presetID="1" presetClass="entr" presetSubtype="0" fill="hold" nodeType="afterEffect">
                                  <p:stCondLst>
                                    <p:cond delay="500"/>
                                  </p:stCondLst>
                                  <p:childTnLst>
                                    <p:set>
                                      <p:cBhvr>
                                        <p:cTn id="90" dur="1" fill="hold">
                                          <p:stCondLst>
                                            <p:cond delay="0"/>
                                          </p:stCondLst>
                                        </p:cTn>
                                        <p:tgtEl>
                                          <p:spTgt spid="59"/>
                                        </p:tgtEl>
                                        <p:attrNameLst>
                                          <p:attrName>style.visibility</p:attrName>
                                        </p:attrNameLst>
                                      </p:cBhvr>
                                      <p:to>
                                        <p:strVal val="visible"/>
                                      </p:to>
                                    </p:set>
                                  </p:childTnLst>
                                </p:cTn>
                              </p:par>
                            </p:childTnLst>
                          </p:cTn>
                        </p:par>
                        <p:par>
                          <p:cTn id="91" fill="hold">
                            <p:stCondLst>
                              <p:cond delay="14500"/>
                            </p:stCondLst>
                            <p:childTnLst>
                              <p:par>
                                <p:cTn id="92" presetID="1" presetClass="entr" presetSubtype="0" fill="hold" nodeType="afterEffect">
                                  <p:stCondLst>
                                    <p:cond delay="500"/>
                                  </p:stCondLst>
                                  <p:childTnLst>
                                    <p:set>
                                      <p:cBhvr>
                                        <p:cTn id="93" dur="1" fill="hold">
                                          <p:stCondLst>
                                            <p:cond delay="0"/>
                                          </p:stCondLst>
                                        </p:cTn>
                                        <p:tgtEl>
                                          <p:spTgt spid="60"/>
                                        </p:tgtEl>
                                        <p:attrNameLst>
                                          <p:attrName>style.visibility</p:attrName>
                                        </p:attrNameLst>
                                      </p:cBhvr>
                                      <p:to>
                                        <p:strVal val="visible"/>
                                      </p:to>
                                    </p:set>
                                  </p:childTnLst>
                                </p:cTn>
                              </p:par>
                            </p:childTnLst>
                          </p:cTn>
                        </p:par>
                        <p:par>
                          <p:cTn id="94" fill="hold">
                            <p:stCondLst>
                              <p:cond delay="15000"/>
                            </p:stCondLst>
                            <p:childTnLst>
                              <p:par>
                                <p:cTn id="95" presetID="1" presetClass="entr" presetSubtype="0" fill="hold" nodeType="afterEffect">
                                  <p:stCondLst>
                                    <p:cond delay="500"/>
                                  </p:stCondLst>
                                  <p:childTnLst>
                                    <p:set>
                                      <p:cBhvr>
                                        <p:cTn id="96" dur="1" fill="hold">
                                          <p:stCondLst>
                                            <p:cond delay="0"/>
                                          </p:stCondLst>
                                        </p:cTn>
                                        <p:tgtEl>
                                          <p:spTgt spid="61"/>
                                        </p:tgtEl>
                                        <p:attrNameLst>
                                          <p:attrName>style.visibility</p:attrName>
                                        </p:attrNameLst>
                                      </p:cBhvr>
                                      <p:to>
                                        <p:strVal val="visible"/>
                                      </p:to>
                                    </p:set>
                                  </p:childTnLst>
                                </p:cTn>
                              </p:par>
                            </p:childTnLst>
                          </p:cTn>
                        </p:par>
                        <p:par>
                          <p:cTn id="97" fill="hold">
                            <p:stCondLst>
                              <p:cond delay="15500"/>
                            </p:stCondLst>
                            <p:childTnLst>
                              <p:par>
                                <p:cTn id="98" presetID="1" presetClass="entr" presetSubtype="0" fill="hold" nodeType="afterEffect">
                                  <p:stCondLst>
                                    <p:cond delay="500"/>
                                  </p:stCondLst>
                                  <p:childTnLst>
                                    <p:set>
                                      <p:cBhvr>
                                        <p:cTn id="99" dur="1" fill="hold">
                                          <p:stCondLst>
                                            <p:cond delay="0"/>
                                          </p:stCondLst>
                                        </p:cTn>
                                        <p:tgtEl>
                                          <p:spTgt spid="62"/>
                                        </p:tgtEl>
                                        <p:attrNameLst>
                                          <p:attrName>style.visibility</p:attrName>
                                        </p:attrNameLst>
                                      </p:cBhvr>
                                      <p:to>
                                        <p:strVal val="visible"/>
                                      </p:to>
                                    </p:set>
                                  </p:childTnLst>
                                </p:cTn>
                              </p:par>
                            </p:childTnLst>
                          </p:cTn>
                        </p:par>
                        <p:par>
                          <p:cTn id="100" fill="hold">
                            <p:stCondLst>
                              <p:cond delay="16000"/>
                            </p:stCondLst>
                            <p:childTnLst>
                              <p:par>
                                <p:cTn id="101" presetID="1" presetClass="entr" presetSubtype="0" fill="hold" nodeType="afterEffect">
                                  <p:stCondLst>
                                    <p:cond delay="500"/>
                                  </p:stCondLst>
                                  <p:childTnLst>
                                    <p:set>
                                      <p:cBhvr>
                                        <p:cTn id="102" dur="1" fill="hold">
                                          <p:stCondLst>
                                            <p:cond delay="0"/>
                                          </p:stCondLst>
                                        </p:cTn>
                                        <p:tgtEl>
                                          <p:spTgt spid="63"/>
                                        </p:tgtEl>
                                        <p:attrNameLst>
                                          <p:attrName>style.visibility</p:attrName>
                                        </p:attrNameLst>
                                      </p:cBhvr>
                                      <p:to>
                                        <p:strVal val="visible"/>
                                      </p:to>
                                    </p:set>
                                  </p:childTnLst>
                                </p:cTn>
                              </p:par>
                            </p:childTnLst>
                          </p:cTn>
                        </p:par>
                        <p:par>
                          <p:cTn id="103" fill="hold">
                            <p:stCondLst>
                              <p:cond delay="16500"/>
                            </p:stCondLst>
                            <p:childTnLst>
                              <p:par>
                                <p:cTn id="104" presetID="1" presetClass="entr" presetSubtype="0" fill="hold" nodeType="afterEffect">
                                  <p:stCondLst>
                                    <p:cond delay="500"/>
                                  </p:stCondLst>
                                  <p:childTnLst>
                                    <p:set>
                                      <p:cBhvr>
                                        <p:cTn id="105" dur="1" fill="hold">
                                          <p:stCondLst>
                                            <p:cond delay="0"/>
                                          </p:stCondLst>
                                        </p:cTn>
                                        <p:tgtEl>
                                          <p:spTgt spid="64"/>
                                        </p:tgtEl>
                                        <p:attrNameLst>
                                          <p:attrName>style.visibility</p:attrName>
                                        </p:attrNameLst>
                                      </p:cBhvr>
                                      <p:to>
                                        <p:strVal val="visible"/>
                                      </p:to>
                                    </p:set>
                                  </p:childTnLst>
                                </p:cTn>
                              </p:par>
                            </p:childTnLst>
                          </p:cTn>
                        </p:par>
                        <p:par>
                          <p:cTn id="106" fill="hold">
                            <p:stCondLst>
                              <p:cond delay="17000"/>
                            </p:stCondLst>
                            <p:childTnLst>
                              <p:par>
                                <p:cTn id="107" presetID="1" presetClass="entr" presetSubtype="0" fill="hold" nodeType="afterEffect">
                                  <p:stCondLst>
                                    <p:cond delay="500"/>
                                  </p:stCondLst>
                                  <p:childTnLst>
                                    <p:set>
                                      <p:cBhvr>
                                        <p:cTn id="108" dur="1" fill="hold">
                                          <p:stCondLst>
                                            <p:cond delay="0"/>
                                          </p:stCondLst>
                                        </p:cTn>
                                        <p:tgtEl>
                                          <p:spTgt spid="65"/>
                                        </p:tgtEl>
                                        <p:attrNameLst>
                                          <p:attrName>style.visibility</p:attrName>
                                        </p:attrNameLst>
                                      </p:cBhvr>
                                      <p:to>
                                        <p:strVal val="visible"/>
                                      </p:to>
                                    </p:set>
                                  </p:childTnLst>
                                </p:cTn>
                              </p:par>
                            </p:childTnLst>
                          </p:cTn>
                        </p:par>
                        <p:par>
                          <p:cTn id="109" fill="hold">
                            <p:stCondLst>
                              <p:cond delay="17500"/>
                            </p:stCondLst>
                            <p:childTnLst>
                              <p:par>
                                <p:cTn id="110" presetID="1" presetClass="entr" presetSubtype="0" fill="hold" nodeType="afterEffect">
                                  <p:stCondLst>
                                    <p:cond delay="500"/>
                                  </p:stCondLst>
                                  <p:childTnLst>
                                    <p:set>
                                      <p:cBhvr>
                                        <p:cTn id="111" dur="1" fill="hold">
                                          <p:stCondLst>
                                            <p:cond delay="0"/>
                                          </p:stCondLst>
                                        </p:cTn>
                                        <p:tgtEl>
                                          <p:spTgt spid="67"/>
                                        </p:tgtEl>
                                        <p:attrNameLst>
                                          <p:attrName>style.visibility</p:attrName>
                                        </p:attrNameLst>
                                      </p:cBhvr>
                                      <p:to>
                                        <p:strVal val="visible"/>
                                      </p:to>
                                    </p:set>
                                  </p:childTnLst>
                                </p:cTn>
                              </p:par>
                            </p:childTnLst>
                          </p:cTn>
                        </p:par>
                        <p:par>
                          <p:cTn id="112" fill="hold">
                            <p:stCondLst>
                              <p:cond delay="18000"/>
                            </p:stCondLst>
                            <p:childTnLst>
                              <p:par>
                                <p:cTn id="113" presetID="1" presetClass="entr" presetSubtype="0" fill="hold" nodeType="afterEffect">
                                  <p:stCondLst>
                                    <p:cond delay="500"/>
                                  </p:stCondLst>
                                  <p:childTnLst>
                                    <p:set>
                                      <p:cBhvr>
                                        <p:cTn id="114" dur="1" fill="hold">
                                          <p:stCondLst>
                                            <p:cond delay="0"/>
                                          </p:stCondLst>
                                        </p:cTn>
                                        <p:tgtEl>
                                          <p:spTgt spid="68"/>
                                        </p:tgtEl>
                                        <p:attrNameLst>
                                          <p:attrName>style.visibility</p:attrName>
                                        </p:attrNameLst>
                                      </p:cBhvr>
                                      <p:to>
                                        <p:strVal val="visible"/>
                                      </p:to>
                                    </p:set>
                                  </p:childTnLst>
                                </p:cTn>
                              </p:par>
                            </p:childTnLst>
                          </p:cTn>
                        </p:par>
                        <p:par>
                          <p:cTn id="115" fill="hold">
                            <p:stCondLst>
                              <p:cond delay="18500"/>
                            </p:stCondLst>
                            <p:childTnLst>
                              <p:par>
                                <p:cTn id="116" presetID="1" presetClass="entr" presetSubtype="0" fill="hold" nodeType="afterEffect">
                                  <p:stCondLst>
                                    <p:cond delay="500"/>
                                  </p:stCondLst>
                                  <p:childTnLst>
                                    <p:set>
                                      <p:cBhvr>
                                        <p:cTn id="117" dur="1" fill="hold">
                                          <p:stCondLst>
                                            <p:cond delay="0"/>
                                          </p:stCondLst>
                                        </p:cTn>
                                        <p:tgtEl>
                                          <p:spTgt spid="69"/>
                                        </p:tgtEl>
                                        <p:attrNameLst>
                                          <p:attrName>style.visibility</p:attrName>
                                        </p:attrNameLst>
                                      </p:cBhvr>
                                      <p:to>
                                        <p:strVal val="visible"/>
                                      </p:to>
                                    </p:set>
                                  </p:childTnLst>
                                </p:cTn>
                              </p:par>
                            </p:childTnLst>
                          </p:cTn>
                        </p:par>
                        <p:par>
                          <p:cTn id="118" fill="hold">
                            <p:stCondLst>
                              <p:cond delay="19000"/>
                            </p:stCondLst>
                            <p:childTnLst>
                              <p:par>
                                <p:cTn id="119" presetID="1" presetClass="entr" presetSubtype="0" fill="hold" nodeType="afterEffect">
                                  <p:stCondLst>
                                    <p:cond delay="500"/>
                                  </p:stCondLst>
                                  <p:childTnLst>
                                    <p:set>
                                      <p:cBhvr>
                                        <p:cTn id="120" dur="1" fill="hold">
                                          <p:stCondLst>
                                            <p:cond delay="0"/>
                                          </p:stCondLst>
                                        </p:cTn>
                                        <p:tgtEl>
                                          <p:spTgt spid="70"/>
                                        </p:tgtEl>
                                        <p:attrNameLst>
                                          <p:attrName>style.visibility</p:attrName>
                                        </p:attrNameLst>
                                      </p:cBhvr>
                                      <p:to>
                                        <p:strVal val="visible"/>
                                      </p:to>
                                    </p:set>
                                  </p:childTnLst>
                                </p:cTn>
                              </p:par>
                            </p:childTnLst>
                          </p:cTn>
                        </p:par>
                        <p:par>
                          <p:cTn id="121" fill="hold">
                            <p:stCondLst>
                              <p:cond delay="19500"/>
                            </p:stCondLst>
                            <p:childTnLst>
                              <p:par>
                                <p:cTn id="122" presetID="1" presetClass="entr" presetSubtype="0" fill="hold" nodeType="afterEffect">
                                  <p:stCondLst>
                                    <p:cond delay="500"/>
                                  </p:stCondLst>
                                  <p:childTnLst>
                                    <p:set>
                                      <p:cBhvr>
                                        <p:cTn id="123"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58825" y="76200"/>
            <a:ext cx="7591425" cy="1152525"/>
          </a:xfrm>
          <a:effectLst/>
        </p:spPr>
        <p:txBody>
          <a:bodyPr/>
          <a:lstStyle/>
          <a:p>
            <a:pPr>
              <a:defRPr/>
            </a:pPr>
            <a:r>
              <a:rPr lang="ar-SA" altLang="ja-JP" sz="5400" b="1" dirty="0">
                <a:solidFill>
                  <a:schemeClr val="bg1"/>
                </a:solidFill>
                <a:effectLst>
                  <a:glow rad="139700">
                    <a:schemeClr val="tx1">
                      <a:alpha val="75000"/>
                    </a:schemeClr>
                  </a:glow>
                </a:effectLst>
                <a:latin typeface="Arial" panose="020B0604020202020204" pitchFamily="34" charset="0"/>
                <a:ea typeface="ＭＳ Ｐゴシック" charset="0"/>
                <a:cs typeface="Arial" panose="020B0604020202020204" pitchFamily="34" charset="0"/>
              </a:rPr>
              <a:t>كُلِّ قَبِيلَةٍ وَلِسَانٍ وَشَعْبٍ وَأُمَّةٍ</a:t>
            </a:r>
            <a:endParaRPr lang="en-US" sz="6000" b="1" dirty="0">
              <a:effectLst>
                <a:glow rad="1397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Text Box 1041"/>
          <p:cNvSpPr txBox="1">
            <a:spLocks noChangeArrowheads="1"/>
          </p:cNvSpPr>
          <p:nvPr/>
        </p:nvSpPr>
        <p:spPr bwMode="auto">
          <a:xfrm>
            <a:off x="8178800" y="20635"/>
            <a:ext cx="935436" cy="4688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39700">
                    <a:srgbClr val="000000">
                      <a:alpha val="75000"/>
                    </a:srgbClr>
                  </a:glow>
                </a:effectLst>
                <a:uLnTx/>
                <a:uFillTx/>
                <a:latin typeface="Arial" charset="0"/>
                <a:ea typeface="ＭＳ Ｐゴシック" charset="0"/>
                <a:cs typeface="Arial"/>
              </a:rPr>
              <a:t>369</a:t>
            </a:r>
          </a:p>
        </p:txBody>
      </p:sp>
      <p:sp>
        <p:nvSpPr>
          <p:cNvPr id="5" name="Rectangle 2">
            <a:extLst>
              <a:ext uri="{FF2B5EF4-FFF2-40B4-BE49-F238E27FC236}">
                <a16:creationId xmlns:a16="http://schemas.microsoft.com/office/drawing/2014/main" id="{56993A73-335D-D642-B0BA-1D7393775671}"/>
              </a:ext>
            </a:extLst>
          </p:cNvPr>
          <p:cNvSpPr txBox="1">
            <a:spLocks noChangeArrowheads="1"/>
          </p:cNvSpPr>
          <p:nvPr/>
        </p:nvSpPr>
        <p:spPr bwMode="auto">
          <a:xfrm>
            <a:off x="1393825" y="5575300"/>
            <a:ext cx="7591425" cy="1152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0" cap="none" spc="0" normalizeH="0" baseline="0" noProof="0" dirty="0">
                <a:ln>
                  <a:noFill/>
                </a:ln>
                <a:solidFill>
                  <a:srgbClr val="FFFFFF"/>
                </a:solidFill>
                <a:effectLst>
                  <a:glow rad="139700">
                    <a:srgbClr val="000000">
                      <a:alpha val="75000"/>
                    </a:srgbClr>
                  </a:glow>
                </a:effectLst>
                <a:uLnTx/>
                <a:uFillTx/>
                <a:latin typeface="Arial" charset="0"/>
                <a:ea typeface="ＭＳ Ｐゴシック" charset="0"/>
                <a:cs typeface="Arial"/>
              </a:rPr>
              <a:t>رؤيا ٥ : ٩</a:t>
            </a:r>
            <a:endParaRPr kumimoji="0" lang="en-US" sz="4400" b="1" i="0" u="none" strike="noStrike" kern="0" cap="none" spc="0" normalizeH="0" baseline="0" noProof="0" dirty="0">
              <a:ln>
                <a:noFill/>
              </a:ln>
              <a:solidFill>
                <a:srgbClr val="000000"/>
              </a:solidFill>
              <a:effectLst>
                <a:glow rad="1397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7395586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b="1" dirty="0">
                <a:effectLst>
                  <a:glow rad="127000">
                    <a:schemeClr val="tx1"/>
                  </a:glow>
                </a:effectLst>
                <a:latin typeface="Arial" charset="0"/>
                <a:ea typeface="Arial" charset="0"/>
                <a:cs typeface="Arial" charset="0"/>
              </a:rPr>
              <a:t>لماذا يجب أن </a:t>
            </a:r>
            <a:br>
              <a:rPr lang="ar-SA" sz="8000" b="1" dirty="0">
                <a:effectLst>
                  <a:glow rad="127000">
                    <a:schemeClr val="tx1"/>
                  </a:glow>
                </a:effectLst>
                <a:latin typeface="Arial" charset="0"/>
                <a:ea typeface="Arial" charset="0"/>
                <a:cs typeface="Arial" charset="0"/>
              </a:rPr>
            </a:br>
            <a:r>
              <a:rPr lang="ar-SA" sz="8000" b="1" dirty="0">
                <a:solidFill>
                  <a:srgbClr val="FFFF00"/>
                </a:solidFill>
                <a:effectLst>
                  <a:glow rad="127000">
                    <a:schemeClr val="tx1"/>
                  </a:glow>
                </a:effectLst>
                <a:latin typeface="Arial" charset="0"/>
                <a:ea typeface="Arial" charset="0"/>
                <a:cs typeface="Arial" charset="0"/>
              </a:rPr>
              <a:t>نشهد</a:t>
            </a:r>
            <a:r>
              <a:rPr lang="ar-SA" sz="8000" b="1" dirty="0">
                <a:effectLst>
                  <a:glow rad="127000">
                    <a:schemeClr val="tx1"/>
                  </a:glow>
                </a:effectLst>
                <a:latin typeface="Arial" charset="0"/>
                <a:ea typeface="Arial" charset="0"/>
                <a:cs typeface="Arial" charset="0"/>
              </a:rPr>
              <a:t> ؟؟</a:t>
            </a:r>
            <a:endParaRPr lang="en-US" sz="8000" b="1" dirty="0">
              <a:effectLst>
                <a:glow rad="127000">
                  <a:schemeClr val="tx1"/>
                </a:glow>
              </a:effectLst>
              <a:latin typeface="Arial" charset="0"/>
              <a:ea typeface="Arial" charset="0"/>
              <a:cs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ja-JP" sz="80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Arial" charset="0"/>
                <a:cs typeface="Arial" charset="0"/>
              </a:rPr>
              <a:t>٣أسباب</a:t>
            </a:r>
            <a:endParaRPr kumimoji="0" lang="en-US" sz="80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7286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b="1" dirty="0">
                <a:effectLst>
                  <a:glow rad="127000">
                    <a:schemeClr val="tx1"/>
                  </a:glow>
                </a:effectLst>
                <a:latin typeface="Arial" charset="0"/>
                <a:ea typeface="Arial" charset="0"/>
                <a:cs typeface="Arial" charset="0"/>
              </a:rPr>
              <a:t>الفكرة الرئيسية للسفر</a:t>
            </a:r>
            <a:endParaRPr lang="en-US" sz="5400" b="1" dirty="0">
              <a:effectLst>
                <a:glow rad="127000">
                  <a:schemeClr val="tx1"/>
                </a:glow>
              </a:effectLst>
              <a:latin typeface="Arial" charset="0"/>
              <a:ea typeface="Arial" charset="0"/>
              <a:cs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كن جزءًا من خطة الله لإيصال رسالة الملكوت إلى جميع الناس.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4142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charset="0"/>
                <a:ea typeface="Arial" charset="0"/>
                <a:cs typeface="Arial" charset="0"/>
              </a:rPr>
              <a:t> </a:t>
            </a:r>
            <a:r>
              <a:rPr lang="ar-SA" sz="6000" b="1" dirty="0">
                <a:solidFill>
                  <a:srgbClr val="E4AF33"/>
                </a:solidFill>
                <a:latin typeface="Arial" charset="0"/>
                <a:ea typeface="Arial" charset="0"/>
                <a:cs typeface="Arial" charset="0"/>
              </a:rPr>
              <a:t>ما</a:t>
            </a:r>
            <a:r>
              <a:rPr lang="ar-JO" sz="6000" b="1" dirty="0">
                <a:solidFill>
                  <a:srgbClr val="E4AF33"/>
                </a:solidFill>
                <a:latin typeface="Arial" charset="0"/>
                <a:ea typeface="Arial" charset="0"/>
                <a:cs typeface="Arial" charset="0"/>
              </a:rPr>
              <a:t> </a:t>
            </a:r>
            <a:r>
              <a:rPr lang="ar-SA" sz="6000" b="1" dirty="0">
                <a:solidFill>
                  <a:srgbClr val="E4AF33"/>
                </a:solidFill>
                <a:latin typeface="Arial" charset="0"/>
                <a:ea typeface="Arial" charset="0"/>
                <a:cs typeface="Arial" charset="0"/>
              </a:rPr>
              <a:t>هو دورك في خطة الله التي بدأها في تاريخ الكنيسة المبكر؟</a:t>
            </a:r>
            <a:endParaRPr lang="en-US" sz="6000" b="1" dirty="0">
              <a:solidFill>
                <a:srgbClr val="E4AF33"/>
              </a:solidFill>
              <a:latin typeface="Arial" charset="0"/>
              <a:ea typeface="Arial" charset="0"/>
              <a:cs typeface="Arial"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أعمال الرسل</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40805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1" y="404664"/>
            <a:ext cx="9139237" cy="6264696"/>
          </a:xfrm>
        </p:spPr>
        <p:txBody>
          <a:bodyPr/>
          <a:lstStyle/>
          <a:p>
            <a:r>
              <a:rPr lang="ar-JO" sz="4800" b="1" dirty="0">
                <a:solidFill>
                  <a:srgbClr val="E4AF33"/>
                </a:solidFill>
                <a:latin typeface="Arial" panose="020B0604020202020204" pitchFamily="34" charset="0"/>
                <a:cs typeface="Arial" panose="020B0604020202020204" pitchFamily="34" charset="0"/>
              </a:rPr>
              <a:t>أشهد في أورشليمك: في </a:t>
            </a:r>
            <a:r>
              <a:rPr lang="ar-JO" sz="4800" b="1" u="sng" dirty="0">
                <a:solidFill>
                  <a:srgbClr val="E4AF33"/>
                </a:solidFill>
                <a:latin typeface="Arial" panose="020B0604020202020204" pitchFamily="34" charset="0"/>
                <a:cs typeface="Arial" panose="020B0604020202020204" pitchFamily="34" charset="0"/>
              </a:rPr>
              <a:t>داخل</a:t>
            </a:r>
            <a:r>
              <a:rPr lang="ar-JO" sz="4800" b="1" dirty="0">
                <a:solidFill>
                  <a:srgbClr val="E4AF33"/>
                </a:solidFill>
                <a:latin typeface="Arial" panose="020B0604020202020204" pitchFamily="34" charset="0"/>
                <a:cs typeface="Arial" panose="020B0604020202020204" pitchFamily="34" charset="0"/>
              </a:rPr>
              <a:t> منطقة</a:t>
            </a:r>
            <a:br>
              <a:rPr lang="ar-JO" sz="4800" b="1" dirty="0">
                <a:solidFill>
                  <a:srgbClr val="E4AF33"/>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الراحة الخاصة بكَ.</a:t>
            </a:r>
            <a:br>
              <a:rPr lang="en-US" sz="4800" b="1" dirty="0">
                <a:solidFill>
                  <a:srgbClr val="E4AF33"/>
                </a:solidFill>
              </a:rPr>
            </a:br>
            <a:r>
              <a:rPr lang="ar-JO" sz="4800" b="1" dirty="0">
                <a:solidFill>
                  <a:schemeClr val="bg1"/>
                </a:solidFill>
                <a:latin typeface="Arial" panose="020B0604020202020204" pitchFamily="34" charset="0"/>
                <a:cs typeface="Arial" panose="020B0604020202020204" pitchFamily="34" charset="0"/>
              </a:rPr>
              <a:t>أشهد في اليهودية والسامرة:</a:t>
            </a:r>
            <a:br>
              <a:rPr lang="ar-JO" sz="4800" b="1" dirty="0">
                <a:solidFill>
                  <a:schemeClr val="bg1"/>
                </a:solidFill>
                <a:latin typeface="Arial" panose="020B0604020202020204" pitchFamily="34" charset="0"/>
                <a:cs typeface="Arial" panose="020B0604020202020204" pitchFamily="34" charset="0"/>
              </a:rPr>
            </a:br>
            <a:r>
              <a:rPr lang="ar-JO" sz="4800" b="1" u="sng" dirty="0">
                <a:solidFill>
                  <a:schemeClr val="bg1"/>
                </a:solidFill>
                <a:latin typeface="Arial" panose="020B0604020202020204" pitchFamily="34" charset="0"/>
                <a:cs typeface="Arial" panose="020B0604020202020204" pitchFamily="34" charset="0"/>
              </a:rPr>
              <a:t>خارج</a:t>
            </a:r>
            <a:r>
              <a:rPr lang="ar-JO" sz="4800" b="1" dirty="0">
                <a:solidFill>
                  <a:schemeClr val="bg1"/>
                </a:solidFill>
                <a:latin typeface="Arial" panose="020B0604020202020204" pitchFamily="34" charset="0"/>
                <a:cs typeface="Arial" panose="020B0604020202020204" pitchFamily="34" charset="0"/>
              </a:rPr>
              <a:t> منطقة الراحة الخاصة بكَ.</a:t>
            </a:r>
            <a:br>
              <a:rPr lang="en-US" sz="4800" b="1" dirty="0">
                <a:solidFill>
                  <a:schemeClr val="bg1"/>
                </a:solidFill>
              </a:rPr>
            </a:br>
            <a:r>
              <a:rPr lang="ar-JO" sz="4800" b="1" dirty="0">
                <a:solidFill>
                  <a:srgbClr val="E4AF33"/>
                </a:solidFill>
                <a:latin typeface="Arial" panose="020B0604020202020204" pitchFamily="34" charset="0"/>
                <a:cs typeface="Arial" panose="020B0604020202020204" pitchFamily="34" charset="0"/>
              </a:rPr>
              <a:t>أشهد للعالم أجمع:</a:t>
            </a:r>
            <a:br>
              <a:rPr lang="ar-JO" sz="4800" b="1" dirty="0">
                <a:solidFill>
                  <a:srgbClr val="E4AF33"/>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حتى </a:t>
            </a:r>
            <a:r>
              <a:rPr lang="ar-JO" sz="4800" b="1" u="sng" dirty="0">
                <a:solidFill>
                  <a:srgbClr val="E4AF33"/>
                </a:solidFill>
                <a:latin typeface="Arial" panose="020B0604020202020204" pitchFamily="34" charset="0"/>
                <a:cs typeface="Arial" panose="020B0604020202020204" pitchFamily="34" charset="0"/>
              </a:rPr>
              <a:t>أقصى</a:t>
            </a:r>
            <a:r>
              <a:rPr lang="ar-JO" sz="4800" b="1" dirty="0">
                <a:solidFill>
                  <a:srgbClr val="E4AF33"/>
                </a:solidFill>
                <a:latin typeface="Arial" panose="020B0604020202020204" pitchFamily="34" charset="0"/>
                <a:cs typeface="Arial" panose="020B0604020202020204" pitchFamily="34" charset="0"/>
              </a:rPr>
              <a:t> مكان تصله.</a:t>
            </a:r>
            <a:endParaRPr lang="en-US" sz="4800" b="1" dirty="0">
              <a:solidFill>
                <a:srgbClr val="E4AF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7442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1206" y="344384"/>
            <a:ext cx="9070975" cy="1143000"/>
          </a:xfrm>
        </p:spPr>
        <p:txBody>
          <a:bodyPr/>
          <a:lstStyle/>
          <a:p>
            <a:pPr algn="r"/>
            <a:r>
              <a:rPr lang="en-US" dirty="0">
                <a:solidFill>
                  <a:schemeClr val="bg1"/>
                </a:solidFill>
              </a:rPr>
              <a:t>Black</a:t>
            </a:r>
          </a:p>
        </p:txBody>
      </p:sp>
    </p:spTree>
    <p:extLst>
      <p:ext uri="{BB962C8B-B14F-4D97-AF65-F5344CB8AC3E}">
        <p14:creationId xmlns:p14="http://schemas.microsoft.com/office/powerpoint/2010/main" val="14151978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26635</TotalTime>
  <Words>4280</Words>
  <Application>Microsoft Macintosh PowerPoint</Application>
  <PresentationFormat>On-screen Show (4:3)</PresentationFormat>
  <Paragraphs>673</Paragraphs>
  <Slides>99</Slides>
  <Notes>83</Notes>
  <HiddenSlides>0</HiddenSlides>
  <MMClips>1</MMClips>
  <ScaleCrop>false</ScaleCrop>
  <HeadingPairs>
    <vt:vector size="6" baseType="variant">
      <vt:variant>
        <vt:lpstr>Fonts Used</vt:lpstr>
      </vt:variant>
      <vt:variant>
        <vt:i4>16</vt:i4>
      </vt:variant>
      <vt:variant>
        <vt:lpstr>Theme</vt:lpstr>
      </vt:variant>
      <vt:variant>
        <vt:i4>35</vt:i4>
      </vt:variant>
      <vt:variant>
        <vt:lpstr>Slide Titles</vt:lpstr>
      </vt:variant>
      <vt:variant>
        <vt:i4>99</vt:i4>
      </vt:variant>
    </vt:vector>
  </HeadingPairs>
  <TitlesOfParts>
    <vt:vector size="150" baseType="lpstr">
      <vt:lpstr>Arail</vt:lpstr>
      <vt:lpstr>BONES</vt:lpstr>
      <vt:lpstr>Times</vt:lpstr>
      <vt:lpstr>Arial</vt:lpstr>
      <vt:lpstr>Arial Black</vt:lpstr>
      <vt:lpstr>Arial Narrow</vt:lpstr>
      <vt:lpstr>Calibri</vt:lpstr>
      <vt:lpstr>Candara</vt:lpstr>
      <vt:lpstr>Comic Sans MS</vt:lpstr>
      <vt:lpstr>Garamond</vt:lpstr>
      <vt:lpstr>Helvetica</vt:lpstr>
      <vt:lpstr>Monotype Sorts</vt:lpstr>
      <vt:lpstr>Tahoma</vt:lpstr>
      <vt:lpstr>Times New Roman</vt:lpstr>
      <vt:lpstr>Verdana</vt:lpstr>
      <vt:lpstr>Wingdings</vt:lpstr>
      <vt:lpstr>Default Design</vt:lpstr>
      <vt:lpstr>11_Custom Design</vt:lpstr>
      <vt:lpstr>6_Blank Presentation</vt:lpstr>
      <vt:lpstr>7_Blank Presentation</vt:lpstr>
      <vt:lpstr>49_Blank Presentation</vt:lpstr>
      <vt:lpstr>16_Blank Presentation</vt:lpstr>
      <vt:lpstr>50_Blank Presentation</vt:lpstr>
      <vt:lpstr>9_Default Design</vt:lpstr>
      <vt:lpstr>4_Office Theme</vt:lpstr>
      <vt:lpstr>Balance</vt:lpstr>
      <vt:lpstr>Blends</vt:lpstr>
      <vt:lpstr>11_Office Theme</vt:lpstr>
      <vt:lpstr>2_Full Moon</vt:lpstr>
      <vt:lpstr>6_Default Design</vt:lpstr>
      <vt:lpstr>17_Blank Presentation</vt:lpstr>
      <vt:lpstr>51_Blank Presentation</vt:lpstr>
      <vt:lpstr>5_Default Design</vt:lpstr>
      <vt:lpstr>1_Full Moon</vt:lpstr>
      <vt:lpstr>5_Blank Presentation</vt:lpstr>
      <vt:lpstr>Strategic</vt:lpstr>
      <vt:lpstr>Fireworks</vt:lpstr>
      <vt:lpstr>Columns</vt:lpstr>
      <vt:lpstr>3_Balance</vt:lpstr>
      <vt:lpstr>3_Stream</vt:lpstr>
      <vt:lpstr>4_Default Design</vt:lpstr>
      <vt:lpstr>8_Blank Presentation</vt:lpstr>
      <vt:lpstr>4_Blank Presentation</vt:lpstr>
      <vt:lpstr>Office Theme</vt:lpstr>
      <vt:lpstr>1_Blank Presentation</vt:lpstr>
      <vt:lpstr>Stream</vt:lpstr>
      <vt:lpstr>2_Blank Presentation</vt:lpstr>
      <vt:lpstr>10_Default Design</vt:lpstr>
      <vt:lpstr>4_Beam</vt:lpstr>
      <vt:lpstr>10_Office Theme</vt:lpstr>
      <vt:lpstr>3_Bar Code</vt:lpstr>
      <vt:lpstr>كن شاهداً</vt:lpstr>
      <vt:lpstr>سفر الأعمال في 3 دقائق (TheChurchatBrookHills.mp4)</vt:lpstr>
      <vt:lpstr>وقفة (دور)الشاهد</vt:lpstr>
      <vt:lpstr>هل هذا أنت؟</vt:lpstr>
      <vt:lpstr>يخشى الكثير من الكرازة!</vt:lpstr>
      <vt:lpstr>بيلي غراهام</vt:lpstr>
      <vt:lpstr>هناك طرق غير فعّالة للشهادة.</vt:lpstr>
      <vt:lpstr>هل هذا قدحكَ؟</vt:lpstr>
      <vt:lpstr>الآية المفتاحية</vt:lpstr>
      <vt:lpstr>لماذا يجب أن  نشهد ؟؟</vt:lpstr>
      <vt:lpstr>من هو لوقا ؟</vt:lpstr>
      <vt:lpstr>Bible Lands Blank Map</vt:lpstr>
      <vt:lpstr>لماذا يجب أن  نشهد ؟؟</vt:lpstr>
      <vt:lpstr>أولا: لقد سبقنا الله حتى نبدأ من حيث نحن .. (١:١ – ٦: ٧ )</vt:lpstr>
      <vt:lpstr>ابتدأ الله امتداد الملكوت في أورشليم (أعمال الرسل 1: 1- 6: 7).</vt:lpstr>
      <vt:lpstr>PowerPoint Presentation</vt:lpstr>
      <vt:lpstr>أعمال ٨:١</vt:lpstr>
      <vt:lpstr>PowerPoint Presentation</vt:lpstr>
      <vt:lpstr>استخدمت بإذن رسمي</vt:lpstr>
      <vt:lpstr>Slides on  أعمال الرسل 2</vt:lpstr>
      <vt:lpstr>حلّ الروح في يوم الخمسين (أعمال الرسل 2: 1- 13)</vt:lpstr>
      <vt:lpstr>اليهود في يوم الخمسين – أعمال الرسل 2: 9- 11</vt:lpstr>
      <vt:lpstr>Peter Led 3000 to Christ at Pentecost</vt:lpstr>
      <vt:lpstr>تقارير التطور</vt:lpstr>
      <vt:lpstr>Slides on  أعمال الرسل 3 </vt:lpstr>
      <vt:lpstr>بطرس ويوحنا أمام السنهدرين</vt:lpstr>
      <vt:lpstr>Slides on  أعمال الرسل  4 </vt:lpstr>
      <vt:lpstr>يوسف المدعو برنابا (أعمال الرسل 4: 36- 37).</vt:lpstr>
      <vt:lpstr>Slides on  أعمال الرسل 5 </vt:lpstr>
      <vt:lpstr>حنانيا و سفيرة</vt:lpstr>
      <vt:lpstr>مع ذلك لا يزال هناك التأديب الإلهي</vt:lpstr>
      <vt:lpstr>Slides on  أعمال الرسل  6 </vt:lpstr>
      <vt:lpstr>الـ "سبعة" الذين يخدمون الموائد</vt:lpstr>
      <vt:lpstr>نحتاج أن تفيض شهادتنا أولاً  في بيئتنا الخاصّة. </vt:lpstr>
      <vt:lpstr>لماذا يجب أن  نشهد ؟؟</vt:lpstr>
      <vt:lpstr>أولا: لقد سبقنا الله حتى نبدأ من حيث نحن .. (١:١ – ٦: ٧ )</vt:lpstr>
      <vt:lpstr>ثانيًا: يعود المجد لله عندما نشهد خارج منطقة راحتنا (٦: ٨-٨ : ٤٠) </vt:lpstr>
      <vt:lpstr>Slides on  أعمال الرسل 7 </vt:lpstr>
      <vt:lpstr>كان شاول راضيًا برجم إستِفانونس</vt:lpstr>
      <vt:lpstr>Slides on  أعمال الرسل  8 </vt:lpstr>
      <vt:lpstr>خطة الله: لم تتبعها الكنيسة...</vt:lpstr>
      <vt:lpstr>فيلبّس والخصيّ الحبشيّ</vt:lpstr>
      <vt:lpstr>هل ترى  كيف وجّهك الله  خلال الصعوبات؟ </vt:lpstr>
      <vt:lpstr>لماذا يجب أن  نشهد ؟؟</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Slides on  أعمال الرسل  9 </vt:lpstr>
      <vt:lpstr>الطريق إلى  دمشق</vt:lpstr>
      <vt:lpstr>لقد حفظ الله الكنيسة من الانقسام  رغم وجود المؤمنين الجدد  من الأمم. (أعمال الرسل 9: 32- 12: 24).</vt:lpstr>
      <vt:lpstr>أ. أعدّ الله الكنيسة اليهودية لتشمل الأمم. (9: 32 – 10: 16). </vt:lpstr>
      <vt:lpstr>ثلاث موجات من التغيير...</vt:lpstr>
      <vt:lpstr>إعداد بطرس: الخطوة 1</vt:lpstr>
      <vt:lpstr>إعداد بطرس: الخطوة 2</vt:lpstr>
      <vt:lpstr>"الويل لمن كان    دباغًا بالتجارة"</vt:lpstr>
      <vt:lpstr>إعداد كورنيليوس (10: 1- 8).</vt:lpstr>
      <vt:lpstr>"قُم يا بطرس اذبح وكُل"</vt:lpstr>
      <vt:lpstr>Slides on  أعمال الرسل 11 </vt:lpstr>
      <vt:lpstr>أ. كان على كنيسة أورشليم أن تقبل اهتداء الأمم لأن هذا التغيير كان من الله (10: 45- 11: 18)</vt:lpstr>
      <vt:lpstr>Slides on  أعمال الرسل 12 </vt:lpstr>
      <vt:lpstr>أغريباس الأول، حفيد هيرودس، أُكِلَ من الديدان (أعمال الرسل 12: 23)</vt:lpstr>
      <vt:lpstr>Slides on  أعمال الرسل 13 </vt:lpstr>
      <vt:lpstr>الأنبياء والمعلمون الأوائل</vt:lpstr>
      <vt:lpstr>Slides on  أعمال الرسل  14 </vt:lpstr>
      <vt:lpstr>رقم 1- "الصنارة: المختبر"</vt:lpstr>
      <vt:lpstr>Slides on  أعمال الرسل  15 </vt:lpstr>
      <vt:lpstr>1(--)2"The Jerusalem Council"</vt:lpstr>
      <vt:lpstr>قرارات رئيسيّة في أعمال الرسل 15</vt:lpstr>
      <vt:lpstr>Slides on  أعمال الرسل 16 </vt:lpstr>
      <vt:lpstr>PowerPoint Presentation</vt:lpstr>
      <vt:lpstr>PowerPoint Presentation</vt:lpstr>
      <vt:lpstr>Slides on  اعمال 17 </vt:lpstr>
      <vt:lpstr>2. "الزخم الأوروبي"</vt:lpstr>
      <vt:lpstr>Slides on  اعمال 18 </vt:lpstr>
      <vt:lpstr>3. "الزخم الأسيوي"</vt:lpstr>
      <vt:lpstr>Slides on  اعمال 19 </vt:lpstr>
      <vt:lpstr>الرحلة التبشيرية الثالثة</vt:lpstr>
      <vt:lpstr>Slides on  اعمال 24 </vt:lpstr>
      <vt:lpstr>حاول فيلكس (52- 59 م) أن يجرّب بولس في قيصريّة، وسجنه من 57- 59 م (أعمال الرسل 24). لم يجد فيلكس بولس مذنبًا ومع ذلك سجنه</vt:lpstr>
      <vt:lpstr>Slides on  اعمال 25 </vt:lpstr>
      <vt:lpstr>كذلك حاكم بروكيوس فستوس بولس  ووجده بريئَا (أعمال الرسل 25).</vt:lpstr>
      <vt:lpstr>Slides on  اعمال  26 </vt:lpstr>
      <vt:lpstr>كذلك وجد أغريباس الثاني، حفيد هيرودس الأكبر، أن بولس برئ (أعمال الرسل 26: 31)</vt:lpstr>
      <vt:lpstr>Slides on  اعمال 28 </vt:lpstr>
      <vt:lpstr>4. "إلى روما و أربح!"</vt:lpstr>
      <vt:lpstr>Gospel Progress</vt:lpstr>
      <vt:lpstr>PowerPoint Presentation</vt:lpstr>
      <vt:lpstr>التدريس في آسيا 1991 - 2021</vt:lpstr>
      <vt:lpstr>قادنا الله من آسيا إلى الشرق الأوسط و شمال أفريقيا</vt:lpstr>
      <vt:lpstr>Jordan Evangelical Theological Seminary (JETS)</vt:lpstr>
      <vt:lpstr>JETS (bachelor to doctoral)</vt:lpstr>
      <vt:lpstr>هيئة التدريس</vt:lpstr>
      <vt:lpstr>كُلِّ قَبِيلَةٍ وَلِسَانٍ وَشَعْبٍ وَأُمَّةٍ</vt:lpstr>
      <vt:lpstr>لماذا يجب أن  نشهد ؟؟</vt:lpstr>
      <vt:lpstr>الفكرة الرئيسية للسفر</vt:lpstr>
      <vt:lpstr> ما هو دورك في خطة الله التي بدأها في تاريخ الكنيسة المبكر؟</vt:lpstr>
      <vt:lpstr>أشهد في أورشليمك: في داخل منطقة الراحة الخاصة بكَ. أشهد في اليهودية والسامرة: خارج منطقة الراحة الخاصة بكَ. أشهد للعالم أجمع: حتى أقصى مكان تصله.</vt:lpstr>
      <vt:lpstr>Black</vt:lpstr>
      <vt:lpstr>تفسير الكتاب المقدس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547</cp:revision>
  <dcterms:created xsi:type="dcterms:W3CDTF">2009-02-04T00:08:16Z</dcterms:created>
  <dcterms:modified xsi:type="dcterms:W3CDTF">2023-09-10T11:10:05Z</dcterms:modified>
</cp:coreProperties>
</file>