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7.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8.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9.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0.xml" ContentType="application/vnd.openxmlformats-officedocument.theme+xml"/>
  <Override PartName="/ppt/slideLayouts/slideLayout229.xml" ContentType="application/vnd.openxmlformats-officedocument.presentationml.slideLayout+xml"/>
  <Override PartName="/ppt/theme/theme21.xml" ContentType="application/vnd.openxmlformats-officedocument.theme+xml"/>
  <Override PartName="/ppt/slideLayouts/slideLayout230.xml" ContentType="application/vnd.openxmlformats-officedocument.presentationml.slideLayout+xml"/>
  <Override PartName="/ppt/theme/theme22.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3.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4.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5.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6.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7.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8.xml" ContentType="application/vnd.openxmlformats-officedocument.theme+xml"/>
  <Override PartName="/ppt/slideLayouts/slideLayout289.xml" ContentType="application/vnd.openxmlformats-officedocument.presentationml.slideLayout+xml"/>
  <Override PartName="/ppt/theme/theme29.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30.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31.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2.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3.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34.xml" ContentType="application/vnd.openxmlformats-officedocument.theme+xml"/>
  <Override PartName="/ppt/slideLayouts/slideLayout347.xml" ContentType="application/vnd.openxmlformats-officedocument.presentationml.slideLayout+xml"/>
  <Override PartName="/ppt/theme/theme35.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36.xml" ContentType="application/vnd.openxmlformats-officedocument.theme+xml"/>
  <Override PartName="/ppt/slideLayouts/slideLayout350.xml" ContentType="application/vnd.openxmlformats-officedocument.presentationml.slideLayout+xml"/>
  <Override PartName="/ppt/theme/theme37.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8.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9.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40.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41.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42.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43.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44.xml" ContentType="application/vnd.openxmlformats-officedocument.theme+xml"/>
  <Override PartName="/ppt/theme/theme4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2.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3.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4.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5.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6" r:id="rId2"/>
    <p:sldMasterId id="2147483660" r:id="rId3"/>
    <p:sldMasterId id="2147490945" r:id="rId4"/>
    <p:sldMasterId id="2147494240" r:id="rId5"/>
    <p:sldMasterId id="2147496285" r:id="rId6"/>
    <p:sldMasterId id="2147496297" r:id="rId7"/>
    <p:sldMasterId id="2147496309" r:id="rId8"/>
    <p:sldMasterId id="2147496321" r:id="rId9"/>
    <p:sldMasterId id="2147496333" r:id="rId10"/>
    <p:sldMasterId id="2147496345" r:id="rId11"/>
    <p:sldMasterId id="2147496357" r:id="rId12"/>
    <p:sldMasterId id="2147496436" r:id="rId13"/>
    <p:sldMasterId id="2147496448" r:id="rId14"/>
    <p:sldMasterId id="2147496460" r:id="rId15"/>
    <p:sldMasterId id="2147496472" r:id="rId16"/>
    <p:sldMasterId id="2147496496" r:id="rId17"/>
    <p:sldMasterId id="2147496557" r:id="rId18"/>
    <p:sldMasterId id="2147496588" r:id="rId19"/>
    <p:sldMasterId id="2147496733" r:id="rId20"/>
    <p:sldMasterId id="2147496831" r:id="rId21"/>
    <p:sldMasterId id="2147496833" r:id="rId22"/>
    <p:sldMasterId id="2147496836" r:id="rId23"/>
    <p:sldMasterId id="2147496862" r:id="rId24"/>
    <p:sldMasterId id="2147496876" r:id="rId25"/>
    <p:sldMasterId id="2147496953" r:id="rId26"/>
    <p:sldMasterId id="2147496972" r:id="rId27"/>
    <p:sldMasterId id="2147496984" r:id="rId28"/>
    <p:sldMasterId id="2147496999" r:id="rId29"/>
    <p:sldMasterId id="2147497003" r:id="rId30"/>
    <p:sldMasterId id="2147497064" r:id="rId31"/>
    <p:sldMasterId id="2147497124" r:id="rId32"/>
    <p:sldMasterId id="2147497136" r:id="rId33"/>
    <p:sldMasterId id="2147497151" r:id="rId34"/>
    <p:sldMasterId id="2147497164" r:id="rId35"/>
    <p:sldMasterId id="2147497166" r:id="rId36"/>
    <p:sldMasterId id="2147497169" r:id="rId37"/>
    <p:sldMasterId id="2147497171" r:id="rId38"/>
    <p:sldMasterId id="2147497184" r:id="rId39"/>
    <p:sldMasterId id="2147497187" r:id="rId40"/>
    <p:sldMasterId id="2147497199" r:id="rId41"/>
    <p:sldMasterId id="2147497212" r:id="rId42"/>
    <p:sldMasterId id="2147497224" r:id="rId43"/>
    <p:sldMasterId id="2147497236" r:id="rId44"/>
  </p:sldMasterIdLst>
  <p:notesMasterIdLst>
    <p:notesMasterId r:id="rId154"/>
  </p:notesMasterIdLst>
  <p:sldIdLst>
    <p:sldId id="4939" r:id="rId45"/>
    <p:sldId id="4940" r:id="rId46"/>
    <p:sldId id="2384" r:id="rId47"/>
    <p:sldId id="2380" r:id="rId48"/>
    <p:sldId id="2385" r:id="rId49"/>
    <p:sldId id="2382" r:id="rId50"/>
    <p:sldId id="2386" r:id="rId51"/>
    <p:sldId id="432" r:id="rId52"/>
    <p:sldId id="2381" r:id="rId53"/>
    <p:sldId id="433" r:id="rId54"/>
    <p:sldId id="4941" r:id="rId55"/>
    <p:sldId id="410" r:id="rId56"/>
    <p:sldId id="270" r:id="rId57"/>
    <p:sldId id="335" r:id="rId58"/>
    <p:sldId id="303" r:id="rId59"/>
    <p:sldId id="5463" r:id="rId60"/>
    <p:sldId id="4943" r:id="rId61"/>
    <p:sldId id="434" r:id="rId62"/>
    <p:sldId id="4942" r:id="rId63"/>
    <p:sldId id="4944" r:id="rId64"/>
    <p:sldId id="5489" r:id="rId65"/>
    <p:sldId id="4945" r:id="rId66"/>
    <p:sldId id="4946" r:id="rId67"/>
    <p:sldId id="2388" r:id="rId68"/>
    <p:sldId id="494" r:id="rId69"/>
    <p:sldId id="539" r:id="rId70"/>
    <p:sldId id="302" r:id="rId71"/>
    <p:sldId id="540" r:id="rId72"/>
    <p:sldId id="541" r:id="rId73"/>
    <p:sldId id="2394" r:id="rId74"/>
    <p:sldId id="743" r:id="rId75"/>
    <p:sldId id="744" r:id="rId76"/>
    <p:sldId id="495" r:id="rId77"/>
    <p:sldId id="5374" r:id="rId78"/>
    <p:sldId id="603" r:id="rId79"/>
    <p:sldId id="611" r:id="rId80"/>
    <p:sldId id="5201" r:id="rId81"/>
    <p:sldId id="809" r:id="rId82"/>
    <p:sldId id="810" r:id="rId83"/>
    <p:sldId id="496" r:id="rId84"/>
    <p:sldId id="796" r:id="rId85"/>
    <p:sldId id="2366" r:id="rId86"/>
    <p:sldId id="497" r:id="rId87"/>
    <p:sldId id="5376" r:id="rId88"/>
    <p:sldId id="498" r:id="rId89"/>
    <p:sldId id="618" r:id="rId90"/>
    <p:sldId id="623" r:id="rId91"/>
    <p:sldId id="629" r:id="rId92"/>
    <p:sldId id="304" r:id="rId93"/>
    <p:sldId id="477" r:id="rId94"/>
    <p:sldId id="499" r:id="rId95"/>
    <p:sldId id="5496" r:id="rId96"/>
    <p:sldId id="761" r:id="rId97"/>
    <p:sldId id="762" r:id="rId98"/>
    <p:sldId id="5379" r:id="rId99"/>
    <p:sldId id="501" r:id="rId100"/>
    <p:sldId id="474" r:id="rId101"/>
    <p:sldId id="504" r:id="rId102"/>
    <p:sldId id="5456" r:id="rId103"/>
    <p:sldId id="833" r:id="rId104"/>
    <p:sldId id="836" r:id="rId105"/>
    <p:sldId id="838" r:id="rId106"/>
    <p:sldId id="840" r:id="rId107"/>
    <p:sldId id="841" r:id="rId108"/>
    <p:sldId id="5520" r:id="rId109"/>
    <p:sldId id="505" r:id="rId110"/>
    <p:sldId id="997" r:id="rId111"/>
    <p:sldId id="988" r:id="rId112"/>
    <p:sldId id="989" r:id="rId113"/>
    <p:sldId id="506" r:id="rId114"/>
    <p:sldId id="2395" r:id="rId115"/>
    <p:sldId id="352" r:id="rId116"/>
    <p:sldId id="1093" r:id="rId117"/>
    <p:sldId id="1094" r:id="rId118"/>
    <p:sldId id="5296" r:id="rId119"/>
    <p:sldId id="508" r:id="rId120"/>
    <p:sldId id="4563" r:id="rId121"/>
    <p:sldId id="509" r:id="rId122"/>
    <p:sldId id="5304" r:id="rId123"/>
    <p:sldId id="510" r:id="rId124"/>
    <p:sldId id="5497" r:id="rId125"/>
    <p:sldId id="511" r:id="rId126"/>
    <p:sldId id="5213" r:id="rId127"/>
    <p:sldId id="2396" r:id="rId128"/>
    <p:sldId id="1029" r:id="rId129"/>
    <p:sldId id="1041" r:id="rId130"/>
    <p:sldId id="961" r:id="rId131"/>
    <p:sldId id="972" r:id="rId132"/>
    <p:sldId id="882" r:id="rId133"/>
    <p:sldId id="513" r:id="rId134"/>
    <p:sldId id="5364" r:id="rId135"/>
    <p:sldId id="905" r:id="rId136"/>
    <p:sldId id="918" r:id="rId137"/>
    <p:sldId id="887" r:id="rId138"/>
    <p:sldId id="892" r:id="rId139"/>
    <p:sldId id="514" r:id="rId140"/>
    <p:sldId id="5525" r:id="rId141"/>
    <p:sldId id="326" r:id="rId142"/>
    <p:sldId id="952" r:id="rId143"/>
    <p:sldId id="930" r:id="rId144"/>
    <p:sldId id="5208" r:id="rId145"/>
    <p:sldId id="5209" r:id="rId146"/>
    <p:sldId id="5210" r:id="rId147"/>
    <p:sldId id="5211" r:id="rId148"/>
    <p:sldId id="4913" r:id="rId149"/>
    <p:sldId id="378" r:id="rId150"/>
    <p:sldId id="4914" r:id="rId151"/>
    <p:sldId id="2374" r:id="rId152"/>
    <p:sldId id="4046" r:id="rId15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4998"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09996"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64972"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1998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74953" algn="l" defTabSz="454998" rtl="0" eaLnBrk="1" latinLnBrk="0" hangingPunct="1">
      <a:defRPr sz="2400" kern="1200">
        <a:solidFill>
          <a:schemeClr val="tx1"/>
        </a:solidFill>
        <a:latin typeface="Times New Roman" charset="0"/>
        <a:ea typeface="ＭＳ Ｐゴシック" charset="0"/>
        <a:cs typeface="ＭＳ Ｐゴシック" charset="0"/>
      </a:defRPr>
    </a:lvl6pPr>
    <a:lvl7pPr marL="2729942" algn="l" defTabSz="454998" rtl="0" eaLnBrk="1" latinLnBrk="0" hangingPunct="1">
      <a:defRPr sz="2400" kern="1200">
        <a:solidFill>
          <a:schemeClr val="tx1"/>
        </a:solidFill>
        <a:latin typeface="Times New Roman" charset="0"/>
        <a:ea typeface="ＭＳ Ｐゴシック" charset="0"/>
        <a:cs typeface="ＭＳ Ｐゴシック" charset="0"/>
      </a:defRPr>
    </a:lvl7pPr>
    <a:lvl8pPr marL="3184932" algn="l" defTabSz="454998" rtl="0" eaLnBrk="1" latinLnBrk="0" hangingPunct="1">
      <a:defRPr sz="2400" kern="1200">
        <a:solidFill>
          <a:schemeClr val="tx1"/>
        </a:solidFill>
        <a:latin typeface="Times New Roman" charset="0"/>
        <a:ea typeface="ＭＳ Ｐゴシック" charset="0"/>
        <a:cs typeface="ＭＳ Ｐゴシック" charset="0"/>
      </a:defRPr>
    </a:lvl8pPr>
    <a:lvl9pPr marL="3639924" algn="l" defTabSz="454998"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91066FAD-9498-D041-AF2B-CEE0DD3ACA62}">
          <p14:sldIdLst>
            <p14:sldId id="4939"/>
            <p14:sldId id="4940"/>
            <p14:sldId id="2384"/>
            <p14:sldId id="2380"/>
            <p14:sldId id="2385"/>
            <p14:sldId id="2382"/>
            <p14:sldId id="2386"/>
            <p14:sldId id="432"/>
            <p14:sldId id="2381"/>
            <p14:sldId id="433"/>
            <p14:sldId id="4941"/>
            <p14:sldId id="410"/>
            <p14:sldId id="270"/>
            <p14:sldId id="335"/>
            <p14:sldId id="303"/>
            <p14:sldId id="5463"/>
            <p14:sldId id="4943"/>
            <p14:sldId id="434"/>
            <p14:sldId id="4942"/>
            <p14:sldId id="4944"/>
            <p14:sldId id="5489"/>
            <p14:sldId id="4945"/>
            <p14:sldId id="4946"/>
            <p14:sldId id="2388"/>
          </p14:sldIdLst>
        </p14:section>
        <p14:section name="Chapter" id="{A282B590-FA18-7146-9700-12F0AA77925C}">
          <p14:sldIdLst>
            <p14:sldId id="494"/>
            <p14:sldId id="539"/>
            <p14:sldId id="302"/>
            <p14:sldId id="540"/>
            <p14:sldId id="541"/>
            <p14:sldId id="2394"/>
            <p14:sldId id="743"/>
            <p14:sldId id="744"/>
            <p14:sldId id="495"/>
            <p14:sldId id="5374"/>
            <p14:sldId id="603"/>
            <p14:sldId id="611"/>
            <p14:sldId id="5201"/>
            <p14:sldId id="809"/>
            <p14:sldId id="810"/>
            <p14:sldId id="496"/>
            <p14:sldId id="796"/>
            <p14:sldId id="2366"/>
            <p14:sldId id="497"/>
            <p14:sldId id="5376"/>
            <p14:sldId id="498"/>
            <p14:sldId id="618"/>
            <p14:sldId id="623"/>
            <p14:sldId id="629"/>
            <p14:sldId id="304"/>
            <p14:sldId id="477"/>
            <p14:sldId id="499"/>
            <p14:sldId id="5496"/>
            <p14:sldId id="761"/>
            <p14:sldId id="762"/>
            <p14:sldId id="5379"/>
            <p14:sldId id="501"/>
            <p14:sldId id="474"/>
            <p14:sldId id="504"/>
            <p14:sldId id="5456"/>
            <p14:sldId id="833"/>
            <p14:sldId id="836"/>
            <p14:sldId id="838"/>
            <p14:sldId id="840"/>
            <p14:sldId id="841"/>
            <p14:sldId id="5520"/>
            <p14:sldId id="505"/>
            <p14:sldId id="997"/>
            <p14:sldId id="988"/>
            <p14:sldId id="989"/>
            <p14:sldId id="506"/>
            <p14:sldId id="2395"/>
            <p14:sldId id="352"/>
            <p14:sldId id="1093"/>
            <p14:sldId id="1094"/>
            <p14:sldId id="5296"/>
            <p14:sldId id="508"/>
            <p14:sldId id="4563"/>
            <p14:sldId id="509"/>
            <p14:sldId id="5304"/>
            <p14:sldId id="510"/>
            <p14:sldId id="5497"/>
            <p14:sldId id="511"/>
            <p14:sldId id="5213"/>
            <p14:sldId id="2396"/>
            <p14:sldId id="1029"/>
            <p14:sldId id="1041"/>
            <p14:sldId id="961"/>
            <p14:sldId id="972"/>
            <p14:sldId id="882"/>
            <p14:sldId id="513"/>
            <p14:sldId id="5364"/>
            <p14:sldId id="905"/>
            <p14:sldId id="918"/>
            <p14:sldId id="887"/>
            <p14:sldId id="892"/>
            <p14:sldId id="514"/>
            <p14:sldId id="5525"/>
            <p14:sldId id="326"/>
            <p14:sldId id="952"/>
            <p14:sldId id="930"/>
          </p14:sldIdLst>
        </p14:section>
        <p14:section name="Conclusion" id="{36BD727F-E005-224F-B977-E96084FF7CEE}">
          <p14:sldIdLst>
            <p14:sldId id="5208"/>
            <p14:sldId id="5209"/>
            <p14:sldId id="5210"/>
            <p14:sldId id="5211"/>
            <p14:sldId id="4913"/>
            <p14:sldId id="378"/>
            <p14:sldId id="4914"/>
            <p14:sldId id="2374"/>
            <p14:sldId id="404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7D"/>
    <a:srgbClr val="EB2006"/>
    <a:srgbClr val="0488EF"/>
    <a:srgbClr val="D0D6FF"/>
    <a:srgbClr val="313131"/>
    <a:srgbClr val="FFFCF3"/>
    <a:srgbClr val="969696"/>
    <a:srgbClr val="8F0D0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585"/>
    <p:restoredTop sz="81393"/>
  </p:normalViewPr>
  <p:slideViewPr>
    <p:cSldViewPr>
      <p:cViewPr varScale="1">
        <p:scale>
          <a:sx n="83" d="100"/>
          <a:sy n="83" d="100"/>
        </p:scale>
        <p:origin x="208" y="1080"/>
      </p:cViewPr>
      <p:guideLst>
        <p:guide orient="horz" pos="2160"/>
        <p:guide pos="2880"/>
      </p:guideLst>
    </p:cSldViewPr>
  </p:slideViewPr>
  <p:outlineViewPr>
    <p:cViewPr>
      <p:scale>
        <a:sx n="33" d="100"/>
        <a:sy n="33" d="100"/>
      </p:scale>
      <p:origin x="0" y="15656"/>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3.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9.xml"/><Relationship Id="rId84" Type="http://schemas.openxmlformats.org/officeDocument/2006/relationships/slide" Target="slides/slide40.xml"/><Relationship Id="rId138" Type="http://schemas.openxmlformats.org/officeDocument/2006/relationships/slide" Target="slides/slide94.xml"/><Relationship Id="rId107" Type="http://schemas.openxmlformats.org/officeDocument/2006/relationships/slide" Target="slides/slide6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9.xml"/><Relationship Id="rId74" Type="http://schemas.openxmlformats.org/officeDocument/2006/relationships/slide" Target="slides/slide30.xml"/><Relationship Id="rId128" Type="http://schemas.openxmlformats.org/officeDocument/2006/relationships/slide" Target="slides/slide84.xml"/><Relationship Id="rId149" Type="http://schemas.openxmlformats.org/officeDocument/2006/relationships/slide" Target="slides/slide105.xml"/><Relationship Id="rId5" Type="http://schemas.openxmlformats.org/officeDocument/2006/relationships/slideMaster" Target="slideMasters/slideMaster5.xml"/><Relationship Id="rId95" Type="http://schemas.openxmlformats.org/officeDocument/2006/relationships/slide" Target="slides/slide51.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20.xml"/><Relationship Id="rId118" Type="http://schemas.openxmlformats.org/officeDocument/2006/relationships/slide" Target="slides/slide74.xml"/><Relationship Id="rId139" Type="http://schemas.openxmlformats.org/officeDocument/2006/relationships/slide" Target="slides/slide95.xml"/><Relationship Id="rId80" Type="http://schemas.openxmlformats.org/officeDocument/2006/relationships/slide" Target="slides/slide36.xml"/><Relationship Id="rId85" Type="http://schemas.openxmlformats.org/officeDocument/2006/relationships/slide" Target="slides/slide41.xml"/><Relationship Id="rId150" Type="http://schemas.openxmlformats.org/officeDocument/2006/relationships/slide" Target="slides/slide106.xml"/><Relationship Id="rId155" Type="http://schemas.openxmlformats.org/officeDocument/2006/relationships/presProps" Target="pres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5.xml"/><Relationship Id="rId103" Type="http://schemas.openxmlformats.org/officeDocument/2006/relationships/slide" Target="slides/slide59.xml"/><Relationship Id="rId108" Type="http://schemas.openxmlformats.org/officeDocument/2006/relationships/slide" Target="slides/slide64.xml"/><Relationship Id="rId124" Type="http://schemas.openxmlformats.org/officeDocument/2006/relationships/slide" Target="slides/slide80.xml"/><Relationship Id="rId129" Type="http://schemas.openxmlformats.org/officeDocument/2006/relationships/slide" Target="slides/slide85.xml"/><Relationship Id="rId54" Type="http://schemas.openxmlformats.org/officeDocument/2006/relationships/slide" Target="slides/slide10.xml"/><Relationship Id="rId70" Type="http://schemas.openxmlformats.org/officeDocument/2006/relationships/slide" Target="slides/slide26.xml"/><Relationship Id="rId75" Type="http://schemas.openxmlformats.org/officeDocument/2006/relationships/slide" Target="slides/slide31.xml"/><Relationship Id="rId91" Type="http://schemas.openxmlformats.org/officeDocument/2006/relationships/slide" Target="slides/slide47.xml"/><Relationship Id="rId96" Type="http://schemas.openxmlformats.org/officeDocument/2006/relationships/slide" Target="slides/slide52.xml"/><Relationship Id="rId140" Type="http://schemas.openxmlformats.org/officeDocument/2006/relationships/slide" Target="slides/slide96.xml"/><Relationship Id="rId145" Type="http://schemas.openxmlformats.org/officeDocument/2006/relationships/slide" Target="slides/slide10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5.xml"/><Relationship Id="rId114" Type="http://schemas.openxmlformats.org/officeDocument/2006/relationships/slide" Target="slides/slide70.xml"/><Relationship Id="rId119" Type="http://schemas.openxmlformats.org/officeDocument/2006/relationships/slide" Target="slides/slide75.xml"/><Relationship Id="rId44" Type="http://schemas.openxmlformats.org/officeDocument/2006/relationships/slideMaster" Target="slideMasters/slideMaster44.xml"/><Relationship Id="rId60" Type="http://schemas.openxmlformats.org/officeDocument/2006/relationships/slide" Target="slides/slide16.xml"/><Relationship Id="rId65" Type="http://schemas.openxmlformats.org/officeDocument/2006/relationships/slide" Target="slides/slide21.xml"/><Relationship Id="rId81" Type="http://schemas.openxmlformats.org/officeDocument/2006/relationships/slide" Target="slides/slide37.xml"/><Relationship Id="rId86" Type="http://schemas.openxmlformats.org/officeDocument/2006/relationships/slide" Target="slides/slide42.xml"/><Relationship Id="rId130" Type="http://schemas.openxmlformats.org/officeDocument/2006/relationships/slide" Target="slides/slide86.xml"/><Relationship Id="rId135" Type="http://schemas.openxmlformats.org/officeDocument/2006/relationships/slide" Target="slides/slide91.xml"/><Relationship Id="rId151" Type="http://schemas.openxmlformats.org/officeDocument/2006/relationships/slide" Target="slides/slide107.xml"/><Relationship Id="rId156"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5.xml"/><Relationship Id="rId34" Type="http://schemas.openxmlformats.org/officeDocument/2006/relationships/slideMaster" Target="slideMasters/slideMaster34.xml"/><Relationship Id="rId50" Type="http://schemas.openxmlformats.org/officeDocument/2006/relationships/slide" Target="slides/slide6.xml"/><Relationship Id="rId55" Type="http://schemas.openxmlformats.org/officeDocument/2006/relationships/slide" Target="slides/slide11.xml"/><Relationship Id="rId76" Type="http://schemas.openxmlformats.org/officeDocument/2006/relationships/slide" Target="slides/slide32.xml"/><Relationship Id="rId97" Type="http://schemas.openxmlformats.org/officeDocument/2006/relationships/slide" Target="slides/slide53.xml"/><Relationship Id="rId104" Type="http://schemas.openxmlformats.org/officeDocument/2006/relationships/slide" Target="slides/slide60.xml"/><Relationship Id="rId120" Type="http://schemas.openxmlformats.org/officeDocument/2006/relationships/slide" Target="slides/slide76.xml"/><Relationship Id="rId125" Type="http://schemas.openxmlformats.org/officeDocument/2006/relationships/slide" Target="slides/slide81.xml"/><Relationship Id="rId141" Type="http://schemas.openxmlformats.org/officeDocument/2006/relationships/slide" Target="slides/slide97.xml"/><Relationship Id="rId146" Type="http://schemas.openxmlformats.org/officeDocument/2006/relationships/slide" Target="slides/slide102.xml"/><Relationship Id="rId7" Type="http://schemas.openxmlformats.org/officeDocument/2006/relationships/slideMaster" Target="slideMasters/slideMaster7.xml"/><Relationship Id="rId71" Type="http://schemas.openxmlformats.org/officeDocument/2006/relationships/slide" Target="slides/slide27.xml"/><Relationship Id="rId92" Type="http://schemas.openxmlformats.org/officeDocument/2006/relationships/slide" Target="slides/slide4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1.xml"/><Relationship Id="rId66" Type="http://schemas.openxmlformats.org/officeDocument/2006/relationships/slide" Target="slides/slide22.xml"/><Relationship Id="rId87" Type="http://schemas.openxmlformats.org/officeDocument/2006/relationships/slide" Target="slides/slide43.xml"/><Relationship Id="rId110" Type="http://schemas.openxmlformats.org/officeDocument/2006/relationships/slide" Target="slides/slide66.xml"/><Relationship Id="rId115" Type="http://schemas.openxmlformats.org/officeDocument/2006/relationships/slide" Target="slides/slide71.xml"/><Relationship Id="rId131" Type="http://schemas.openxmlformats.org/officeDocument/2006/relationships/slide" Target="slides/slide87.xml"/><Relationship Id="rId136" Type="http://schemas.openxmlformats.org/officeDocument/2006/relationships/slide" Target="slides/slide92.xml"/><Relationship Id="rId157" Type="http://schemas.openxmlformats.org/officeDocument/2006/relationships/theme" Target="theme/theme1.xml"/><Relationship Id="rId61" Type="http://schemas.openxmlformats.org/officeDocument/2006/relationships/slide" Target="slides/slide17.xml"/><Relationship Id="rId82" Type="http://schemas.openxmlformats.org/officeDocument/2006/relationships/slide" Target="slides/slide38.xml"/><Relationship Id="rId152" Type="http://schemas.openxmlformats.org/officeDocument/2006/relationships/slide" Target="slides/slide10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2.xml"/><Relationship Id="rId77" Type="http://schemas.openxmlformats.org/officeDocument/2006/relationships/slide" Target="slides/slide33.xml"/><Relationship Id="rId100" Type="http://schemas.openxmlformats.org/officeDocument/2006/relationships/slide" Target="slides/slide56.xml"/><Relationship Id="rId105" Type="http://schemas.openxmlformats.org/officeDocument/2006/relationships/slide" Target="slides/slide61.xml"/><Relationship Id="rId126" Type="http://schemas.openxmlformats.org/officeDocument/2006/relationships/slide" Target="slides/slide82.xml"/><Relationship Id="rId147" Type="http://schemas.openxmlformats.org/officeDocument/2006/relationships/slide" Target="slides/slide103.xml"/><Relationship Id="rId8" Type="http://schemas.openxmlformats.org/officeDocument/2006/relationships/slideMaster" Target="slideMasters/slideMaster8.xml"/><Relationship Id="rId51" Type="http://schemas.openxmlformats.org/officeDocument/2006/relationships/slide" Target="slides/slide7.xml"/><Relationship Id="rId72" Type="http://schemas.openxmlformats.org/officeDocument/2006/relationships/slide" Target="slides/slide28.xml"/><Relationship Id="rId93" Type="http://schemas.openxmlformats.org/officeDocument/2006/relationships/slide" Target="slides/slide49.xml"/><Relationship Id="rId98" Type="http://schemas.openxmlformats.org/officeDocument/2006/relationships/slide" Target="slides/slide54.xml"/><Relationship Id="rId121" Type="http://schemas.openxmlformats.org/officeDocument/2006/relationships/slide" Target="slides/slide77.xml"/><Relationship Id="rId142" Type="http://schemas.openxmlformats.org/officeDocument/2006/relationships/slide" Target="slides/slide98.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xml"/><Relationship Id="rId67" Type="http://schemas.openxmlformats.org/officeDocument/2006/relationships/slide" Target="slides/slide23.xml"/><Relationship Id="rId116" Type="http://schemas.openxmlformats.org/officeDocument/2006/relationships/slide" Target="slides/slide72.xml"/><Relationship Id="rId137" Type="http://schemas.openxmlformats.org/officeDocument/2006/relationships/slide" Target="slides/slide93.xml"/><Relationship Id="rId158"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8.xml"/><Relationship Id="rId83" Type="http://schemas.openxmlformats.org/officeDocument/2006/relationships/slide" Target="slides/slide39.xml"/><Relationship Id="rId88" Type="http://schemas.openxmlformats.org/officeDocument/2006/relationships/slide" Target="slides/slide44.xml"/><Relationship Id="rId111" Type="http://schemas.openxmlformats.org/officeDocument/2006/relationships/slide" Target="slides/slide67.xml"/><Relationship Id="rId132" Type="http://schemas.openxmlformats.org/officeDocument/2006/relationships/slide" Target="slides/slide88.xml"/><Relationship Id="rId153" Type="http://schemas.openxmlformats.org/officeDocument/2006/relationships/slide" Target="slides/slide10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3.xml"/><Relationship Id="rId106" Type="http://schemas.openxmlformats.org/officeDocument/2006/relationships/slide" Target="slides/slide62.xml"/><Relationship Id="rId127" Type="http://schemas.openxmlformats.org/officeDocument/2006/relationships/slide" Target="slides/slide8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8.xml"/><Relationship Id="rId73" Type="http://schemas.openxmlformats.org/officeDocument/2006/relationships/slide" Target="slides/slide29.xml"/><Relationship Id="rId78" Type="http://schemas.openxmlformats.org/officeDocument/2006/relationships/slide" Target="slides/slide34.xml"/><Relationship Id="rId94" Type="http://schemas.openxmlformats.org/officeDocument/2006/relationships/slide" Target="slides/slide50.xml"/><Relationship Id="rId99" Type="http://schemas.openxmlformats.org/officeDocument/2006/relationships/slide" Target="slides/slide55.xml"/><Relationship Id="rId101" Type="http://schemas.openxmlformats.org/officeDocument/2006/relationships/slide" Target="slides/slide57.xml"/><Relationship Id="rId122" Type="http://schemas.openxmlformats.org/officeDocument/2006/relationships/slide" Target="slides/slide78.xml"/><Relationship Id="rId143" Type="http://schemas.openxmlformats.org/officeDocument/2006/relationships/slide" Target="slides/slide99.xml"/><Relationship Id="rId148" Type="http://schemas.openxmlformats.org/officeDocument/2006/relationships/slide" Target="slides/slide104.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3.xml"/><Relationship Id="rId68" Type="http://schemas.openxmlformats.org/officeDocument/2006/relationships/slide" Target="slides/slide24.xml"/><Relationship Id="rId89" Type="http://schemas.openxmlformats.org/officeDocument/2006/relationships/slide" Target="slides/slide45.xml"/><Relationship Id="rId112" Type="http://schemas.openxmlformats.org/officeDocument/2006/relationships/slide" Target="slides/slide68.xml"/><Relationship Id="rId133" Type="http://schemas.openxmlformats.org/officeDocument/2006/relationships/slide" Target="slides/slide89.xml"/><Relationship Id="rId154" Type="http://schemas.openxmlformats.org/officeDocument/2006/relationships/notesMaster" Target="notesMasters/notesMaster1.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4.xml"/><Relationship Id="rId79" Type="http://schemas.openxmlformats.org/officeDocument/2006/relationships/slide" Target="slides/slide35.xml"/><Relationship Id="rId102" Type="http://schemas.openxmlformats.org/officeDocument/2006/relationships/slide" Target="slides/slide58.xml"/><Relationship Id="rId123" Type="http://schemas.openxmlformats.org/officeDocument/2006/relationships/slide" Target="slides/slide79.xml"/><Relationship Id="rId144" Type="http://schemas.openxmlformats.org/officeDocument/2006/relationships/slide" Target="slides/slide100.xml"/><Relationship Id="rId90" Type="http://schemas.openxmlformats.org/officeDocument/2006/relationships/slide" Target="slides/slide46.xml"/><Relationship Id="rId27" Type="http://schemas.openxmlformats.org/officeDocument/2006/relationships/slideMaster" Target="slideMasters/slideMaster27.xml"/><Relationship Id="rId48" Type="http://schemas.openxmlformats.org/officeDocument/2006/relationships/slide" Target="slides/slide4.xml"/><Relationship Id="rId69" Type="http://schemas.openxmlformats.org/officeDocument/2006/relationships/slide" Target="slides/slide25.xml"/><Relationship Id="rId113" Type="http://schemas.openxmlformats.org/officeDocument/2006/relationships/slide" Target="slides/slide69.xml"/><Relationship Id="rId134" Type="http://schemas.openxmlformats.org/officeDocument/2006/relationships/slide" Target="slides/slide9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1026"/>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8611" name="Rectangle 1027"/>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282628"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8613" name="Rectangle 1029"/>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8614" name="Rectangle 1030"/>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8615" name="Rectangle 1031"/>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ADD456C3-71BC-CD47-A411-B0D1A05D2059}" type="slidenum">
              <a:rPr lang="en-US"/>
              <a:pPr>
                <a:defRPr/>
              </a:pPr>
              <a:t>‹#›</a:t>
            </a:fld>
            <a:endParaRPr lang="en-US"/>
          </a:p>
        </p:txBody>
      </p:sp>
    </p:spTree>
    <p:extLst>
      <p:ext uri="{BB962C8B-B14F-4D97-AF65-F5344CB8AC3E}">
        <p14:creationId xmlns:p14="http://schemas.microsoft.com/office/powerpoint/2010/main" val="22476131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ＭＳ Ｐゴシック" pitchFamily="-108" charset="-128"/>
      </a:defRPr>
    </a:lvl1pPr>
    <a:lvl2pPr marL="454998"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09996" algn="l" rtl="0" eaLnBrk="0" fontAlgn="base" hangingPunct="0">
      <a:spcBef>
        <a:spcPct val="30000"/>
      </a:spcBef>
      <a:spcAft>
        <a:spcPct val="0"/>
      </a:spcAft>
      <a:defRPr sz="1200" kern="1200">
        <a:solidFill>
          <a:schemeClr val="tx1"/>
        </a:solidFill>
        <a:latin typeface="Times New Roman" pitchFamily="-108" charset="0"/>
        <a:ea typeface="ＭＳ Ｐゴシック" pitchFamily="34" charset="-128"/>
        <a:cs typeface="Geneva" charset="0"/>
      </a:defRPr>
    </a:lvl3pPr>
    <a:lvl4pPr marL="1364972" algn="l" rtl="0" eaLnBrk="0" fontAlgn="base" hangingPunct="0">
      <a:spcBef>
        <a:spcPct val="30000"/>
      </a:spcBef>
      <a:spcAft>
        <a:spcPct val="0"/>
      </a:spcAft>
      <a:defRPr sz="1200" kern="1200">
        <a:solidFill>
          <a:schemeClr val="tx1"/>
        </a:solidFill>
        <a:latin typeface="Times New Roman" pitchFamily="-108" charset="0"/>
        <a:ea typeface="ＭＳ Ｐゴシック" pitchFamily="34" charset="-128"/>
        <a:cs typeface="Geneva" charset="0"/>
      </a:defRPr>
    </a:lvl4pPr>
    <a:lvl5pPr marL="1819980" algn="l" rtl="0" eaLnBrk="0" fontAlgn="base" hangingPunct="0">
      <a:spcBef>
        <a:spcPct val="30000"/>
      </a:spcBef>
      <a:spcAft>
        <a:spcPct val="0"/>
      </a:spcAft>
      <a:defRPr sz="1200" kern="1200">
        <a:solidFill>
          <a:schemeClr val="tx1"/>
        </a:solidFill>
        <a:latin typeface="Times New Roman" pitchFamily="-108" charset="0"/>
        <a:ea typeface="ＭＳ Ｐゴシック" pitchFamily="34" charset="-128"/>
        <a:cs typeface="Geneva" charset="0"/>
      </a:defRPr>
    </a:lvl5pPr>
    <a:lvl6pPr marL="2274953" algn="l" defTabSz="454998" rtl="0" eaLnBrk="1" latinLnBrk="0" hangingPunct="1">
      <a:defRPr sz="1200" kern="1200">
        <a:solidFill>
          <a:schemeClr val="tx1"/>
        </a:solidFill>
        <a:latin typeface="+mn-lt"/>
        <a:ea typeface="+mn-ea"/>
        <a:cs typeface="+mn-cs"/>
      </a:defRPr>
    </a:lvl6pPr>
    <a:lvl7pPr marL="2729942" algn="l" defTabSz="454998" rtl="0" eaLnBrk="1" latinLnBrk="0" hangingPunct="1">
      <a:defRPr sz="1200" kern="1200">
        <a:solidFill>
          <a:schemeClr val="tx1"/>
        </a:solidFill>
        <a:latin typeface="+mn-lt"/>
        <a:ea typeface="+mn-ea"/>
        <a:cs typeface="+mn-cs"/>
      </a:defRPr>
    </a:lvl7pPr>
    <a:lvl8pPr marL="3184932" algn="l" defTabSz="454998" rtl="0" eaLnBrk="1" latinLnBrk="0" hangingPunct="1">
      <a:defRPr sz="1200" kern="1200">
        <a:solidFill>
          <a:schemeClr val="tx1"/>
        </a:solidFill>
        <a:latin typeface="+mn-lt"/>
        <a:ea typeface="+mn-ea"/>
        <a:cs typeface="+mn-cs"/>
      </a:defRPr>
    </a:lvl8pPr>
    <a:lvl9pPr marL="3639924" algn="l" defTabSz="45499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69852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How do you think you got this life?</a:t>
            </a:r>
          </a:p>
          <a:p>
            <a:r>
              <a:rPr lang="en-US" dirty="0">
                <a:latin typeface="Arial" panose="020B0604020202020204" pitchFamily="34" charset="0"/>
                <a:cs typeface="Arial" panose="020B0604020202020204" pitchFamily="34" charset="0"/>
              </a:rPr>
              <a:t>Do you feel you need to be good enough to go to God?</a:t>
            </a:r>
          </a:p>
          <a:p>
            <a:r>
              <a:rPr lang="en-US" dirty="0">
                <a:latin typeface="Arial" panose="020B0604020202020204" pitchFamily="34" charset="0"/>
                <a:cs typeface="Arial" panose="020B0604020202020204" pitchFamily="34" charset="0"/>
              </a:rPr>
              <a:t>Do you think certain sins keep you out of heaven (LGBT)?</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4995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500407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F956DD-E959-9F4B-A60D-931BEBD59A0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9298" name="Rectangle 2"/>
          <p:cNvSpPr>
            <a:spLocks noGrp="1" noRot="1" noChangeAspect="1" noChangeArrowheads="1" noTextEdit="1"/>
          </p:cNvSpPr>
          <p:nvPr>
            <p:ph type="sldImg"/>
          </p:nvPr>
        </p:nvSpPr>
        <p:spPr>
          <a:xfrm>
            <a:off x="1143000" y="685800"/>
            <a:ext cx="4572000" cy="3429000"/>
          </a:xfrm>
          <a:ln/>
        </p:spPr>
      </p:sp>
      <p:sp>
        <p:nvSpPr>
          <p:cNvPr id="4392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40172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DD456C3-71BC-CD47-A411-B0D1A05D2059}" type="slidenum">
              <a:rPr lang="en-US" smtClean="0"/>
              <a:pPr>
                <a:defRPr/>
              </a:pPr>
              <a:t>14</a:t>
            </a:fld>
            <a:endParaRPr lang="en-US"/>
          </a:p>
        </p:txBody>
      </p:sp>
    </p:spTree>
    <p:extLst>
      <p:ext uri="{BB962C8B-B14F-4D97-AF65-F5344CB8AC3E}">
        <p14:creationId xmlns:p14="http://schemas.microsoft.com/office/powerpoint/2010/main" val="2326228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F6A50C-E665-B74C-A639-4201BDFE182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44418" name="Rectangle 2"/>
          <p:cNvSpPr>
            <a:spLocks noGrp="1" noRot="1" noChangeAspect="1" noChangeArrowheads="1" noTextEdit="1"/>
          </p:cNvSpPr>
          <p:nvPr>
            <p:ph type="sldImg"/>
          </p:nvPr>
        </p:nvSpPr>
        <p:spPr>
          <a:xfrm>
            <a:off x="1143000" y="685800"/>
            <a:ext cx="4572000" cy="3429000"/>
          </a:xfrm>
          <a:ln/>
        </p:spPr>
      </p:sp>
      <p:sp>
        <p:nvSpPr>
          <p:cNvPr id="4444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92863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031">
            <a:extLst>
              <a:ext uri="{FF2B5EF4-FFF2-40B4-BE49-F238E27FC236}">
                <a16:creationId xmlns:a16="http://schemas.microsoft.com/office/drawing/2014/main" id="{426C98D4-92E9-4642-B85B-DFEB500D73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290C37-3DED-4A90-9213-20AA8DD8CA4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endParaRPr>
          </a:p>
        </p:txBody>
      </p:sp>
      <p:sp>
        <p:nvSpPr>
          <p:cNvPr id="86019" name="Rectangle 1026">
            <a:extLst>
              <a:ext uri="{FF2B5EF4-FFF2-40B4-BE49-F238E27FC236}">
                <a16:creationId xmlns:a16="http://schemas.microsoft.com/office/drawing/2014/main" id="{C02AB07C-AA16-45B9-9E24-C22370F93C6F}"/>
              </a:ext>
            </a:extLst>
          </p:cNvPr>
          <p:cNvSpPr>
            <a:spLocks noGrp="1" noRot="1" noChangeAspect="1" noChangeArrowheads="1" noTextEdit="1"/>
          </p:cNvSpPr>
          <p:nvPr>
            <p:ph type="sldImg"/>
          </p:nvPr>
        </p:nvSpPr>
        <p:spPr>
          <a:ln/>
        </p:spPr>
      </p:sp>
      <p:sp>
        <p:nvSpPr>
          <p:cNvPr id="86020" name="Rectangle 1027">
            <a:extLst>
              <a:ext uri="{FF2B5EF4-FFF2-40B4-BE49-F238E27FC236}">
                <a16:creationId xmlns:a16="http://schemas.microsoft.com/office/drawing/2014/main" id="{7DC5665D-5FB0-44E4-AFE2-34C91CF9C3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LC_05-Opposition-131</a:t>
            </a:r>
          </a:p>
          <a:p>
            <a:pPr eaLnBrk="1" hangingPunct="1"/>
            <a:r>
              <a:rPr lang="en-US" altLang="en-US" dirty="0">
                <a:latin typeface="Times New Roman" panose="02020603050405020304" pitchFamily="18" charset="0"/>
                <a:ea typeface="ＭＳ Ｐゴシック" panose="020B0600070205080204" pitchFamily="34" charset="-128"/>
              </a:rPr>
              <a:t>NS-04-John1-12-slide 143</a:t>
            </a:r>
          </a:p>
        </p:txBody>
      </p:sp>
    </p:spTree>
    <p:extLst>
      <p:ext uri="{BB962C8B-B14F-4D97-AF65-F5344CB8AC3E}">
        <p14:creationId xmlns:p14="http://schemas.microsoft.com/office/powerpoint/2010/main" val="239724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705616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18796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2"/>
          <p:cNvSpPr>
            <a:spLocks noGrp="1" noRot="1" noChangeAspect="1" noChangeArrowheads="1" noTextEdit="1"/>
          </p:cNvSpPr>
          <p:nvPr>
            <p:ph type="sldImg"/>
          </p:nvPr>
        </p:nvSpPr>
        <p:spPr>
          <a:xfrm>
            <a:off x="1143000" y="685800"/>
            <a:ext cx="4572000" cy="3429000"/>
          </a:xfrm>
          <a:ln/>
        </p:spPr>
      </p:sp>
      <p:sp>
        <p:nvSpPr>
          <p:cNvPr id="4505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321464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Text Box 1">
            <a:extLst>
              <a:ext uri="{FF2B5EF4-FFF2-40B4-BE49-F238E27FC236}">
                <a16:creationId xmlns:a16="http://schemas.microsoft.com/office/drawing/2014/main" id="{02043094-5136-4D16-9952-B36E9B6BE3F0}"/>
              </a:ext>
            </a:extLst>
          </p:cNvPr>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03" name="Text Box 2">
            <a:extLst>
              <a:ext uri="{FF2B5EF4-FFF2-40B4-BE49-F238E27FC236}">
                <a16:creationId xmlns:a16="http://schemas.microsoft.com/office/drawing/2014/main" id="{85D01132-BFAE-48B9-9E3F-B2047217F0AA}"/>
              </a:ext>
            </a:extLst>
          </p:cNvPr>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dirty="0">
                <a:latin typeface="Times New Roman" panose="02020603050405020304" pitchFamily="18" charset="0"/>
                <a:ea typeface="ＭＳ Ｐゴシック" panose="020B0600070205080204" pitchFamily="34" charset="-128"/>
              </a:rPr>
              <a:t>John uses “I Am” 24 times—and only once is it NOT spoken by Jesus.  In John 9:9 the formerly blind man says to those who doubt that it is really him, “I am he.”  Otherwise, this is clearly a divine title for Christ used by John, with the direct quote of God to Moses in Exodus 3:14.</a:t>
            </a:r>
          </a:p>
        </p:txBody>
      </p:sp>
    </p:spTree>
    <p:extLst>
      <p:ext uri="{BB962C8B-B14F-4D97-AF65-F5344CB8AC3E}">
        <p14:creationId xmlns:p14="http://schemas.microsoft.com/office/powerpoint/2010/main" val="3265316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People have long searched for eternal life</a:t>
            </a:r>
            <a:r>
              <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0450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130706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3215185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0026113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56B0DB-3256-8643-8361-B1A9DE994B35}"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Scripture is very clear that Jesus is God.  Christians have always believed this key doctrine called the deity of Christ.</a:t>
            </a:r>
          </a:p>
        </p:txBody>
      </p:sp>
    </p:spTree>
    <p:extLst>
      <p:ext uri="{BB962C8B-B14F-4D97-AF65-F5344CB8AC3E}">
        <p14:creationId xmlns:p14="http://schemas.microsoft.com/office/powerpoint/2010/main" val="12639037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89828F6-8F71-7B44-98A1-987B82C9BC14}" type="slidenum">
              <a:rPr lang="en-US" sz="1200"/>
              <a:pPr eaLnBrk="1" hangingPunct="1"/>
              <a:t>27</a:t>
            </a:fld>
            <a:endParaRPr lang="en-US" sz="1200"/>
          </a:p>
        </p:txBody>
      </p:sp>
      <p:sp>
        <p:nvSpPr>
          <p:cNvPr id="480258" name="Rectangle 2"/>
          <p:cNvSpPr>
            <a:spLocks noGrp="1" noRot="1" noChangeAspect="1" noChangeArrowheads="1" noTextEdit="1"/>
          </p:cNvSpPr>
          <p:nvPr>
            <p:ph type="sldImg"/>
          </p:nvPr>
        </p:nvSpPr>
        <p:spPr>
          <a:xfrm>
            <a:off x="1143000" y="685800"/>
            <a:ext cx="4572000" cy="3429000"/>
          </a:xfrm>
          <a:ln/>
        </p:spPr>
      </p:sp>
      <p:sp>
        <p:nvSpPr>
          <p:cNvPr id="4802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468671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DD456C3-71BC-CD47-A411-B0D1A05D2059}" type="slidenum">
              <a:rPr lang="en-US" smtClean="0"/>
              <a:pPr>
                <a:defRPr/>
              </a:pPr>
              <a:t>28</a:t>
            </a:fld>
            <a:endParaRPr lang="en-US"/>
          </a:p>
        </p:txBody>
      </p:sp>
    </p:spTree>
    <p:extLst>
      <p:ext uri="{BB962C8B-B14F-4D97-AF65-F5344CB8AC3E}">
        <p14:creationId xmlns:p14="http://schemas.microsoft.com/office/powerpoint/2010/main" val="3445959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1004773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8421658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3452457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40926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6723704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402024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DD456C3-71BC-CD47-A411-B0D1A05D2059}" type="slidenum">
              <a:rPr lang="en-US" smtClean="0"/>
              <a:pPr>
                <a:defRPr/>
              </a:pPr>
              <a:t>37</a:t>
            </a:fld>
            <a:endParaRPr lang="en-US"/>
          </a:p>
        </p:txBody>
      </p:sp>
    </p:spTree>
    <p:extLst>
      <p:ext uri="{BB962C8B-B14F-4D97-AF65-F5344CB8AC3E}">
        <p14:creationId xmlns:p14="http://schemas.microsoft.com/office/powerpoint/2010/main" val="18791187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735986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307945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2"/>
          <p:cNvSpPr>
            <a:spLocks noGrp="1" noRot="1" noChangeAspect="1" noChangeArrowheads="1" noTextEdit="1"/>
          </p:cNvSpPr>
          <p:nvPr>
            <p:ph type="sldImg"/>
          </p:nvPr>
        </p:nvSpPr>
        <p:spPr>
          <a:xfrm>
            <a:off x="1143000" y="685800"/>
            <a:ext cx="4572000" cy="3429000"/>
          </a:xfrm>
          <a:ln/>
        </p:spPr>
      </p:sp>
      <p:sp>
        <p:nvSpPr>
          <p:cNvPr id="2611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6183760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2"/>
          <p:cNvSpPr>
            <a:spLocks noGrp="1" noRot="1" noChangeAspect="1" noChangeArrowheads="1" noTextEdit="1"/>
          </p:cNvSpPr>
          <p:nvPr>
            <p:ph type="sldImg"/>
          </p:nvPr>
        </p:nvSpPr>
        <p:spPr>
          <a:xfrm>
            <a:off x="1143000" y="685800"/>
            <a:ext cx="4572000" cy="3429000"/>
          </a:xfrm>
          <a:ln/>
        </p:spPr>
      </p:sp>
      <p:sp>
        <p:nvSpPr>
          <p:cNvPr id="2611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6137385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EAC34F-7844-694C-9E78-C739A2E8982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8930" name="Rectangle 2"/>
          <p:cNvSpPr>
            <a:spLocks noGrp="1" noRot="1" noChangeAspect="1" noChangeArrowheads="1" noTextEdit="1"/>
          </p:cNvSpPr>
          <p:nvPr>
            <p:ph type="sldImg"/>
          </p:nvPr>
        </p:nvSpPr>
        <p:spPr>
          <a:ln/>
        </p:spPr>
      </p:sp>
      <p:sp>
        <p:nvSpPr>
          <p:cNvPr id="5089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550628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DD456C3-71BC-CD47-A411-B0D1A05D2059}" type="slidenum">
              <a:rPr lang="en-US" smtClean="0"/>
              <a:pPr>
                <a:defRPr/>
              </a:pPr>
              <a:t>46</a:t>
            </a:fld>
            <a:endParaRPr lang="en-US"/>
          </a:p>
        </p:txBody>
      </p:sp>
    </p:spTree>
    <p:extLst>
      <p:ext uri="{BB962C8B-B14F-4D97-AF65-F5344CB8AC3E}">
        <p14:creationId xmlns:p14="http://schemas.microsoft.com/office/powerpoint/2010/main" val="34420311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643737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85245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1289447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0A639B7-A910-2542-B8B7-E34C6D0C4FC3}" type="slidenum">
              <a:rPr lang="en-US" sz="1200"/>
              <a:pPr eaLnBrk="1" hangingPunct="1"/>
              <a:t>49</a:t>
            </a:fld>
            <a:endParaRPr lang="en-US" sz="1200"/>
          </a:p>
        </p:txBody>
      </p:sp>
      <p:sp>
        <p:nvSpPr>
          <p:cNvPr id="521218" name="Rectangle 1026"/>
          <p:cNvSpPr>
            <a:spLocks noGrp="1" noRot="1" noChangeAspect="1" noChangeArrowheads="1" noTextEdit="1"/>
          </p:cNvSpPr>
          <p:nvPr>
            <p:ph type="sldImg"/>
          </p:nvPr>
        </p:nvSpPr>
        <p:spPr>
          <a:xfrm>
            <a:off x="1143000" y="685800"/>
            <a:ext cx="4572000" cy="3429000"/>
          </a:xfrm>
          <a:ln/>
        </p:spPr>
      </p:sp>
      <p:sp>
        <p:nvSpPr>
          <p:cNvPr id="521219"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189515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97577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6741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DD456C3-71BC-CD47-A411-B0D1A05D2059}" type="slidenum">
              <a:rPr lang="en-US" smtClean="0"/>
              <a:pPr>
                <a:defRPr/>
              </a:pPr>
              <a:t>55</a:t>
            </a:fld>
            <a:endParaRPr lang="en-US"/>
          </a:p>
        </p:txBody>
      </p:sp>
    </p:spTree>
    <p:extLst>
      <p:ext uri="{BB962C8B-B14F-4D97-AF65-F5344CB8AC3E}">
        <p14:creationId xmlns:p14="http://schemas.microsoft.com/office/powerpoint/2010/main" val="26212274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DD456C3-71BC-CD47-A411-B0D1A05D2059}" type="slidenum">
              <a:rPr lang="en-US" smtClean="0"/>
              <a:pPr>
                <a:defRPr/>
              </a:pPr>
              <a:t>59</a:t>
            </a:fld>
            <a:endParaRPr lang="en-US"/>
          </a:p>
        </p:txBody>
      </p:sp>
    </p:spTree>
    <p:extLst>
      <p:ext uri="{BB962C8B-B14F-4D97-AF65-F5344CB8AC3E}">
        <p14:creationId xmlns:p14="http://schemas.microsoft.com/office/powerpoint/2010/main" val="9303448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120319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519869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912458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4671902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68388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8414338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1004773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DD456C3-71BC-CD47-A411-B0D1A05D2059}" type="slidenum">
              <a:rPr lang="en-US" smtClean="0"/>
              <a:pPr>
                <a:defRPr/>
              </a:pPr>
              <a:t>67</a:t>
            </a:fld>
            <a:endParaRPr lang="en-US"/>
          </a:p>
        </p:txBody>
      </p:sp>
    </p:spTree>
    <p:extLst>
      <p:ext uri="{BB962C8B-B14F-4D97-AF65-F5344CB8AC3E}">
        <p14:creationId xmlns:p14="http://schemas.microsoft.com/office/powerpoint/2010/main" val="8148762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1022537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4417167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7759160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DD456C3-71BC-CD47-A411-B0D1A05D2059}" type="slidenum">
              <a:rPr lang="en-US" smtClean="0"/>
              <a:pPr>
                <a:defRPr/>
              </a:pPr>
              <a:t>72</a:t>
            </a:fld>
            <a:endParaRPr lang="en-US"/>
          </a:p>
        </p:txBody>
      </p:sp>
    </p:spTree>
    <p:extLst>
      <p:ext uri="{BB962C8B-B14F-4D97-AF65-F5344CB8AC3E}">
        <p14:creationId xmlns:p14="http://schemas.microsoft.com/office/powerpoint/2010/main" val="22741384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Jesus actually had prepared them for his absence in </a:t>
            </a:r>
            <a:r>
              <a:rPr lang="ar-SA" dirty="0"/>
              <a:t>يوحنا</a:t>
            </a:r>
            <a:r>
              <a:rPr lang="en-US" dirty="0"/>
              <a:t> 14. He told them that he would send the Spirit!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5731208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41C497-737D-9D4F-8B08-7CBF95BF9A2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4914" name="Rectangle 2"/>
          <p:cNvSpPr>
            <a:spLocks noGrp="1" noRot="1" noChangeAspect="1" noChangeArrowheads="1" noTextEdit="1"/>
          </p:cNvSpPr>
          <p:nvPr>
            <p:ph type="sldImg"/>
          </p:nvPr>
        </p:nvSpPr>
        <p:spPr>
          <a:solidFill>
            <a:srgbClr val="FFFFFF"/>
          </a:solidFill>
          <a:ln/>
        </p:spPr>
      </p:sp>
      <p:sp>
        <p:nvSpPr>
          <p:cNvPr id="294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This indwelling is PERMANENT (forever) and for ALL believers!</a:t>
            </a:r>
          </a:p>
        </p:txBody>
      </p:sp>
    </p:spTree>
    <p:extLst>
      <p:ext uri="{BB962C8B-B14F-4D97-AF65-F5344CB8AC3E}">
        <p14:creationId xmlns:p14="http://schemas.microsoft.com/office/powerpoint/2010/main" val="40854082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3026F6C1-5C08-A745-B72C-7264FB70F1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2612B96-56DD-6440-9EB9-E53B34B6B9D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5586" name="Rectangle 2">
            <a:extLst>
              <a:ext uri="{FF2B5EF4-FFF2-40B4-BE49-F238E27FC236}">
                <a16:creationId xmlns:a16="http://schemas.microsoft.com/office/drawing/2014/main" id="{EF412EA2-AE30-744F-B830-A3DBBAEFEEBD}"/>
              </a:ext>
            </a:extLst>
          </p:cNvPr>
          <p:cNvSpPr>
            <a:spLocks noGrp="1" noRot="1" noChangeAspect="1" noChangeArrowheads="1"/>
          </p:cNvSpPr>
          <p:nvPr>
            <p:ph type="sldImg"/>
          </p:nvPr>
        </p:nvSpPr>
        <p:spPr>
          <a:solidFill>
            <a:srgbClr val="FFFFFF"/>
          </a:solidFill>
          <a:ln/>
        </p:spPr>
      </p:sp>
      <p:sp>
        <p:nvSpPr>
          <p:cNvPr id="195587" name="Rectangle 3">
            <a:extLst>
              <a:ext uri="{FF2B5EF4-FFF2-40B4-BE49-F238E27FC236}">
                <a16:creationId xmlns:a16="http://schemas.microsoft.com/office/drawing/2014/main" id="{98F54302-4164-8C46-A172-3675E910C9B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839016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C06463-85B4-1D41-A1BA-ADB59A7D969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2818" name="Rectangle 2"/>
          <p:cNvSpPr>
            <a:spLocks noGrp="1" noRot="1" noChangeAspect="1" noChangeArrowheads="1"/>
          </p:cNvSpPr>
          <p:nvPr>
            <p:ph type="sldImg"/>
          </p:nvPr>
        </p:nvSpPr>
        <p:spPr>
          <a:solidFill>
            <a:srgbClr val="FFFFFF"/>
          </a:solidFill>
          <a:ln/>
        </p:spPr>
      </p:sp>
      <p:sp>
        <p:nvSpPr>
          <p:cNvPr id="162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endParaRPr>
          </a:p>
        </p:txBody>
      </p:sp>
    </p:spTree>
    <p:extLst>
      <p:ext uri="{BB962C8B-B14F-4D97-AF65-F5344CB8AC3E}">
        <p14:creationId xmlns:p14="http://schemas.microsoft.com/office/powerpoint/2010/main" val="4070896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5769097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F42E53E9-E33D-4996-B503-A3806B72A8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C5A316-8C3A-4407-91FE-08459ADA60A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4930" name="Rectangle 2">
            <a:extLst>
              <a:ext uri="{FF2B5EF4-FFF2-40B4-BE49-F238E27FC236}">
                <a16:creationId xmlns:a16="http://schemas.microsoft.com/office/drawing/2014/main" id="{CBA36D5A-E3AF-4246-AC57-0BE5722FA1C8}"/>
              </a:ext>
            </a:extLst>
          </p:cNvPr>
          <p:cNvSpPr>
            <a:spLocks noGrp="1" noRot="1" noChangeAspect="1" noChangeArrowheads="1"/>
          </p:cNvSpPr>
          <p:nvPr>
            <p:ph type="sldImg"/>
          </p:nvPr>
        </p:nvSpPr>
        <p:spPr>
          <a:solidFill>
            <a:srgbClr val="FFFFFF"/>
          </a:solidFill>
          <a:ln/>
        </p:spPr>
      </p:sp>
      <p:sp>
        <p:nvSpPr>
          <p:cNvPr id="124931" name="Rectangle 3">
            <a:extLst>
              <a:ext uri="{FF2B5EF4-FFF2-40B4-BE49-F238E27FC236}">
                <a16:creationId xmlns:a16="http://schemas.microsoft.com/office/drawing/2014/main" id="{2283DB5D-B113-4BCA-A3E9-A84A06F4DDB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2441390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9815326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9291937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8909627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694004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6374957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3171085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5489653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4573495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05167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3304979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2544433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062537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75588147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DD456C3-71BC-CD47-A411-B0D1A05D2059}" type="slidenum">
              <a:rPr lang="en-US" smtClean="0"/>
              <a:pPr>
                <a:defRPr/>
              </a:pPr>
              <a:t>98</a:t>
            </a:fld>
            <a:endParaRPr lang="en-US"/>
          </a:p>
        </p:txBody>
      </p:sp>
    </p:spTree>
    <p:extLst>
      <p:ext uri="{BB962C8B-B14F-4D97-AF65-F5344CB8AC3E}">
        <p14:creationId xmlns:p14="http://schemas.microsoft.com/office/powerpoint/2010/main" val="187362933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717008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5966303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5004077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1307067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32151856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127496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4544957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04094E-F4EB-4C46-8FE5-26F3E4F1702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98018" name="Rectangle 2"/>
          <p:cNvSpPr>
            <a:spLocks noGrp="1" noRot="1" noChangeAspect="1" noChangeArrowheads="1" noTextEdit="1"/>
          </p:cNvSpPr>
          <p:nvPr>
            <p:ph type="sldImg"/>
          </p:nvPr>
        </p:nvSpPr>
        <p:spPr>
          <a:solidFill>
            <a:srgbClr val="FFFFFF"/>
          </a:solidFill>
          <a:ln/>
        </p:spPr>
      </p:sp>
      <p:sp>
        <p:nvSpPr>
          <p:cNvPr id="5980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This may look like a cryptic message but it</a:t>
            </a:r>
            <a:r>
              <a:rPr lang="mr-IN"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actually the best known verse in the Bible.  It tells us that God gives us life with him forever when we simply place our trust in Jesus Christ.  This is no da Vinci Code.  It</a:t>
            </a:r>
            <a:r>
              <a:rPr lang="mr-IN"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the Divine Code!</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8856188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A8BF13-6FB5-DB4F-8589-55D35A2521E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0066" name="Rectangle 2"/>
          <p:cNvSpPr>
            <a:spLocks noGrp="1" noRot="1" noChangeAspect="1" noChangeArrowheads="1" noTextEdit="1"/>
          </p:cNvSpPr>
          <p:nvPr>
            <p:ph type="sldImg"/>
          </p:nvPr>
        </p:nvSpPr>
        <p:spPr>
          <a:solidFill>
            <a:srgbClr val="FFFFFF"/>
          </a:solidFill>
          <a:ln/>
        </p:spPr>
      </p:sp>
      <p:sp>
        <p:nvSpPr>
          <p:cNvPr id="6000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In his nearly 600 page paperback that supposedly tells us the </a:t>
            </a:r>
            <a:r>
              <a:rPr lang="mr-IN"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truth</a:t>
            </a:r>
            <a:r>
              <a:rPr lang="mr-IN"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 of Christianity, Brown NEVER EVEN ONCE mentions the resurrection of Christ.  This is the CHIEF teaching of Christianity--that Christ proved his claims by coming back from the dead.</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805112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213DC7-C7C2-4C4C-9CA1-1B673A71ED3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2114" name="Rectangle 2"/>
          <p:cNvSpPr>
            <a:spLocks noGrp="1" noRot="1" noChangeAspect="1" noChangeArrowheads="1" noTextEdit="1"/>
          </p:cNvSpPr>
          <p:nvPr>
            <p:ph type="sldImg"/>
          </p:nvPr>
        </p:nvSpPr>
        <p:spPr>
          <a:solidFill>
            <a:srgbClr val="FFFFFF"/>
          </a:solidFill>
          <a:ln/>
        </p:spPr>
      </p:sp>
      <p:sp>
        <p:nvSpPr>
          <p:cNvPr id="6021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This means Jesus is alive today.  This also means you can know him personally.  It</a:t>
            </a:r>
            <a:r>
              <a:rPr lang="mr-IN" altLang="ja-JP" dirty="0">
                <a:latin typeface="Arial" panose="020B0604020202020204" pitchFamily="34" charset="0"/>
                <a:ea typeface="ＭＳ Ｐゴシック" charset="0"/>
                <a:cs typeface="ＭＳ Ｐゴシック" charset="0"/>
              </a:rPr>
              <a:t>'</a:t>
            </a:r>
            <a:r>
              <a:rPr lang="en-US" altLang="ja-JP" dirty="0">
                <a:latin typeface="Arial" panose="020B0604020202020204" pitchFamily="34" charset="0"/>
                <a:ea typeface="ＭＳ Ｐゴシック" charset="0"/>
                <a:cs typeface="Arial" panose="020B0604020202020204" pitchFamily="34" charset="0"/>
              </a:rPr>
              <a:t>s as simple as A-B-C.  Let</a:t>
            </a:r>
            <a:r>
              <a:rPr lang="mr-IN" altLang="ja-JP" dirty="0">
                <a:latin typeface="Arial" panose="020B0604020202020204" pitchFamily="34" charset="0"/>
                <a:ea typeface="ＭＳ Ｐゴシック" charset="0"/>
                <a:cs typeface="ＭＳ Ｐゴシック" charset="0"/>
              </a:rPr>
              <a:t>'</a:t>
            </a:r>
            <a:r>
              <a:rPr lang="en-US" altLang="ja-JP" dirty="0">
                <a:latin typeface="Arial" panose="020B0604020202020204" pitchFamily="34" charset="0"/>
                <a:ea typeface="ＭＳ Ｐゴシック" charset="0"/>
                <a:cs typeface="Arial" panose="020B0604020202020204" pitchFamily="34" charset="0"/>
              </a:rPr>
              <a:t>s bow our heads and if you wish to come into this new relationship with Christ, please pray to him now, acknowledging these three things to him.</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5677875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109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NP NT Preaching (np)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827282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603"/>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628" tIns="45812" rIns="91628" bIns="4581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pPr>
                <a:defRPr/>
              </a:pPr>
              <a:t>‹#›</a:t>
            </a:fld>
            <a:endParaRPr lang="en-US"/>
          </a:p>
        </p:txBody>
      </p:sp>
    </p:spTree>
    <p:extLst>
      <p:ext uri="{BB962C8B-B14F-4D97-AF65-F5344CB8AC3E}">
        <p14:creationId xmlns:p14="http://schemas.microsoft.com/office/powerpoint/2010/main" val="2994505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pPr>
                <a:defRPr/>
              </a:pPr>
              <a:t>‹#›</a:t>
            </a:fld>
            <a:endParaRPr lang="en-US"/>
          </a:p>
        </p:txBody>
      </p:sp>
    </p:spTree>
    <p:extLst>
      <p:ext uri="{BB962C8B-B14F-4D97-AF65-F5344CB8AC3E}">
        <p14:creationId xmlns:p14="http://schemas.microsoft.com/office/powerpoint/2010/main" val="1289445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6229295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890291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2331331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7474148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159371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805893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987740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918025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672996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2132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pPr>
                <a:defRPr/>
              </a:pPr>
              <a:t>‹#›</a:t>
            </a:fld>
            <a:endParaRPr lang="en-US"/>
          </a:p>
        </p:txBody>
      </p:sp>
    </p:spTree>
    <p:extLst>
      <p:ext uri="{BB962C8B-B14F-4D97-AF65-F5344CB8AC3E}">
        <p14:creationId xmlns:p14="http://schemas.microsoft.com/office/powerpoint/2010/main" val="190033887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246714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46578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357434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9494054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941825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123855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4949139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137045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807188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74263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pPr>
                <a:defRPr/>
              </a:pPr>
              <a:t>‹#›</a:t>
            </a:fld>
            <a:endParaRPr lang="en-US"/>
          </a:p>
        </p:txBody>
      </p:sp>
    </p:spTree>
    <p:extLst>
      <p:ext uri="{BB962C8B-B14F-4D97-AF65-F5344CB8AC3E}">
        <p14:creationId xmlns:p14="http://schemas.microsoft.com/office/powerpoint/2010/main" val="226096633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77893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08305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019743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295933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1034847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603"/>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628" tIns="45812" rIns="91628" bIns="4581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342987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748883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210273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9865350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94676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1815FEDC-5BFD-F440-BB5B-548172FC4F91}" type="slidenum">
              <a:rPr lang="en-US"/>
              <a:pPr>
                <a:defRPr/>
              </a:pPr>
              <a:t>‹#›</a:t>
            </a:fld>
            <a:endParaRPr lang="en-US"/>
          </a:p>
        </p:txBody>
      </p:sp>
    </p:spTree>
    <p:extLst>
      <p:ext uri="{BB962C8B-B14F-4D97-AF65-F5344CB8AC3E}">
        <p14:creationId xmlns:p14="http://schemas.microsoft.com/office/powerpoint/2010/main" val="318273667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90831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9545634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2724346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1160907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432755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750089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0431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2" y="2130103"/>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0110" indent="0" algn="ctr">
              <a:buNone/>
              <a:defRPr/>
            </a:lvl2pPr>
            <a:lvl3pPr marL="640213" indent="0" algn="ctr">
              <a:buNone/>
              <a:defRPr/>
            </a:lvl3pPr>
            <a:lvl4pPr marL="960319" indent="0" algn="ctr">
              <a:buNone/>
              <a:defRPr/>
            </a:lvl4pPr>
            <a:lvl5pPr marL="1280430" indent="0" algn="ctr">
              <a:buNone/>
              <a:defRPr/>
            </a:lvl5pPr>
            <a:lvl6pPr marL="1600540" indent="0" algn="ctr">
              <a:buNone/>
              <a:defRPr/>
            </a:lvl6pPr>
            <a:lvl7pPr marL="1920651" indent="0" algn="ctr">
              <a:buNone/>
              <a:defRPr/>
            </a:lvl7pPr>
            <a:lvl8pPr marL="2240759" indent="0" algn="ctr">
              <a:buNone/>
              <a:defRPr/>
            </a:lvl8pPr>
            <a:lvl9pPr marL="2560856"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136393117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287540390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6" y="4406428"/>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6" y="2907086"/>
            <a:ext cx="7772009" cy="1499316"/>
          </a:xfrm>
        </p:spPr>
        <p:txBody>
          <a:bodyPr anchor="b"/>
          <a:lstStyle>
            <a:lvl1pPr marL="0" indent="0">
              <a:buNone/>
              <a:defRPr sz="1400"/>
            </a:lvl1pPr>
            <a:lvl2pPr marL="320110" indent="0">
              <a:buNone/>
              <a:defRPr sz="1300"/>
            </a:lvl2pPr>
            <a:lvl3pPr marL="640213" indent="0">
              <a:buNone/>
              <a:defRPr sz="1100"/>
            </a:lvl3pPr>
            <a:lvl4pPr marL="960319" indent="0">
              <a:buNone/>
              <a:defRPr sz="1000"/>
            </a:lvl4pPr>
            <a:lvl5pPr marL="1280430" indent="0">
              <a:buNone/>
              <a:defRPr sz="1000"/>
            </a:lvl5pPr>
            <a:lvl6pPr marL="1600540" indent="0">
              <a:buNone/>
              <a:defRPr sz="1000"/>
            </a:lvl6pPr>
            <a:lvl7pPr marL="1920651" indent="0">
              <a:buNone/>
              <a:defRPr sz="1000"/>
            </a:lvl7pPr>
            <a:lvl8pPr marL="2240759" indent="0">
              <a:buNone/>
              <a:defRPr sz="1000"/>
            </a:lvl8pPr>
            <a:lvl9pPr marL="2560856"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839585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F5C8B137-8201-A14D-8EAB-788913F1FE34}" type="slidenum">
              <a:rPr lang="en-US"/>
              <a:pPr>
                <a:defRPr/>
              </a:pPr>
              <a:t>‹#›</a:t>
            </a:fld>
            <a:endParaRPr lang="en-US"/>
          </a:p>
        </p:txBody>
      </p:sp>
    </p:spTree>
    <p:extLst>
      <p:ext uri="{BB962C8B-B14F-4D97-AF65-F5344CB8AC3E}">
        <p14:creationId xmlns:p14="http://schemas.microsoft.com/office/powerpoint/2010/main" val="24031630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5" y="1125348"/>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8"/>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242797860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54" y="274636"/>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9" y="1535067"/>
            <a:ext cx="4040061" cy="639693"/>
          </a:xfrm>
        </p:spPr>
        <p:txBody>
          <a:bodyPr anchor="b"/>
          <a:lstStyle>
            <a:lvl1pPr marL="0" indent="0">
              <a:buNone/>
              <a:defRPr sz="1700" b="1"/>
            </a:lvl1pPr>
            <a:lvl2pPr marL="320110" indent="0">
              <a:buNone/>
              <a:defRPr sz="1400" b="1"/>
            </a:lvl2pPr>
            <a:lvl3pPr marL="640213" indent="0">
              <a:buNone/>
              <a:defRPr sz="1300" b="1"/>
            </a:lvl3pPr>
            <a:lvl4pPr marL="960319" indent="0">
              <a:buNone/>
              <a:defRPr sz="1100" b="1"/>
            </a:lvl4pPr>
            <a:lvl5pPr marL="1280430" indent="0">
              <a:buNone/>
              <a:defRPr sz="1100" b="1"/>
            </a:lvl5pPr>
            <a:lvl6pPr marL="1600540" indent="0">
              <a:buNone/>
              <a:defRPr sz="1100" b="1"/>
            </a:lvl6pPr>
            <a:lvl7pPr marL="1920651" indent="0">
              <a:buNone/>
              <a:defRPr sz="1100" b="1"/>
            </a:lvl7pPr>
            <a:lvl8pPr marL="2240759" indent="0">
              <a:buNone/>
              <a:defRPr sz="1100" b="1"/>
            </a:lvl8pPr>
            <a:lvl9pPr marL="2560856"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49"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48" y="1535067"/>
            <a:ext cx="4041177" cy="639693"/>
          </a:xfrm>
        </p:spPr>
        <p:txBody>
          <a:bodyPr anchor="b"/>
          <a:lstStyle>
            <a:lvl1pPr marL="0" indent="0">
              <a:buNone/>
              <a:defRPr sz="1700" b="1"/>
            </a:lvl1pPr>
            <a:lvl2pPr marL="320110" indent="0">
              <a:buNone/>
              <a:defRPr sz="1400" b="1"/>
            </a:lvl2pPr>
            <a:lvl3pPr marL="640213" indent="0">
              <a:buNone/>
              <a:defRPr sz="1300" b="1"/>
            </a:lvl3pPr>
            <a:lvl4pPr marL="960319" indent="0">
              <a:buNone/>
              <a:defRPr sz="1100" b="1"/>
            </a:lvl4pPr>
            <a:lvl5pPr marL="1280430" indent="0">
              <a:buNone/>
              <a:defRPr sz="1100" b="1"/>
            </a:lvl5pPr>
            <a:lvl6pPr marL="1600540" indent="0">
              <a:buNone/>
              <a:defRPr sz="1100" b="1"/>
            </a:lvl6pPr>
            <a:lvl7pPr marL="1920651" indent="0">
              <a:buNone/>
              <a:defRPr sz="1100" b="1"/>
            </a:lvl7pPr>
            <a:lvl8pPr marL="2240759" indent="0">
              <a:buNone/>
              <a:defRPr sz="1100" b="1"/>
            </a:lvl8pPr>
            <a:lvl9pPr marL="2560856"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48"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35948948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184788765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138347853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5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8"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54" y="1434565"/>
            <a:ext cx="3007439" cy="4691082"/>
          </a:xfrm>
        </p:spPr>
        <p:txBody>
          <a:bodyPr/>
          <a:lstStyle>
            <a:lvl1pPr marL="0" indent="0">
              <a:buNone/>
              <a:defRPr sz="1000"/>
            </a:lvl1pPr>
            <a:lvl2pPr marL="320110" indent="0">
              <a:buNone/>
              <a:defRPr sz="800"/>
            </a:lvl2pPr>
            <a:lvl3pPr marL="640213" indent="0">
              <a:buNone/>
              <a:defRPr sz="700"/>
            </a:lvl3pPr>
            <a:lvl4pPr marL="960319" indent="0">
              <a:buNone/>
              <a:defRPr sz="600"/>
            </a:lvl4pPr>
            <a:lvl5pPr marL="1280430" indent="0">
              <a:buNone/>
              <a:defRPr sz="600"/>
            </a:lvl5pPr>
            <a:lvl6pPr marL="1600540" indent="0">
              <a:buNone/>
              <a:defRPr sz="600"/>
            </a:lvl6pPr>
            <a:lvl7pPr marL="1920651" indent="0">
              <a:buNone/>
              <a:defRPr sz="600"/>
            </a:lvl7pPr>
            <a:lvl8pPr marL="2240759" indent="0">
              <a:buNone/>
              <a:defRPr sz="600"/>
            </a:lvl8pPr>
            <a:lvl9pPr marL="2560856"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3485127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42" y="4800514"/>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42" y="612951"/>
            <a:ext cx="5486846" cy="4115023"/>
          </a:xfrm>
        </p:spPr>
        <p:txBody>
          <a:bodyPr/>
          <a:lstStyle>
            <a:lvl1pPr marL="0" indent="0">
              <a:buNone/>
              <a:defRPr sz="2300"/>
            </a:lvl1pPr>
            <a:lvl2pPr marL="320110" indent="0">
              <a:buNone/>
              <a:defRPr sz="2000"/>
            </a:lvl2pPr>
            <a:lvl3pPr marL="640213" indent="0">
              <a:buNone/>
              <a:defRPr sz="1700"/>
            </a:lvl3pPr>
            <a:lvl4pPr marL="960319" indent="0">
              <a:buNone/>
              <a:defRPr sz="1400"/>
            </a:lvl4pPr>
            <a:lvl5pPr marL="1280430" indent="0">
              <a:buNone/>
              <a:defRPr sz="1400"/>
            </a:lvl5pPr>
            <a:lvl6pPr marL="1600540" indent="0">
              <a:buNone/>
              <a:defRPr sz="1400"/>
            </a:lvl6pPr>
            <a:lvl7pPr marL="1920651" indent="0">
              <a:buNone/>
              <a:defRPr sz="1400"/>
            </a:lvl7pPr>
            <a:lvl8pPr marL="2240759" indent="0">
              <a:buNone/>
              <a:defRPr sz="1400"/>
            </a:lvl8pPr>
            <a:lvl9pPr marL="2560856" indent="0">
              <a:buNone/>
              <a:defRPr sz="1400"/>
            </a:lvl9pPr>
          </a:lstStyle>
          <a:p>
            <a:endParaRPr lang="en-US"/>
          </a:p>
        </p:txBody>
      </p:sp>
      <p:sp>
        <p:nvSpPr>
          <p:cNvPr id="4" name="Text Placeholder 3"/>
          <p:cNvSpPr>
            <a:spLocks noGrp="1"/>
          </p:cNvSpPr>
          <p:nvPr>
            <p:ph type="body" sz="half" idx="2"/>
          </p:nvPr>
        </p:nvSpPr>
        <p:spPr>
          <a:xfrm>
            <a:off x="1791742" y="5367643"/>
            <a:ext cx="5486846" cy="804919"/>
          </a:xfrm>
        </p:spPr>
        <p:txBody>
          <a:bodyPr/>
          <a:lstStyle>
            <a:lvl1pPr marL="0" indent="0">
              <a:buNone/>
              <a:defRPr sz="1000"/>
            </a:lvl1pPr>
            <a:lvl2pPr marL="320110" indent="0">
              <a:buNone/>
              <a:defRPr sz="800"/>
            </a:lvl2pPr>
            <a:lvl3pPr marL="640213" indent="0">
              <a:buNone/>
              <a:defRPr sz="700"/>
            </a:lvl3pPr>
            <a:lvl4pPr marL="960319" indent="0">
              <a:buNone/>
              <a:defRPr sz="600"/>
            </a:lvl4pPr>
            <a:lvl5pPr marL="1280430" indent="0">
              <a:buNone/>
              <a:defRPr sz="600"/>
            </a:lvl5pPr>
            <a:lvl6pPr marL="1600540" indent="0">
              <a:buNone/>
              <a:defRPr sz="600"/>
            </a:lvl6pPr>
            <a:lvl7pPr marL="1920651" indent="0">
              <a:buNone/>
              <a:defRPr sz="600"/>
            </a:lvl7pPr>
            <a:lvl8pPr marL="2240759" indent="0">
              <a:buNone/>
              <a:defRPr sz="600"/>
            </a:lvl8pPr>
            <a:lvl9pPr marL="2560856"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258814098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26147893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70" y="193141"/>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11" y="193141"/>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69480492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2" y="213009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0171" indent="0" algn="ctr">
              <a:buNone/>
              <a:defRPr/>
            </a:lvl2pPr>
            <a:lvl3pPr marL="640342" indent="0" algn="ctr">
              <a:buNone/>
              <a:defRPr/>
            </a:lvl3pPr>
            <a:lvl4pPr marL="960508" indent="0" algn="ctr">
              <a:buNone/>
              <a:defRPr/>
            </a:lvl4pPr>
            <a:lvl5pPr marL="1280685" indent="0" algn="ctr">
              <a:buNone/>
              <a:defRPr/>
            </a:lvl5pPr>
            <a:lvl6pPr marL="1600860" indent="0" algn="ctr">
              <a:buNone/>
              <a:defRPr/>
            </a:lvl6pPr>
            <a:lvl7pPr marL="1921030" indent="0" algn="ctr">
              <a:buNone/>
              <a:defRPr/>
            </a:lvl7pPr>
            <a:lvl8pPr marL="2241204" indent="0" algn="ctr">
              <a:buNone/>
              <a:defRPr/>
            </a:lvl8pPr>
            <a:lvl9pPr marL="256136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85755553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27710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3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3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0EF2ABAC-A42B-C148-9170-1B8C3DB06472}" type="slidenum">
              <a:rPr lang="en-US"/>
              <a:pPr>
                <a:defRPr/>
              </a:pPr>
              <a:t>‹#›</a:t>
            </a:fld>
            <a:endParaRPr lang="en-US"/>
          </a:p>
        </p:txBody>
      </p:sp>
    </p:spTree>
    <p:extLst>
      <p:ext uri="{BB962C8B-B14F-4D97-AF65-F5344CB8AC3E}">
        <p14:creationId xmlns:p14="http://schemas.microsoft.com/office/powerpoint/2010/main" val="155447089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7" y="440642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97" y="2907086"/>
            <a:ext cx="7772009" cy="1499316"/>
          </a:xfrm>
        </p:spPr>
        <p:txBody>
          <a:bodyPr anchor="b"/>
          <a:lstStyle>
            <a:lvl1pPr marL="0" indent="0">
              <a:buNone/>
              <a:defRPr sz="1400"/>
            </a:lvl1pPr>
            <a:lvl2pPr marL="320171" indent="0">
              <a:buNone/>
              <a:defRPr sz="1300"/>
            </a:lvl2pPr>
            <a:lvl3pPr marL="640342" indent="0">
              <a:buNone/>
              <a:defRPr sz="1100"/>
            </a:lvl3pPr>
            <a:lvl4pPr marL="960508" indent="0">
              <a:buNone/>
              <a:defRPr sz="1000"/>
            </a:lvl4pPr>
            <a:lvl5pPr marL="1280685" indent="0">
              <a:buNone/>
              <a:defRPr sz="1000"/>
            </a:lvl5pPr>
            <a:lvl6pPr marL="1600860" indent="0">
              <a:buNone/>
              <a:defRPr sz="1000"/>
            </a:lvl6pPr>
            <a:lvl7pPr marL="1921030" indent="0">
              <a:buNone/>
              <a:defRPr sz="1000"/>
            </a:lvl7pPr>
            <a:lvl8pPr marL="2241204" indent="0">
              <a:buNone/>
              <a:defRPr sz="1000"/>
            </a:lvl8pPr>
            <a:lvl9pPr marL="256136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35170644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8" y="1125348"/>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8"/>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15238739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50" y="274636"/>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9" y="1535067"/>
            <a:ext cx="4040061" cy="639693"/>
          </a:xfrm>
        </p:spPr>
        <p:txBody>
          <a:bodyPr anchor="b"/>
          <a:lstStyle>
            <a:lvl1pPr marL="0" indent="0">
              <a:buNone/>
              <a:defRPr sz="1700" b="1"/>
            </a:lvl1pPr>
            <a:lvl2pPr marL="320171" indent="0">
              <a:buNone/>
              <a:defRPr sz="1400" b="1"/>
            </a:lvl2pPr>
            <a:lvl3pPr marL="640342" indent="0">
              <a:buNone/>
              <a:defRPr sz="1300" b="1"/>
            </a:lvl3pPr>
            <a:lvl4pPr marL="960508" indent="0">
              <a:buNone/>
              <a:defRPr sz="1100" b="1"/>
            </a:lvl4pPr>
            <a:lvl5pPr marL="1280685" indent="0">
              <a:buNone/>
              <a:defRPr sz="1100" b="1"/>
            </a:lvl5pPr>
            <a:lvl6pPr marL="1600860" indent="0">
              <a:buNone/>
              <a:defRPr sz="1100" b="1"/>
            </a:lvl6pPr>
            <a:lvl7pPr marL="1921030" indent="0">
              <a:buNone/>
              <a:defRPr sz="1100" b="1"/>
            </a:lvl7pPr>
            <a:lvl8pPr marL="2241204" indent="0">
              <a:buNone/>
              <a:defRPr sz="1100" b="1"/>
            </a:lvl8pPr>
            <a:lvl9pPr marL="256136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49"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48" y="1535067"/>
            <a:ext cx="4041177" cy="639693"/>
          </a:xfrm>
        </p:spPr>
        <p:txBody>
          <a:bodyPr anchor="b"/>
          <a:lstStyle>
            <a:lvl1pPr marL="0" indent="0">
              <a:buNone/>
              <a:defRPr sz="1700" b="1"/>
            </a:lvl1pPr>
            <a:lvl2pPr marL="320171" indent="0">
              <a:buNone/>
              <a:defRPr sz="1400" b="1"/>
            </a:lvl2pPr>
            <a:lvl3pPr marL="640342" indent="0">
              <a:buNone/>
              <a:defRPr sz="1300" b="1"/>
            </a:lvl3pPr>
            <a:lvl4pPr marL="960508" indent="0">
              <a:buNone/>
              <a:defRPr sz="1100" b="1"/>
            </a:lvl4pPr>
            <a:lvl5pPr marL="1280685" indent="0">
              <a:buNone/>
              <a:defRPr sz="1100" b="1"/>
            </a:lvl5pPr>
            <a:lvl6pPr marL="1600860" indent="0">
              <a:buNone/>
              <a:defRPr sz="1100" b="1"/>
            </a:lvl6pPr>
            <a:lvl7pPr marL="1921030" indent="0">
              <a:buNone/>
              <a:defRPr sz="1100" b="1"/>
            </a:lvl7pPr>
            <a:lvl8pPr marL="2241204" indent="0">
              <a:buNone/>
              <a:defRPr sz="1100" b="1"/>
            </a:lvl8pPr>
            <a:lvl9pPr marL="256136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48"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8" name="Footer Placeholder 7"/>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226620300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4" name="Footer Placeholder 3"/>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29976369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3" name="Footer Placeholder 2"/>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238738191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50"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8"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50" y="1434565"/>
            <a:ext cx="3007439" cy="4691082"/>
          </a:xfrm>
        </p:spPr>
        <p:txBody>
          <a:bodyPr/>
          <a:lstStyle>
            <a:lvl1pPr marL="0" indent="0">
              <a:buNone/>
              <a:defRPr sz="1000"/>
            </a:lvl1pPr>
            <a:lvl2pPr marL="320171" indent="0">
              <a:buNone/>
              <a:defRPr sz="800"/>
            </a:lvl2pPr>
            <a:lvl3pPr marL="640342" indent="0">
              <a:buNone/>
              <a:defRPr sz="700"/>
            </a:lvl3pPr>
            <a:lvl4pPr marL="960508" indent="0">
              <a:buNone/>
              <a:defRPr sz="600"/>
            </a:lvl4pPr>
            <a:lvl5pPr marL="1280685" indent="0">
              <a:buNone/>
              <a:defRPr sz="600"/>
            </a:lvl5pPr>
            <a:lvl6pPr marL="1600860" indent="0">
              <a:buNone/>
              <a:defRPr sz="600"/>
            </a:lvl6pPr>
            <a:lvl7pPr marL="1921030" indent="0">
              <a:buNone/>
              <a:defRPr sz="600"/>
            </a:lvl7pPr>
            <a:lvl8pPr marL="2241204" indent="0">
              <a:buNone/>
              <a:defRPr sz="600"/>
            </a:lvl8pPr>
            <a:lvl9pPr marL="256136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298459558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42" y="480050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42" y="612947"/>
            <a:ext cx="5486846" cy="4115023"/>
          </a:xfrm>
        </p:spPr>
        <p:txBody>
          <a:bodyPr/>
          <a:lstStyle>
            <a:lvl1pPr marL="0" indent="0">
              <a:buNone/>
              <a:defRPr sz="2300"/>
            </a:lvl1pPr>
            <a:lvl2pPr marL="320171" indent="0">
              <a:buNone/>
              <a:defRPr sz="2000"/>
            </a:lvl2pPr>
            <a:lvl3pPr marL="640342" indent="0">
              <a:buNone/>
              <a:defRPr sz="1700"/>
            </a:lvl3pPr>
            <a:lvl4pPr marL="960508" indent="0">
              <a:buNone/>
              <a:defRPr sz="1400"/>
            </a:lvl4pPr>
            <a:lvl5pPr marL="1280685" indent="0">
              <a:buNone/>
              <a:defRPr sz="1400"/>
            </a:lvl5pPr>
            <a:lvl6pPr marL="1600860" indent="0">
              <a:buNone/>
              <a:defRPr sz="1400"/>
            </a:lvl6pPr>
            <a:lvl7pPr marL="1921030" indent="0">
              <a:buNone/>
              <a:defRPr sz="1400"/>
            </a:lvl7pPr>
            <a:lvl8pPr marL="2241204" indent="0">
              <a:buNone/>
              <a:defRPr sz="1400"/>
            </a:lvl8pPr>
            <a:lvl9pPr marL="2561367" indent="0">
              <a:buNone/>
              <a:defRPr sz="1400"/>
            </a:lvl9pPr>
          </a:lstStyle>
          <a:p>
            <a:endParaRPr lang="en-US"/>
          </a:p>
        </p:txBody>
      </p:sp>
      <p:sp>
        <p:nvSpPr>
          <p:cNvPr id="4" name="Text Placeholder 3"/>
          <p:cNvSpPr>
            <a:spLocks noGrp="1"/>
          </p:cNvSpPr>
          <p:nvPr>
            <p:ph type="body" sz="half" idx="2"/>
          </p:nvPr>
        </p:nvSpPr>
        <p:spPr>
          <a:xfrm>
            <a:off x="1791742" y="5367636"/>
            <a:ext cx="5486846" cy="804919"/>
          </a:xfrm>
        </p:spPr>
        <p:txBody>
          <a:bodyPr/>
          <a:lstStyle>
            <a:lvl1pPr marL="0" indent="0">
              <a:buNone/>
              <a:defRPr sz="1000"/>
            </a:lvl1pPr>
            <a:lvl2pPr marL="320171" indent="0">
              <a:buNone/>
              <a:defRPr sz="800"/>
            </a:lvl2pPr>
            <a:lvl3pPr marL="640342" indent="0">
              <a:buNone/>
              <a:defRPr sz="700"/>
            </a:lvl3pPr>
            <a:lvl4pPr marL="960508" indent="0">
              <a:buNone/>
              <a:defRPr sz="600"/>
            </a:lvl4pPr>
            <a:lvl5pPr marL="1280685" indent="0">
              <a:buNone/>
              <a:defRPr sz="600"/>
            </a:lvl5pPr>
            <a:lvl6pPr marL="1600860" indent="0">
              <a:buNone/>
              <a:defRPr sz="600"/>
            </a:lvl6pPr>
            <a:lvl7pPr marL="1921030" indent="0">
              <a:buNone/>
              <a:defRPr sz="600"/>
            </a:lvl7pPr>
            <a:lvl8pPr marL="2241204" indent="0">
              <a:buNone/>
              <a:defRPr sz="600"/>
            </a:lvl8pPr>
            <a:lvl9pPr marL="256136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38507768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77128762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70" y="193141"/>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11" y="193141"/>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291442903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2"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0302" indent="0" algn="ctr">
              <a:buNone/>
              <a:defRPr/>
            </a:lvl2pPr>
            <a:lvl3pPr marL="640596" indent="0" algn="ctr">
              <a:buNone/>
              <a:defRPr/>
            </a:lvl3pPr>
            <a:lvl4pPr marL="960893" indent="0" algn="ctr">
              <a:buNone/>
              <a:defRPr/>
            </a:lvl4pPr>
            <a:lvl5pPr marL="1281194" indent="0" algn="ctr">
              <a:buNone/>
              <a:defRPr/>
            </a:lvl5pPr>
            <a:lvl6pPr marL="1601494" indent="0" algn="ctr">
              <a:buNone/>
              <a:defRPr/>
            </a:lvl6pPr>
            <a:lvl7pPr marL="1921792" indent="0" algn="ctr">
              <a:buNone/>
              <a:defRPr/>
            </a:lvl7pPr>
            <a:lvl8pPr marL="2242096" indent="0" algn="ctr">
              <a:buNone/>
              <a:defRPr/>
            </a:lvl8pPr>
            <a:lvl9pPr marL="2562388"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3128887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p>
        </p:txBody>
      </p:sp>
      <p:sp>
        <p:nvSpPr>
          <p:cNvPr id="9" name="Rectangle 1070"/>
          <p:cNvSpPr>
            <a:spLocks noGrp="1" noChangeArrowheads="1"/>
          </p:cNvSpPr>
          <p:nvPr>
            <p:ph type="sldNum" sz="quarter" idx="12"/>
          </p:nvPr>
        </p:nvSpPr>
        <p:spPr>
          <a:ln/>
        </p:spPr>
        <p:txBody>
          <a:bodyPr/>
          <a:lstStyle>
            <a:lvl1pPr>
              <a:defRPr/>
            </a:lvl1pPr>
          </a:lstStyle>
          <a:p>
            <a:pPr>
              <a:defRPr/>
            </a:pPr>
            <a:fld id="{6F655103-836A-C243-A26E-3555F6FA0692}" type="slidenum">
              <a:rPr lang="en-US"/>
              <a:pPr>
                <a:defRPr/>
              </a:pPr>
              <a:t>‹#›</a:t>
            </a:fld>
            <a:endParaRPr lang="en-US"/>
          </a:p>
        </p:txBody>
      </p:sp>
    </p:spTree>
    <p:extLst>
      <p:ext uri="{BB962C8B-B14F-4D97-AF65-F5344CB8AC3E}">
        <p14:creationId xmlns:p14="http://schemas.microsoft.com/office/powerpoint/2010/main" val="365642896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145735282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0302" indent="0">
              <a:buNone/>
              <a:defRPr sz="1300"/>
            </a:lvl2pPr>
            <a:lvl3pPr marL="640596" indent="0">
              <a:buNone/>
              <a:defRPr sz="1100"/>
            </a:lvl3pPr>
            <a:lvl4pPr marL="960893" indent="0">
              <a:buNone/>
              <a:defRPr sz="1000"/>
            </a:lvl4pPr>
            <a:lvl5pPr marL="1281194" indent="0">
              <a:buNone/>
              <a:defRPr sz="1000"/>
            </a:lvl5pPr>
            <a:lvl6pPr marL="1601494" indent="0">
              <a:buNone/>
              <a:defRPr sz="1000"/>
            </a:lvl6pPr>
            <a:lvl7pPr marL="1921792" indent="0">
              <a:buNone/>
              <a:defRPr sz="1000"/>
            </a:lvl7pPr>
            <a:lvl8pPr marL="2242096" indent="0">
              <a:buNone/>
              <a:defRPr sz="1000"/>
            </a:lvl8pPr>
            <a:lvl9pPr marL="2562388"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381892869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5"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110296894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42" y="274636"/>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2" y="1535067"/>
            <a:ext cx="4040061" cy="639693"/>
          </a:xfrm>
        </p:spPr>
        <p:txBody>
          <a:bodyPr anchor="b"/>
          <a:lstStyle>
            <a:lvl1pPr marL="0" indent="0">
              <a:buNone/>
              <a:defRPr sz="1700" b="1"/>
            </a:lvl1pPr>
            <a:lvl2pPr marL="320302" indent="0">
              <a:buNone/>
              <a:defRPr sz="1400" b="1"/>
            </a:lvl2pPr>
            <a:lvl3pPr marL="640596" indent="0">
              <a:buNone/>
              <a:defRPr sz="1300" b="1"/>
            </a:lvl3pPr>
            <a:lvl4pPr marL="960893" indent="0">
              <a:buNone/>
              <a:defRPr sz="1100" b="1"/>
            </a:lvl4pPr>
            <a:lvl5pPr marL="1281194" indent="0">
              <a:buNone/>
              <a:defRPr sz="1100" b="1"/>
            </a:lvl5pPr>
            <a:lvl6pPr marL="1601494" indent="0">
              <a:buNone/>
              <a:defRPr sz="1100" b="1"/>
            </a:lvl6pPr>
            <a:lvl7pPr marL="1921792" indent="0">
              <a:buNone/>
              <a:defRPr sz="1100" b="1"/>
            </a:lvl7pPr>
            <a:lvl8pPr marL="2242096" indent="0">
              <a:buNone/>
              <a:defRPr sz="1100" b="1"/>
            </a:lvl8pPr>
            <a:lvl9pPr marL="2562388"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42"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48" y="1535067"/>
            <a:ext cx="4041177" cy="639693"/>
          </a:xfrm>
        </p:spPr>
        <p:txBody>
          <a:bodyPr anchor="b"/>
          <a:lstStyle>
            <a:lvl1pPr marL="0" indent="0">
              <a:buNone/>
              <a:defRPr sz="1700" b="1"/>
            </a:lvl1pPr>
            <a:lvl2pPr marL="320302" indent="0">
              <a:buNone/>
              <a:defRPr sz="1400" b="1"/>
            </a:lvl2pPr>
            <a:lvl3pPr marL="640596" indent="0">
              <a:buNone/>
              <a:defRPr sz="1300" b="1"/>
            </a:lvl3pPr>
            <a:lvl4pPr marL="960893" indent="0">
              <a:buNone/>
              <a:defRPr sz="1100" b="1"/>
            </a:lvl4pPr>
            <a:lvl5pPr marL="1281194" indent="0">
              <a:buNone/>
              <a:defRPr sz="1100" b="1"/>
            </a:lvl5pPr>
            <a:lvl6pPr marL="1601494" indent="0">
              <a:buNone/>
              <a:defRPr sz="1100" b="1"/>
            </a:lvl6pPr>
            <a:lvl7pPr marL="1921792" indent="0">
              <a:buNone/>
              <a:defRPr sz="1100" b="1"/>
            </a:lvl7pPr>
            <a:lvl8pPr marL="2242096" indent="0">
              <a:buNone/>
              <a:defRPr sz="1100" b="1"/>
            </a:lvl8pPr>
            <a:lvl9pPr marL="256238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48"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307179172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9160019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321300129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42"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8"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42" y="1434565"/>
            <a:ext cx="3007439" cy="4691082"/>
          </a:xfrm>
        </p:spPr>
        <p:txBody>
          <a:bodyPr/>
          <a:lstStyle>
            <a:lvl1pPr marL="0" indent="0">
              <a:buNone/>
              <a:defRPr sz="1000"/>
            </a:lvl1pPr>
            <a:lvl2pPr marL="320302" indent="0">
              <a:buNone/>
              <a:defRPr sz="800"/>
            </a:lvl2pPr>
            <a:lvl3pPr marL="640596" indent="0">
              <a:buNone/>
              <a:defRPr sz="700"/>
            </a:lvl3pPr>
            <a:lvl4pPr marL="960893" indent="0">
              <a:buNone/>
              <a:defRPr sz="600"/>
            </a:lvl4pPr>
            <a:lvl5pPr marL="1281194" indent="0">
              <a:buNone/>
              <a:defRPr sz="600"/>
            </a:lvl5pPr>
            <a:lvl6pPr marL="1601494" indent="0">
              <a:buNone/>
              <a:defRPr sz="600"/>
            </a:lvl6pPr>
            <a:lvl7pPr marL="1921792" indent="0">
              <a:buNone/>
              <a:defRPr sz="600"/>
            </a:lvl7pPr>
            <a:lvl8pPr marL="2242096" indent="0">
              <a:buNone/>
              <a:defRPr sz="600"/>
            </a:lvl8pPr>
            <a:lvl9pPr marL="256238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263216016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42"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42" y="612939"/>
            <a:ext cx="5486846" cy="4115023"/>
          </a:xfrm>
        </p:spPr>
        <p:txBody>
          <a:bodyPr/>
          <a:lstStyle>
            <a:lvl1pPr marL="0" indent="0">
              <a:buNone/>
              <a:defRPr sz="2300"/>
            </a:lvl1pPr>
            <a:lvl2pPr marL="320302" indent="0">
              <a:buNone/>
              <a:defRPr sz="2000"/>
            </a:lvl2pPr>
            <a:lvl3pPr marL="640596" indent="0">
              <a:buNone/>
              <a:defRPr sz="1700"/>
            </a:lvl3pPr>
            <a:lvl4pPr marL="960893" indent="0">
              <a:buNone/>
              <a:defRPr sz="1400"/>
            </a:lvl4pPr>
            <a:lvl5pPr marL="1281194" indent="0">
              <a:buNone/>
              <a:defRPr sz="1400"/>
            </a:lvl5pPr>
            <a:lvl6pPr marL="1601494" indent="0">
              <a:buNone/>
              <a:defRPr sz="1400"/>
            </a:lvl6pPr>
            <a:lvl7pPr marL="1921792" indent="0">
              <a:buNone/>
              <a:defRPr sz="1400"/>
            </a:lvl7pPr>
            <a:lvl8pPr marL="2242096" indent="0">
              <a:buNone/>
              <a:defRPr sz="1400"/>
            </a:lvl8pPr>
            <a:lvl9pPr marL="2562388" indent="0">
              <a:buNone/>
              <a:defRPr sz="1400"/>
            </a:lvl9pPr>
          </a:lstStyle>
          <a:p>
            <a:endParaRPr lang="en-US"/>
          </a:p>
        </p:txBody>
      </p:sp>
      <p:sp>
        <p:nvSpPr>
          <p:cNvPr id="4" name="Text Placeholder 3"/>
          <p:cNvSpPr>
            <a:spLocks noGrp="1"/>
          </p:cNvSpPr>
          <p:nvPr>
            <p:ph type="body" sz="half" idx="2"/>
          </p:nvPr>
        </p:nvSpPr>
        <p:spPr>
          <a:xfrm>
            <a:off x="1791742" y="5367628"/>
            <a:ext cx="5486846" cy="804919"/>
          </a:xfrm>
        </p:spPr>
        <p:txBody>
          <a:bodyPr/>
          <a:lstStyle>
            <a:lvl1pPr marL="0" indent="0">
              <a:buNone/>
              <a:defRPr sz="1000"/>
            </a:lvl1pPr>
            <a:lvl2pPr marL="320302" indent="0">
              <a:buNone/>
              <a:defRPr sz="800"/>
            </a:lvl2pPr>
            <a:lvl3pPr marL="640596" indent="0">
              <a:buNone/>
              <a:defRPr sz="700"/>
            </a:lvl3pPr>
            <a:lvl4pPr marL="960893" indent="0">
              <a:buNone/>
              <a:defRPr sz="600"/>
            </a:lvl4pPr>
            <a:lvl5pPr marL="1281194" indent="0">
              <a:buNone/>
              <a:defRPr sz="600"/>
            </a:lvl5pPr>
            <a:lvl6pPr marL="1601494" indent="0">
              <a:buNone/>
              <a:defRPr sz="600"/>
            </a:lvl6pPr>
            <a:lvl7pPr marL="1921792" indent="0">
              <a:buNone/>
              <a:defRPr sz="600"/>
            </a:lvl7pPr>
            <a:lvl8pPr marL="2242096" indent="0">
              <a:buNone/>
              <a:defRPr sz="600"/>
            </a:lvl8pPr>
            <a:lvl9pPr marL="256238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402636362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117315632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70" y="193141"/>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11" y="193141"/>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21735384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p>
        </p:txBody>
      </p:sp>
      <p:sp>
        <p:nvSpPr>
          <p:cNvPr id="5" name="Rectangle 1070"/>
          <p:cNvSpPr>
            <a:spLocks noGrp="1" noChangeArrowheads="1"/>
          </p:cNvSpPr>
          <p:nvPr>
            <p:ph type="sldNum" sz="quarter" idx="12"/>
          </p:nvPr>
        </p:nvSpPr>
        <p:spPr>
          <a:ln/>
        </p:spPr>
        <p:txBody>
          <a:bodyPr/>
          <a:lstStyle>
            <a:lvl1pPr>
              <a:defRPr/>
            </a:lvl1pPr>
          </a:lstStyle>
          <a:p>
            <a:pPr>
              <a:defRPr/>
            </a:pPr>
            <a:fld id="{951AF850-EDBD-F24C-995C-5DCE95EEFEEC}" type="slidenum">
              <a:rPr lang="en-US"/>
              <a:pPr>
                <a:defRPr/>
              </a:pPr>
              <a:t>‹#›</a:t>
            </a:fld>
            <a:endParaRPr lang="en-US"/>
          </a:p>
        </p:txBody>
      </p:sp>
    </p:spTree>
    <p:extLst>
      <p:ext uri="{BB962C8B-B14F-4D97-AF65-F5344CB8AC3E}">
        <p14:creationId xmlns:p14="http://schemas.microsoft.com/office/powerpoint/2010/main" val="276047448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599512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7389314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5762" indent="0">
              <a:buNone/>
              <a:defRPr sz="1800"/>
            </a:lvl2pPr>
            <a:lvl3pPr marL="911519" indent="0">
              <a:buNone/>
              <a:defRPr sz="1600"/>
            </a:lvl3pPr>
            <a:lvl4pPr marL="1367277" indent="0">
              <a:buNone/>
              <a:defRPr sz="1400"/>
            </a:lvl4pPr>
            <a:lvl5pPr marL="1823035" indent="0">
              <a:buNone/>
              <a:defRPr sz="1400"/>
            </a:lvl5pPr>
            <a:lvl6pPr marL="2278794" indent="0">
              <a:buNone/>
              <a:defRPr sz="1400"/>
            </a:lvl6pPr>
            <a:lvl7pPr marL="2734551" indent="0">
              <a:buNone/>
              <a:defRPr sz="1400"/>
            </a:lvl7pPr>
            <a:lvl8pPr marL="3190313" indent="0">
              <a:buNone/>
              <a:defRPr sz="1400"/>
            </a:lvl8pPr>
            <a:lvl9pPr marL="36460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297165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6188642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5483369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117459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303184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4546127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762" indent="0">
              <a:buNone/>
              <a:defRPr sz="2800"/>
            </a:lvl2pPr>
            <a:lvl3pPr marL="911519" indent="0">
              <a:buNone/>
              <a:defRPr sz="2400"/>
            </a:lvl3pPr>
            <a:lvl4pPr marL="1367277" indent="0">
              <a:buNone/>
              <a:defRPr sz="2000"/>
            </a:lvl4pPr>
            <a:lvl5pPr marL="1823035" indent="0">
              <a:buNone/>
              <a:defRPr sz="2000"/>
            </a:lvl5pPr>
            <a:lvl6pPr marL="2278794" indent="0">
              <a:buNone/>
              <a:defRPr sz="2000"/>
            </a:lvl6pPr>
            <a:lvl7pPr marL="2734551" indent="0">
              <a:buNone/>
              <a:defRPr sz="2000"/>
            </a:lvl7pPr>
            <a:lvl8pPr marL="3190313" indent="0">
              <a:buNone/>
              <a:defRPr sz="2000"/>
            </a:lvl8pPr>
            <a:lvl9pPr marL="36460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971213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1492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p>
        </p:txBody>
      </p:sp>
      <p:sp>
        <p:nvSpPr>
          <p:cNvPr id="4" name="Rectangle 1070"/>
          <p:cNvSpPr>
            <a:spLocks noGrp="1" noChangeArrowheads="1"/>
          </p:cNvSpPr>
          <p:nvPr>
            <p:ph type="sldNum" sz="quarter" idx="12"/>
          </p:nvPr>
        </p:nvSpPr>
        <p:spPr>
          <a:ln/>
        </p:spPr>
        <p:txBody>
          <a:bodyPr/>
          <a:lstStyle>
            <a:lvl1pPr>
              <a:defRPr/>
            </a:lvl1pPr>
          </a:lstStyle>
          <a:p>
            <a:pPr>
              <a:defRPr/>
            </a:pPr>
            <a:fld id="{BC925C05-FB1A-E343-947F-6A20F044EBB9}" type="slidenum">
              <a:rPr lang="en-US"/>
              <a:pPr>
                <a:defRPr/>
              </a:pPr>
              <a:t>‹#›</a:t>
            </a:fld>
            <a:endParaRPr lang="en-US"/>
          </a:p>
        </p:txBody>
      </p:sp>
    </p:spTree>
    <p:extLst>
      <p:ext uri="{BB962C8B-B14F-4D97-AF65-F5344CB8AC3E}">
        <p14:creationId xmlns:p14="http://schemas.microsoft.com/office/powerpoint/2010/main" val="377862148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1364477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5584" indent="0" algn="ctr">
              <a:buNone/>
              <a:defRPr>
                <a:solidFill>
                  <a:schemeClr val="tx1">
                    <a:tint val="75000"/>
                  </a:schemeClr>
                </a:solidFill>
              </a:defRPr>
            </a:lvl2pPr>
            <a:lvl3pPr marL="911161" indent="0" algn="ctr">
              <a:buNone/>
              <a:defRPr>
                <a:solidFill>
                  <a:schemeClr val="tx1">
                    <a:tint val="75000"/>
                  </a:schemeClr>
                </a:solidFill>
              </a:defRPr>
            </a:lvl3pPr>
            <a:lvl4pPr marL="1366735" indent="0" algn="ctr">
              <a:buNone/>
              <a:defRPr>
                <a:solidFill>
                  <a:schemeClr val="tx1">
                    <a:tint val="75000"/>
                  </a:schemeClr>
                </a:solidFill>
              </a:defRPr>
            </a:lvl4pPr>
            <a:lvl5pPr marL="1822317" indent="0" algn="ctr">
              <a:buNone/>
              <a:defRPr>
                <a:solidFill>
                  <a:schemeClr val="tx1">
                    <a:tint val="75000"/>
                  </a:schemeClr>
                </a:solidFill>
              </a:defRPr>
            </a:lvl5pPr>
            <a:lvl6pPr marL="2277889" indent="0" algn="ctr">
              <a:buNone/>
              <a:defRPr>
                <a:solidFill>
                  <a:schemeClr val="tx1">
                    <a:tint val="75000"/>
                  </a:schemeClr>
                </a:solidFill>
              </a:defRPr>
            </a:lvl6pPr>
            <a:lvl7pPr marL="2733469" indent="0" algn="ctr">
              <a:buNone/>
              <a:defRPr>
                <a:solidFill>
                  <a:schemeClr val="tx1">
                    <a:tint val="75000"/>
                  </a:schemeClr>
                </a:solidFill>
              </a:defRPr>
            </a:lvl7pPr>
            <a:lvl8pPr marL="3189047" indent="0" algn="ctr">
              <a:buNone/>
              <a:defRPr>
                <a:solidFill>
                  <a:schemeClr val="tx1">
                    <a:tint val="75000"/>
                  </a:schemeClr>
                </a:solidFill>
              </a:defRPr>
            </a:lvl8pPr>
            <a:lvl9pPr marL="3644618"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1161">
              <a:defRPr/>
            </a:lvl1pPr>
          </a:lstStyle>
          <a:p>
            <a:pPr>
              <a:defRPr/>
            </a:pPr>
            <a:fld id="{B605C6B5-F4DB-1F4C-932D-1C3F33EBCEB3}" type="datetimeFigureOut">
              <a:rPr lang="en-US"/>
              <a:pPr>
                <a:defRPr/>
              </a:pPr>
              <a:t>9/10/23</a:t>
            </a:fld>
            <a:endParaRPr lang="en-US"/>
          </a:p>
        </p:txBody>
      </p:sp>
      <p:sp>
        <p:nvSpPr>
          <p:cNvPr id="5" name="Footer Placeholder 4"/>
          <p:cNvSpPr>
            <a:spLocks noGrp="1"/>
          </p:cNvSpPr>
          <p:nvPr>
            <p:ph type="ftr" sz="quarter" idx="11"/>
          </p:nvPr>
        </p:nvSpPr>
        <p:spPr/>
        <p:txBody>
          <a:bodyPr/>
          <a:lstStyle>
            <a:lvl1pPr defTabSz="911161">
              <a:defRPr/>
            </a:lvl1pPr>
          </a:lstStyle>
          <a:p>
            <a:pPr>
              <a:defRPr/>
            </a:pPr>
            <a:endParaRPr lang="en-US"/>
          </a:p>
        </p:txBody>
      </p:sp>
      <p:sp>
        <p:nvSpPr>
          <p:cNvPr id="6" name="Slide Number Placeholder 5"/>
          <p:cNvSpPr>
            <a:spLocks noGrp="1"/>
          </p:cNvSpPr>
          <p:nvPr>
            <p:ph type="sldNum" sz="quarter" idx="12"/>
          </p:nvPr>
        </p:nvSpPr>
        <p:spPr/>
        <p:txBody>
          <a:bodyPr/>
          <a:lstStyle>
            <a:lvl1pPr defTabSz="911161">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120440656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1161">
              <a:defRPr/>
            </a:lvl1pPr>
          </a:lstStyle>
          <a:p>
            <a:pPr>
              <a:defRPr/>
            </a:pPr>
            <a:fld id="{A920D1DA-1396-DE4C-98B0-7F410662FBFA}" type="datetimeFigureOut">
              <a:rPr lang="en-US"/>
              <a:pPr>
                <a:defRPr/>
              </a:pPr>
              <a:t>9/10/23</a:t>
            </a:fld>
            <a:endParaRPr lang="en-US"/>
          </a:p>
        </p:txBody>
      </p:sp>
      <p:sp>
        <p:nvSpPr>
          <p:cNvPr id="5" name="Footer Placeholder 4"/>
          <p:cNvSpPr>
            <a:spLocks noGrp="1"/>
          </p:cNvSpPr>
          <p:nvPr>
            <p:ph type="ftr" sz="quarter" idx="11"/>
          </p:nvPr>
        </p:nvSpPr>
        <p:spPr/>
        <p:txBody>
          <a:bodyPr/>
          <a:lstStyle>
            <a:lvl1pPr defTabSz="911161">
              <a:defRPr/>
            </a:lvl1pPr>
          </a:lstStyle>
          <a:p>
            <a:pPr>
              <a:defRPr/>
            </a:pPr>
            <a:endParaRPr lang="en-US"/>
          </a:p>
        </p:txBody>
      </p:sp>
      <p:sp>
        <p:nvSpPr>
          <p:cNvPr id="6" name="Slide Number Placeholder 5"/>
          <p:cNvSpPr>
            <a:spLocks noGrp="1"/>
          </p:cNvSpPr>
          <p:nvPr>
            <p:ph type="sldNum" sz="quarter" idx="12"/>
          </p:nvPr>
        </p:nvSpPr>
        <p:spPr/>
        <p:txBody>
          <a:bodyPr/>
          <a:lstStyle>
            <a:lvl1pPr defTabSz="911161">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302043463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5584" indent="0">
              <a:buNone/>
              <a:defRPr sz="1800">
                <a:solidFill>
                  <a:schemeClr val="tx1">
                    <a:tint val="75000"/>
                  </a:schemeClr>
                </a:solidFill>
              </a:defRPr>
            </a:lvl2pPr>
            <a:lvl3pPr marL="911161" indent="0">
              <a:buNone/>
              <a:defRPr sz="1600">
                <a:solidFill>
                  <a:schemeClr val="tx1">
                    <a:tint val="75000"/>
                  </a:schemeClr>
                </a:solidFill>
              </a:defRPr>
            </a:lvl3pPr>
            <a:lvl4pPr marL="1366735" indent="0">
              <a:buNone/>
              <a:defRPr sz="1400">
                <a:solidFill>
                  <a:schemeClr val="tx1">
                    <a:tint val="75000"/>
                  </a:schemeClr>
                </a:solidFill>
              </a:defRPr>
            </a:lvl4pPr>
            <a:lvl5pPr marL="1822317" indent="0">
              <a:buNone/>
              <a:defRPr sz="1400">
                <a:solidFill>
                  <a:schemeClr val="tx1">
                    <a:tint val="75000"/>
                  </a:schemeClr>
                </a:solidFill>
              </a:defRPr>
            </a:lvl5pPr>
            <a:lvl6pPr marL="2277889" indent="0">
              <a:buNone/>
              <a:defRPr sz="1400">
                <a:solidFill>
                  <a:schemeClr val="tx1">
                    <a:tint val="75000"/>
                  </a:schemeClr>
                </a:solidFill>
              </a:defRPr>
            </a:lvl6pPr>
            <a:lvl7pPr marL="2733469" indent="0">
              <a:buNone/>
              <a:defRPr sz="1400">
                <a:solidFill>
                  <a:schemeClr val="tx1">
                    <a:tint val="75000"/>
                  </a:schemeClr>
                </a:solidFill>
              </a:defRPr>
            </a:lvl7pPr>
            <a:lvl8pPr marL="3189047" indent="0">
              <a:buNone/>
              <a:defRPr sz="1400">
                <a:solidFill>
                  <a:schemeClr val="tx1">
                    <a:tint val="75000"/>
                  </a:schemeClr>
                </a:solidFill>
              </a:defRPr>
            </a:lvl8pPr>
            <a:lvl9pPr marL="3644618"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1161">
              <a:defRPr/>
            </a:lvl1pPr>
          </a:lstStyle>
          <a:p>
            <a:pPr>
              <a:defRPr/>
            </a:pPr>
            <a:fld id="{3D5C99D4-A2F5-9442-9C31-7D46F4EA01A2}" type="datetimeFigureOut">
              <a:rPr lang="en-US"/>
              <a:pPr>
                <a:defRPr/>
              </a:pPr>
              <a:t>9/10/23</a:t>
            </a:fld>
            <a:endParaRPr lang="en-US"/>
          </a:p>
        </p:txBody>
      </p:sp>
      <p:sp>
        <p:nvSpPr>
          <p:cNvPr id="5" name="Footer Placeholder 4"/>
          <p:cNvSpPr>
            <a:spLocks noGrp="1"/>
          </p:cNvSpPr>
          <p:nvPr>
            <p:ph type="ftr" sz="quarter" idx="11"/>
          </p:nvPr>
        </p:nvSpPr>
        <p:spPr/>
        <p:txBody>
          <a:bodyPr/>
          <a:lstStyle>
            <a:lvl1pPr defTabSz="911161">
              <a:defRPr/>
            </a:lvl1pPr>
          </a:lstStyle>
          <a:p>
            <a:pPr>
              <a:defRPr/>
            </a:pPr>
            <a:endParaRPr lang="en-US"/>
          </a:p>
        </p:txBody>
      </p:sp>
      <p:sp>
        <p:nvSpPr>
          <p:cNvPr id="6" name="Slide Number Placeholder 5"/>
          <p:cNvSpPr>
            <a:spLocks noGrp="1"/>
          </p:cNvSpPr>
          <p:nvPr>
            <p:ph type="sldNum" sz="quarter" idx="12"/>
          </p:nvPr>
        </p:nvSpPr>
        <p:spPr/>
        <p:txBody>
          <a:bodyPr/>
          <a:lstStyle>
            <a:lvl1pPr defTabSz="911161">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89684876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1161">
              <a:defRPr/>
            </a:lvl1pPr>
          </a:lstStyle>
          <a:p>
            <a:pPr>
              <a:defRPr/>
            </a:pPr>
            <a:fld id="{2CB989B6-1DDC-4E41-B776-C10A5F62469B}" type="datetimeFigureOut">
              <a:rPr lang="en-US"/>
              <a:pPr>
                <a:defRPr/>
              </a:pPr>
              <a:t>9/10/23</a:t>
            </a:fld>
            <a:endParaRPr lang="en-US"/>
          </a:p>
        </p:txBody>
      </p:sp>
      <p:sp>
        <p:nvSpPr>
          <p:cNvPr id="6" name="Footer Placeholder 4"/>
          <p:cNvSpPr>
            <a:spLocks noGrp="1"/>
          </p:cNvSpPr>
          <p:nvPr>
            <p:ph type="ftr" sz="quarter" idx="11"/>
          </p:nvPr>
        </p:nvSpPr>
        <p:spPr/>
        <p:txBody>
          <a:bodyPr/>
          <a:lstStyle>
            <a:lvl1pPr defTabSz="911161">
              <a:defRPr/>
            </a:lvl1pPr>
          </a:lstStyle>
          <a:p>
            <a:pPr>
              <a:defRPr/>
            </a:pPr>
            <a:endParaRPr lang="en-US"/>
          </a:p>
        </p:txBody>
      </p:sp>
      <p:sp>
        <p:nvSpPr>
          <p:cNvPr id="7" name="Slide Number Placeholder 5"/>
          <p:cNvSpPr>
            <a:spLocks noGrp="1"/>
          </p:cNvSpPr>
          <p:nvPr>
            <p:ph type="sldNum" sz="quarter" idx="12"/>
          </p:nvPr>
        </p:nvSpPr>
        <p:spPr/>
        <p:txBody>
          <a:bodyPr/>
          <a:lstStyle>
            <a:lvl1pPr defTabSz="911161">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54975285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5584" indent="0">
              <a:buNone/>
              <a:defRPr sz="2000" b="1"/>
            </a:lvl2pPr>
            <a:lvl3pPr marL="911161" indent="0">
              <a:buNone/>
              <a:defRPr sz="1800" b="1"/>
            </a:lvl3pPr>
            <a:lvl4pPr marL="1366735" indent="0">
              <a:buNone/>
              <a:defRPr sz="1600" b="1"/>
            </a:lvl4pPr>
            <a:lvl5pPr marL="1822317" indent="0">
              <a:buNone/>
              <a:defRPr sz="1600" b="1"/>
            </a:lvl5pPr>
            <a:lvl6pPr marL="2277889" indent="0">
              <a:buNone/>
              <a:defRPr sz="1600" b="1"/>
            </a:lvl6pPr>
            <a:lvl7pPr marL="2733469" indent="0">
              <a:buNone/>
              <a:defRPr sz="1600" b="1"/>
            </a:lvl7pPr>
            <a:lvl8pPr marL="3189047" indent="0">
              <a:buNone/>
              <a:defRPr sz="1600" b="1"/>
            </a:lvl8pPr>
            <a:lvl9pPr marL="3644618"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5584" indent="0">
              <a:buNone/>
              <a:defRPr sz="2000" b="1"/>
            </a:lvl2pPr>
            <a:lvl3pPr marL="911161" indent="0">
              <a:buNone/>
              <a:defRPr sz="1800" b="1"/>
            </a:lvl3pPr>
            <a:lvl4pPr marL="1366735" indent="0">
              <a:buNone/>
              <a:defRPr sz="1600" b="1"/>
            </a:lvl4pPr>
            <a:lvl5pPr marL="1822317" indent="0">
              <a:buNone/>
              <a:defRPr sz="1600" b="1"/>
            </a:lvl5pPr>
            <a:lvl6pPr marL="2277889" indent="0">
              <a:buNone/>
              <a:defRPr sz="1600" b="1"/>
            </a:lvl6pPr>
            <a:lvl7pPr marL="2733469" indent="0">
              <a:buNone/>
              <a:defRPr sz="1600" b="1"/>
            </a:lvl7pPr>
            <a:lvl8pPr marL="3189047" indent="0">
              <a:buNone/>
              <a:defRPr sz="1600" b="1"/>
            </a:lvl8pPr>
            <a:lvl9pPr marL="3644618"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1161">
              <a:defRPr/>
            </a:lvl1pPr>
          </a:lstStyle>
          <a:p>
            <a:pPr>
              <a:defRPr/>
            </a:pPr>
            <a:fld id="{E94C0690-9A53-0942-BCC5-6A138EF6A454}" type="datetimeFigureOut">
              <a:rPr lang="en-US"/>
              <a:pPr>
                <a:defRPr/>
              </a:pPr>
              <a:t>9/10/23</a:t>
            </a:fld>
            <a:endParaRPr lang="en-US"/>
          </a:p>
        </p:txBody>
      </p:sp>
      <p:sp>
        <p:nvSpPr>
          <p:cNvPr id="8" name="Footer Placeholder 4"/>
          <p:cNvSpPr>
            <a:spLocks noGrp="1"/>
          </p:cNvSpPr>
          <p:nvPr>
            <p:ph type="ftr" sz="quarter" idx="11"/>
          </p:nvPr>
        </p:nvSpPr>
        <p:spPr/>
        <p:txBody>
          <a:bodyPr/>
          <a:lstStyle>
            <a:lvl1pPr defTabSz="911161">
              <a:defRPr/>
            </a:lvl1pPr>
          </a:lstStyle>
          <a:p>
            <a:pPr>
              <a:defRPr/>
            </a:pPr>
            <a:endParaRPr lang="en-US"/>
          </a:p>
        </p:txBody>
      </p:sp>
      <p:sp>
        <p:nvSpPr>
          <p:cNvPr id="9" name="Slide Number Placeholder 5"/>
          <p:cNvSpPr>
            <a:spLocks noGrp="1"/>
          </p:cNvSpPr>
          <p:nvPr>
            <p:ph type="sldNum" sz="quarter" idx="12"/>
          </p:nvPr>
        </p:nvSpPr>
        <p:spPr/>
        <p:txBody>
          <a:bodyPr/>
          <a:lstStyle>
            <a:lvl1pPr defTabSz="911161">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160667039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1161">
              <a:defRPr/>
            </a:lvl1pPr>
          </a:lstStyle>
          <a:p>
            <a:pPr>
              <a:defRPr/>
            </a:pPr>
            <a:fld id="{08E9111D-008A-5D4C-80E1-67A0B0076F6E}" type="datetimeFigureOut">
              <a:rPr lang="en-US"/>
              <a:pPr>
                <a:defRPr/>
              </a:pPr>
              <a:t>9/10/23</a:t>
            </a:fld>
            <a:endParaRPr lang="en-US"/>
          </a:p>
        </p:txBody>
      </p:sp>
      <p:sp>
        <p:nvSpPr>
          <p:cNvPr id="4" name="Footer Placeholder 4"/>
          <p:cNvSpPr>
            <a:spLocks noGrp="1"/>
          </p:cNvSpPr>
          <p:nvPr>
            <p:ph type="ftr" sz="quarter" idx="11"/>
          </p:nvPr>
        </p:nvSpPr>
        <p:spPr/>
        <p:txBody>
          <a:bodyPr/>
          <a:lstStyle>
            <a:lvl1pPr defTabSz="911161">
              <a:defRPr/>
            </a:lvl1pPr>
          </a:lstStyle>
          <a:p>
            <a:pPr>
              <a:defRPr/>
            </a:pPr>
            <a:endParaRPr lang="en-US"/>
          </a:p>
        </p:txBody>
      </p:sp>
      <p:sp>
        <p:nvSpPr>
          <p:cNvPr id="5" name="Slide Number Placeholder 5"/>
          <p:cNvSpPr>
            <a:spLocks noGrp="1"/>
          </p:cNvSpPr>
          <p:nvPr>
            <p:ph type="sldNum" sz="quarter" idx="12"/>
          </p:nvPr>
        </p:nvSpPr>
        <p:spPr/>
        <p:txBody>
          <a:bodyPr/>
          <a:lstStyle>
            <a:lvl1pPr defTabSz="911161">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206855902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1161">
              <a:defRPr/>
            </a:lvl1pPr>
          </a:lstStyle>
          <a:p>
            <a:pPr>
              <a:defRPr/>
            </a:pPr>
            <a:fld id="{05EB222C-B7E7-1F4A-A282-F664BAC7BDB2}" type="datetimeFigureOut">
              <a:rPr lang="en-US"/>
              <a:pPr>
                <a:defRPr/>
              </a:pPr>
              <a:t>9/10/23</a:t>
            </a:fld>
            <a:endParaRPr lang="en-US"/>
          </a:p>
        </p:txBody>
      </p:sp>
      <p:sp>
        <p:nvSpPr>
          <p:cNvPr id="3" name="Footer Placeholder 4"/>
          <p:cNvSpPr>
            <a:spLocks noGrp="1"/>
          </p:cNvSpPr>
          <p:nvPr>
            <p:ph type="ftr" sz="quarter" idx="11"/>
          </p:nvPr>
        </p:nvSpPr>
        <p:spPr/>
        <p:txBody>
          <a:bodyPr/>
          <a:lstStyle>
            <a:lvl1pPr defTabSz="911161">
              <a:defRPr/>
            </a:lvl1pPr>
          </a:lstStyle>
          <a:p>
            <a:pPr>
              <a:defRPr/>
            </a:pPr>
            <a:endParaRPr lang="en-US"/>
          </a:p>
        </p:txBody>
      </p:sp>
      <p:sp>
        <p:nvSpPr>
          <p:cNvPr id="4" name="Slide Number Placeholder 5"/>
          <p:cNvSpPr>
            <a:spLocks noGrp="1"/>
          </p:cNvSpPr>
          <p:nvPr>
            <p:ph type="sldNum" sz="quarter" idx="12"/>
          </p:nvPr>
        </p:nvSpPr>
        <p:spPr/>
        <p:txBody>
          <a:bodyPr/>
          <a:lstStyle>
            <a:lvl1pPr defTabSz="911161">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220521994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14" y="1435101"/>
            <a:ext cx="3008313" cy="4691063"/>
          </a:xfrm>
        </p:spPr>
        <p:txBody>
          <a:bodyPr/>
          <a:lstStyle>
            <a:lvl1pPr marL="0" indent="0">
              <a:buNone/>
              <a:defRPr sz="1400"/>
            </a:lvl1pPr>
            <a:lvl2pPr marL="455584" indent="0">
              <a:buNone/>
              <a:defRPr sz="1200"/>
            </a:lvl2pPr>
            <a:lvl3pPr marL="911161" indent="0">
              <a:buNone/>
              <a:defRPr sz="1000"/>
            </a:lvl3pPr>
            <a:lvl4pPr marL="1366735" indent="0">
              <a:buNone/>
              <a:defRPr sz="900"/>
            </a:lvl4pPr>
            <a:lvl5pPr marL="1822317" indent="0">
              <a:buNone/>
              <a:defRPr sz="900"/>
            </a:lvl5pPr>
            <a:lvl6pPr marL="2277889" indent="0">
              <a:buNone/>
              <a:defRPr sz="900"/>
            </a:lvl6pPr>
            <a:lvl7pPr marL="2733469" indent="0">
              <a:buNone/>
              <a:defRPr sz="900"/>
            </a:lvl7pPr>
            <a:lvl8pPr marL="3189047" indent="0">
              <a:buNone/>
              <a:defRPr sz="900"/>
            </a:lvl8pPr>
            <a:lvl9pPr marL="3644618"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1161">
              <a:defRPr/>
            </a:lvl1pPr>
          </a:lstStyle>
          <a:p>
            <a:pPr>
              <a:defRPr/>
            </a:pPr>
            <a:fld id="{CE0A1A91-BB72-DF49-BCC6-DBAAF342085B}" type="datetimeFigureOut">
              <a:rPr lang="en-US"/>
              <a:pPr>
                <a:defRPr/>
              </a:pPr>
              <a:t>9/10/23</a:t>
            </a:fld>
            <a:endParaRPr lang="en-US"/>
          </a:p>
        </p:txBody>
      </p:sp>
      <p:sp>
        <p:nvSpPr>
          <p:cNvPr id="6" name="Footer Placeholder 4"/>
          <p:cNvSpPr>
            <a:spLocks noGrp="1"/>
          </p:cNvSpPr>
          <p:nvPr>
            <p:ph type="ftr" sz="quarter" idx="11"/>
          </p:nvPr>
        </p:nvSpPr>
        <p:spPr/>
        <p:txBody>
          <a:bodyPr/>
          <a:lstStyle>
            <a:lvl1pPr defTabSz="911161">
              <a:defRPr/>
            </a:lvl1pPr>
          </a:lstStyle>
          <a:p>
            <a:pPr>
              <a:defRPr/>
            </a:pPr>
            <a:endParaRPr lang="en-US"/>
          </a:p>
        </p:txBody>
      </p:sp>
      <p:sp>
        <p:nvSpPr>
          <p:cNvPr id="7" name="Slide Number Placeholder 5"/>
          <p:cNvSpPr>
            <a:spLocks noGrp="1"/>
          </p:cNvSpPr>
          <p:nvPr>
            <p:ph type="sldNum" sz="quarter" idx="12"/>
          </p:nvPr>
        </p:nvSpPr>
        <p:spPr/>
        <p:txBody>
          <a:bodyPr/>
          <a:lstStyle>
            <a:lvl1pPr defTabSz="911161">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37484979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5584" indent="0">
              <a:buNone/>
              <a:defRPr sz="2800"/>
            </a:lvl2pPr>
            <a:lvl3pPr marL="911161" indent="0">
              <a:buNone/>
              <a:defRPr sz="2400"/>
            </a:lvl3pPr>
            <a:lvl4pPr marL="1366735" indent="0">
              <a:buNone/>
              <a:defRPr sz="2000"/>
            </a:lvl4pPr>
            <a:lvl5pPr marL="1822317" indent="0">
              <a:buNone/>
              <a:defRPr sz="2000"/>
            </a:lvl5pPr>
            <a:lvl6pPr marL="2277889" indent="0">
              <a:buNone/>
              <a:defRPr sz="2000"/>
            </a:lvl6pPr>
            <a:lvl7pPr marL="2733469" indent="0">
              <a:buNone/>
              <a:defRPr sz="2000"/>
            </a:lvl7pPr>
            <a:lvl8pPr marL="3189047" indent="0">
              <a:buNone/>
              <a:defRPr sz="2000"/>
            </a:lvl8pPr>
            <a:lvl9pPr marL="364461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584" indent="0">
              <a:buNone/>
              <a:defRPr sz="1200"/>
            </a:lvl2pPr>
            <a:lvl3pPr marL="911161" indent="0">
              <a:buNone/>
              <a:defRPr sz="1000"/>
            </a:lvl3pPr>
            <a:lvl4pPr marL="1366735" indent="0">
              <a:buNone/>
              <a:defRPr sz="900"/>
            </a:lvl4pPr>
            <a:lvl5pPr marL="1822317" indent="0">
              <a:buNone/>
              <a:defRPr sz="900"/>
            </a:lvl5pPr>
            <a:lvl6pPr marL="2277889" indent="0">
              <a:buNone/>
              <a:defRPr sz="900"/>
            </a:lvl6pPr>
            <a:lvl7pPr marL="2733469" indent="0">
              <a:buNone/>
              <a:defRPr sz="900"/>
            </a:lvl7pPr>
            <a:lvl8pPr marL="3189047" indent="0">
              <a:buNone/>
              <a:defRPr sz="900"/>
            </a:lvl8pPr>
            <a:lvl9pPr marL="3644618"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1161">
              <a:defRPr/>
            </a:lvl1pPr>
          </a:lstStyle>
          <a:p>
            <a:pPr>
              <a:defRPr/>
            </a:pPr>
            <a:fld id="{E192B9F1-FB38-5B43-B97F-366718914DDE}" type="datetimeFigureOut">
              <a:rPr lang="en-US"/>
              <a:pPr>
                <a:defRPr/>
              </a:pPr>
              <a:t>9/10/23</a:t>
            </a:fld>
            <a:endParaRPr lang="en-US"/>
          </a:p>
        </p:txBody>
      </p:sp>
      <p:sp>
        <p:nvSpPr>
          <p:cNvPr id="6" name="Footer Placeholder 4"/>
          <p:cNvSpPr>
            <a:spLocks noGrp="1"/>
          </p:cNvSpPr>
          <p:nvPr>
            <p:ph type="ftr" sz="quarter" idx="11"/>
          </p:nvPr>
        </p:nvSpPr>
        <p:spPr/>
        <p:txBody>
          <a:bodyPr/>
          <a:lstStyle>
            <a:lvl1pPr defTabSz="911161">
              <a:defRPr/>
            </a:lvl1pPr>
          </a:lstStyle>
          <a:p>
            <a:pPr>
              <a:defRPr/>
            </a:pPr>
            <a:endParaRPr lang="en-US"/>
          </a:p>
        </p:txBody>
      </p:sp>
      <p:sp>
        <p:nvSpPr>
          <p:cNvPr id="7" name="Slide Number Placeholder 5"/>
          <p:cNvSpPr>
            <a:spLocks noGrp="1"/>
          </p:cNvSpPr>
          <p:nvPr>
            <p:ph type="sldNum" sz="quarter" idx="12"/>
          </p:nvPr>
        </p:nvSpPr>
        <p:spPr/>
        <p:txBody>
          <a:bodyPr/>
          <a:lstStyle>
            <a:lvl1pPr defTabSz="911161">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30575355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30F4C216-2838-1043-AD18-E54ED4A4E9DB}" type="slidenum">
              <a:rPr lang="en-US"/>
              <a:pPr>
                <a:defRPr/>
              </a:pPr>
              <a:t>‹#›</a:t>
            </a:fld>
            <a:endParaRPr lang="en-US"/>
          </a:p>
        </p:txBody>
      </p:sp>
    </p:spTree>
    <p:extLst>
      <p:ext uri="{BB962C8B-B14F-4D97-AF65-F5344CB8AC3E}">
        <p14:creationId xmlns:p14="http://schemas.microsoft.com/office/powerpoint/2010/main" val="109474814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1161">
              <a:defRPr/>
            </a:lvl1pPr>
          </a:lstStyle>
          <a:p>
            <a:pPr>
              <a:defRPr/>
            </a:pPr>
            <a:fld id="{17731BFF-FAB2-7F4E-BD0D-80B345E6EB0F}" type="datetimeFigureOut">
              <a:rPr lang="en-US"/>
              <a:pPr>
                <a:defRPr/>
              </a:pPr>
              <a:t>9/10/23</a:t>
            </a:fld>
            <a:endParaRPr lang="en-US"/>
          </a:p>
        </p:txBody>
      </p:sp>
      <p:sp>
        <p:nvSpPr>
          <p:cNvPr id="5" name="Footer Placeholder 4"/>
          <p:cNvSpPr>
            <a:spLocks noGrp="1"/>
          </p:cNvSpPr>
          <p:nvPr>
            <p:ph type="ftr" sz="quarter" idx="11"/>
          </p:nvPr>
        </p:nvSpPr>
        <p:spPr/>
        <p:txBody>
          <a:bodyPr/>
          <a:lstStyle>
            <a:lvl1pPr defTabSz="911161">
              <a:defRPr/>
            </a:lvl1pPr>
          </a:lstStyle>
          <a:p>
            <a:pPr>
              <a:defRPr/>
            </a:pPr>
            <a:endParaRPr lang="en-US"/>
          </a:p>
        </p:txBody>
      </p:sp>
      <p:sp>
        <p:nvSpPr>
          <p:cNvPr id="6" name="Slide Number Placeholder 5"/>
          <p:cNvSpPr>
            <a:spLocks noGrp="1"/>
          </p:cNvSpPr>
          <p:nvPr>
            <p:ph type="sldNum" sz="quarter" idx="12"/>
          </p:nvPr>
        </p:nvSpPr>
        <p:spPr/>
        <p:txBody>
          <a:bodyPr/>
          <a:lstStyle>
            <a:lvl1pPr defTabSz="911161">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226540486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1161">
              <a:defRPr/>
            </a:lvl1pPr>
          </a:lstStyle>
          <a:p>
            <a:pPr>
              <a:defRPr/>
            </a:pPr>
            <a:fld id="{0E533861-A3B7-1142-B9E0-8DFBB59E64CC}" type="datetimeFigureOut">
              <a:rPr lang="en-US"/>
              <a:pPr>
                <a:defRPr/>
              </a:pPr>
              <a:t>9/10/23</a:t>
            </a:fld>
            <a:endParaRPr lang="en-US"/>
          </a:p>
        </p:txBody>
      </p:sp>
      <p:sp>
        <p:nvSpPr>
          <p:cNvPr id="5" name="Footer Placeholder 4"/>
          <p:cNvSpPr>
            <a:spLocks noGrp="1"/>
          </p:cNvSpPr>
          <p:nvPr>
            <p:ph type="ftr" sz="quarter" idx="11"/>
          </p:nvPr>
        </p:nvSpPr>
        <p:spPr/>
        <p:txBody>
          <a:bodyPr/>
          <a:lstStyle>
            <a:lvl1pPr defTabSz="911161">
              <a:defRPr/>
            </a:lvl1pPr>
          </a:lstStyle>
          <a:p>
            <a:pPr>
              <a:defRPr/>
            </a:pPr>
            <a:endParaRPr lang="en-US"/>
          </a:p>
        </p:txBody>
      </p:sp>
      <p:sp>
        <p:nvSpPr>
          <p:cNvPr id="6" name="Slide Number Placeholder 5"/>
          <p:cNvSpPr>
            <a:spLocks noGrp="1"/>
          </p:cNvSpPr>
          <p:nvPr>
            <p:ph type="sldNum" sz="quarter" idx="12"/>
          </p:nvPr>
        </p:nvSpPr>
        <p:spPr/>
        <p:txBody>
          <a:bodyPr/>
          <a:lstStyle>
            <a:lvl1pPr defTabSz="911161">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95443860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88223239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82904239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73262565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75559924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37353006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59810593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85337107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623590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pPr>
                <a:defRPr/>
              </a:pPr>
              <a:t>‹#›</a:t>
            </a:fld>
            <a:endParaRPr lang="en-US"/>
          </a:p>
        </p:txBody>
      </p:sp>
    </p:spTree>
    <p:extLst>
      <p:ext uri="{BB962C8B-B14F-4D97-AF65-F5344CB8AC3E}">
        <p14:creationId xmlns:p14="http://schemas.microsoft.com/office/powerpoint/2010/main" val="715686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1CC523AD-9297-E84C-8FB0-F0ADE7B5BB2F}" type="slidenum">
              <a:rPr lang="en-US"/>
              <a:pPr>
                <a:defRPr/>
              </a:pPr>
              <a:t>‹#›</a:t>
            </a:fld>
            <a:endParaRPr lang="en-US"/>
          </a:p>
        </p:txBody>
      </p:sp>
    </p:spTree>
    <p:extLst>
      <p:ext uri="{BB962C8B-B14F-4D97-AF65-F5344CB8AC3E}">
        <p14:creationId xmlns:p14="http://schemas.microsoft.com/office/powerpoint/2010/main" val="297017577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50806907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93330284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32484254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6261601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44568973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952051F-F316-3D46-98F4-04C1ED33A0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C22EF28-D2C1-A243-AD37-A88F6654DC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C32AB6F-7981-6148-A2A5-056A8C4BA21E}"/>
              </a:ext>
            </a:extLst>
          </p:cNvPr>
          <p:cNvSpPr>
            <a:spLocks noGrp="1" noChangeArrowheads="1"/>
          </p:cNvSpPr>
          <p:nvPr>
            <p:ph type="sldNum" sz="quarter" idx="12"/>
          </p:nvPr>
        </p:nvSpPr>
        <p:spPr>
          <a:ln/>
        </p:spPr>
        <p:txBody>
          <a:bodyPr/>
          <a:lstStyle>
            <a:lvl1pPr>
              <a:defRPr/>
            </a:lvl1pPr>
          </a:lstStyle>
          <a:p>
            <a:fld id="{6F7FC9B3-5D8E-734C-9CAB-C9639B9377B7}" type="slidenum">
              <a:rPr lang="en-US" altLang="en-US"/>
              <a:pPr/>
              <a:t>‹#›</a:t>
            </a:fld>
            <a:endParaRPr lang="en-US" altLang="en-US"/>
          </a:p>
        </p:txBody>
      </p:sp>
    </p:spTree>
    <p:extLst>
      <p:ext uri="{BB962C8B-B14F-4D97-AF65-F5344CB8AC3E}">
        <p14:creationId xmlns:p14="http://schemas.microsoft.com/office/powerpoint/2010/main" val="271739707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1820F8-9E88-F34E-98EA-709A7190179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5D547BD-B56B-CC45-8D7E-70650B69A9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3121F3-04F5-AB46-B676-18635B2D59AB}"/>
              </a:ext>
            </a:extLst>
          </p:cNvPr>
          <p:cNvSpPr>
            <a:spLocks noGrp="1" noChangeArrowheads="1"/>
          </p:cNvSpPr>
          <p:nvPr>
            <p:ph type="sldNum" sz="quarter" idx="12"/>
          </p:nvPr>
        </p:nvSpPr>
        <p:spPr>
          <a:ln/>
        </p:spPr>
        <p:txBody>
          <a:bodyPr/>
          <a:lstStyle>
            <a:lvl1pPr>
              <a:defRPr/>
            </a:lvl1pPr>
          </a:lstStyle>
          <a:p>
            <a:fld id="{5A106737-FC3C-BD4D-89BB-A6E5BC7EFC7E}" type="slidenum">
              <a:rPr lang="en-US" altLang="en-US"/>
              <a:pPr/>
              <a:t>‹#›</a:t>
            </a:fld>
            <a:endParaRPr lang="en-US" altLang="en-US"/>
          </a:p>
        </p:txBody>
      </p:sp>
    </p:spTree>
    <p:extLst>
      <p:ext uri="{BB962C8B-B14F-4D97-AF65-F5344CB8AC3E}">
        <p14:creationId xmlns:p14="http://schemas.microsoft.com/office/powerpoint/2010/main" val="58666175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9763AD8-5C5F-0D42-B188-3C1923556C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8B8A09A-929C-1A4B-9FEC-93F279459C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3B5C84D-32A5-174C-BF79-FCAEFB2D2008}"/>
              </a:ext>
            </a:extLst>
          </p:cNvPr>
          <p:cNvSpPr>
            <a:spLocks noGrp="1" noChangeArrowheads="1"/>
          </p:cNvSpPr>
          <p:nvPr>
            <p:ph type="sldNum" sz="quarter" idx="12"/>
          </p:nvPr>
        </p:nvSpPr>
        <p:spPr>
          <a:ln/>
        </p:spPr>
        <p:txBody>
          <a:bodyPr/>
          <a:lstStyle>
            <a:lvl1pPr>
              <a:defRPr/>
            </a:lvl1pPr>
          </a:lstStyle>
          <a:p>
            <a:fld id="{D07797DE-810A-7B46-8F54-F01D27B36546}" type="slidenum">
              <a:rPr lang="en-US" altLang="en-US"/>
              <a:pPr/>
              <a:t>‹#›</a:t>
            </a:fld>
            <a:endParaRPr lang="en-US" altLang="en-US"/>
          </a:p>
        </p:txBody>
      </p:sp>
    </p:spTree>
    <p:extLst>
      <p:ext uri="{BB962C8B-B14F-4D97-AF65-F5344CB8AC3E}">
        <p14:creationId xmlns:p14="http://schemas.microsoft.com/office/powerpoint/2010/main" val="188488526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58E20D9-14B4-5642-B411-2BB7562921C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3BE7084-AFCE-064D-8CD4-3CACAECEEA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E16C013-0A04-1048-B546-2D0D0BABE735}"/>
              </a:ext>
            </a:extLst>
          </p:cNvPr>
          <p:cNvSpPr>
            <a:spLocks noGrp="1" noChangeArrowheads="1"/>
          </p:cNvSpPr>
          <p:nvPr>
            <p:ph type="sldNum" sz="quarter" idx="12"/>
          </p:nvPr>
        </p:nvSpPr>
        <p:spPr>
          <a:ln/>
        </p:spPr>
        <p:txBody>
          <a:bodyPr/>
          <a:lstStyle>
            <a:lvl1pPr>
              <a:defRPr/>
            </a:lvl1pPr>
          </a:lstStyle>
          <a:p>
            <a:fld id="{00E33CE8-B8C4-0344-A2B9-65A87279B4D7}" type="slidenum">
              <a:rPr lang="en-US" altLang="en-US"/>
              <a:pPr/>
              <a:t>‹#›</a:t>
            </a:fld>
            <a:endParaRPr lang="en-US" altLang="en-US"/>
          </a:p>
        </p:txBody>
      </p:sp>
    </p:spTree>
    <p:extLst>
      <p:ext uri="{BB962C8B-B14F-4D97-AF65-F5344CB8AC3E}">
        <p14:creationId xmlns:p14="http://schemas.microsoft.com/office/powerpoint/2010/main" val="51646615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EA8203D-36CF-3B4D-8260-A5AEB2329EB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F3C2084-566F-3B41-A514-15F2D60DE0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A14F784-D45F-564E-8A43-5C8E5B4BC775}"/>
              </a:ext>
            </a:extLst>
          </p:cNvPr>
          <p:cNvSpPr>
            <a:spLocks noGrp="1" noChangeArrowheads="1"/>
          </p:cNvSpPr>
          <p:nvPr>
            <p:ph type="sldNum" sz="quarter" idx="12"/>
          </p:nvPr>
        </p:nvSpPr>
        <p:spPr>
          <a:ln/>
        </p:spPr>
        <p:txBody>
          <a:bodyPr/>
          <a:lstStyle>
            <a:lvl1pPr>
              <a:defRPr/>
            </a:lvl1pPr>
          </a:lstStyle>
          <a:p>
            <a:fld id="{3C8EEE37-801D-784C-BE9D-11ABA18CF6EE}" type="slidenum">
              <a:rPr lang="en-US" altLang="en-US"/>
              <a:pPr/>
              <a:t>‹#›</a:t>
            </a:fld>
            <a:endParaRPr lang="en-US" altLang="en-US"/>
          </a:p>
        </p:txBody>
      </p:sp>
    </p:spTree>
    <p:extLst>
      <p:ext uri="{BB962C8B-B14F-4D97-AF65-F5344CB8AC3E}">
        <p14:creationId xmlns:p14="http://schemas.microsoft.com/office/powerpoint/2010/main" val="21919234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9FC1EE35-D303-E346-B276-46264E959617}" type="slidenum">
              <a:rPr lang="en-US"/>
              <a:pPr>
                <a:defRPr/>
              </a:pPr>
              <a:t>‹#›</a:t>
            </a:fld>
            <a:endParaRPr lang="en-US"/>
          </a:p>
        </p:txBody>
      </p:sp>
    </p:spTree>
    <p:extLst>
      <p:ext uri="{BB962C8B-B14F-4D97-AF65-F5344CB8AC3E}">
        <p14:creationId xmlns:p14="http://schemas.microsoft.com/office/powerpoint/2010/main" val="156323775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F9E0B8A-80A2-9F4D-A924-504E2B8BC9A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10303A8-505D-B440-9A35-53BED046DD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C6F586C-3D60-864A-931F-78EE3B07EE6D}"/>
              </a:ext>
            </a:extLst>
          </p:cNvPr>
          <p:cNvSpPr>
            <a:spLocks noGrp="1" noChangeArrowheads="1"/>
          </p:cNvSpPr>
          <p:nvPr>
            <p:ph type="sldNum" sz="quarter" idx="12"/>
          </p:nvPr>
        </p:nvSpPr>
        <p:spPr>
          <a:ln/>
        </p:spPr>
        <p:txBody>
          <a:bodyPr/>
          <a:lstStyle>
            <a:lvl1pPr>
              <a:defRPr/>
            </a:lvl1pPr>
          </a:lstStyle>
          <a:p>
            <a:fld id="{95DD4555-B948-6B4B-B2DD-6D604CD415E9}" type="slidenum">
              <a:rPr lang="en-US" altLang="en-US"/>
              <a:pPr/>
              <a:t>‹#›</a:t>
            </a:fld>
            <a:endParaRPr lang="en-US" altLang="en-US"/>
          </a:p>
        </p:txBody>
      </p:sp>
    </p:spTree>
    <p:extLst>
      <p:ext uri="{BB962C8B-B14F-4D97-AF65-F5344CB8AC3E}">
        <p14:creationId xmlns:p14="http://schemas.microsoft.com/office/powerpoint/2010/main" val="233030255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EF220E8-8601-9247-8860-3051D2132D2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E569DE2-DFD6-6045-861C-96B43276C4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54C0257-6B2D-4D48-B347-C05F3A1EFC2D}"/>
              </a:ext>
            </a:extLst>
          </p:cNvPr>
          <p:cNvSpPr>
            <a:spLocks noGrp="1" noChangeArrowheads="1"/>
          </p:cNvSpPr>
          <p:nvPr>
            <p:ph type="sldNum" sz="quarter" idx="12"/>
          </p:nvPr>
        </p:nvSpPr>
        <p:spPr>
          <a:ln/>
        </p:spPr>
        <p:txBody>
          <a:bodyPr/>
          <a:lstStyle>
            <a:lvl1pPr>
              <a:defRPr/>
            </a:lvl1pPr>
          </a:lstStyle>
          <a:p>
            <a:fld id="{6A8C84CB-2265-5E48-9854-C6CEFC16A4D0}" type="slidenum">
              <a:rPr lang="en-US" altLang="en-US"/>
              <a:pPr/>
              <a:t>‹#›</a:t>
            </a:fld>
            <a:endParaRPr lang="en-US" altLang="en-US"/>
          </a:p>
        </p:txBody>
      </p:sp>
    </p:spTree>
    <p:extLst>
      <p:ext uri="{BB962C8B-B14F-4D97-AF65-F5344CB8AC3E}">
        <p14:creationId xmlns:p14="http://schemas.microsoft.com/office/powerpoint/2010/main" val="32661928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9E4C1C8-E261-2F40-883B-E2401F2B72A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2733DAD-3C79-D74F-A7D5-ED5E80E5B6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11D968A-ED39-9544-953C-8FD5172BFFEA}"/>
              </a:ext>
            </a:extLst>
          </p:cNvPr>
          <p:cNvSpPr>
            <a:spLocks noGrp="1" noChangeArrowheads="1"/>
          </p:cNvSpPr>
          <p:nvPr>
            <p:ph type="sldNum" sz="quarter" idx="12"/>
          </p:nvPr>
        </p:nvSpPr>
        <p:spPr>
          <a:ln/>
        </p:spPr>
        <p:txBody>
          <a:bodyPr/>
          <a:lstStyle>
            <a:lvl1pPr>
              <a:defRPr/>
            </a:lvl1pPr>
          </a:lstStyle>
          <a:p>
            <a:fld id="{3781BD7E-9F68-3F49-B00F-FA09363DA85B}" type="slidenum">
              <a:rPr lang="en-US" altLang="en-US"/>
              <a:pPr/>
              <a:t>‹#›</a:t>
            </a:fld>
            <a:endParaRPr lang="en-US" altLang="en-US"/>
          </a:p>
        </p:txBody>
      </p:sp>
    </p:spTree>
    <p:extLst>
      <p:ext uri="{BB962C8B-B14F-4D97-AF65-F5344CB8AC3E}">
        <p14:creationId xmlns:p14="http://schemas.microsoft.com/office/powerpoint/2010/main" val="105079435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22B36A5-D432-C64F-B1BE-7EF67B926A1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0E1EEA4-E138-F545-8CD5-035C49F723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117251F-462E-F14C-89D2-F983D867B62F}"/>
              </a:ext>
            </a:extLst>
          </p:cNvPr>
          <p:cNvSpPr>
            <a:spLocks noGrp="1" noChangeArrowheads="1"/>
          </p:cNvSpPr>
          <p:nvPr>
            <p:ph type="sldNum" sz="quarter" idx="12"/>
          </p:nvPr>
        </p:nvSpPr>
        <p:spPr>
          <a:ln/>
        </p:spPr>
        <p:txBody>
          <a:bodyPr/>
          <a:lstStyle>
            <a:lvl1pPr>
              <a:defRPr/>
            </a:lvl1pPr>
          </a:lstStyle>
          <a:p>
            <a:fld id="{26615D28-D26B-DD4A-B4F8-B72A449E12B7}" type="slidenum">
              <a:rPr lang="en-US" altLang="en-US"/>
              <a:pPr/>
              <a:t>‹#›</a:t>
            </a:fld>
            <a:endParaRPr lang="en-US" altLang="en-US"/>
          </a:p>
        </p:txBody>
      </p:sp>
    </p:spTree>
    <p:extLst>
      <p:ext uri="{BB962C8B-B14F-4D97-AF65-F5344CB8AC3E}">
        <p14:creationId xmlns:p14="http://schemas.microsoft.com/office/powerpoint/2010/main" val="166495745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C609553-7591-2D49-A371-A5F6AE5965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0D7C349-F797-1349-AF32-1FEE2CC982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9588AF-39B9-6546-A6D6-A9D45914FD67}"/>
              </a:ext>
            </a:extLst>
          </p:cNvPr>
          <p:cNvSpPr>
            <a:spLocks noGrp="1" noChangeArrowheads="1"/>
          </p:cNvSpPr>
          <p:nvPr>
            <p:ph type="sldNum" sz="quarter" idx="12"/>
          </p:nvPr>
        </p:nvSpPr>
        <p:spPr>
          <a:ln/>
        </p:spPr>
        <p:txBody>
          <a:bodyPr/>
          <a:lstStyle>
            <a:lvl1pPr>
              <a:defRPr/>
            </a:lvl1pPr>
          </a:lstStyle>
          <a:p>
            <a:fld id="{29AF79B2-5468-064C-92B7-A899D3157EA0}" type="slidenum">
              <a:rPr lang="en-US" altLang="en-US"/>
              <a:pPr/>
              <a:t>‹#›</a:t>
            </a:fld>
            <a:endParaRPr lang="en-US" altLang="en-US"/>
          </a:p>
        </p:txBody>
      </p:sp>
    </p:spTree>
    <p:extLst>
      <p:ext uri="{BB962C8B-B14F-4D97-AF65-F5344CB8AC3E}">
        <p14:creationId xmlns:p14="http://schemas.microsoft.com/office/powerpoint/2010/main" val="351861642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5CDA29-B645-B647-A7F2-0062A0C37D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28B5A35-FF08-9347-A540-8380E98DC8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29AC29-F308-3F44-AFC6-55C3C3219BE0}"/>
              </a:ext>
            </a:extLst>
          </p:cNvPr>
          <p:cNvSpPr>
            <a:spLocks noGrp="1" noChangeArrowheads="1"/>
          </p:cNvSpPr>
          <p:nvPr>
            <p:ph type="sldNum" sz="quarter" idx="12"/>
          </p:nvPr>
        </p:nvSpPr>
        <p:spPr>
          <a:ln/>
        </p:spPr>
        <p:txBody>
          <a:bodyPr/>
          <a:lstStyle>
            <a:lvl1pPr>
              <a:defRPr/>
            </a:lvl1pPr>
          </a:lstStyle>
          <a:p>
            <a:fld id="{B715717A-A718-FC49-B815-F49F245D697C}" type="slidenum">
              <a:rPr lang="en-US" altLang="en-US"/>
              <a:pPr/>
              <a:t>‹#›</a:t>
            </a:fld>
            <a:endParaRPr lang="en-US" altLang="en-US"/>
          </a:p>
        </p:txBody>
      </p:sp>
    </p:spTree>
    <p:extLst>
      <p:ext uri="{BB962C8B-B14F-4D97-AF65-F5344CB8AC3E}">
        <p14:creationId xmlns:p14="http://schemas.microsoft.com/office/powerpoint/2010/main" val="259399936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2F6BFC4-FB91-AC4A-84C4-DF979C5EF81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A2F5B4E-034B-5E4C-8C3E-2EDBDFFB03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7CE9BAB-7637-144F-89F6-1782812C3F6F}"/>
              </a:ext>
            </a:extLst>
          </p:cNvPr>
          <p:cNvSpPr>
            <a:spLocks noGrp="1" noChangeArrowheads="1"/>
          </p:cNvSpPr>
          <p:nvPr>
            <p:ph type="sldNum" sz="quarter" idx="12"/>
          </p:nvPr>
        </p:nvSpPr>
        <p:spPr>
          <a:ln/>
        </p:spPr>
        <p:txBody>
          <a:bodyPr/>
          <a:lstStyle>
            <a:lvl1pPr>
              <a:defRPr/>
            </a:lvl1pPr>
          </a:lstStyle>
          <a:p>
            <a:fld id="{5B1ACE08-EF39-AA45-A433-28E60BC68CE5}" type="slidenum">
              <a:rPr lang="en-US" altLang="en-US"/>
              <a:pPr/>
              <a:t>‹#›</a:t>
            </a:fld>
            <a:endParaRPr lang="en-US" altLang="en-US"/>
          </a:p>
        </p:txBody>
      </p:sp>
    </p:spTree>
    <p:extLst>
      <p:ext uri="{BB962C8B-B14F-4D97-AF65-F5344CB8AC3E}">
        <p14:creationId xmlns:p14="http://schemas.microsoft.com/office/powerpoint/2010/main" val="377737952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962905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783623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62389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E37CF051-1FF7-1C43-9974-8F6B35EEADEA}" type="slidenum">
              <a:rPr lang="en-US"/>
              <a:pPr>
                <a:defRPr/>
              </a:pPr>
              <a:t>‹#›</a:t>
            </a:fld>
            <a:endParaRPr lang="en-US"/>
          </a:p>
        </p:txBody>
      </p:sp>
    </p:spTree>
    <p:extLst>
      <p:ext uri="{BB962C8B-B14F-4D97-AF65-F5344CB8AC3E}">
        <p14:creationId xmlns:p14="http://schemas.microsoft.com/office/powerpoint/2010/main" val="375345700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314949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404292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240320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35054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633871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304019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805525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453383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279819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20985358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9266" name="Rectangle 1026"/>
          <p:cNvSpPr>
            <a:spLocks noGrp="1" noChangeArrowheads="1"/>
          </p:cNvSpPr>
          <p:nvPr>
            <p:ph type="ctrTitle"/>
          </p:nvPr>
        </p:nvSpPr>
        <p:spPr>
          <a:xfrm>
            <a:off x="685800" y="1752600"/>
            <a:ext cx="7772400" cy="1676400"/>
          </a:xfrm>
          <a:effectLst>
            <a:outerShdw blurRad="38100" dist="25398" dir="2700000" algn="ctr" rotWithShape="0">
              <a:schemeClr val="bg2">
                <a:alpha val="99962"/>
              </a:schemeClr>
            </a:outerShdw>
          </a:effectLst>
        </p:spPr>
        <p:txBody>
          <a:bodyPr/>
          <a:lstStyle>
            <a:lvl1pPr>
              <a:defRPr sz="4800"/>
            </a:lvl1pPr>
          </a:lstStyle>
          <a:p>
            <a:r>
              <a:rPr lang="en-US"/>
              <a:t>Click to edit Master title style</a:t>
            </a:r>
          </a:p>
        </p:txBody>
      </p:sp>
      <p:sp>
        <p:nvSpPr>
          <p:cNvPr id="139267" name="Rectangle 1027"/>
          <p:cNvSpPr>
            <a:spLocks noGrp="1" noChangeArrowheads="1"/>
          </p:cNvSpPr>
          <p:nvPr>
            <p:ph type="subTitle" idx="1"/>
          </p:nvPr>
        </p:nvSpPr>
        <p:spPr>
          <a:xfrm>
            <a:off x="1371600" y="3886201"/>
            <a:ext cx="6400800" cy="1752600"/>
          </a:xfrm>
        </p:spPr>
        <p:txBody>
          <a:bodyPr/>
          <a:lstStyle>
            <a:lvl1pPr marL="0" indent="0" algn="ctr">
              <a:buFont typeface="Monotype Sort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D83A16D-33C6-EB4E-8F4F-3C0638649757}" type="slidenum">
              <a:rPr lang="en-US"/>
              <a:pPr>
                <a:defRPr/>
              </a:pPr>
              <a:t>‹#›</a:t>
            </a:fld>
            <a:endParaRPr lang="en-US"/>
          </a:p>
        </p:txBody>
      </p:sp>
    </p:spTree>
    <p:extLst>
      <p:ext uri="{BB962C8B-B14F-4D97-AF65-F5344CB8AC3E}">
        <p14:creationId xmlns:p14="http://schemas.microsoft.com/office/powerpoint/2010/main" val="228374585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3671590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5762" indent="0" algn="ctr">
              <a:buNone/>
              <a:defRPr/>
            </a:lvl2pPr>
            <a:lvl3pPr marL="911519" indent="0" algn="ctr">
              <a:buNone/>
              <a:defRPr/>
            </a:lvl3pPr>
            <a:lvl4pPr marL="1367277" indent="0" algn="ctr">
              <a:buNone/>
              <a:defRPr/>
            </a:lvl4pPr>
            <a:lvl5pPr marL="1823035" indent="0" algn="ctr">
              <a:buNone/>
              <a:defRPr/>
            </a:lvl5pPr>
            <a:lvl6pPr marL="2278794" indent="0" algn="ctr">
              <a:buNone/>
              <a:defRPr/>
            </a:lvl6pPr>
            <a:lvl7pPr marL="2734551" indent="0" algn="ctr">
              <a:buNone/>
              <a:defRPr/>
            </a:lvl7pPr>
            <a:lvl8pPr marL="3190313" indent="0" algn="ctr">
              <a:buNone/>
              <a:defRPr/>
            </a:lvl8pPr>
            <a:lvl9pPr marL="36460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55404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99090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5762" indent="0">
              <a:buNone/>
              <a:defRPr sz="1800"/>
            </a:lvl2pPr>
            <a:lvl3pPr marL="911519" indent="0">
              <a:buNone/>
              <a:defRPr sz="1600"/>
            </a:lvl3pPr>
            <a:lvl4pPr marL="1367277" indent="0">
              <a:buNone/>
              <a:defRPr sz="1400"/>
            </a:lvl4pPr>
            <a:lvl5pPr marL="1823035" indent="0">
              <a:buNone/>
              <a:defRPr sz="1400"/>
            </a:lvl5pPr>
            <a:lvl6pPr marL="2278794" indent="0">
              <a:buNone/>
              <a:defRPr sz="1400"/>
            </a:lvl6pPr>
            <a:lvl7pPr marL="2734551" indent="0">
              <a:buNone/>
              <a:defRPr sz="1400"/>
            </a:lvl7pPr>
            <a:lvl8pPr marL="3190313" indent="0">
              <a:buNone/>
              <a:defRPr sz="1400"/>
            </a:lvl8pPr>
            <a:lvl9pPr marL="36460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07618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195531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272389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223832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220826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611505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762" indent="0">
              <a:buNone/>
              <a:defRPr sz="2800"/>
            </a:lvl2pPr>
            <a:lvl3pPr marL="911519" indent="0">
              <a:buNone/>
              <a:defRPr sz="2400"/>
            </a:lvl3pPr>
            <a:lvl4pPr marL="1367277" indent="0">
              <a:buNone/>
              <a:defRPr sz="2000"/>
            </a:lvl4pPr>
            <a:lvl5pPr marL="1823035" indent="0">
              <a:buNone/>
              <a:defRPr sz="2000"/>
            </a:lvl5pPr>
            <a:lvl6pPr marL="2278794" indent="0">
              <a:buNone/>
              <a:defRPr sz="2000"/>
            </a:lvl6pPr>
            <a:lvl7pPr marL="2734551" indent="0">
              <a:buNone/>
              <a:defRPr sz="2000"/>
            </a:lvl7pPr>
            <a:lvl8pPr marL="3190313" indent="0">
              <a:buNone/>
              <a:defRPr sz="2000"/>
            </a:lvl8pPr>
            <a:lvl9pPr marL="36460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69317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0148F20-CD01-C94E-A330-868DD3CC9CE0}" type="slidenum">
              <a:rPr lang="en-US"/>
              <a:pPr>
                <a:defRPr/>
              </a:pPr>
              <a:t>‹#›</a:t>
            </a:fld>
            <a:endParaRPr lang="en-US"/>
          </a:p>
        </p:txBody>
      </p:sp>
    </p:spTree>
    <p:extLst>
      <p:ext uri="{BB962C8B-B14F-4D97-AF65-F5344CB8AC3E}">
        <p14:creationId xmlns:p14="http://schemas.microsoft.com/office/powerpoint/2010/main" val="359581303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65983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802909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27"/>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27"/>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575704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8645457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9273269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8916768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7423948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413119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6041460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945326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89D75F0-6ED1-D046-9EF8-1F71F67ACC05}" type="slidenum">
              <a:rPr lang="en-US"/>
              <a:pPr>
                <a:defRPr/>
              </a:pPr>
              <a:t>‹#›</a:t>
            </a:fld>
            <a:endParaRPr lang="en-US"/>
          </a:p>
        </p:txBody>
      </p:sp>
    </p:spTree>
    <p:extLst>
      <p:ext uri="{BB962C8B-B14F-4D97-AF65-F5344CB8AC3E}">
        <p14:creationId xmlns:p14="http://schemas.microsoft.com/office/powerpoint/2010/main" val="106959242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7022962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7757913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8987808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5687472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9/10/23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2194092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9/10/23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427693523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9/10/23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35999917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9/10/23</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370021177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9/10/23</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190596184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9/10/23</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2755455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B09A874-A1B1-D443-A7F8-71DA9356E40E}" type="slidenum">
              <a:rPr lang="en-US"/>
              <a:pPr>
                <a:defRPr/>
              </a:pPr>
              <a:t>‹#›</a:t>
            </a:fld>
            <a:endParaRPr lang="en-US"/>
          </a:p>
        </p:txBody>
      </p:sp>
    </p:spTree>
    <p:extLst>
      <p:ext uri="{BB962C8B-B14F-4D97-AF65-F5344CB8AC3E}">
        <p14:creationId xmlns:p14="http://schemas.microsoft.com/office/powerpoint/2010/main" val="274548763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9/10/23</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269065226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9/10/23</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8060931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9/10/23</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301517894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9/10/23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3743479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9/10/23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172552571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2"/>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03" indent="0" algn="ctr">
              <a:buNone/>
              <a:defRPr/>
            </a:lvl2pPr>
            <a:lvl3pPr marL="642206" indent="0" algn="ctr">
              <a:buNone/>
              <a:defRPr/>
            </a:lvl3pPr>
            <a:lvl4pPr marL="963311" indent="0" algn="ctr">
              <a:buNone/>
              <a:defRPr/>
            </a:lvl4pPr>
            <a:lvl5pPr marL="1284412" indent="0" algn="ctr">
              <a:buNone/>
              <a:defRPr/>
            </a:lvl5pPr>
            <a:lvl6pPr marL="1605523" indent="0" algn="ctr">
              <a:buNone/>
              <a:defRPr/>
            </a:lvl6pPr>
            <a:lvl7pPr marL="1926627" indent="0" algn="ctr">
              <a:buNone/>
              <a:defRPr/>
            </a:lvl7pPr>
            <a:lvl8pPr marL="2247737" indent="0" algn="ctr">
              <a:buNone/>
              <a:defRPr/>
            </a:lvl8pPr>
            <a:lvl9pPr marL="2568825"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410818491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104049854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2" y="4406427"/>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2" y="2907086"/>
            <a:ext cx="7772009" cy="1499316"/>
          </a:xfrm>
        </p:spPr>
        <p:txBody>
          <a:bodyPr anchor="b"/>
          <a:lstStyle>
            <a:lvl1pPr marL="0" indent="0">
              <a:buNone/>
              <a:defRPr sz="1400"/>
            </a:lvl1pPr>
            <a:lvl2pPr marL="321103" indent="0">
              <a:buNone/>
              <a:defRPr sz="1300"/>
            </a:lvl2pPr>
            <a:lvl3pPr marL="642206" indent="0">
              <a:buNone/>
              <a:defRPr sz="1100"/>
            </a:lvl3pPr>
            <a:lvl4pPr marL="963311" indent="0">
              <a:buNone/>
              <a:defRPr sz="1000"/>
            </a:lvl4pPr>
            <a:lvl5pPr marL="1284412" indent="0">
              <a:buNone/>
              <a:defRPr sz="1000"/>
            </a:lvl5pPr>
            <a:lvl6pPr marL="1605523" indent="0">
              <a:buNone/>
              <a:defRPr sz="1000"/>
            </a:lvl6pPr>
            <a:lvl7pPr marL="1926627" indent="0">
              <a:buNone/>
              <a:defRPr sz="1000"/>
            </a:lvl7pPr>
            <a:lvl8pPr marL="2247737" indent="0">
              <a:buNone/>
              <a:defRPr sz="1000"/>
            </a:lvl8pPr>
            <a:lvl9pPr marL="2568825"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406004060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3" y="1125349"/>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9"/>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428288450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8"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8" y="1535040"/>
            <a:ext cx="4040061" cy="639693"/>
          </a:xfrm>
        </p:spPr>
        <p:txBody>
          <a:bodyPr anchor="b"/>
          <a:lstStyle>
            <a:lvl1pPr marL="0" indent="0">
              <a:buNone/>
              <a:defRPr sz="1700" b="1"/>
            </a:lvl1pPr>
            <a:lvl2pPr marL="321103" indent="0">
              <a:buNone/>
              <a:defRPr sz="1400" b="1"/>
            </a:lvl2pPr>
            <a:lvl3pPr marL="642206" indent="0">
              <a:buNone/>
              <a:defRPr sz="1300" b="1"/>
            </a:lvl3pPr>
            <a:lvl4pPr marL="963311" indent="0">
              <a:buNone/>
              <a:defRPr sz="1100" b="1"/>
            </a:lvl4pPr>
            <a:lvl5pPr marL="1284412" indent="0">
              <a:buNone/>
              <a:defRPr sz="1100" b="1"/>
            </a:lvl5pPr>
            <a:lvl6pPr marL="1605523" indent="0">
              <a:buNone/>
              <a:defRPr sz="1100" b="1"/>
            </a:lvl6pPr>
            <a:lvl7pPr marL="1926627" indent="0">
              <a:buNone/>
              <a:defRPr sz="1100" b="1"/>
            </a:lvl7pPr>
            <a:lvl8pPr marL="2247737" indent="0">
              <a:buNone/>
              <a:defRPr sz="1100" b="1"/>
            </a:lvl8pPr>
            <a:lvl9pPr marL="2568825"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8"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03" indent="0">
              <a:buNone/>
              <a:defRPr sz="1400" b="1"/>
            </a:lvl2pPr>
            <a:lvl3pPr marL="642206" indent="0">
              <a:buNone/>
              <a:defRPr sz="1300" b="1"/>
            </a:lvl3pPr>
            <a:lvl4pPr marL="963311" indent="0">
              <a:buNone/>
              <a:defRPr sz="1100" b="1"/>
            </a:lvl4pPr>
            <a:lvl5pPr marL="1284412" indent="0">
              <a:buNone/>
              <a:defRPr sz="1100" b="1"/>
            </a:lvl5pPr>
            <a:lvl6pPr marL="1605523" indent="0">
              <a:buNone/>
              <a:defRPr sz="1100" b="1"/>
            </a:lvl6pPr>
            <a:lvl7pPr marL="1926627" indent="0">
              <a:buNone/>
              <a:defRPr sz="1100" b="1"/>
            </a:lvl7pPr>
            <a:lvl8pPr marL="2247737" indent="0">
              <a:buNone/>
              <a:defRPr sz="1100" b="1"/>
            </a:lvl8pPr>
            <a:lvl9pPr marL="2568825"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33434270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AAF460F3-92A1-3342-AD25-55CB0F3AE81D}" type="slidenum">
              <a:rPr lang="en-US"/>
              <a:pPr>
                <a:defRPr/>
              </a:pPr>
              <a:t>‹#›</a:t>
            </a:fld>
            <a:endParaRPr lang="en-US"/>
          </a:p>
        </p:txBody>
      </p:sp>
    </p:spTree>
    <p:extLst>
      <p:ext uri="{BB962C8B-B14F-4D97-AF65-F5344CB8AC3E}">
        <p14:creationId xmlns:p14="http://schemas.microsoft.com/office/powerpoint/2010/main" val="59213238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151365506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38999665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8"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8" y="1434565"/>
            <a:ext cx="3007439" cy="4691082"/>
          </a:xfrm>
        </p:spPr>
        <p:txBody>
          <a:bodyPr/>
          <a:lstStyle>
            <a:lvl1pPr marL="0" indent="0">
              <a:buNone/>
              <a:defRPr sz="1000"/>
            </a:lvl1pPr>
            <a:lvl2pPr marL="321103" indent="0">
              <a:buNone/>
              <a:defRPr sz="800"/>
            </a:lvl2pPr>
            <a:lvl3pPr marL="642206" indent="0">
              <a:buNone/>
              <a:defRPr sz="700"/>
            </a:lvl3pPr>
            <a:lvl4pPr marL="963311" indent="0">
              <a:buNone/>
              <a:defRPr sz="600"/>
            </a:lvl4pPr>
            <a:lvl5pPr marL="1284412" indent="0">
              <a:buNone/>
              <a:defRPr sz="600"/>
            </a:lvl5pPr>
            <a:lvl6pPr marL="1605523" indent="0">
              <a:buNone/>
              <a:defRPr sz="600"/>
            </a:lvl6pPr>
            <a:lvl7pPr marL="1926627" indent="0">
              <a:buNone/>
              <a:defRPr sz="600"/>
            </a:lvl7pPr>
            <a:lvl8pPr marL="2247737" indent="0">
              <a:buNone/>
              <a:defRPr sz="600"/>
            </a:lvl8pPr>
            <a:lvl9pPr marL="256882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427036047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3"/>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5"/>
            <a:ext cx="5486846" cy="4115023"/>
          </a:xfrm>
        </p:spPr>
        <p:txBody>
          <a:bodyPr/>
          <a:lstStyle>
            <a:lvl1pPr marL="0" indent="0">
              <a:buNone/>
              <a:defRPr sz="2300"/>
            </a:lvl1pPr>
            <a:lvl2pPr marL="321103" indent="0">
              <a:buNone/>
              <a:defRPr sz="2000"/>
            </a:lvl2pPr>
            <a:lvl3pPr marL="642206" indent="0">
              <a:buNone/>
              <a:defRPr sz="1700"/>
            </a:lvl3pPr>
            <a:lvl4pPr marL="963311" indent="0">
              <a:buNone/>
              <a:defRPr sz="1400"/>
            </a:lvl4pPr>
            <a:lvl5pPr marL="1284412" indent="0">
              <a:buNone/>
              <a:defRPr sz="1400"/>
            </a:lvl5pPr>
            <a:lvl6pPr marL="1605523" indent="0">
              <a:buNone/>
              <a:defRPr sz="1400"/>
            </a:lvl6pPr>
            <a:lvl7pPr marL="1926627" indent="0">
              <a:buNone/>
              <a:defRPr sz="1400"/>
            </a:lvl7pPr>
            <a:lvl8pPr marL="2247737" indent="0">
              <a:buNone/>
              <a:defRPr sz="1400"/>
            </a:lvl8pPr>
            <a:lvl9pPr marL="2568825" indent="0">
              <a:buNone/>
              <a:defRPr sz="1400"/>
            </a:lvl9pPr>
          </a:lstStyle>
          <a:p>
            <a:endParaRPr lang="en-US"/>
          </a:p>
        </p:txBody>
      </p:sp>
      <p:sp>
        <p:nvSpPr>
          <p:cNvPr id="4" name="Text Placeholder 3"/>
          <p:cNvSpPr>
            <a:spLocks noGrp="1"/>
          </p:cNvSpPr>
          <p:nvPr>
            <p:ph type="body" sz="half" idx="2"/>
          </p:nvPr>
        </p:nvSpPr>
        <p:spPr>
          <a:xfrm>
            <a:off x="1791738" y="5367641"/>
            <a:ext cx="5486846" cy="804919"/>
          </a:xfrm>
        </p:spPr>
        <p:txBody>
          <a:bodyPr/>
          <a:lstStyle>
            <a:lvl1pPr marL="0" indent="0">
              <a:buNone/>
              <a:defRPr sz="1000"/>
            </a:lvl1pPr>
            <a:lvl2pPr marL="321103" indent="0">
              <a:buNone/>
              <a:defRPr sz="800"/>
            </a:lvl2pPr>
            <a:lvl3pPr marL="642206" indent="0">
              <a:buNone/>
              <a:defRPr sz="700"/>
            </a:lvl3pPr>
            <a:lvl4pPr marL="963311" indent="0">
              <a:buNone/>
              <a:defRPr sz="600"/>
            </a:lvl4pPr>
            <a:lvl5pPr marL="1284412" indent="0">
              <a:buNone/>
              <a:defRPr sz="600"/>
            </a:lvl5pPr>
            <a:lvl6pPr marL="1605523" indent="0">
              <a:buNone/>
              <a:defRPr sz="600"/>
            </a:lvl6pPr>
            <a:lvl7pPr marL="1926627" indent="0">
              <a:buNone/>
              <a:defRPr sz="600"/>
            </a:lvl7pPr>
            <a:lvl8pPr marL="2247737" indent="0">
              <a:buNone/>
              <a:defRPr sz="600"/>
            </a:lvl8pPr>
            <a:lvl9pPr marL="256882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318192036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341797198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176517286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3CDDD0A4-2D28-4548-B035-F2240FA95BC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080777"/>
      </p:ext>
    </p:extLst>
  </p:cSld>
  <p:clrMapOvr>
    <a:masterClrMapping/>
  </p:clrMapOvr>
  <p:transition spd="med">
    <p:randomBar dir="vert"/>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81C9DE1E-81A9-BE4E-8A90-54EA92CA49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5292898"/>
      </p:ext>
    </p:extLst>
  </p:cSld>
  <p:clrMapOvr>
    <a:masterClrMapping/>
  </p:clrMapOvr>
  <p:transition spd="med">
    <p:randomBar dir="vert"/>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1036D2FA-AF5D-004D-95BE-CB229887D5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7519737"/>
      </p:ext>
    </p:extLst>
  </p:cSld>
  <p:clrMapOvr>
    <a:masterClrMapping/>
  </p:clrMapOvr>
  <p:transition spd="med">
    <p:randomBar dir="vert"/>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2501082C-B02A-A448-8BFE-F74FA432DBA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0719019"/>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3C453531-D757-254C-AC67-84E9574F5D69}" type="slidenum">
              <a:rPr lang="en-US"/>
              <a:pPr>
                <a:defRPr/>
              </a:pPr>
              <a:t>‹#›</a:t>
            </a:fld>
            <a:endParaRPr lang="en-US"/>
          </a:p>
        </p:txBody>
      </p:sp>
    </p:spTree>
    <p:extLst>
      <p:ext uri="{BB962C8B-B14F-4D97-AF65-F5344CB8AC3E}">
        <p14:creationId xmlns:p14="http://schemas.microsoft.com/office/powerpoint/2010/main" val="394165463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fld id="{44788AB1-7443-1E41-9E23-E0258E3F9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650475"/>
      </p:ext>
    </p:extLst>
  </p:cSld>
  <p:clrMapOvr>
    <a:masterClrMapping/>
  </p:clrMapOvr>
  <p:transition spd="med">
    <p:randomBar dir="vert"/>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fld id="{518FACF0-9C2F-0342-A5B2-5801C1A9F5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648779"/>
      </p:ext>
    </p:extLst>
  </p:cSld>
  <p:clrMapOvr>
    <a:masterClrMapping/>
  </p:clrMapOvr>
  <p:transition spd="med">
    <p:randomBar dir="vert"/>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fld id="{B226EB25-7AB2-4A43-AEE1-ABEADDA968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779780"/>
      </p:ext>
    </p:extLst>
  </p:cSld>
  <p:clrMapOvr>
    <a:masterClrMapping/>
  </p:clrMapOvr>
  <p:transition spd="med">
    <p:randomBar dir="ver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86A549DB-6392-1D42-9FB6-34959A39BC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0340933"/>
      </p:ext>
    </p:extLst>
  </p:cSld>
  <p:clrMapOvr>
    <a:masterClrMapping/>
  </p:clrMapOvr>
  <p:transition spd="med">
    <p:randomBar dir="vert"/>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DC8E13B0-FB3D-4248-AD4D-A99BF1CF71B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8033400"/>
      </p:ext>
    </p:extLst>
  </p:cSld>
  <p:clrMapOvr>
    <a:masterClrMapping/>
  </p:clrMapOvr>
  <p:transition spd="med">
    <p:randomBar dir="vert"/>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9A5CD2A9-5785-4E4F-A418-C0A247BF5D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0244728"/>
      </p:ext>
    </p:extLst>
  </p:cSld>
  <p:clrMapOvr>
    <a:masterClrMapping/>
  </p:clrMapOvr>
  <p:transition spd="med">
    <p:randomBar dir="vert"/>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B9AD23AB-5CDC-6D44-9C42-AED35BD8DD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2165797"/>
      </p:ext>
    </p:extLst>
  </p:cSld>
  <p:clrMapOvr>
    <a:masterClrMapping/>
  </p:clrMapOvr>
  <p:transition spd="med">
    <p:randomBar dir="vert"/>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D773A81-C0ED-F94C-9522-AC06CEEDF1AD}" type="slidenum">
              <a:rPr lang="en-US"/>
              <a:pPr>
                <a:defRPr/>
              </a:pPr>
              <a:t>‹#›</a:t>
            </a:fld>
            <a:endParaRPr lang="en-US"/>
          </a:p>
        </p:txBody>
      </p:sp>
    </p:spTree>
    <p:extLst>
      <p:ext uri="{BB962C8B-B14F-4D97-AF65-F5344CB8AC3E}">
        <p14:creationId xmlns:p14="http://schemas.microsoft.com/office/powerpoint/2010/main" val="217220363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51E136B9-5D50-724E-99DD-334C0E0D7715}" type="slidenum">
              <a:rPr lang="en-US"/>
              <a:pPr>
                <a:defRPr/>
              </a:pPr>
              <a:t>‹#›</a:t>
            </a:fld>
            <a:endParaRPr lang="en-US"/>
          </a:p>
        </p:txBody>
      </p:sp>
    </p:spTree>
    <p:extLst>
      <p:ext uri="{BB962C8B-B14F-4D97-AF65-F5344CB8AC3E}">
        <p14:creationId xmlns:p14="http://schemas.microsoft.com/office/powerpoint/2010/main" val="363901072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3A5E9406-C17E-A642-A0FB-632172433A2B}"/>
              </a:ext>
            </a:extLst>
          </p:cNvPr>
          <p:cNvSpPr>
            <a:spLocks noGrp="1"/>
          </p:cNvSpPr>
          <p:nvPr>
            <p:ph type="dt" sz="half" idx="10"/>
          </p:nvPr>
        </p:nvSpPr>
        <p:spPr/>
        <p:txBody>
          <a:bodyPr/>
          <a:lstStyle>
            <a:lvl1pPr eaLnBrk="0" hangingPunct="0">
              <a:defRPr>
                <a:latin typeface="+mn-lt"/>
              </a:defRPr>
            </a:lvl1pPr>
          </a:lstStyle>
          <a:p>
            <a:pPr>
              <a:defRPr/>
            </a:pPr>
            <a:endParaRPr lang="en-US"/>
          </a:p>
        </p:txBody>
      </p:sp>
      <p:sp>
        <p:nvSpPr>
          <p:cNvPr id="5" name="Footer Placeholder 4">
            <a:extLst>
              <a:ext uri="{FF2B5EF4-FFF2-40B4-BE49-F238E27FC236}">
                <a16:creationId xmlns:a16="http://schemas.microsoft.com/office/drawing/2014/main" id="{CABBE170-D101-2D4A-B227-F8DE92BA9F15}"/>
              </a:ext>
            </a:extLst>
          </p:cNvPr>
          <p:cNvSpPr>
            <a:spLocks noGrp="1"/>
          </p:cNvSpPr>
          <p:nvPr>
            <p:ph type="ftr" sz="quarter" idx="11"/>
          </p:nvPr>
        </p:nvSpPr>
        <p:spPr/>
        <p:txBody>
          <a:bodyPr/>
          <a:lstStyle>
            <a:lvl1pPr eaLnBrk="0" hangingPunct="0">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A081CF88-4586-8745-97B8-FB3F26434B1B}"/>
              </a:ext>
            </a:extLst>
          </p:cNvPr>
          <p:cNvSpPr>
            <a:spLocks noGrp="1"/>
          </p:cNvSpPr>
          <p:nvPr>
            <p:ph type="sldNum" sz="quarter" idx="12"/>
          </p:nvPr>
        </p:nvSpPr>
        <p:spPr/>
        <p:txBody>
          <a:bodyPr/>
          <a:lstStyle>
            <a:lvl1pPr eaLnBrk="0" hangingPunct="0">
              <a:defRPr/>
            </a:lvl1pPr>
          </a:lstStyle>
          <a:p>
            <a:fld id="{3BF1D728-F829-DF4D-BA3F-78E2CC34F697}" type="slidenum">
              <a:rPr lang="en-US" altLang="en-US"/>
              <a:pPr/>
              <a:t>‹#›</a:t>
            </a:fld>
            <a:endParaRPr lang="en-US" altLang="en-US"/>
          </a:p>
        </p:txBody>
      </p:sp>
    </p:spTree>
    <p:extLst>
      <p:ext uri="{BB962C8B-B14F-4D97-AF65-F5344CB8AC3E}">
        <p14:creationId xmlns:p14="http://schemas.microsoft.com/office/powerpoint/2010/main" val="2547031803"/>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09A3E3ED-2E9F-6843-9EF1-7318C1E1C4A5}" type="slidenum">
              <a:rPr lang="en-US"/>
              <a:pPr>
                <a:defRPr/>
              </a:pPr>
              <a:t>‹#›</a:t>
            </a:fld>
            <a:endParaRPr lang="en-US"/>
          </a:p>
        </p:txBody>
      </p:sp>
    </p:spTree>
    <p:extLst>
      <p:ext uri="{BB962C8B-B14F-4D97-AF65-F5344CB8AC3E}">
        <p14:creationId xmlns:p14="http://schemas.microsoft.com/office/powerpoint/2010/main" val="329963141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10" tIns="45956" rIns="91910" bIns="4595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pPr>
                <a:defRPr/>
              </a:pPr>
              <a:t>‹#›</a:t>
            </a:fld>
            <a:endParaRPr lang="en-US"/>
          </a:p>
        </p:txBody>
      </p:sp>
    </p:spTree>
    <p:extLst>
      <p:ext uri="{BB962C8B-B14F-4D97-AF65-F5344CB8AC3E}">
        <p14:creationId xmlns:p14="http://schemas.microsoft.com/office/powerpoint/2010/main" val="231898112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pPr>
                <a:defRPr/>
              </a:pPr>
              <a:t>‹#›</a:t>
            </a:fld>
            <a:endParaRPr lang="en-US"/>
          </a:p>
        </p:txBody>
      </p:sp>
    </p:spTree>
    <p:extLst>
      <p:ext uri="{BB962C8B-B14F-4D97-AF65-F5344CB8AC3E}">
        <p14:creationId xmlns:p14="http://schemas.microsoft.com/office/powerpoint/2010/main" val="152516776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pPr>
                <a:defRPr/>
              </a:pPr>
              <a:t>‹#›</a:t>
            </a:fld>
            <a:endParaRPr lang="en-US"/>
          </a:p>
        </p:txBody>
      </p:sp>
    </p:spTree>
    <p:extLst>
      <p:ext uri="{BB962C8B-B14F-4D97-AF65-F5344CB8AC3E}">
        <p14:creationId xmlns:p14="http://schemas.microsoft.com/office/powerpoint/2010/main" val="369218079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pPr>
                <a:defRPr/>
              </a:pPr>
              <a:t>‹#›</a:t>
            </a:fld>
            <a:endParaRPr lang="en-US"/>
          </a:p>
        </p:txBody>
      </p:sp>
    </p:spTree>
    <p:extLst>
      <p:ext uri="{BB962C8B-B14F-4D97-AF65-F5344CB8AC3E}">
        <p14:creationId xmlns:p14="http://schemas.microsoft.com/office/powerpoint/2010/main" val="258110079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pPr>
                <a:defRPr/>
              </a:pPr>
              <a:t>‹#›</a:t>
            </a:fld>
            <a:endParaRPr lang="en-US"/>
          </a:p>
        </p:txBody>
      </p:sp>
    </p:spTree>
    <p:extLst>
      <p:ext uri="{BB962C8B-B14F-4D97-AF65-F5344CB8AC3E}">
        <p14:creationId xmlns:p14="http://schemas.microsoft.com/office/powerpoint/2010/main" val="176294012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pPr>
                <a:defRPr/>
              </a:pPr>
              <a:t>‹#›</a:t>
            </a:fld>
            <a:endParaRPr lang="en-US"/>
          </a:p>
        </p:txBody>
      </p:sp>
    </p:spTree>
    <p:extLst>
      <p:ext uri="{BB962C8B-B14F-4D97-AF65-F5344CB8AC3E}">
        <p14:creationId xmlns:p14="http://schemas.microsoft.com/office/powerpoint/2010/main" val="322625924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pPr>
                <a:defRPr/>
              </a:pPr>
              <a:t>‹#›</a:t>
            </a:fld>
            <a:endParaRPr lang="en-US"/>
          </a:p>
        </p:txBody>
      </p:sp>
    </p:spTree>
    <p:extLst>
      <p:ext uri="{BB962C8B-B14F-4D97-AF65-F5344CB8AC3E}">
        <p14:creationId xmlns:p14="http://schemas.microsoft.com/office/powerpoint/2010/main" val="148850299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pPr>
                <a:defRPr/>
              </a:pPr>
              <a:t>‹#›</a:t>
            </a:fld>
            <a:endParaRPr lang="en-US"/>
          </a:p>
        </p:txBody>
      </p:sp>
    </p:spTree>
    <p:extLst>
      <p:ext uri="{BB962C8B-B14F-4D97-AF65-F5344CB8AC3E}">
        <p14:creationId xmlns:p14="http://schemas.microsoft.com/office/powerpoint/2010/main" val="60646193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pPr>
                <a:defRPr/>
              </a:pPr>
              <a:t>‹#›</a:t>
            </a:fld>
            <a:endParaRPr lang="en-US"/>
          </a:p>
        </p:txBody>
      </p:sp>
    </p:spTree>
    <p:extLst>
      <p:ext uri="{BB962C8B-B14F-4D97-AF65-F5344CB8AC3E}">
        <p14:creationId xmlns:p14="http://schemas.microsoft.com/office/powerpoint/2010/main" val="269292696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pPr>
                <a:defRPr/>
              </a:pPr>
              <a:t>‹#›</a:t>
            </a:fld>
            <a:endParaRPr lang="en-US"/>
          </a:p>
        </p:txBody>
      </p:sp>
    </p:spTree>
    <p:extLst>
      <p:ext uri="{BB962C8B-B14F-4D97-AF65-F5344CB8AC3E}">
        <p14:creationId xmlns:p14="http://schemas.microsoft.com/office/powerpoint/2010/main" val="889706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pPr>
                <a:defRPr/>
              </a:pPr>
              <a:t>‹#›</a:t>
            </a:fld>
            <a:endParaRPr lang="en-US"/>
          </a:p>
        </p:txBody>
      </p:sp>
    </p:spTree>
    <p:extLst>
      <p:ext uri="{BB962C8B-B14F-4D97-AF65-F5344CB8AC3E}">
        <p14:creationId xmlns:p14="http://schemas.microsoft.com/office/powerpoint/2010/main" val="22712078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A37FF3A-2F84-A645-A041-96D0E368359B}" type="slidenum">
              <a:rPr lang="en-US"/>
              <a:pPr>
                <a:defRPr/>
              </a:pPr>
              <a:t>‹#›</a:t>
            </a:fld>
            <a:endParaRPr lang="en-US"/>
          </a:p>
        </p:txBody>
      </p:sp>
    </p:spTree>
    <p:extLst>
      <p:ext uri="{BB962C8B-B14F-4D97-AF65-F5344CB8AC3E}">
        <p14:creationId xmlns:p14="http://schemas.microsoft.com/office/powerpoint/2010/main" val="7695064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pPr>
                <a:defRPr/>
              </a:pPr>
              <a:t>‹#›</a:t>
            </a:fld>
            <a:endParaRPr lang="en-US"/>
          </a:p>
        </p:txBody>
      </p:sp>
    </p:spTree>
    <p:extLst>
      <p:ext uri="{BB962C8B-B14F-4D97-AF65-F5344CB8AC3E}">
        <p14:creationId xmlns:p14="http://schemas.microsoft.com/office/powerpoint/2010/main" val="100764112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pPr>
                <a:defRPr/>
              </a:pPr>
              <a:t>‹#›</a:t>
            </a:fld>
            <a:endParaRPr lang="en-US"/>
          </a:p>
        </p:txBody>
      </p:sp>
    </p:spTree>
    <p:extLst>
      <p:ext uri="{BB962C8B-B14F-4D97-AF65-F5344CB8AC3E}">
        <p14:creationId xmlns:p14="http://schemas.microsoft.com/office/powerpoint/2010/main" val="33809345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ctrTitle"/>
          </p:nvPr>
        </p:nvSpPr>
        <p:spPr>
          <a:xfrm>
            <a:off x="685800" y="1981200"/>
            <a:ext cx="7772400" cy="990600"/>
          </a:xfrm>
          <a:effectLst>
            <a:outerShdw blurRad="63500" dist="35915" dir="8100000" algn="ctr" rotWithShape="0">
              <a:srgbClr val="000000">
                <a:alpha val="75000"/>
              </a:srgbClr>
            </a:outerShdw>
          </a:effectLst>
        </p:spPr>
        <p:txBody>
          <a:bodyPr/>
          <a:lstStyle>
            <a:lvl1pPr algn="ctr">
              <a:defRPr/>
            </a:lvl1pPr>
          </a:lstStyle>
          <a:p>
            <a:pPr lvl="0"/>
            <a:r>
              <a:rPr lang="en-US" noProof="0"/>
              <a:t>Click to edit Master title style</a:t>
            </a:r>
          </a:p>
        </p:txBody>
      </p:sp>
      <p:sp>
        <p:nvSpPr>
          <p:cNvPr id="138243" name="Rectangle 3"/>
          <p:cNvSpPr>
            <a:spLocks noGrp="1" noChangeArrowheads="1"/>
          </p:cNvSpPr>
          <p:nvPr>
            <p:ph type="subTitle" idx="1"/>
          </p:nvPr>
        </p:nvSpPr>
        <p:spPr>
          <a:xfrm>
            <a:off x="685800" y="3048000"/>
            <a:ext cx="7772400" cy="1219200"/>
          </a:xfrm>
          <a:effectLst>
            <a:outerShdw blurRad="68580" dist="25399" dir="8100000" algn="ctr" rotWithShape="0">
              <a:srgbClr val="000000">
                <a:alpha val="75000"/>
              </a:srgbClr>
            </a:outerShdw>
          </a:effectLst>
        </p:spPr>
        <p:txBody>
          <a:bodyPr anchor="ct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A2D4AAE-40B1-B040-89B7-37BAD9AC8A15}" type="slidenum">
              <a:rPr lang="en-US"/>
              <a:pPr>
                <a:defRPr/>
              </a:pPr>
              <a:t>‹#›</a:t>
            </a:fld>
            <a:endParaRPr lang="en-US"/>
          </a:p>
        </p:txBody>
      </p:sp>
    </p:spTree>
    <p:extLst>
      <p:ext uri="{BB962C8B-B14F-4D97-AF65-F5344CB8AC3E}">
        <p14:creationId xmlns:p14="http://schemas.microsoft.com/office/powerpoint/2010/main" val="378082219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F1A388-146B-414A-830B-D86247F33CE6}" type="slidenum">
              <a:rPr lang="en-US"/>
              <a:pPr>
                <a:defRPr/>
              </a:pPr>
              <a:t>‹#›</a:t>
            </a:fld>
            <a:endParaRPr lang="en-US"/>
          </a:p>
        </p:txBody>
      </p:sp>
    </p:spTree>
    <p:extLst>
      <p:ext uri="{BB962C8B-B14F-4D97-AF65-F5344CB8AC3E}">
        <p14:creationId xmlns:p14="http://schemas.microsoft.com/office/powerpoint/2010/main" val="386947657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439C0A-1BC8-8241-ACB8-E6B741D485BA}" type="slidenum">
              <a:rPr lang="en-US"/>
              <a:pPr>
                <a:defRPr/>
              </a:pPr>
              <a:t>‹#›</a:t>
            </a:fld>
            <a:endParaRPr lang="en-US"/>
          </a:p>
        </p:txBody>
      </p:sp>
    </p:spTree>
    <p:extLst>
      <p:ext uri="{BB962C8B-B14F-4D97-AF65-F5344CB8AC3E}">
        <p14:creationId xmlns:p14="http://schemas.microsoft.com/office/powerpoint/2010/main" val="235437748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E9E11F-ED64-AB4A-BAB8-753F953B080D}" type="slidenum">
              <a:rPr lang="en-US"/>
              <a:pPr>
                <a:defRPr/>
              </a:pPr>
              <a:t>‹#›</a:t>
            </a:fld>
            <a:endParaRPr lang="en-US"/>
          </a:p>
        </p:txBody>
      </p:sp>
    </p:spTree>
    <p:extLst>
      <p:ext uri="{BB962C8B-B14F-4D97-AF65-F5344CB8AC3E}">
        <p14:creationId xmlns:p14="http://schemas.microsoft.com/office/powerpoint/2010/main" val="222852365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39311A1-09DE-8B40-8FAF-9AC5566318C6}" type="slidenum">
              <a:rPr lang="en-US"/>
              <a:pPr>
                <a:defRPr/>
              </a:pPr>
              <a:t>‹#›</a:t>
            </a:fld>
            <a:endParaRPr lang="en-US"/>
          </a:p>
        </p:txBody>
      </p:sp>
    </p:spTree>
    <p:extLst>
      <p:ext uri="{BB962C8B-B14F-4D97-AF65-F5344CB8AC3E}">
        <p14:creationId xmlns:p14="http://schemas.microsoft.com/office/powerpoint/2010/main" val="341218249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6B9A9EC-7365-CD4A-87A3-8C7E16E2CCCC}" type="slidenum">
              <a:rPr lang="en-US"/>
              <a:pPr>
                <a:defRPr/>
              </a:pPr>
              <a:t>‹#›</a:t>
            </a:fld>
            <a:endParaRPr lang="en-US"/>
          </a:p>
        </p:txBody>
      </p:sp>
    </p:spTree>
    <p:extLst>
      <p:ext uri="{BB962C8B-B14F-4D97-AF65-F5344CB8AC3E}">
        <p14:creationId xmlns:p14="http://schemas.microsoft.com/office/powerpoint/2010/main" val="286402196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E62F41-A83E-6449-A572-7EA4E06AE1CB}" type="slidenum">
              <a:rPr lang="en-US"/>
              <a:pPr>
                <a:defRPr/>
              </a:pPr>
              <a:t>‹#›</a:t>
            </a:fld>
            <a:endParaRPr lang="en-US"/>
          </a:p>
        </p:txBody>
      </p:sp>
    </p:spTree>
    <p:extLst>
      <p:ext uri="{BB962C8B-B14F-4D97-AF65-F5344CB8AC3E}">
        <p14:creationId xmlns:p14="http://schemas.microsoft.com/office/powerpoint/2010/main" val="53284615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8414A5-7EA7-C24A-8A14-3C72BFD112CB}" type="slidenum">
              <a:rPr lang="en-US"/>
              <a:pPr>
                <a:defRPr/>
              </a:pPr>
              <a:t>‹#›</a:t>
            </a:fld>
            <a:endParaRPr lang="en-US"/>
          </a:p>
        </p:txBody>
      </p:sp>
    </p:spTree>
    <p:extLst>
      <p:ext uri="{BB962C8B-B14F-4D97-AF65-F5344CB8AC3E}">
        <p14:creationId xmlns:p14="http://schemas.microsoft.com/office/powerpoint/2010/main" val="36130765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8FAA9CD-2319-254A-900A-3AB4646591F7}" type="slidenum">
              <a:rPr lang="en-US"/>
              <a:pPr>
                <a:defRPr/>
              </a:pPr>
              <a:t>‹#›</a:t>
            </a:fld>
            <a:endParaRPr lang="en-US"/>
          </a:p>
        </p:txBody>
      </p:sp>
    </p:spTree>
    <p:extLst>
      <p:ext uri="{BB962C8B-B14F-4D97-AF65-F5344CB8AC3E}">
        <p14:creationId xmlns:p14="http://schemas.microsoft.com/office/powerpoint/2010/main" val="173526253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F7E17E-080B-5546-8D55-783FAEA9E787}" type="slidenum">
              <a:rPr lang="en-US"/>
              <a:pPr>
                <a:defRPr/>
              </a:pPr>
              <a:t>‹#›</a:t>
            </a:fld>
            <a:endParaRPr lang="en-US"/>
          </a:p>
        </p:txBody>
      </p:sp>
    </p:spTree>
    <p:extLst>
      <p:ext uri="{BB962C8B-B14F-4D97-AF65-F5344CB8AC3E}">
        <p14:creationId xmlns:p14="http://schemas.microsoft.com/office/powerpoint/2010/main" val="399424887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4DEFB7-EB4C-CC4C-94D2-325A0072823A}" type="slidenum">
              <a:rPr lang="en-US"/>
              <a:pPr>
                <a:defRPr/>
              </a:pPr>
              <a:t>‹#›</a:t>
            </a:fld>
            <a:endParaRPr lang="en-US"/>
          </a:p>
        </p:txBody>
      </p:sp>
    </p:spTree>
    <p:extLst>
      <p:ext uri="{BB962C8B-B14F-4D97-AF65-F5344CB8AC3E}">
        <p14:creationId xmlns:p14="http://schemas.microsoft.com/office/powerpoint/2010/main" val="16504536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418C3B-637C-D04D-801B-EC2B902F02CD}" type="slidenum">
              <a:rPr lang="en-US"/>
              <a:pPr>
                <a:defRPr/>
              </a:pPr>
              <a:t>‹#›</a:t>
            </a:fld>
            <a:endParaRPr lang="en-US"/>
          </a:p>
        </p:txBody>
      </p:sp>
    </p:spTree>
    <p:extLst>
      <p:ext uri="{BB962C8B-B14F-4D97-AF65-F5344CB8AC3E}">
        <p14:creationId xmlns:p14="http://schemas.microsoft.com/office/powerpoint/2010/main" val="32979697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573257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319845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760965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758921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067391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461405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33076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2425587-DB21-3343-B59A-5790962730DC}" type="slidenum">
              <a:rPr lang="en-US"/>
              <a:pPr>
                <a:defRPr/>
              </a:pPr>
              <a:t>‹#›</a:t>
            </a:fld>
            <a:endParaRPr lang="en-US"/>
          </a:p>
        </p:txBody>
      </p:sp>
    </p:spTree>
    <p:extLst>
      <p:ext uri="{BB962C8B-B14F-4D97-AF65-F5344CB8AC3E}">
        <p14:creationId xmlns:p14="http://schemas.microsoft.com/office/powerpoint/2010/main" val="272766682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639970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342903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612745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287410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363298857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352818141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73928525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371654225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135816891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3660991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2FE4424-EB26-B04F-B567-FCD60CC0220C}" type="slidenum">
              <a:rPr lang="en-US"/>
              <a:pPr>
                <a:defRPr/>
              </a:pPr>
              <a:t>‹#›</a:t>
            </a:fld>
            <a:endParaRPr lang="en-US"/>
          </a:p>
        </p:txBody>
      </p:sp>
    </p:spTree>
    <p:extLst>
      <p:ext uri="{BB962C8B-B14F-4D97-AF65-F5344CB8AC3E}">
        <p14:creationId xmlns:p14="http://schemas.microsoft.com/office/powerpoint/2010/main" val="84892907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367790201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218405527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121609242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212325159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422250360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891" tIns="45946" rIns="91891" bIns="4594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378357727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133421294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21" indent="0">
              <a:buNone/>
              <a:defRPr sz="1800"/>
            </a:lvl2pPr>
            <a:lvl3pPr marL="912645" indent="0">
              <a:buNone/>
              <a:defRPr sz="1600"/>
            </a:lvl3pPr>
            <a:lvl4pPr marL="1368948" indent="0">
              <a:buNone/>
              <a:defRPr sz="1400"/>
            </a:lvl4pPr>
            <a:lvl5pPr marL="1825284" indent="0">
              <a:buNone/>
              <a:defRPr sz="1400"/>
            </a:lvl5pPr>
            <a:lvl6pPr marL="2281584" indent="0">
              <a:buNone/>
              <a:defRPr sz="1400"/>
            </a:lvl6pPr>
            <a:lvl7pPr marL="2737897" indent="0">
              <a:buNone/>
              <a:defRPr sz="1400"/>
            </a:lvl7pPr>
            <a:lvl8pPr marL="3194209" indent="0">
              <a:buNone/>
              <a:defRPr sz="1400"/>
            </a:lvl8pPr>
            <a:lvl9pPr marL="3650531"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142452636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230571603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4" y="1535113"/>
            <a:ext cx="4041775" cy="639762"/>
          </a:xfrm>
        </p:spPr>
        <p:txBody>
          <a:bodyPr anchor="b"/>
          <a:lstStyle>
            <a:lvl1pPr marL="0" indent="0">
              <a:buNone/>
              <a:defRPr sz="2400" b="1"/>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40772871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4998" indent="0" algn="ctr">
              <a:buNone/>
              <a:defRPr>
                <a:solidFill>
                  <a:schemeClr val="tx1">
                    <a:tint val="75000"/>
                  </a:schemeClr>
                </a:solidFill>
              </a:defRPr>
            </a:lvl2pPr>
            <a:lvl3pPr marL="909996" indent="0" algn="ctr">
              <a:buNone/>
              <a:defRPr>
                <a:solidFill>
                  <a:schemeClr val="tx1">
                    <a:tint val="75000"/>
                  </a:schemeClr>
                </a:solidFill>
              </a:defRPr>
            </a:lvl3pPr>
            <a:lvl4pPr marL="1364972" indent="0" algn="ctr">
              <a:buNone/>
              <a:defRPr>
                <a:solidFill>
                  <a:schemeClr val="tx1">
                    <a:tint val="75000"/>
                  </a:schemeClr>
                </a:solidFill>
              </a:defRPr>
            </a:lvl4pPr>
            <a:lvl5pPr marL="1819980" indent="0" algn="ctr">
              <a:buNone/>
              <a:defRPr>
                <a:solidFill>
                  <a:schemeClr val="tx1">
                    <a:tint val="75000"/>
                  </a:schemeClr>
                </a:solidFill>
              </a:defRPr>
            </a:lvl5pPr>
            <a:lvl6pPr marL="2274953" indent="0" algn="ctr">
              <a:buNone/>
              <a:defRPr>
                <a:solidFill>
                  <a:schemeClr val="tx1">
                    <a:tint val="75000"/>
                  </a:schemeClr>
                </a:solidFill>
              </a:defRPr>
            </a:lvl6pPr>
            <a:lvl7pPr marL="2729942" indent="0" algn="ctr">
              <a:buNone/>
              <a:defRPr>
                <a:solidFill>
                  <a:schemeClr val="tx1">
                    <a:tint val="75000"/>
                  </a:schemeClr>
                </a:solidFill>
              </a:defRPr>
            </a:lvl7pPr>
            <a:lvl8pPr marL="3184932" indent="0" algn="ctr">
              <a:buNone/>
              <a:defRPr>
                <a:solidFill>
                  <a:schemeClr val="tx1">
                    <a:tint val="75000"/>
                  </a:schemeClr>
                </a:solidFill>
              </a:defRPr>
            </a:lvl8pPr>
            <a:lvl9pPr marL="363992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50360500-CCBC-4D3B-8A83-2F712E2594AD}" type="datetimeFigureOut">
              <a:rPr lang="en-US"/>
              <a:pPr>
                <a:defRPr/>
              </a:pPr>
              <a:t>9/10/23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FAD1EAD1-4509-4B42-A5F2-5FE009441FB7}" type="slidenum">
              <a:rPr lang="en-US"/>
              <a:pPr>
                <a:defRPr/>
              </a:pPr>
              <a:t>‹#›</a:t>
            </a:fld>
            <a:endParaRPr lang="en-US"/>
          </a:p>
        </p:txBody>
      </p:sp>
    </p:spTree>
    <p:extLst>
      <p:ext uri="{BB962C8B-B14F-4D97-AF65-F5344CB8AC3E}">
        <p14:creationId xmlns:p14="http://schemas.microsoft.com/office/powerpoint/2010/main" val="382908745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121309014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420462518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9" y="1435101"/>
            <a:ext cx="3008313" cy="4691063"/>
          </a:xfrm>
        </p:spPr>
        <p:txBody>
          <a:bodyPr/>
          <a:lstStyle>
            <a:lvl1pPr marL="0" indent="0">
              <a:buNone/>
              <a:defRPr sz="1400"/>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264215642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21" indent="0">
              <a:buNone/>
              <a:defRPr sz="2800"/>
            </a:lvl2pPr>
            <a:lvl3pPr marL="912645" indent="0">
              <a:buNone/>
              <a:defRPr sz="2400"/>
            </a:lvl3pPr>
            <a:lvl4pPr marL="1368948" indent="0">
              <a:buNone/>
              <a:defRPr sz="2000"/>
            </a:lvl4pPr>
            <a:lvl5pPr marL="1825284" indent="0">
              <a:buNone/>
              <a:defRPr sz="2000"/>
            </a:lvl5pPr>
            <a:lvl6pPr marL="2281584" indent="0">
              <a:buNone/>
              <a:defRPr sz="2000"/>
            </a:lvl6pPr>
            <a:lvl7pPr marL="2737897" indent="0">
              <a:buNone/>
              <a:defRPr sz="2000"/>
            </a:lvl7pPr>
            <a:lvl8pPr marL="3194209" indent="0">
              <a:buNone/>
              <a:defRPr sz="2000"/>
            </a:lvl8pPr>
            <a:lvl9pPr marL="365053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128571553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426521065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116457968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251742054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67A7554-4421-564F-9D6F-D85D560BAF21}" type="slidenum">
              <a:rPr lang="en-US"/>
              <a:pPr>
                <a:defRPr/>
              </a:pPr>
              <a:t>‹#›</a:t>
            </a:fld>
            <a:endParaRPr lang="en-US"/>
          </a:p>
        </p:txBody>
      </p:sp>
    </p:spTree>
    <p:extLst>
      <p:ext uri="{BB962C8B-B14F-4D97-AF65-F5344CB8AC3E}">
        <p14:creationId xmlns:p14="http://schemas.microsoft.com/office/powerpoint/2010/main" val="346972882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D4909F6-30E0-2F4A-9A9D-4C04C4C87004}" type="slidenum">
              <a:rPr lang="en-US"/>
              <a:pPr>
                <a:defRPr/>
              </a:pPr>
              <a:t>‹#›</a:t>
            </a:fld>
            <a:endParaRPr lang="en-US"/>
          </a:p>
        </p:txBody>
      </p:sp>
    </p:spTree>
    <p:extLst>
      <p:ext uri="{BB962C8B-B14F-4D97-AF65-F5344CB8AC3E}">
        <p14:creationId xmlns:p14="http://schemas.microsoft.com/office/powerpoint/2010/main" val="417665236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08367FB-2BC2-9642-A251-73A5B4249281}" type="slidenum">
              <a:rPr lang="en-US"/>
              <a:pPr>
                <a:defRPr/>
              </a:pPr>
              <a:t>‹#›</a:t>
            </a:fld>
            <a:endParaRPr lang="en-US"/>
          </a:p>
        </p:txBody>
      </p:sp>
    </p:spTree>
    <p:extLst>
      <p:ext uri="{BB962C8B-B14F-4D97-AF65-F5344CB8AC3E}">
        <p14:creationId xmlns:p14="http://schemas.microsoft.com/office/powerpoint/2010/main" val="27945124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50360500-CCBC-4D3B-8A83-2F712E2594AD}" type="datetimeFigureOut">
              <a:rPr lang="en-US"/>
              <a:pPr>
                <a:defRPr/>
              </a:pPr>
              <a:t>9/10/23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5255C1C-66C1-FE44-B19E-0B0246FB80DB}" type="slidenum">
              <a:rPr lang="en-US"/>
              <a:pPr>
                <a:defRPr/>
              </a:pPr>
              <a:t>‹#›</a:t>
            </a:fld>
            <a:endParaRPr lang="en-US"/>
          </a:p>
        </p:txBody>
      </p:sp>
    </p:spTree>
    <p:extLst>
      <p:ext uri="{BB962C8B-B14F-4D97-AF65-F5344CB8AC3E}">
        <p14:creationId xmlns:p14="http://schemas.microsoft.com/office/powerpoint/2010/main" val="283896653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317286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37FD37-0D7B-8B45-865A-FFAA121A6C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5534033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16ABF0-01F8-D845-AEDE-A0CDCAB0B4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5609024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640772-611F-5F40-8D3D-B60C23DFFF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4350363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27E4F4-5F74-1841-B97A-DDFA18D75C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250787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519FDB-DACE-5E45-9E70-8744DD579B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5484762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0315E8-F980-1D4D-BB1A-338F035B6A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5500376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10E331C-E8F7-474D-A71A-999EEFAEDA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8356574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039653-314D-A74C-9033-C855E32A61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9571780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06D930-43FB-6540-AD51-173907E3A3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99758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4998" indent="0">
              <a:buNone/>
              <a:defRPr sz="1800">
                <a:solidFill>
                  <a:schemeClr val="tx1">
                    <a:tint val="75000"/>
                  </a:schemeClr>
                </a:solidFill>
              </a:defRPr>
            </a:lvl2pPr>
            <a:lvl3pPr marL="909996" indent="0">
              <a:buNone/>
              <a:defRPr sz="1600">
                <a:solidFill>
                  <a:schemeClr val="tx1">
                    <a:tint val="75000"/>
                  </a:schemeClr>
                </a:solidFill>
              </a:defRPr>
            </a:lvl3pPr>
            <a:lvl4pPr marL="1364972" indent="0">
              <a:buNone/>
              <a:defRPr sz="1400">
                <a:solidFill>
                  <a:schemeClr val="tx1">
                    <a:tint val="75000"/>
                  </a:schemeClr>
                </a:solidFill>
              </a:defRPr>
            </a:lvl4pPr>
            <a:lvl5pPr marL="1819980" indent="0">
              <a:buNone/>
              <a:defRPr sz="1400">
                <a:solidFill>
                  <a:schemeClr val="tx1">
                    <a:tint val="75000"/>
                  </a:schemeClr>
                </a:solidFill>
              </a:defRPr>
            </a:lvl5pPr>
            <a:lvl6pPr marL="2274953" indent="0">
              <a:buNone/>
              <a:defRPr sz="1400">
                <a:solidFill>
                  <a:schemeClr val="tx1">
                    <a:tint val="75000"/>
                  </a:schemeClr>
                </a:solidFill>
              </a:defRPr>
            </a:lvl6pPr>
            <a:lvl7pPr marL="2729942" indent="0">
              <a:buNone/>
              <a:defRPr sz="1400">
                <a:solidFill>
                  <a:schemeClr val="tx1">
                    <a:tint val="75000"/>
                  </a:schemeClr>
                </a:solidFill>
              </a:defRPr>
            </a:lvl7pPr>
            <a:lvl8pPr marL="3184932" indent="0">
              <a:buNone/>
              <a:defRPr sz="1400">
                <a:solidFill>
                  <a:schemeClr val="tx1">
                    <a:tint val="75000"/>
                  </a:schemeClr>
                </a:solidFill>
              </a:defRPr>
            </a:lvl8pPr>
            <a:lvl9pPr marL="363992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50360500-CCBC-4D3B-8A83-2F712E2594AD}" type="datetimeFigureOut">
              <a:rPr lang="en-US"/>
              <a:pPr>
                <a:defRPr/>
              </a:pPr>
              <a:t>9/10/23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A0EAD9D-6259-3947-99EA-EF491257F87D}" type="slidenum">
              <a:rPr lang="en-US"/>
              <a:pPr>
                <a:defRPr/>
              </a:pPr>
              <a:t>‹#›</a:t>
            </a:fld>
            <a:endParaRPr lang="en-US"/>
          </a:p>
        </p:txBody>
      </p:sp>
    </p:spTree>
    <p:extLst>
      <p:ext uri="{BB962C8B-B14F-4D97-AF65-F5344CB8AC3E}">
        <p14:creationId xmlns:p14="http://schemas.microsoft.com/office/powerpoint/2010/main" val="95610075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839FC6-D80D-6442-BFCC-688853C782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37610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EEC028-E1AC-C047-954D-DA39972814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921247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17152E1-34B1-9444-A6CD-A865810000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6307606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0883586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82A5D07-F779-E94F-AB73-D82864CE4AC2}"/>
              </a:ext>
            </a:extLst>
          </p:cNvPr>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a:extLst>
              <a:ext uri="{FF2B5EF4-FFF2-40B4-BE49-F238E27FC236}">
                <a16:creationId xmlns:a16="http://schemas.microsoft.com/office/drawing/2014/main" id="{550A16D3-9689-F943-9295-6DDA56D06916}"/>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a:extLst>
              <a:ext uri="{FF2B5EF4-FFF2-40B4-BE49-F238E27FC236}">
                <a16:creationId xmlns:a16="http://schemas.microsoft.com/office/drawing/2014/main" id="{F414FBF3-40BF-7043-88E7-484105007510}"/>
              </a:ext>
            </a:extLst>
          </p:cNvPr>
          <p:cNvSpPr>
            <a:spLocks noGrp="1" noChangeArrowheads="1"/>
          </p:cNvSpPr>
          <p:nvPr>
            <p:ph type="sldNum" sz="quarter" idx="12"/>
          </p:nvPr>
        </p:nvSpPr>
        <p:spPr>
          <a:ln/>
        </p:spPr>
        <p:txBody>
          <a:bodyPr/>
          <a:lstStyle>
            <a:lvl1pPr>
              <a:defRPr/>
            </a:lvl1pPr>
          </a:lstStyle>
          <a:p>
            <a:fld id="{421CCE74-EAFC-EB47-81E5-DEF96366EB5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3693869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1"/>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19" indent="0" algn="ctr">
              <a:buNone/>
              <a:defRPr/>
            </a:lvl2pPr>
            <a:lvl3pPr marL="642238" indent="0" algn="ctr">
              <a:buNone/>
              <a:defRPr/>
            </a:lvl3pPr>
            <a:lvl4pPr marL="963359" indent="0" algn="ctr">
              <a:buNone/>
              <a:defRPr/>
            </a:lvl4pPr>
            <a:lvl5pPr marL="1284476" indent="0" algn="ctr">
              <a:buNone/>
              <a:defRPr/>
            </a:lvl5pPr>
            <a:lvl6pPr marL="1605603" indent="0" algn="ctr">
              <a:buNone/>
              <a:defRPr/>
            </a:lvl6pPr>
            <a:lvl7pPr marL="1926722" indent="0" algn="ctr">
              <a:buNone/>
              <a:defRPr/>
            </a:lvl7pPr>
            <a:lvl8pPr marL="2247848" indent="0" algn="ctr">
              <a:buNone/>
              <a:defRPr/>
            </a:lvl8pPr>
            <a:lvl9pPr marL="2568953"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426460984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107136038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1" y="4406426"/>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1" y="2907086"/>
            <a:ext cx="7772009" cy="1499316"/>
          </a:xfrm>
        </p:spPr>
        <p:txBody>
          <a:bodyPr anchor="b"/>
          <a:lstStyle>
            <a:lvl1pPr marL="0" indent="0">
              <a:buNone/>
              <a:defRPr sz="1400"/>
            </a:lvl1pPr>
            <a:lvl2pPr marL="321119" indent="0">
              <a:buNone/>
              <a:defRPr sz="1300"/>
            </a:lvl2pPr>
            <a:lvl3pPr marL="642238" indent="0">
              <a:buNone/>
              <a:defRPr sz="1100"/>
            </a:lvl3pPr>
            <a:lvl4pPr marL="963359" indent="0">
              <a:buNone/>
              <a:defRPr sz="1000"/>
            </a:lvl4pPr>
            <a:lvl5pPr marL="1284476" indent="0">
              <a:buNone/>
              <a:defRPr sz="1000"/>
            </a:lvl5pPr>
            <a:lvl6pPr marL="1605603" indent="0">
              <a:buNone/>
              <a:defRPr sz="1000"/>
            </a:lvl6pPr>
            <a:lvl7pPr marL="1926722" indent="0">
              <a:buNone/>
              <a:defRPr sz="1000"/>
            </a:lvl7pPr>
            <a:lvl8pPr marL="2247848" indent="0">
              <a:buNone/>
              <a:defRPr sz="1000"/>
            </a:lvl8pPr>
            <a:lvl9pPr marL="2568953"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375513250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2" y="1125348"/>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8"/>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116367892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7" y="1535040"/>
            <a:ext cx="4040061"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7"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16226815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50360500-CCBC-4D3B-8A83-2F712E2594AD}" type="datetimeFigureOut">
              <a:rPr lang="en-US"/>
              <a:pPr>
                <a:defRPr/>
              </a:pPr>
              <a:t>9/10/23</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1BCE0EE9-8670-7445-8785-F37E9DACF09E}" type="slidenum">
              <a:rPr lang="en-US"/>
              <a:pPr>
                <a:defRPr/>
              </a:pPr>
              <a:t>‹#›</a:t>
            </a:fld>
            <a:endParaRPr lang="en-US"/>
          </a:p>
        </p:txBody>
      </p:sp>
    </p:spTree>
    <p:extLst>
      <p:ext uri="{BB962C8B-B14F-4D97-AF65-F5344CB8AC3E}">
        <p14:creationId xmlns:p14="http://schemas.microsoft.com/office/powerpoint/2010/main" val="264531973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104488391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6486521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7" y="1434565"/>
            <a:ext cx="3007439" cy="4691082"/>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10225913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2"/>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4"/>
            <a:ext cx="5486846" cy="4115023"/>
          </a:xfrm>
        </p:spPr>
        <p:txBody>
          <a:bodyPr/>
          <a:lstStyle>
            <a:lvl1pPr marL="0" indent="0">
              <a:buNone/>
              <a:defRPr sz="2300"/>
            </a:lvl1pPr>
            <a:lvl2pPr marL="321119" indent="0">
              <a:buNone/>
              <a:defRPr sz="2000"/>
            </a:lvl2pPr>
            <a:lvl3pPr marL="642238" indent="0">
              <a:buNone/>
              <a:defRPr sz="1700"/>
            </a:lvl3pPr>
            <a:lvl4pPr marL="963359" indent="0">
              <a:buNone/>
              <a:defRPr sz="1400"/>
            </a:lvl4pPr>
            <a:lvl5pPr marL="1284476" indent="0">
              <a:buNone/>
              <a:defRPr sz="1400"/>
            </a:lvl5pPr>
            <a:lvl6pPr marL="1605603" indent="0">
              <a:buNone/>
              <a:defRPr sz="1400"/>
            </a:lvl6pPr>
            <a:lvl7pPr marL="1926722" indent="0">
              <a:buNone/>
              <a:defRPr sz="1400"/>
            </a:lvl7pPr>
            <a:lvl8pPr marL="2247848" indent="0">
              <a:buNone/>
              <a:defRPr sz="1400"/>
            </a:lvl8pPr>
            <a:lvl9pPr marL="2568953" indent="0">
              <a:buNone/>
              <a:defRPr sz="1400"/>
            </a:lvl9pPr>
          </a:lstStyle>
          <a:p>
            <a:endParaRPr lang="en-US"/>
          </a:p>
        </p:txBody>
      </p:sp>
      <p:sp>
        <p:nvSpPr>
          <p:cNvPr id="4" name="Text Placeholder 3"/>
          <p:cNvSpPr>
            <a:spLocks noGrp="1"/>
          </p:cNvSpPr>
          <p:nvPr>
            <p:ph type="body" sz="half" idx="2"/>
          </p:nvPr>
        </p:nvSpPr>
        <p:spPr>
          <a:xfrm>
            <a:off x="1791738" y="5367640"/>
            <a:ext cx="5486846" cy="804919"/>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241978926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249701861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342588837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15" tIns="45958" rIns="91915" bIns="4595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pPr>
                <a:defRPr/>
              </a:pPr>
              <a:t>‹#›</a:t>
            </a:fld>
            <a:endParaRPr lang="en-US"/>
          </a:p>
        </p:txBody>
      </p:sp>
    </p:spTree>
    <p:extLst>
      <p:ext uri="{BB962C8B-B14F-4D97-AF65-F5344CB8AC3E}">
        <p14:creationId xmlns:p14="http://schemas.microsoft.com/office/powerpoint/2010/main" val="245477786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pPr>
                <a:defRPr/>
              </a:pPr>
              <a:t>‹#›</a:t>
            </a:fld>
            <a:endParaRPr lang="en-US"/>
          </a:p>
        </p:txBody>
      </p:sp>
    </p:spTree>
    <p:extLst>
      <p:ext uri="{BB962C8B-B14F-4D97-AF65-F5344CB8AC3E}">
        <p14:creationId xmlns:p14="http://schemas.microsoft.com/office/powerpoint/2010/main" val="227683940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pPr>
                <a:defRPr/>
              </a:pPr>
              <a:t>‹#›</a:t>
            </a:fld>
            <a:endParaRPr lang="en-US"/>
          </a:p>
        </p:txBody>
      </p:sp>
    </p:spTree>
    <p:extLst>
      <p:ext uri="{BB962C8B-B14F-4D97-AF65-F5344CB8AC3E}">
        <p14:creationId xmlns:p14="http://schemas.microsoft.com/office/powerpoint/2010/main" val="327554837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pPr>
                <a:defRPr/>
              </a:pPr>
              <a:t>‹#›</a:t>
            </a:fld>
            <a:endParaRPr lang="en-US"/>
          </a:p>
        </p:txBody>
      </p:sp>
    </p:spTree>
    <p:extLst>
      <p:ext uri="{BB962C8B-B14F-4D97-AF65-F5344CB8AC3E}">
        <p14:creationId xmlns:p14="http://schemas.microsoft.com/office/powerpoint/2010/main" val="15818301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50360500-CCBC-4D3B-8A83-2F712E2594AD}" type="datetimeFigureOut">
              <a:rPr lang="en-US"/>
              <a:pPr>
                <a:defRPr/>
              </a:pPr>
              <a:t>9/10/23</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C00B30A-0F1B-AC45-8819-2EB9C5A8CC37}" type="slidenum">
              <a:rPr lang="en-US"/>
              <a:pPr>
                <a:defRPr/>
              </a:pPr>
              <a:t>‹#›</a:t>
            </a:fld>
            <a:endParaRPr lang="en-US"/>
          </a:p>
        </p:txBody>
      </p:sp>
    </p:spTree>
    <p:extLst>
      <p:ext uri="{BB962C8B-B14F-4D97-AF65-F5344CB8AC3E}">
        <p14:creationId xmlns:p14="http://schemas.microsoft.com/office/powerpoint/2010/main" val="329015055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pPr>
                <a:defRPr/>
              </a:pPr>
              <a:t>‹#›</a:t>
            </a:fld>
            <a:endParaRPr lang="en-US"/>
          </a:p>
        </p:txBody>
      </p:sp>
    </p:spTree>
    <p:extLst>
      <p:ext uri="{BB962C8B-B14F-4D97-AF65-F5344CB8AC3E}">
        <p14:creationId xmlns:p14="http://schemas.microsoft.com/office/powerpoint/2010/main" val="186796184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pPr>
                <a:defRPr/>
              </a:pPr>
              <a:t>‹#›</a:t>
            </a:fld>
            <a:endParaRPr lang="en-US"/>
          </a:p>
        </p:txBody>
      </p:sp>
    </p:spTree>
    <p:extLst>
      <p:ext uri="{BB962C8B-B14F-4D97-AF65-F5344CB8AC3E}">
        <p14:creationId xmlns:p14="http://schemas.microsoft.com/office/powerpoint/2010/main" val="282992571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pPr>
                <a:defRPr/>
              </a:pPr>
              <a:t>‹#›</a:t>
            </a:fld>
            <a:endParaRPr lang="en-US"/>
          </a:p>
        </p:txBody>
      </p:sp>
    </p:spTree>
    <p:extLst>
      <p:ext uri="{BB962C8B-B14F-4D97-AF65-F5344CB8AC3E}">
        <p14:creationId xmlns:p14="http://schemas.microsoft.com/office/powerpoint/2010/main" val="168547102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pPr>
                <a:defRPr/>
              </a:pPr>
              <a:t>‹#›</a:t>
            </a:fld>
            <a:endParaRPr lang="en-US"/>
          </a:p>
        </p:txBody>
      </p:sp>
    </p:spTree>
    <p:extLst>
      <p:ext uri="{BB962C8B-B14F-4D97-AF65-F5344CB8AC3E}">
        <p14:creationId xmlns:p14="http://schemas.microsoft.com/office/powerpoint/2010/main" val="238269267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pPr>
                <a:defRPr/>
              </a:pPr>
              <a:t>‹#›</a:t>
            </a:fld>
            <a:endParaRPr lang="en-US"/>
          </a:p>
        </p:txBody>
      </p:sp>
    </p:spTree>
    <p:extLst>
      <p:ext uri="{BB962C8B-B14F-4D97-AF65-F5344CB8AC3E}">
        <p14:creationId xmlns:p14="http://schemas.microsoft.com/office/powerpoint/2010/main" val="232363295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pPr>
                <a:defRPr/>
              </a:pPr>
              <a:t>‹#›</a:t>
            </a:fld>
            <a:endParaRPr lang="en-US"/>
          </a:p>
        </p:txBody>
      </p:sp>
    </p:spTree>
    <p:extLst>
      <p:ext uri="{BB962C8B-B14F-4D97-AF65-F5344CB8AC3E}">
        <p14:creationId xmlns:p14="http://schemas.microsoft.com/office/powerpoint/2010/main" val="284799121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pPr>
                <a:defRPr/>
              </a:pPr>
              <a:t>‹#›</a:t>
            </a:fld>
            <a:endParaRPr lang="en-US"/>
          </a:p>
        </p:txBody>
      </p:sp>
    </p:spTree>
    <p:extLst>
      <p:ext uri="{BB962C8B-B14F-4D97-AF65-F5344CB8AC3E}">
        <p14:creationId xmlns:p14="http://schemas.microsoft.com/office/powerpoint/2010/main" val="385483802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pPr>
                <a:defRPr/>
              </a:pPr>
              <a:t>‹#›</a:t>
            </a:fld>
            <a:endParaRPr lang="en-US"/>
          </a:p>
        </p:txBody>
      </p:sp>
    </p:spTree>
    <p:extLst>
      <p:ext uri="{BB962C8B-B14F-4D97-AF65-F5344CB8AC3E}">
        <p14:creationId xmlns:p14="http://schemas.microsoft.com/office/powerpoint/2010/main" val="369661309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B605C6B5-F4DB-1F4C-932D-1C3F33EBCEB3}" type="datetimeFigureOut">
              <a:rPr lang="en-US"/>
              <a:pPr>
                <a:defRPr/>
              </a:pPr>
              <a:t>9/10/23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128396494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A920D1DA-1396-DE4C-98B0-7F410662FBFA}" type="datetimeFigureOut">
              <a:rPr lang="en-US"/>
              <a:pPr>
                <a:defRPr/>
              </a:pPr>
              <a:t>9/10/23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42635604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50360500-CCBC-4D3B-8A83-2F712E2594AD}" type="datetimeFigureOut">
              <a:rPr lang="en-US"/>
              <a:pPr>
                <a:defRPr/>
              </a:pPr>
              <a:t>9/10/23</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9596AF1-862B-C44E-8E89-4B3503EF1DB9}" type="slidenum">
              <a:rPr lang="en-US"/>
              <a:pPr>
                <a:defRPr/>
              </a:pPr>
              <a:t>‹#›</a:t>
            </a:fld>
            <a:endParaRPr lang="en-US"/>
          </a:p>
        </p:txBody>
      </p:sp>
    </p:spTree>
    <p:extLst>
      <p:ext uri="{BB962C8B-B14F-4D97-AF65-F5344CB8AC3E}">
        <p14:creationId xmlns:p14="http://schemas.microsoft.com/office/powerpoint/2010/main" val="1560232424"/>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3D5C99D4-A2F5-9442-9C31-7D46F4EA01A2}" type="datetimeFigureOut">
              <a:rPr lang="en-US"/>
              <a:pPr>
                <a:defRPr/>
              </a:pPr>
              <a:t>9/10/23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12219505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2CB989B6-1DDC-4E41-B776-C10A5F62469B}" type="datetimeFigureOut">
              <a:rPr lang="en-US"/>
              <a:pPr>
                <a:defRPr/>
              </a:pPr>
              <a:t>9/10/23</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94910592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E94C0690-9A53-0942-BCC5-6A138EF6A454}" type="datetimeFigureOut">
              <a:rPr lang="en-US"/>
              <a:pPr>
                <a:defRPr/>
              </a:pPr>
              <a:t>9/10/23</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354447485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08E9111D-008A-5D4C-80E1-67A0B0076F6E}" type="datetimeFigureOut">
              <a:rPr lang="en-US"/>
              <a:pPr>
                <a:defRPr/>
              </a:pPr>
              <a:t>9/10/23</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295314998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05EB222C-B7E7-1F4A-A282-F664BAC7BDB2}" type="datetimeFigureOut">
              <a:rPr lang="en-US"/>
              <a:pPr>
                <a:defRPr/>
              </a:pPr>
              <a:t>9/10/23</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300610423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CE0A1A91-BB72-DF49-BCC6-DBAAF342085B}" type="datetimeFigureOut">
              <a:rPr lang="en-US"/>
              <a:pPr>
                <a:defRPr/>
              </a:pPr>
              <a:t>9/10/23</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303218621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192B9F1-FB38-5B43-B97F-366718914DDE}" type="datetimeFigureOut">
              <a:rPr lang="en-US"/>
              <a:pPr>
                <a:defRPr/>
              </a:pPr>
              <a:t>9/10/23</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123548164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17731BFF-FAB2-7F4E-BD0D-80B345E6EB0F}" type="datetimeFigureOut">
              <a:rPr lang="en-US"/>
              <a:pPr>
                <a:defRPr/>
              </a:pPr>
              <a:t>9/10/23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4181433604"/>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0E533861-A3B7-1142-B9E0-8DFBB59E64CC}" type="datetimeFigureOut">
              <a:rPr lang="en-US"/>
              <a:pPr>
                <a:defRPr/>
              </a:pPr>
              <a:t>9/10/23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99050353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4675245-4D34-40D3-9B04-A50FB5EF28D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43ECAC-EF81-4276-ABAC-214102A37C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55ACCB-02A6-4DBE-94AA-21EFC18AE34C}"/>
              </a:ext>
            </a:extLst>
          </p:cNvPr>
          <p:cNvSpPr>
            <a:spLocks noGrp="1" noChangeArrowheads="1"/>
          </p:cNvSpPr>
          <p:nvPr>
            <p:ph type="sldNum" sz="quarter" idx="12"/>
          </p:nvPr>
        </p:nvSpPr>
        <p:spPr>
          <a:ln/>
        </p:spPr>
        <p:txBody>
          <a:bodyPr/>
          <a:lstStyle>
            <a:lvl1pPr>
              <a:defRPr/>
            </a:lvl1pPr>
          </a:lstStyle>
          <a:p>
            <a:fld id="{F29FFC87-A075-466B-9294-0F7C22C575C7}" type="slidenum">
              <a:rPr lang="en-US" altLang="en-US"/>
              <a:pPr/>
              <a:t>‹#›</a:t>
            </a:fld>
            <a:endParaRPr lang="en-US" altLang="en-US"/>
          </a:p>
        </p:txBody>
      </p:sp>
    </p:spTree>
    <p:extLst>
      <p:ext uri="{BB962C8B-B14F-4D97-AF65-F5344CB8AC3E}">
        <p14:creationId xmlns:p14="http://schemas.microsoft.com/office/powerpoint/2010/main" val="3875845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pPr>
                <a:defRPr/>
              </a:pPr>
              <a:t>‹#›</a:t>
            </a:fld>
            <a:endParaRPr lang="en-US"/>
          </a:p>
        </p:txBody>
      </p:sp>
    </p:spTree>
    <p:extLst>
      <p:ext uri="{BB962C8B-B14F-4D97-AF65-F5344CB8AC3E}">
        <p14:creationId xmlns:p14="http://schemas.microsoft.com/office/powerpoint/2010/main" val="41303789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50360500-CCBC-4D3B-8A83-2F712E2594AD}" type="datetimeFigureOut">
              <a:rPr lang="en-US"/>
              <a:pPr>
                <a:defRPr/>
              </a:pPr>
              <a:t>9/10/23</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1D076796-98FD-9B49-8621-F5E0E77A4A1E}" type="slidenum">
              <a:rPr lang="en-US"/>
              <a:pPr>
                <a:defRPr/>
              </a:pPr>
              <a:t>‹#›</a:t>
            </a:fld>
            <a:endParaRPr lang="en-US"/>
          </a:p>
        </p:txBody>
      </p:sp>
    </p:spTree>
    <p:extLst>
      <p:ext uri="{BB962C8B-B14F-4D97-AF65-F5344CB8AC3E}">
        <p14:creationId xmlns:p14="http://schemas.microsoft.com/office/powerpoint/2010/main" val="216108910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2BB5278-60CF-4E8D-8690-DF2E621EE9C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3946798-2B9C-4DB4-A3FD-CD60D5D9C2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FC25D31-26DB-4DB0-AA31-0C4DE70951D0}"/>
              </a:ext>
            </a:extLst>
          </p:cNvPr>
          <p:cNvSpPr>
            <a:spLocks noGrp="1" noChangeArrowheads="1"/>
          </p:cNvSpPr>
          <p:nvPr>
            <p:ph type="sldNum" sz="quarter" idx="12"/>
          </p:nvPr>
        </p:nvSpPr>
        <p:spPr>
          <a:ln/>
        </p:spPr>
        <p:txBody>
          <a:bodyPr/>
          <a:lstStyle>
            <a:lvl1pPr>
              <a:defRPr/>
            </a:lvl1pPr>
          </a:lstStyle>
          <a:p>
            <a:fld id="{48CE5A28-2B7B-4CDB-A4E9-9BFF97249FAC}" type="slidenum">
              <a:rPr lang="en-US" altLang="en-US"/>
              <a:pPr/>
              <a:t>‹#›</a:t>
            </a:fld>
            <a:endParaRPr lang="en-US" altLang="en-US"/>
          </a:p>
        </p:txBody>
      </p:sp>
    </p:spTree>
    <p:extLst>
      <p:ext uri="{BB962C8B-B14F-4D97-AF65-F5344CB8AC3E}">
        <p14:creationId xmlns:p14="http://schemas.microsoft.com/office/powerpoint/2010/main" val="2454503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193E690-5797-41F5-82D1-A074CEC58D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92B207F-99F2-4258-B7DE-30258E53B4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5DD8368-714B-425C-92EB-69F05CAE8393}"/>
              </a:ext>
            </a:extLst>
          </p:cNvPr>
          <p:cNvSpPr>
            <a:spLocks noGrp="1" noChangeArrowheads="1"/>
          </p:cNvSpPr>
          <p:nvPr>
            <p:ph type="sldNum" sz="quarter" idx="12"/>
          </p:nvPr>
        </p:nvSpPr>
        <p:spPr>
          <a:ln/>
        </p:spPr>
        <p:txBody>
          <a:bodyPr/>
          <a:lstStyle>
            <a:lvl1pPr>
              <a:defRPr/>
            </a:lvl1pPr>
          </a:lstStyle>
          <a:p>
            <a:fld id="{0FBC0522-F13B-4E7E-8141-FA4E60342BAD}" type="slidenum">
              <a:rPr lang="en-US" altLang="en-US"/>
              <a:pPr/>
              <a:t>‹#›</a:t>
            </a:fld>
            <a:endParaRPr lang="en-US" altLang="en-US"/>
          </a:p>
        </p:txBody>
      </p:sp>
    </p:spTree>
    <p:extLst>
      <p:ext uri="{BB962C8B-B14F-4D97-AF65-F5344CB8AC3E}">
        <p14:creationId xmlns:p14="http://schemas.microsoft.com/office/powerpoint/2010/main" val="426672105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2806F61-28E8-4AE4-8BDB-C3692073BB1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DF00EE-D554-46E4-B40C-49A6E706A4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D5E1198-4FDB-41A9-90DB-E08381C19E84}"/>
              </a:ext>
            </a:extLst>
          </p:cNvPr>
          <p:cNvSpPr>
            <a:spLocks noGrp="1" noChangeArrowheads="1"/>
          </p:cNvSpPr>
          <p:nvPr>
            <p:ph type="sldNum" sz="quarter" idx="12"/>
          </p:nvPr>
        </p:nvSpPr>
        <p:spPr>
          <a:ln/>
        </p:spPr>
        <p:txBody>
          <a:bodyPr/>
          <a:lstStyle>
            <a:lvl1pPr>
              <a:defRPr/>
            </a:lvl1pPr>
          </a:lstStyle>
          <a:p>
            <a:fld id="{F134F442-A887-400E-90FC-998B2A58DEB6}" type="slidenum">
              <a:rPr lang="en-US" altLang="en-US"/>
              <a:pPr/>
              <a:t>‹#›</a:t>
            </a:fld>
            <a:endParaRPr lang="en-US" altLang="en-US"/>
          </a:p>
        </p:txBody>
      </p:sp>
    </p:spTree>
    <p:extLst>
      <p:ext uri="{BB962C8B-B14F-4D97-AF65-F5344CB8AC3E}">
        <p14:creationId xmlns:p14="http://schemas.microsoft.com/office/powerpoint/2010/main" val="194927424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8A81021-D80D-462E-AD3E-0CC2AF1754A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DEED5E3-226B-445A-87D7-CCEA006E69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4EE2752-E49A-4E49-A32F-2200C02B9DCA}"/>
              </a:ext>
            </a:extLst>
          </p:cNvPr>
          <p:cNvSpPr>
            <a:spLocks noGrp="1" noChangeArrowheads="1"/>
          </p:cNvSpPr>
          <p:nvPr>
            <p:ph type="sldNum" sz="quarter" idx="12"/>
          </p:nvPr>
        </p:nvSpPr>
        <p:spPr>
          <a:ln/>
        </p:spPr>
        <p:txBody>
          <a:bodyPr/>
          <a:lstStyle>
            <a:lvl1pPr>
              <a:defRPr/>
            </a:lvl1pPr>
          </a:lstStyle>
          <a:p>
            <a:fld id="{5A6004EF-FE67-491D-8919-C3F9ECF0A055}" type="slidenum">
              <a:rPr lang="en-US" altLang="en-US"/>
              <a:pPr/>
              <a:t>‹#›</a:t>
            </a:fld>
            <a:endParaRPr lang="en-US" altLang="en-US"/>
          </a:p>
        </p:txBody>
      </p:sp>
    </p:spTree>
    <p:extLst>
      <p:ext uri="{BB962C8B-B14F-4D97-AF65-F5344CB8AC3E}">
        <p14:creationId xmlns:p14="http://schemas.microsoft.com/office/powerpoint/2010/main" val="375220372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E7BA565-36A2-4981-B295-C85EDAED741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1D602C4-C0E6-46F0-8CC5-B898370E11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70EC168-2FED-4922-A2DE-589DCAACEB26}"/>
              </a:ext>
            </a:extLst>
          </p:cNvPr>
          <p:cNvSpPr>
            <a:spLocks noGrp="1" noChangeArrowheads="1"/>
          </p:cNvSpPr>
          <p:nvPr>
            <p:ph type="sldNum" sz="quarter" idx="12"/>
          </p:nvPr>
        </p:nvSpPr>
        <p:spPr>
          <a:ln/>
        </p:spPr>
        <p:txBody>
          <a:bodyPr/>
          <a:lstStyle>
            <a:lvl1pPr>
              <a:defRPr/>
            </a:lvl1pPr>
          </a:lstStyle>
          <a:p>
            <a:fld id="{84313798-B05D-4A56-A6C1-F5C39468F8AD}" type="slidenum">
              <a:rPr lang="en-US" altLang="en-US"/>
              <a:pPr/>
              <a:t>‹#›</a:t>
            </a:fld>
            <a:endParaRPr lang="en-US" altLang="en-US"/>
          </a:p>
        </p:txBody>
      </p:sp>
    </p:spTree>
    <p:extLst>
      <p:ext uri="{BB962C8B-B14F-4D97-AF65-F5344CB8AC3E}">
        <p14:creationId xmlns:p14="http://schemas.microsoft.com/office/powerpoint/2010/main" val="192909747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66D752C-6093-4586-B177-B02954F5B80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AACCCEF-4EBB-4F26-AB9B-0356062706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659B541-C115-416A-8642-73516E31E519}"/>
              </a:ext>
            </a:extLst>
          </p:cNvPr>
          <p:cNvSpPr>
            <a:spLocks noGrp="1" noChangeArrowheads="1"/>
          </p:cNvSpPr>
          <p:nvPr>
            <p:ph type="sldNum" sz="quarter" idx="12"/>
          </p:nvPr>
        </p:nvSpPr>
        <p:spPr>
          <a:ln/>
        </p:spPr>
        <p:txBody>
          <a:bodyPr/>
          <a:lstStyle>
            <a:lvl1pPr>
              <a:defRPr/>
            </a:lvl1pPr>
          </a:lstStyle>
          <a:p>
            <a:fld id="{ABD217F0-E398-4C17-8DF7-1643977A88B6}" type="slidenum">
              <a:rPr lang="en-US" altLang="en-US"/>
              <a:pPr/>
              <a:t>‹#›</a:t>
            </a:fld>
            <a:endParaRPr lang="en-US" altLang="en-US"/>
          </a:p>
        </p:txBody>
      </p:sp>
    </p:spTree>
    <p:extLst>
      <p:ext uri="{BB962C8B-B14F-4D97-AF65-F5344CB8AC3E}">
        <p14:creationId xmlns:p14="http://schemas.microsoft.com/office/powerpoint/2010/main" val="243652949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FCD9050-0295-499E-84A2-E321FCC987D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EE269E-8FEF-4944-8413-FD203648AA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FD3018C-546E-46C7-A24D-94FD9443BCCF}"/>
              </a:ext>
            </a:extLst>
          </p:cNvPr>
          <p:cNvSpPr>
            <a:spLocks noGrp="1" noChangeArrowheads="1"/>
          </p:cNvSpPr>
          <p:nvPr>
            <p:ph type="sldNum" sz="quarter" idx="12"/>
          </p:nvPr>
        </p:nvSpPr>
        <p:spPr>
          <a:ln/>
        </p:spPr>
        <p:txBody>
          <a:bodyPr/>
          <a:lstStyle>
            <a:lvl1pPr>
              <a:defRPr/>
            </a:lvl1pPr>
          </a:lstStyle>
          <a:p>
            <a:fld id="{C988C65E-84FF-4D16-AEB0-76F6262E5A0C}" type="slidenum">
              <a:rPr lang="en-US" altLang="en-US"/>
              <a:pPr/>
              <a:t>‹#›</a:t>
            </a:fld>
            <a:endParaRPr lang="en-US" altLang="en-US"/>
          </a:p>
        </p:txBody>
      </p:sp>
    </p:spTree>
    <p:extLst>
      <p:ext uri="{BB962C8B-B14F-4D97-AF65-F5344CB8AC3E}">
        <p14:creationId xmlns:p14="http://schemas.microsoft.com/office/powerpoint/2010/main" val="75782004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BED5CAA-67E2-4F0F-9297-64FE56BF99B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45C1EBF-8C5E-442C-83F0-2CE67F66B5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18A989A-886B-4655-B72A-4723F11CA643}"/>
              </a:ext>
            </a:extLst>
          </p:cNvPr>
          <p:cNvSpPr>
            <a:spLocks noGrp="1" noChangeArrowheads="1"/>
          </p:cNvSpPr>
          <p:nvPr>
            <p:ph type="sldNum" sz="quarter" idx="12"/>
          </p:nvPr>
        </p:nvSpPr>
        <p:spPr>
          <a:ln/>
        </p:spPr>
        <p:txBody>
          <a:bodyPr/>
          <a:lstStyle>
            <a:lvl1pPr>
              <a:defRPr/>
            </a:lvl1pPr>
          </a:lstStyle>
          <a:p>
            <a:fld id="{2E25F54D-028E-441F-ACAB-7169E1B78226}" type="slidenum">
              <a:rPr lang="en-US" altLang="en-US"/>
              <a:pPr/>
              <a:t>‹#›</a:t>
            </a:fld>
            <a:endParaRPr lang="en-US" altLang="en-US"/>
          </a:p>
        </p:txBody>
      </p:sp>
    </p:spTree>
    <p:extLst>
      <p:ext uri="{BB962C8B-B14F-4D97-AF65-F5344CB8AC3E}">
        <p14:creationId xmlns:p14="http://schemas.microsoft.com/office/powerpoint/2010/main" val="206960026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9202F9A-7796-426D-8EB9-6BB3EF83B09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FFD0004-799B-4571-850C-B5F01B67F7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5054C5C-3CEB-49C8-B32E-70EECD62C9FF}"/>
              </a:ext>
            </a:extLst>
          </p:cNvPr>
          <p:cNvSpPr>
            <a:spLocks noGrp="1" noChangeArrowheads="1"/>
          </p:cNvSpPr>
          <p:nvPr>
            <p:ph type="sldNum" sz="quarter" idx="12"/>
          </p:nvPr>
        </p:nvSpPr>
        <p:spPr>
          <a:ln/>
        </p:spPr>
        <p:txBody>
          <a:bodyPr/>
          <a:lstStyle>
            <a:lvl1pPr>
              <a:defRPr/>
            </a:lvl1pPr>
          </a:lstStyle>
          <a:p>
            <a:fld id="{2929AB9C-EB87-4F62-8E94-1B0E21A8C513}" type="slidenum">
              <a:rPr lang="en-US" altLang="en-US"/>
              <a:pPr/>
              <a:t>‹#›</a:t>
            </a:fld>
            <a:endParaRPr lang="en-US" altLang="en-US"/>
          </a:p>
        </p:txBody>
      </p:sp>
    </p:spTree>
    <p:extLst>
      <p:ext uri="{BB962C8B-B14F-4D97-AF65-F5344CB8AC3E}">
        <p14:creationId xmlns:p14="http://schemas.microsoft.com/office/powerpoint/2010/main" val="4172150126"/>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089FE59-41A2-4851-9B4E-6DBD840A10F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AB77BC-5761-4302-A0CF-6BA9B388E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63C0FF0-6436-4ED5-8D7D-AD9EB2624975}"/>
              </a:ext>
            </a:extLst>
          </p:cNvPr>
          <p:cNvSpPr>
            <a:spLocks noGrp="1" noChangeArrowheads="1"/>
          </p:cNvSpPr>
          <p:nvPr>
            <p:ph type="sldNum" sz="quarter" idx="12"/>
          </p:nvPr>
        </p:nvSpPr>
        <p:spPr>
          <a:ln/>
        </p:spPr>
        <p:txBody>
          <a:bodyPr/>
          <a:lstStyle>
            <a:lvl1pPr>
              <a:defRPr/>
            </a:lvl1pPr>
          </a:lstStyle>
          <a:p>
            <a:fld id="{FD6FD494-4024-4945-8529-122BFD24F03A}" type="slidenum">
              <a:rPr lang="en-US" altLang="en-US"/>
              <a:pPr/>
              <a:t>‹#›</a:t>
            </a:fld>
            <a:endParaRPr lang="en-US" altLang="en-US"/>
          </a:p>
        </p:txBody>
      </p:sp>
    </p:spTree>
    <p:extLst>
      <p:ext uri="{BB962C8B-B14F-4D97-AF65-F5344CB8AC3E}">
        <p14:creationId xmlns:p14="http://schemas.microsoft.com/office/powerpoint/2010/main" val="12740821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50360500-CCBC-4D3B-8A83-2F712E2594AD}" type="datetimeFigureOut">
              <a:rPr lang="en-US"/>
              <a:pPr>
                <a:defRPr/>
              </a:pPr>
              <a:t>9/10/23</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7DA1A98-BF3B-4D44-8ACE-B8929F9029DB}" type="slidenum">
              <a:rPr lang="en-US"/>
              <a:pPr>
                <a:defRPr/>
              </a:pPr>
              <a:t>‹#›</a:t>
            </a:fld>
            <a:endParaRPr lang="en-US"/>
          </a:p>
        </p:txBody>
      </p:sp>
    </p:spTree>
    <p:extLst>
      <p:ext uri="{BB962C8B-B14F-4D97-AF65-F5344CB8AC3E}">
        <p14:creationId xmlns:p14="http://schemas.microsoft.com/office/powerpoint/2010/main" val="3236768200"/>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251671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9982663"/>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186869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782729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780230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7062275"/>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549621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672030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507849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0916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50360500-CCBC-4D3B-8A83-2F712E2594AD}" type="datetimeFigureOut">
              <a:rPr lang="en-US"/>
              <a:pPr>
                <a:defRPr/>
              </a:pPr>
              <a:t>9/10/23</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2981210-AD61-A546-BB27-89C58C7A46F0}" type="slidenum">
              <a:rPr lang="en-US"/>
              <a:pPr>
                <a:defRPr/>
              </a:pPr>
              <a:t>‹#›</a:t>
            </a:fld>
            <a:endParaRPr lang="en-US"/>
          </a:p>
        </p:txBody>
      </p:sp>
    </p:spTree>
    <p:extLst>
      <p:ext uri="{BB962C8B-B14F-4D97-AF65-F5344CB8AC3E}">
        <p14:creationId xmlns:p14="http://schemas.microsoft.com/office/powerpoint/2010/main" val="256418225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552968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78679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50360500-CCBC-4D3B-8A83-2F712E2594AD}" type="datetimeFigureOut">
              <a:rPr lang="en-US"/>
              <a:pPr>
                <a:defRPr/>
              </a:pPr>
              <a:t>9/10/23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88AF07B-A597-4A40-A0A9-F28D993268AB}" type="slidenum">
              <a:rPr lang="en-US"/>
              <a:pPr>
                <a:defRPr/>
              </a:pPr>
              <a:t>‹#›</a:t>
            </a:fld>
            <a:endParaRPr lang="en-US"/>
          </a:p>
        </p:txBody>
      </p:sp>
    </p:spTree>
    <p:extLst>
      <p:ext uri="{BB962C8B-B14F-4D97-AF65-F5344CB8AC3E}">
        <p14:creationId xmlns:p14="http://schemas.microsoft.com/office/powerpoint/2010/main" val="21780712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50360500-CCBC-4D3B-8A83-2F712E2594AD}" type="datetimeFigureOut">
              <a:rPr lang="en-US"/>
              <a:pPr>
                <a:defRPr/>
              </a:pPr>
              <a:t>9/10/23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152B4C78-812D-0842-8E08-F4ED04ADFA25}" type="slidenum">
              <a:rPr lang="en-US"/>
              <a:pPr>
                <a:defRPr/>
              </a:pPr>
              <a:t>‹#›</a:t>
            </a:fld>
            <a:endParaRPr lang="en-US"/>
          </a:p>
        </p:txBody>
      </p:sp>
    </p:spTree>
    <p:extLst>
      <p:ext uri="{BB962C8B-B14F-4D97-AF65-F5344CB8AC3E}">
        <p14:creationId xmlns:p14="http://schemas.microsoft.com/office/powerpoint/2010/main" val="25835009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28" y="1708150"/>
            <a:ext cx="9147175" cy="0"/>
          </a:xfrm>
          <a:prstGeom prst="line">
            <a:avLst/>
          </a:prstGeom>
          <a:noFill/>
          <a:ln w="12700" cap="sq">
            <a:solidFill>
              <a:schemeClr val="bg2"/>
            </a:solidFill>
            <a:round/>
            <a:headEnd type="none" w="sm" len="sm"/>
            <a:tailEnd type="none" w="sm" len="sm"/>
          </a:ln>
          <a:extLst>
            <a:ext uri="{909E8E84-426E-40dd-AFC4-6F175D3DCCD1}">
              <a14:hiddenFill xmlns="" xmlns:a14="http://schemas.microsoft.com/office/drawing/2010/main">
                <a:noFill/>
              </a14:hiddenFill>
            </a:ext>
          </a:extLst>
        </p:spPr>
        <p:txBody>
          <a:bodyPr lIns="90993" tIns="45499" rIns="90993" bIns="45499"/>
          <a:lstStyle/>
          <a:p>
            <a:endParaRPr lang="en-US"/>
          </a:p>
        </p:txBody>
      </p:sp>
      <p:sp>
        <p:nvSpPr>
          <p:cNvPr id="3076" name="Rectangle 4"/>
          <p:cNvSpPr>
            <a:spLocks noGrp="1" noChangeArrowheads="1"/>
          </p:cNvSpPr>
          <p:nvPr>
            <p:ph type="ctrTitle" sz="quarter"/>
          </p:nvPr>
        </p:nvSpPr>
        <p:spPr>
          <a:xfrm>
            <a:off x="4" y="427038"/>
            <a:ext cx="9142413" cy="1524000"/>
          </a:xfrm>
        </p:spPr>
        <p:txBody>
          <a:bodyPr anchor="b"/>
          <a:lstStyle>
            <a:lvl1pPr>
              <a:lnSpc>
                <a:spcPct val="80000"/>
              </a:lnSpc>
              <a:defRPr sz="6000"/>
            </a:lvl1pPr>
          </a:lstStyle>
          <a:p>
            <a:r>
              <a:rPr lang="en-US" dirty="0"/>
              <a:t>Click to edit Master title style</a:t>
            </a:r>
          </a:p>
        </p:txBody>
      </p:sp>
      <p:sp>
        <p:nvSpPr>
          <p:cNvPr id="4" name="Rectangle 6"/>
          <p:cNvSpPr>
            <a:spLocks noGrp="1" noChangeArrowheads="1"/>
          </p:cNvSpPr>
          <p:nvPr>
            <p:ph type="dt" sz="quarter" idx="10"/>
          </p:nvPr>
        </p:nvSpPr>
        <p:spPr/>
        <p:txBody>
          <a:bodyPr/>
          <a:lstStyle>
            <a:lvl1pPr>
              <a:defRPr/>
            </a:lvl1pPr>
          </a:lstStyle>
          <a:p>
            <a:pPr>
              <a:defRPr/>
            </a:pPr>
            <a:fld id="{D4AFB92A-6DEA-C140-9CD9-FB03AF4CC300}" type="datetime1">
              <a:rPr lang="en-US"/>
              <a:pPr>
                <a:defRPr/>
              </a:pPr>
              <a:t>9/10/23</a:t>
            </a:fld>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lvl1pPr>
          </a:lstStyle>
          <a:p>
            <a:pPr>
              <a:defRPr/>
            </a:pPr>
            <a:fld id="{D529B4EF-B1EE-2B4C-B4DA-C7C025AE6C91}" type="slidenum">
              <a:rPr lang="en-US"/>
              <a:pPr>
                <a:defRPr/>
              </a:pPr>
              <a:t>‹#›</a:t>
            </a:fld>
            <a:endParaRPr lang="en-US"/>
          </a:p>
        </p:txBody>
      </p:sp>
    </p:spTree>
    <p:extLst>
      <p:ext uri="{BB962C8B-B14F-4D97-AF65-F5344CB8AC3E}">
        <p14:creationId xmlns:p14="http://schemas.microsoft.com/office/powerpoint/2010/main" val="27149723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4998" indent="0" algn="ctr">
              <a:buNone/>
              <a:defRPr/>
            </a:lvl2pPr>
            <a:lvl3pPr marL="909996" indent="0" algn="ctr">
              <a:buNone/>
              <a:defRPr/>
            </a:lvl3pPr>
            <a:lvl4pPr marL="1364972" indent="0" algn="ctr">
              <a:buNone/>
              <a:defRPr/>
            </a:lvl4pPr>
            <a:lvl5pPr marL="1819980" indent="0" algn="ctr">
              <a:buNone/>
              <a:defRPr/>
            </a:lvl5pPr>
            <a:lvl6pPr marL="2274953" indent="0" algn="ctr">
              <a:buNone/>
              <a:defRPr/>
            </a:lvl6pPr>
            <a:lvl7pPr marL="2729942" indent="0" algn="ctr">
              <a:buNone/>
              <a:defRPr/>
            </a:lvl7pPr>
            <a:lvl8pPr marL="3184932" indent="0" algn="ctr">
              <a:buNone/>
              <a:defRPr/>
            </a:lvl8pPr>
            <a:lvl9pPr marL="3639924"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5C15F16-3529-5D42-BF0A-5B3CF5C51CA9}" type="slidenum">
              <a:rPr lang="en-US"/>
              <a:pPr>
                <a:defRPr/>
              </a:pPr>
              <a:t>‹#›</a:t>
            </a:fld>
            <a:endParaRPr lang="en-US"/>
          </a:p>
        </p:txBody>
      </p:sp>
    </p:spTree>
    <p:extLst>
      <p:ext uri="{BB962C8B-B14F-4D97-AF65-F5344CB8AC3E}">
        <p14:creationId xmlns:p14="http://schemas.microsoft.com/office/powerpoint/2010/main" val="15669228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997E1B1-5587-CF49-ACD0-D91EEC6C3AD4}" type="slidenum">
              <a:rPr lang="en-US"/>
              <a:pPr>
                <a:defRPr/>
              </a:pPr>
              <a:t>‹#›</a:t>
            </a:fld>
            <a:endParaRPr lang="en-US"/>
          </a:p>
        </p:txBody>
      </p:sp>
    </p:spTree>
    <p:extLst>
      <p:ext uri="{BB962C8B-B14F-4D97-AF65-F5344CB8AC3E}">
        <p14:creationId xmlns:p14="http://schemas.microsoft.com/office/powerpoint/2010/main" val="42587702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18D04B5-A7FE-C84C-B69D-FC14E5FFA0F9}" type="slidenum">
              <a:rPr lang="en-US"/>
              <a:pPr>
                <a:defRPr/>
              </a:pPr>
              <a:t>‹#›</a:t>
            </a:fld>
            <a:endParaRPr lang="en-US"/>
          </a:p>
        </p:txBody>
      </p:sp>
    </p:spTree>
    <p:extLst>
      <p:ext uri="{BB962C8B-B14F-4D97-AF65-F5344CB8AC3E}">
        <p14:creationId xmlns:p14="http://schemas.microsoft.com/office/powerpoint/2010/main" val="4292312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081764C-7E75-8546-895A-DDC6B69D73EE}" type="slidenum">
              <a:rPr lang="en-US"/>
              <a:pPr>
                <a:defRPr/>
              </a:pPr>
              <a:t>‹#›</a:t>
            </a:fld>
            <a:endParaRPr lang="en-US"/>
          </a:p>
        </p:txBody>
      </p:sp>
    </p:spTree>
    <p:extLst>
      <p:ext uri="{BB962C8B-B14F-4D97-AF65-F5344CB8AC3E}">
        <p14:creationId xmlns:p14="http://schemas.microsoft.com/office/powerpoint/2010/main" val="4040077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pPr>
                <a:defRPr/>
              </a:pPr>
              <a:t>‹#›</a:t>
            </a:fld>
            <a:endParaRPr lang="en-US"/>
          </a:p>
        </p:txBody>
      </p:sp>
    </p:spTree>
    <p:extLst>
      <p:ext uri="{BB962C8B-B14F-4D97-AF65-F5344CB8AC3E}">
        <p14:creationId xmlns:p14="http://schemas.microsoft.com/office/powerpoint/2010/main" val="10081349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A666B97A-4E51-DE4F-B2BD-095C8E6E3C1C}" type="slidenum">
              <a:rPr lang="en-US"/>
              <a:pPr>
                <a:defRPr/>
              </a:pPr>
              <a:t>‹#›</a:t>
            </a:fld>
            <a:endParaRPr lang="en-US"/>
          </a:p>
        </p:txBody>
      </p:sp>
    </p:spTree>
    <p:extLst>
      <p:ext uri="{BB962C8B-B14F-4D97-AF65-F5344CB8AC3E}">
        <p14:creationId xmlns:p14="http://schemas.microsoft.com/office/powerpoint/2010/main" val="34740582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4EFE1424-6B88-C347-934B-B831A1B273D9}" type="slidenum">
              <a:rPr lang="en-US"/>
              <a:pPr>
                <a:defRPr/>
              </a:pPr>
              <a:t>‹#›</a:t>
            </a:fld>
            <a:endParaRPr lang="en-US"/>
          </a:p>
        </p:txBody>
      </p:sp>
    </p:spTree>
    <p:extLst>
      <p:ext uri="{BB962C8B-B14F-4D97-AF65-F5344CB8AC3E}">
        <p14:creationId xmlns:p14="http://schemas.microsoft.com/office/powerpoint/2010/main" val="29340047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69F08CB6-9DED-F246-88FB-E280801B01A1}" type="slidenum">
              <a:rPr lang="en-US"/>
              <a:pPr>
                <a:defRPr/>
              </a:pPr>
              <a:t>‹#›</a:t>
            </a:fld>
            <a:endParaRPr lang="en-US"/>
          </a:p>
        </p:txBody>
      </p:sp>
    </p:spTree>
    <p:extLst>
      <p:ext uri="{BB962C8B-B14F-4D97-AF65-F5344CB8AC3E}">
        <p14:creationId xmlns:p14="http://schemas.microsoft.com/office/powerpoint/2010/main" val="10524663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2505917-44C6-C34D-8C76-38CE08B922B2}" type="slidenum">
              <a:rPr lang="en-US"/>
              <a:pPr>
                <a:defRPr/>
              </a:pPr>
              <a:t>‹#›</a:t>
            </a:fld>
            <a:endParaRPr lang="en-US"/>
          </a:p>
        </p:txBody>
      </p:sp>
    </p:spTree>
    <p:extLst>
      <p:ext uri="{BB962C8B-B14F-4D97-AF65-F5344CB8AC3E}">
        <p14:creationId xmlns:p14="http://schemas.microsoft.com/office/powerpoint/2010/main" val="29791550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C72B1FC1-8EC3-4345-BEEA-1EA9F8FE5DB5}" type="slidenum">
              <a:rPr lang="en-US"/>
              <a:pPr>
                <a:defRPr/>
              </a:pPr>
              <a:t>‹#›</a:t>
            </a:fld>
            <a:endParaRPr lang="en-US"/>
          </a:p>
        </p:txBody>
      </p:sp>
    </p:spTree>
    <p:extLst>
      <p:ext uri="{BB962C8B-B14F-4D97-AF65-F5344CB8AC3E}">
        <p14:creationId xmlns:p14="http://schemas.microsoft.com/office/powerpoint/2010/main" val="37004799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AC90B17-9DF0-2042-935E-CBC5E12DDB9D}" type="slidenum">
              <a:rPr lang="en-US"/>
              <a:pPr>
                <a:defRPr/>
              </a:pPr>
              <a:t>‹#›</a:t>
            </a:fld>
            <a:endParaRPr lang="en-US"/>
          </a:p>
        </p:txBody>
      </p:sp>
    </p:spTree>
    <p:extLst>
      <p:ext uri="{BB962C8B-B14F-4D97-AF65-F5344CB8AC3E}">
        <p14:creationId xmlns:p14="http://schemas.microsoft.com/office/powerpoint/2010/main" val="25902866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6B7EBA4-4F4E-0A4A-867F-53DD14EB7A39}" type="slidenum">
              <a:rPr lang="en-US"/>
              <a:pPr>
                <a:defRPr/>
              </a:pPr>
              <a:t>‹#›</a:t>
            </a:fld>
            <a:endParaRPr lang="en-US"/>
          </a:p>
        </p:txBody>
      </p:sp>
    </p:spTree>
    <p:extLst>
      <p:ext uri="{BB962C8B-B14F-4D97-AF65-F5344CB8AC3E}">
        <p14:creationId xmlns:p14="http://schemas.microsoft.com/office/powerpoint/2010/main" val="41369899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B22182F-9F0E-5146-AD30-0E553CCF2BA3}" type="slidenum">
              <a:rPr lang="en-US"/>
              <a:pPr>
                <a:defRPr/>
              </a:pPr>
              <a:t>‹#›</a:t>
            </a:fld>
            <a:endParaRPr lang="en-US"/>
          </a:p>
        </p:txBody>
      </p:sp>
    </p:spTree>
    <p:extLst>
      <p:ext uri="{BB962C8B-B14F-4D97-AF65-F5344CB8AC3E}">
        <p14:creationId xmlns:p14="http://schemas.microsoft.com/office/powerpoint/2010/main" val="27607892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B16AB7CE-B23D-B14F-BF02-2E78DA7AA6B4}" type="slidenum">
              <a:rPr lang="en-US"/>
              <a:pPr>
                <a:defRPr/>
              </a:pPr>
              <a:t>‹#›</a:t>
            </a:fld>
            <a:endParaRPr lang="en-US"/>
          </a:p>
        </p:txBody>
      </p:sp>
    </p:spTree>
    <p:extLst>
      <p:ext uri="{BB962C8B-B14F-4D97-AF65-F5344CB8AC3E}">
        <p14:creationId xmlns:p14="http://schemas.microsoft.com/office/powerpoint/2010/main" val="27835106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58765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pPr>
                <a:defRPr/>
              </a:pPr>
              <a:t>‹#›</a:t>
            </a:fld>
            <a:endParaRPr lang="en-US"/>
          </a:p>
        </p:txBody>
      </p:sp>
    </p:spTree>
    <p:extLst>
      <p:ext uri="{BB962C8B-B14F-4D97-AF65-F5344CB8AC3E}">
        <p14:creationId xmlns:p14="http://schemas.microsoft.com/office/powerpoint/2010/main" val="23523804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536067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72925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298511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118282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33540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208650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82836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39674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74609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8232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pPr>
                <a:defRPr/>
              </a:pPr>
              <a:t>‹#›</a:t>
            </a:fld>
            <a:endParaRPr lang="en-US"/>
          </a:p>
        </p:txBody>
      </p:sp>
    </p:spTree>
    <p:extLst>
      <p:ext uri="{BB962C8B-B14F-4D97-AF65-F5344CB8AC3E}">
        <p14:creationId xmlns:p14="http://schemas.microsoft.com/office/powerpoint/2010/main" val="14402567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374908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807192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327323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789217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154216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103356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200068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294921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310250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0519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pPr>
                <a:defRPr/>
              </a:pPr>
              <a:t>‹#›</a:t>
            </a:fld>
            <a:endParaRPr lang="en-US"/>
          </a:p>
        </p:txBody>
      </p:sp>
    </p:spTree>
    <p:extLst>
      <p:ext uri="{BB962C8B-B14F-4D97-AF65-F5344CB8AC3E}">
        <p14:creationId xmlns:p14="http://schemas.microsoft.com/office/powerpoint/2010/main" val="10633740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516929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749228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44608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455848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85191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972931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96741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772835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038198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89206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pPr>
                <a:defRPr/>
              </a:pPr>
              <a:t>‹#›</a:t>
            </a:fld>
            <a:endParaRPr lang="en-US"/>
          </a:p>
        </p:txBody>
      </p:sp>
    </p:spTree>
    <p:extLst>
      <p:ext uri="{BB962C8B-B14F-4D97-AF65-F5344CB8AC3E}">
        <p14:creationId xmlns:p14="http://schemas.microsoft.com/office/powerpoint/2010/main" val="9301924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336728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568772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97975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498738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565946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8479376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475533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214012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62715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92972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theme" Target="../theme/theme1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6.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7.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theme" Target="../theme/theme19.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theme" Target="../theme/theme20.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21.xml"/><Relationship Id="rId1"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3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theme" Target="../theme/theme23.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4.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5.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6.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7.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8.xml.rels><?xml version="1.0" encoding="UTF-8" standalone="yes"?>
<Relationships xmlns="http://schemas.openxmlformats.org/package/2006/relationships"><Relationship Id="rId3" Type="http://schemas.openxmlformats.org/officeDocument/2006/relationships/theme" Target="../theme/theme28.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4" Type="http://schemas.openxmlformats.org/officeDocument/2006/relationships/image" Target="../media/image6.jpeg"/></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28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theme" Target="../theme/theme30.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slideLayout" Target="../slideLayouts/slideLayout301.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image" Target="../media/image7.jpeg"/><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31.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image" Target="../media/image9.jpeg"/><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32.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1.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3.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theme" Target="../theme/theme34.xml"/><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slideLayout" Target="../slideLayouts/slideLayout346.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347.xml"/></Relationships>
</file>

<file path=ppt/slideMasters/_rels/slideMaster36.xml.rels><?xml version="1.0" encoding="UTF-8" standalone="yes"?>
<Relationships xmlns="http://schemas.openxmlformats.org/package/2006/relationships"><Relationship Id="rId3" Type="http://schemas.openxmlformats.org/officeDocument/2006/relationships/theme" Target="../theme/theme36.xml"/><Relationship Id="rId2" Type="http://schemas.openxmlformats.org/officeDocument/2006/relationships/slideLayout" Target="../slideLayouts/slideLayout349.xml"/><Relationship Id="rId1" Type="http://schemas.openxmlformats.org/officeDocument/2006/relationships/slideLayout" Target="../slideLayouts/slideLayout348.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350.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58.xml"/><Relationship Id="rId13" Type="http://schemas.openxmlformats.org/officeDocument/2006/relationships/theme" Target="../theme/theme38.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slideLayout" Target="../slideLayouts/slideLayout362.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39.xml.rels><?xml version="1.0" encoding="UTF-8" standalone="yes"?>
<Relationships xmlns="http://schemas.openxmlformats.org/package/2006/relationships"><Relationship Id="rId3" Type="http://schemas.openxmlformats.org/officeDocument/2006/relationships/theme" Target="../theme/theme39.xml"/><Relationship Id="rId2" Type="http://schemas.openxmlformats.org/officeDocument/2006/relationships/slideLayout" Target="../slideLayouts/slideLayout364.xml"/><Relationship Id="rId1" Type="http://schemas.openxmlformats.org/officeDocument/2006/relationships/slideLayout" Target="../slideLayouts/slideLayout36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72.xml"/><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theme" Target="../theme/theme40.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83.xml"/><Relationship Id="rId13" Type="http://schemas.openxmlformats.org/officeDocument/2006/relationships/theme" Target="../theme/theme41.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slideLayout" Target="../slideLayouts/slideLayout387.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95.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42.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06.xml"/><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43.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theme" Target="../theme/theme44.xml"/><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slideLayout" Target="../slideLayouts/slideLayout421.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r">
              <a:defRPr sz="1400"/>
            </a:lvl1pPr>
          </a:lstStyle>
          <a:p>
            <a:pPr>
              <a:defRPr/>
            </a:pPr>
            <a:fld id="{D294187F-00A1-6040-B8D4-6AA4296BE230}" type="slidenum">
              <a:rPr lang="en-US"/>
              <a:pPr>
                <a:defRPr/>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6136" r:id="rId1"/>
    <p:sldLayoutId id="2147496022" r:id="rId2"/>
    <p:sldLayoutId id="2147496023" r:id="rId3"/>
    <p:sldLayoutId id="2147496024" r:id="rId4"/>
    <p:sldLayoutId id="2147496025" r:id="rId5"/>
    <p:sldLayoutId id="2147496026" r:id="rId6"/>
    <p:sldLayoutId id="2147496027" r:id="rId7"/>
    <p:sldLayoutId id="2147496028" r:id="rId8"/>
    <p:sldLayoutId id="2147496029" r:id="rId9"/>
    <p:sldLayoutId id="2147496030" r:id="rId10"/>
    <p:sldLayoutId id="2147496031" r:id="rId11"/>
    <p:sldLayoutId id="214749603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39354" indent="-28437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37471" indent="-227503"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2476" indent="-227503"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47459" indent="-227503"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2447"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57449"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12431"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67430"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008944834"/>
      </p:ext>
    </p:extLst>
  </p:cSld>
  <p:clrMap bg1="lt1" tx1="dk1" bg2="lt2" tx2="dk2" accent1="accent1" accent2="accent2" accent3="accent3" accent4="accent4" accent5="accent5" accent6="accent6" hlink="hlink" folHlink="folHlink"/>
  <p:sldLayoutIdLst>
    <p:sldLayoutId id="2147496334" r:id="rId1"/>
    <p:sldLayoutId id="2147496335" r:id="rId2"/>
    <p:sldLayoutId id="2147496336" r:id="rId3"/>
    <p:sldLayoutId id="2147496337" r:id="rId4"/>
    <p:sldLayoutId id="2147496338" r:id="rId5"/>
    <p:sldLayoutId id="2147496339" r:id="rId6"/>
    <p:sldLayoutId id="2147496340" r:id="rId7"/>
    <p:sldLayoutId id="2147496341" r:id="rId8"/>
    <p:sldLayoutId id="2147496342" r:id="rId9"/>
    <p:sldLayoutId id="2147496343" r:id="rId10"/>
    <p:sldLayoutId id="214749634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499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099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497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1998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244" indent="-341244" algn="l" rtl="0" eaLnBrk="0" fontAlgn="base" hangingPunct="0">
        <a:spcBef>
          <a:spcPct val="20000"/>
        </a:spcBef>
        <a:spcAft>
          <a:spcPct val="0"/>
        </a:spcAft>
        <a:buChar char="•"/>
        <a:defRPr sz="3200">
          <a:solidFill>
            <a:schemeClr val="tx1"/>
          </a:solidFill>
          <a:latin typeface="+mn-lt"/>
          <a:ea typeface="+mn-ea"/>
          <a:cs typeface="+mn-cs"/>
        </a:defRPr>
      </a:lvl1pPr>
      <a:lvl2pPr marL="739354" indent="-284372" algn="l" rtl="0" eaLnBrk="0" fontAlgn="base" hangingPunct="0">
        <a:spcBef>
          <a:spcPct val="20000"/>
        </a:spcBef>
        <a:spcAft>
          <a:spcPct val="0"/>
        </a:spcAft>
        <a:buChar char="–"/>
        <a:defRPr sz="2800">
          <a:solidFill>
            <a:schemeClr val="tx1"/>
          </a:solidFill>
          <a:latin typeface="+mn-lt"/>
          <a:ea typeface="+mn-ea"/>
          <a:cs typeface="+mn-cs"/>
        </a:defRPr>
      </a:lvl2pPr>
      <a:lvl3pPr marL="1137471" indent="-227503" algn="l" rtl="0" eaLnBrk="0" fontAlgn="base" hangingPunct="0">
        <a:spcBef>
          <a:spcPct val="20000"/>
        </a:spcBef>
        <a:spcAft>
          <a:spcPct val="0"/>
        </a:spcAft>
        <a:buChar char="•"/>
        <a:defRPr sz="2400">
          <a:solidFill>
            <a:schemeClr val="tx1"/>
          </a:solidFill>
          <a:latin typeface="+mn-lt"/>
          <a:ea typeface="+mn-ea"/>
          <a:cs typeface="+mn-cs"/>
        </a:defRPr>
      </a:lvl3pPr>
      <a:lvl4pPr marL="1592476" indent="-227503" algn="l" rtl="0" eaLnBrk="0" fontAlgn="base" hangingPunct="0">
        <a:spcBef>
          <a:spcPct val="20000"/>
        </a:spcBef>
        <a:spcAft>
          <a:spcPct val="0"/>
        </a:spcAft>
        <a:buChar char="–"/>
        <a:defRPr sz="2000">
          <a:solidFill>
            <a:schemeClr val="tx1"/>
          </a:solidFill>
          <a:latin typeface="+mn-lt"/>
          <a:ea typeface="+mn-ea"/>
          <a:cs typeface="+mn-cs"/>
        </a:defRPr>
      </a:lvl4pPr>
      <a:lvl5pPr marL="2047459" indent="-227503" algn="l" rtl="0" eaLnBrk="0" fontAlgn="base" hangingPunct="0">
        <a:spcBef>
          <a:spcPct val="20000"/>
        </a:spcBef>
        <a:spcAft>
          <a:spcPct val="0"/>
        </a:spcAft>
        <a:buChar char="»"/>
        <a:defRPr sz="2000">
          <a:solidFill>
            <a:schemeClr val="tx1"/>
          </a:solidFill>
          <a:latin typeface="+mn-lt"/>
          <a:ea typeface="+mn-ea"/>
          <a:cs typeface="+mn-cs"/>
        </a:defRPr>
      </a:lvl5pPr>
      <a:lvl6pPr marL="2502447" indent="-227503" algn="l" rtl="0" fontAlgn="base">
        <a:spcBef>
          <a:spcPct val="20000"/>
        </a:spcBef>
        <a:spcAft>
          <a:spcPct val="0"/>
        </a:spcAft>
        <a:buChar char="»"/>
        <a:defRPr sz="2000">
          <a:solidFill>
            <a:schemeClr val="tx1"/>
          </a:solidFill>
          <a:latin typeface="+mn-lt"/>
          <a:ea typeface="+mn-ea"/>
          <a:cs typeface="+mn-cs"/>
        </a:defRPr>
      </a:lvl6pPr>
      <a:lvl7pPr marL="2957449" indent="-227503" algn="l" rtl="0" fontAlgn="base">
        <a:spcBef>
          <a:spcPct val="20000"/>
        </a:spcBef>
        <a:spcAft>
          <a:spcPct val="0"/>
        </a:spcAft>
        <a:buChar char="»"/>
        <a:defRPr sz="2000">
          <a:solidFill>
            <a:schemeClr val="tx1"/>
          </a:solidFill>
          <a:latin typeface="+mn-lt"/>
          <a:ea typeface="+mn-ea"/>
          <a:cs typeface="+mn-cs"/>
        </a:defRPr>
      </a:lvl7pPr>
      <a:lvl8pPr marL="3412431" indent="-227503" algn="l" rtl="0" fontAlgn="base">
        <a:spcBef>
          <a:spcPct val="20000"/>
        </a:spcBef>
        <a:spcAft>
          <a:spcPct val="0"/>
        </a:spcAft>
        <a:buChar char="»"/>
        <a:defRPr sz="2000">
          <a:solidFill>
            <a:schemeClr val="tx1"/>
          </a:solidFill>
          <a:latin typeface="+mn-lt"/>
          <a:ea typeface="+mn-ea"/>
          <a:cs typeface="+mn-cs"/>
        </a:defRPr>
      </a:lvl8pPr>
      <a:lvl9pPr marL="3867430" indent="-22750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89138193"/>
      </p:ext>
    </p:extLst>
  </p:cSld>
  <p:clrMap bg1="lt1" tx1="dk1" bg2="lt2" tx2="dk2" accent1="accent1" accent2="accent2" accent3="accent3" accent4="accent4" accent5="accent5" accent6="accent6" hlink="hlink" folHlink="folHlink"/>
  <p:sldLayoutIdLst>
    <p:sldLayoutId id="2147496346" r:id="rId1"/>
    <p:sldLayoutId id="2147496347" r:id="rId2"/>
    <p:sldLayoutId id="2147496348" r:id="rId3"/>
    <p:sldLayoutId id="2147496349" r:id="rId4"/>
    <p:sldLayoutId id="2147496350" r:id="rId5"/>
    <p:sldLayoutId id="2147496351" r:id="rId6"/>
    <p:sldLayoutId id="2147496352" r:id="rId7"/>
    <p:sldLayoutId id="2147496353" r:id="rId8"/>
    <p:sldLayoutId id="2147496354" r:id="rId9"/>
    <p:sldLayoutId id="2147496355" r:id="rId10"/>
    <p:sldLayoutId id="214749635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499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099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497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1998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244" indent="-341244" algn="l" rtl="0" eaLnBrk="0" fontAlgn="base" hangingPunct="0">
        <a:spcBef>
          <a:spcPct val="20000"/>
        </a:spcBef>
        <a:spcAft>
          <a:spcPct val="0"/>
        </a:spcAft>
        <a:buChar char="•"/>
        <a:defRPr sz="3200">
          <a:solidFill>
            <a:schemeClr val="tx1"/>
          </a:solidFill>
          <a:latin typeface="+mn-lt"/>
          <a:ea typeface="+mn-ea"/>
          <a:cs typeface="+mn-cs"/>
        </a:defRPr>
      </a:lvl1pPr>
      <a:lvl2pPr marL="739354" indent="-284372" algn="l" rtl="0" eaLnBrk="0" fontAlgn="base" hangingPunct="0">
        <a:spcBef>
          <a:spcPct val="20000"/>
        </a:spcBef>
        <a:spcAft>
          <a:spcPct val="0"/>
        </a:spcAft>
        <a:buChar char="–"/>
        <a:defRPr sz="2800">
          <a:solidFill>
            <a:schemeClr val="tx1"/>
          </a:solidFill>
          <a:latin typeface="+mn-lt"/>
          <a:ea typeface="+mn-ea"/>
          <a:cs typeface="+mn-cs"/>
        </a:defRPr>
      </a:lvl2pPr>
      <a:lvl3pPr marL="1137471" indent="-227503" algn="l" rtl="0" eaLnBrk="0" fontAlgn="base" hangingPunct="0">
        <a:spcBef>
          <a:spcPct val="20000"/>
        </a:spcBef>
        <a:spcAft>
          <a:spcPct val="0"/>
        </a:spcAft>
        <a:buChar char="•"/>
        <a:defRPr sz="2400">
          <a:solidFill>
            <a:schemeClr val="tx1"/>
          </a:solidFill>
          <a:latin typeface="+mn-lt"/>
          <a:ea typeface="+mn-ea"/>
          <a:cs typeface="+mn-cs"/>
        </a:defRPr>
      </a:lvl3pPr>
      <a:lvl4pPr marL="1592476" indent="-227503" algn="l" rtl="0" eaLnBrk="0" fontAlgn="base" hangingPunct="0">
        <a:spcBef>
          <a:spcPct val="20000"/>
        </a:spcBef>
        <a:spcAft>
          <a:spcPct val="0"/>
        </a:spcAft>
        <a:buChar char="–"/>
        <a:defRPr sz="2000">
          <a:solidFill>
            <a:schemeClr val="tx1"/>
          </a:solidFill>
          <a:latin typeface="+mn-lt"/>
          <a:ea typeface="+mn-ea"/>
          <a:cs typeface="+mn-cs"/>
        </a:defRPr>
      </a:lvl4pPr>
      <a:lvl5pPr marL="2047459" indent="-227503" algn="l" rtl="0" eaLnBrk="0" fontAlgn="base" hangingPunct="0">
        <a:spcBef>
          <a:spcPct val="20000"/>
        </a:spcBef>
        <a:spcAft>
          <a:spcPct val="0"/>
        </a:spcAft>
        <a:buChar char="»"/>
        <a:defRPr sz="2000">
          <a:solidFill>
            <a:schemeClr val="tx1"/>
          </a:solidFill>
          <a:latin typeface="+mn-lt"/>
          <a:ea typeface="+mn-ea"/>
          <a:cs typeface="+mn-cs"/>
        </a:defRPr>
      </a:lvl5pPr>
      <a:lvl6pPr marL="2502447" indent="-227503" algn="l" rtl="0" fontAlgn="base">
        <a:spcBef>
          <a:spcPct val="20000"/>
        </a:spcBef>
        <a:spcAft>
          <a:spcPct val="0"/>
        </a:spcAft>
        <a:buChar char="»"/>
        <a:defRPr sz="2000">
          <a:solidFill>
            <a:schemeClr val="tx1"/>
          </a:solidFill>
          <a:latin typeface="+mn-lt"/>
          <a:ea typeface="+mn-ea"/>
          <a:cs typeface="+mn-cs"/>
        </a:defRPr>
      </a:lvl6pPr>
      <a:lvl7pPr marL="2957449" indent="-227503" algn="l" rtl="0" fontAlgn="base">
        <a:spcBef>
          <a:spcPct val="20000"/>
        </a:spcBef>
        <a:spcAft>
          <a:spcPct val="0"/>
        </a:spcAft>
        <a:buChar char="»"/>
        <a:defRPr sz="2000">
          <a:solidFill>
            <a:schemeClr val="tx1"/>
          </a:solidFill>
          <a:latin typeface="+mn-lt"/>
          <a:ea typeface="+mn-ea"/>
          <a:cs typeface="+mn-cs"/>
        </a:defRPr>
      </a:lvl7pPr>
      <a:lvl8pPr marL="3412431" indent="-227503" algn="l" rtl="0" fontAlgn="base">
        <a:spcBef>
          <a:spcPct val="20000"/>
        </a:spcBef>
        <a:spcAft>
          <a:spcPct val="0"/>
        </a:spcAft>
        <a:buChar char="»"/>
        <a:defRPr sz="2000">
          <a:solidFill>
            <a:schemeClr val="tx1"/>
          </a:solidFill>
          <a:latin typeface="+mn-lt"/>
          <a:ea typeface="+mn-ea"/>
          <a:cs typeface="+mn-cs"/>
        </a:defRPr>
      </a:lvl8pPr>
      <a:lvl9pPr marL="3867430" indent="-22750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r">
              <a:defRPr sz="1400"/>
            </a:lvl1pPr>
          </a:lstStyle>
          <a:p>
            <a:pPr>
              <a:defRPr/>
            </a:pPr>
            <a:fld id="{D294187F-00A1-6040-B8D4-6AA4296BE230}"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2039381"/>
      </p:ext>
    </p:extLst>
  </p:cSld>
  <p:clrMap bg1="dk2" tx1="lt1" bg2="dk1" tx2="lt2" accent1="accent1" accent2="accent2" accent3="accent3" accent4="accent4" accent5="accent5" accent6="accent6" hlink="hlink" folHlink="folHlink"/>
  <p:sldLayoutIdLst>
    <p:sldLayoutId id="2147496358" r:id="rId1"/>
    <p:sldLayoutId id="2147496359" r:id="rId2"/>
    <p:sldLayoutId id="2147496360" r:id="rId3"/>
    <p:sldLayoutId id="2147496361" r:id="rId4"/>
    <p:sldLayoutId id="2147496362" r:id="rId5"/>
    <p:sldLayoutId id="2147496363" r:id="rId6"/>
    <p:sldLayoutId id="2147496364" r:id="rId7"/>
    <p:sldLayoutId id="2147496365" r:id="rId8"/>
    <p:sldLayoutId id="2147496366" r:id="rId9"/>
    <p:sldLayoutId id="2147496367" r:id="rId10"/>
    <p:sldLayoutId id="2147496368" r:id="rId11"/>
    <p:sldLayoutId id="214749636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39354" indent="-28437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37471" indent="-227503"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2476" indent="-227503"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47459" indent="-227503"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2447"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57449"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12431"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67430"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11"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12" tIns="32763" rIns="63012" bIns="32763"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11" y="1125348"/>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12" tIns="32763" rIns="63012" bIns="32763"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37"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12" tIns="32763" rIns="63012" bIns="32763" numCol="1" anchor="t" anchorCtr="0" compatLnSpc="1">
            <a:prstTxWarp prst="textNoShape">
              <a:avLst/>
            </a:prstTxWarp>
          </a:bodyPr>
          <a:lstStyle>
            <a:lvl1pPr>
              <a:buClrTx/>
              <a:buFontTx/>
              <a:buNone/>
              <a:tabLst>
                <a:tab pos="0" algn="l"/>
                <a:tab pos="640213" algn="l"/>
                <a:tab pos="1280430" algn="l"/>
                <a:tab pos="1920651" algn="l"/>
                <a:tab pos="2560856" algn="l"/>
                <a:tab pos="3201082" algn="l"/>
                <a:tab pos="3841300" algn="l"/>
                <a:tab pos="4481521" algn="l"/>
                <a:tab pos="5121733" algn="l"/>
                <a:tab pos="5761953" algn="l"/>
                <a:tab pos="6402168" algn="l"/>
                <a:tab pos="7042381" algn="l"/>
              </a:tabLst>
              <a:defRPr>
                <a:solidFill>
                  <a:srgbClr val="000000"/>
                </a:solidFill>
              </a:defRPr>
            </a:lvl1pPr>
          </a:lstStyle>
          <a:p>
            <a:pPr defTabSz="320110"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7023"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12" tIns="32763" rIns="63012" bIns="32763" numCol="1" anchor="t" anchorCtr="0" compatLnSpc="1">
            <a:prstTxWarp prst="textNoShape">
              <a:avLst/>
            </a:prstTxWarp>
          </a:bodyPr>
          <a:lstStyle>
            <a:lvl1pPr>
              <a:buClrTx/>
              <a:buFontTx/>
              <a:buNone/>
              <a:tabLst>
                <a:tab pos="0" algn="l"/>
                <a:tab pos="640213" algn="l"/>
                <a:tab pos="1280430" algn="l"/>
                <a:tab pos="1920651" algn="l"/>
                <a:tab pos="2560856" algn="l"/>
                <a:tab pos="3201082" algn="l"/>
                <a:tab pos="3841300" algn="l"/>
                <a:tab pos="4481521" algn="l"/>
                <a:tab pos="5121733" algn="l"/>
                <a:tab pos="5761953" algn="l"/>
                <a:tab pos="6402168" algn="l"/>
                <a:tab pos="7042381" algn="l"/>
              </a:tabLst>
              <a:defRPr>
                <a:solidFill>
                  <a:srgbClr val="000000"/>
                </a:solidFill>
              </a:defRPr>
            </a:lvl1pPr>
          </a:lstStyle>
          <a:p>
            <a:pPr defTabSz="320110"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3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12" tIns="32763" rIns="63012" bIns="32763" numCol="1" anchor="t" anchorCtr="0" compatLnSpc="1">
            <a:prstTxWarp prst="textNoShape">
              <a:avLst/>
            </a:prstTxWarp>
          </a:bodyPr>
          <a:lstStyle>
            <a:lvl1pPr>
              <a:buClrTx/>
              <a:buFontTx/>
              <a:buNone/>
              <a:tabLst>
                <a:tab pos="0" algn="l"/>
                <a:tab pos="640213" algn="l"/>
                <a:tab pos="1280430" algn="l"/>
                <a:tab pos="1920651" algn="l"/>
                <a:tab pos="2560856" algn="l"/>
                <a:tab pos="3201082" algn="l"/>
                <a:tab pos="3841300" algn="l"/>
                <a:tab pos="4481521" algn="l"/>
                <a:tab pos="5121733" algn="l"/>
                <a:tab pos="5761953" algn="l"/>
                <a:tab pos="6402168" algn="l"/>
                <a:tab pos="7042381" algn="l"/>
              </a:tabLst>
              <a:defRPr>
                <a:solidFill>
                  <a:srgbClr val="000000"/>
                </a:solidFill>
              </a:defRPr>
            </a:lvl1pPr>
          </a:lstStyle>
          <a:p>
            <a:pPr defTabSz="320110" eaLnBrk="0" hangingPunct="0">
              <a:buSzPct val="100000"/>
            </a:pPr>
            <a:fld id="{12737187-998D-C145-BAF2-CB6526813A35}" type="slidenum">
              <a:rPr lang="en-US" sz="1800" smtClean="0">
                <a:latin typeface="Arial" charset="0"/>
                <a:cs typeface="DejaVu Sans" charset="0"/>
              </a:rPr>
              <a:pPr defTabSz="320110"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649274151"/>
      </p:ext>
    </p:extLst>
  </p:cSld>
  <p:clrMap bg1="lt1" tx1="dk1" bg2="lt2" tx2="dk2" accent1="accent1" accent2="accent2" accent3="accent3" accent4="accent4" accent5="accent5" accent6="accent6" hlink="hlink" folHlink="folHlink"/>
  <p:sldLayoutIdLst>
    <p:sldLayoutId id="2147496437" r:id="rId1"/>
    <p:sldLayoutId id="2147496438" r:id="rId2"/>
    <p:sldLayoutId id="2147496439" r:id="rId3"/>
    <p:sldLayoutId id="2147496440" r:id="rId4"/>
    <p:sldLayoutId id="2147496441" r:id="rId5"/>
    <p:sldLayoutId id="2147496442" r:id="rId6"/>
    <p:sldLayoutId id="2147496443" r:id="rId7"/>
    <p:sldLayoutId id="2147496444" r:id="rId8"/>
    <p:sldLayoutId id="2147496445" r:id="rId9"/>
    <p:sldLayoutId id="2147496446" r:id="rId10"/>
    <p:sldLayoutId id="2147496447" r:id="rId11"/>
  </p:sldLayoutIdLst>
  <p:txStyles>
    <p:titleStyle>
      <a:lvl1pPr algn="ctr" defTabSz="320110"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0171" indent="-200067" algn="ctr" defTabSz="320110"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0267" indent="-160057" algn="ctr" defTabSz="320110"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0382" indent="-160057" algn="ctr" defTabSz="320110"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0494" indent="-160057" algn="ctr" defTabSz="320110"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0596" indent="-160057" algn="ctr" defTabSz="320110"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0696" indent="-160057" algn="ctr" defTabSz="320110"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0820" indent="-160057" algn="ctr" defTabSz="320110"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0928" indent="-160057" algn="ctr" defTabSz="320110"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082" indent="-240082" algn="l" defTabSz="320110"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0171" indent="-200067" algn="l" defTabSz="320110"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0267" indent="-160057" algn="l" defTabSz="320110"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0382" indent="-160057" algn="l" defTabSz="320110"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0494" indent="-160057" algn="l" defTabSz="320110"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0596" indent="-160057" algn="l" defTabSz="320110"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0696" indent="-160057" algn="l" defTabSz="320110"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0820" indent="-160057" algn="l" defTabSz="320110"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0928" indent="-160057" algn="l" defTabSz="320110"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0110" rtl="0" eaLnBrk="1" latinLnBrk="0" hangingPunct="1">
        <a:defRPr sz="1300" kern="1200">
          <a:solidFill>
            <a:schemeClr val="tx1"/>
          </a:solidFill>
          <a:latin typeface="+mn-lt"/>
          <a:ea typeface="+mn-ea"/>
          <a:cs typeface="+mn-cs"/>
        </a:defRPr>
      </a:lvl1pPr>
      <a:lvl2pPr marL="320110" algn="l" defTabSz="320110" rtl="0" eaLnBrk="1" latinLnBrk="0" hangingPunct="1">
        <a:defRPr sz="1300" kern="1200">
          <a:solidFill>
            <a:schemeClr val="tx1"/>
          </a:solidFill>
          <a:latin typeface="+mn-lt"/>
          <a:ea typeface="+mn-ea"/>
          <a:cs typeface="+mn-cs"/>
        </a:defRPr>
      </a:lvl2pPr>
      <a:lvl3pPr marL="640213" algn="l" defTabSz="320110" rtl="0" eaLnBrk="1" latinLnBrk="0" hangingPunct="1">
        <a:defRPr sz="1300" kern="1200">
          <a:solidFill>
            <a:schemeClr val="tx1"/>
          </a:solidFill>
          <a:latin typeface="+mn-lt"/>
          <a:ea typeface="+mn-ea"/>
          <a:cs typeface="+mn-cs"/>
        </a:defRPr>
      </a:lvl3pPr>
      <a:lvl4pPr marL="960319" algn="l" defTabSz="320110" rtl="0" eaLnBrk="1" latinLnBrk="0" hangingPunct="1">
        <a:defRPr sz="1300" kern="1200">
          <a:solidFill>
            <a:schemeClr val="tx1"/>
          </a:solidFill>
          <a:latin typeface="+mn-lt"/>
          <a:ea typeface="+mn-ea"/>
          <a:cs typeface="+mn-cs"/>
        </a:defRPr>
      </a:lvl4pPr>
      <a:lvl5pPr marL="1280430" algn="l" defTabSz="320110" rtl="0" eaLnBrk="1" latinLnBrk="0" hangingPunct="1">
        <a:defRPr sz="1300" kern="1200">
          <a:solidFill>
            <a:schemeClr val="tx1"/>
          </a:solidFill>
          <a:latin typeface="+mn-lt"/>
          <a:ea typeface="+mn-ea"/>
          <a:cs typeface="+mn-cs"/>
        </a:defRPr>
      </a:lvl5pPr>
      <a:lvl6pPr marL="1600540" algn="l" defTabSz="320110" rtl="0" eaLnBrk="1" latinLnBrk="0" hangingPunct="1">
        <a:defRPr sz="1300" kern="1200">
          <a:solidFill>
            <a:schemeClr val="tx1"/>
          </a:solidFill>
          <a:latin typeface="+mn-lt"/>
          <a:ea typeface="+mn-ea"/>
          <a:cs typeface="+mn-cs"/>
        </a:defRPr>
      </a:lvl6pPr>
      <a:lvl7pPr marL="1920651" algn="l" defTabSz="320110" rtl="0" eaLnBrk="1" latinLnBrk="0" hangingPunct="1">
        <a:defRPr sz="1300" kern="1200">
          <a:solidFill>
            <a:schemeClr val="tx1"/>
          </a:solidFill>
          <a:latin typeface="+mn-lt"/>
          <a:ea typeface="+mn-ea"/>
          <a:cs typeface="+mn-cs"/>
        </a:defRPr>
      </a:lvl7pPr>
      <a:lvl8pPr marL="2240759" algn="l" defTabSz="320110" rtl="0" eaLnBrk="1" latinLnBrk="0" hangingPunct="1">
        <a:defRPr sz="1300" kern="1200">
          <a:solidFill>
            <a:schemeClr val="tx1"/>
          </a:solidFill>
          <a:latin typeface="+mn-lt"/>
          <a:ea typeface="+mn-ea"/>
          <a:cs typeface="+mn-cs"/>
        </a:defRPr>
      </a:lvl8pPr>
      <a:lvl9pPr marL="2560856" algn="l" defTabSz="320110" rtl="0" eaLnBrk="1" latinLnBrk="0" hangingPunct="1">
        <a:defRPr sz="13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11"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26" tIns="32770" rIns="63026" bIns="3277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11" y="1125348"/>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26" tIns="32770" rIns="63026" bIns="3277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37"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26" tIns="32770" rIns="63026" bIns="32770" numCol="1" anchor="t" anchorCtr="0" compatLnSpc="1">
            <a:prstTxWarp prst="textNoShape">
              <a:avLst/>
            </a:prstTxWarp>
          </a:bodyPr>
          <a:lstStyle>
            <a:lvl1pPr>
              <a:buClrTx/>
              <a:buFontTx/>
              <a:buNone/>
              <a:tabLst>
                <a:tab pos="0" algn="l"/>
                <a:tab pos="640342" algn="l"/>
                <a:tab pos="1280685" algn="l"/>
                <a:tab pos="1921030" algn="l"/>
                <a:tab pos="2561367" algn="l"/>
                <a:tab pos="3201718" algn="l"/>
                <a:tab pos="3842058" algn="l"/>
                <a:tab pos="4482412" algn="l"/>
                <a:tab pos="5122749" algn="l"/>
                <a:tab pos="5763099" algn="l"/>
                <a:tab pos="6403438" algn="l"/>
                <a:tab pos="7043780" algn="l"/>
              </a:tabLst>
              <a:defRPr>
                <a:solidFill>
                  <a:srgbClr val="000000"/>
                </a:solidFill>
              </a:defRPr>
            </a:lvl1pPr>
          </a:lstStyle>
          <a:p>
            <a:pPr defTabSz="32017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7019"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26" tIns="32770" rIns="63026" bIns="32770" numCol="1" anchor="t" anchorCtr="0" compatLnSpc="1">
            <a:prstTxWarp prst="textNoShape">
              <a:avLst/>
            </a:prstTxWarp>
          </a:bodyPr>
          <a:lstStyle>
            <a:lvl1pPr>
              <a:buClrTx/>
              <a:buFontTx/>
              <a:buNone/>
              <a:tabLst>
                <a:tab pos="0" algn="l"/>
                <a:tab pos="640342" algn="l"/>
                <a:tab pos="1280685" algn="l"/>
                <a:tab pos="1921030" algn="l"/>
                <a:tab pos="2561367" algn="l"/>
                <a:tab pos="3201718" algn="l"/>
                <a:tab pos="3842058" algn="l"/>
                <a:tab pos="4482412" algn="l"/>
                <a:tab pos="5122749" algn="l"/>
                <a:tab pos="5763099" algn="l"/>
                <a:tab pos="6403438" algn="l"/>
                <a:tab pos="7043780" algn="l"/>
              </a:tabLst>
              <a:defRPr>
                <a:solidFill>
                  <a:srgbClr val="000000"/>
                </a:solidFill>
              </a:defRPr>
            </a:lvl1pPr>
          </a:lstStyle>
          <a:p>
            <a:pPr defTabSz="32017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3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26" tIns="32770" rIns="63026" bIns="32770" numCol="1" anchor="t" anchorCtr="0" compatLnSpc="1">
            <a:prstTxWarp prst="textNoShape">
              <a:avLst/>
            </a:prstTxWarp>
          </a:bodyPr>
          <a:lstStyle>
            <a:lvl1pPr>
              <a:buClrTx/>
              <a:buFontTx/>
              <a:buNone/>
              <a:tabLst>
                <a:tab pos="0" algn="l"/>
                <a:tab pos="640342" algn="l"/>
                <a:tab pos="1280685" algn="l"/>
                <a:tab pos="1921030" algn="l"/>
                <a:tab pos="2561367" algn="l"/>
                <a:tab pos="3201718" algn="l"/>
                <a:tab pos="3842058" algn="l"/>
                <a:tab pos="4482412" algn="l"/>
                <a:tab pos="5122749" algn="l"/>
                <a:tab pos="5763099" algn="l"/>
                <a:tab pos="6403438" algn="l"/>
                <a:tab pos="7043780" algn="l"/>
              </a:tabLst>
              <a:defRPr>
                <a:solidFill>
                  <a:srgbClr val="000000"/>
                </a:solidFill>
              </a:defRPr>
            </a:lvl1pPr>
          </a:lstStyle>
          <a:p>
            <a:pPr defTabSz="320171" eaLnBrk="0" hangingPunct="0">
              <a:buSzPct val="100000"/>
            </a:pPr>
            <a:fld id="{12737187-998D-C145-BAF2-CB6526813A35}" type="slidenum">
              <a:rPr lang="en-US" sz="1800" smtClean="0">
                <a:latin typeface="Arial" charset="0"/>
                <a:cs typeface="DejaVu Sans" charset="0"/>
              </a:rPr>
              <a:pPr defTabSz="32017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4284578785"/>
      </p:ext>
    </p:extLst>
  </p:cSld>
  <p:clrMap bg1="lt1" tx1="dk1" bg2="lt2" tx2="dk2" accent1="accent1" accent2="accent2" accent3="accent3" accent4="accent4" accent5="accent5" accent6="accent6" hlink="hlink" folHlink="folHlink"/>
  <p:sldLayoutIdLst>
    <p:sldLayoutId id="2147496449" r:id="rId1"/>
    <p:sldLayoutId id="2147496450" r:id="rId2"/>
    <p:sldLayoutId id="2147496451" r:id="rId3"/>
    <p:sldLayoutId id="2147496452" r:id="rId4"/>
    <p:sldLayoutId id="2147496453" r:id="rId5"/>
    <p:sldLayoutId id="2147496454" r:id="rId6"/>
    <p:sldLayoutId id="2147496455" r:id="rId7"/>
    <p:sldLayoutId id="2147496456" r:id="rId8"/>
    <p:sldLayoutId id="2147496457" r:id="rId9"/>
    <p:sldLayoutId id="2147496458" r:id="rId10"/>
    <p:sldLayoutId id="2147496459" r:id="rId11"/>
  </p:sldLayoutIdLst>
  <p:txStyles>
    <p:titleStyle>
      <a:lvl1pPr algn="ctr" defTabSz="32017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0275" indent="-200109" algn="ctr" defTabSz="32017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0427" indent="-160090" algn="ctr" defTabSz="32017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0600" indent="-160090" algn="ctr" defTabSz="32017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0778" indent="-160090" algn="ctr" defTabSz="32017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0948" indent="-160090" algn="ctr" defTabSz="32017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1110" indent="-160090" algn="ctr" defTabSz="32017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1294" indent="-160090" algn="ctr" defTabSz="32017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1466" indent="-160090" algn="ctr" defTabSz="32017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131" indent="-240131" algn="l" defTabSz="32017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0275" indent="-200109" algn="l" defTabSz="32017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0427" indent="-160090" algn="l" defTabSz="32017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0600" indent="-160090" algn="l" defTabSz="32017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0778" indent="-160090" algn="l" defTabSz="32017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0948" indent="-160090" algn="l" defTabSz="32017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1110" indent="-160090" algn="l" defTabSz="32017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1294" indent="-160090" algn="l" defTabSz="32017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1466" indent="-160090" algn="l" defTabSz="32017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0171" rtl="0" eaLnBrk="1" latinLnBrk="0" hangingPunct="1">
        <a:defRPr sz="1300" kern="1200">
          <a:solidFill>
            <a:schemeClr val="tx1"/>
          </a:solidFill>
          <a:latin typeface="+mn-lt"/>
          <a:ea typeface="+mn-ea"/>
          <a:cs typeface="+mn-cs"/>
        </a:defRPr>
      </a:lvl1pPr>
      <a:lvl2pPr marL="320171" algn="l" defTabSz="320171" rtl="0" eaLnBrk="1" latinLnBrk="0" hangingPunct="1">
        <a:defRPr sz="1300" kern="1200">
          <a:solidFill>
            <a:schemeClr val="tx1"/>
          </a:solidFill>
          <a:latin typeface="+mn-lt"/>
          <a:ea typeface="+mn-ea"/>
          <a:cs typeface="+mn-cs"/>
        </a:defRPr>
      </a:lvl2pPr>
      <a:lvl3pPr marL="640342" algn="l" defTabSz="320171" rtl="0" eaLnBrk="1" latinLnBrk="0" hangingPunct="1">
        <a:defRPr sz="1300" kern="1200">
          <a:solidFill>
            <a:schemeClr val="tx1"/>
          </a:solidFill>
          <a:latin typeface="+mn-lt"/>
          <a:ea typeface="+mn-ea"/>
          <a:cs typeface="+mn-cs"/>
        </a:defRPr>
      </a:lvl3pPr>
      <a:lvl4pPr marL="960508" algn="l" defTabSz="320171" rtl="0" eaLnBrk="1" latinLnBrk="0" hangingPunct="1">
        <a:defRPr sz="1300" kern="1200">
          <a:solidFill>
            <a:schemeClr val="tx1"/>
          </a:solidFill>
          <a:latin typeface="+mn-lt"/>
          <a:ea typeface="+mn-ea"/>
          <a:cs typeface="+mn-cs"/>
        </a:defRPr>
      </a:lvl4pPr>
      <a:lvl5pPr marL="1280685" algn="l" defTabSz="320171" rtl="0" eaLnBrk="1" latinLnBrk="0" hangingPunct="1">
        <a:defRPr sz="1300" kern="1200">
          <a:solidFill>
            <a:schemeClr val="tx1"/>
          </a:solidFill>
          <a:latin typeface="+mn-lt"/>
          <a:ea typeface="+mn-ea"/>
          <a:cs typeface="+mn-cs"/>
        </a:defRPr>
      </a:lvl5pPr>
      <a:lvl6pPr marL="1600860" algn="l" defTabSz="320171" rtl="0" eaLnBrk="1" latinLnBrk="0" hangingPunct="1">
        <a:defRPr sz="1300" kern="1200">
          <a:solidFill>
            <a:schemeClr val="tx1"/>
          </a:solidFill>
          <a:latin typeface="+mn-lt"/>
          <a:ea typeface="+mn-ea"/>
          <a:cs typeface="+mn-cs"/>
        </a:defRPr>
      </a:lvl6pPr>
      <a:lvl7pPr marL="1921030" algn="l" defTabSz="320171" rtl="0" eaLnBrk="1" latinLnBrk="0" hangingPunct="1">
        <a:defRPr sz="1300" kern="1200">
          <a:solidFill>
            <a:schemeClr val="tx1"/>
          </a:solidFill>
          <a:latin typeface="+mn-lt"/>
          <a:ea typeface="+mn-ea"/>
          <a:cs typeface="+mn-cs"/>
        </a:defRPr>
      </a:lvl7pPr>
      <a:lvl8pPr marL="2241204" algn="l" defTabSz="320171" rtl="0" eaLnBrk="1" latinLnBrk="0" hangingPunct="1">
        <a:defRPr sz="1300" kern="1200">
          <a:solidFill>
            <a:schemeClr val="tx1"/>
          </a:solidFill>
          <a:latin typeface="+mn-lt"/>
          <a:ea typeface="+mn-ea"/>
          <a:cs typeface="+mn-cs"/>
        </a:defRPr>
      </a:lvl8pPr>
      <a:lvl9pPr marL="2561367" algn="l" defTabSz="320171" rtl="0" eaLnBrk="1" latinLnBrk="0" hangingPunct="1">
        <a:defRPr sz="13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11"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50" tIns="32784" rIns="63050" bIns="32784"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11" y="1125336"/>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50" tIns="32784" rIns="63050" bIns="32784"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37"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50" tIns="32784" rIns="63050" bIns="32784" numCol="1" anchor="t" anchorCtr="0" compatLnSpc="1">
            <a:prstTxWarp prst="textNoShape">
              <a:avLst/>
            </a:prstTxWarp>
          </a:bodyPr>
          <a:lstStyle>
            <a:lvl1pPr>
              <a:buClrTx/>
              <a:buFontTx/>
              <a:buNone/>
              <a:tabLst>
                <a:tab pos="0" algn="l"/>
                <a:tab pos="640596" algn="l"/>
                <a:tab pos="1281194" algn="l"/>
                <a:tab pos="1921792" algn="l"/>
                <a:tab pos="2562388" algn="l"/>
                <a:tab pos="3202989" algn="l"/>
                <a:tab pos="3843585" algn="l"/>
                <a:tab pos="4484188" algn="l"/>
                <a:tab pos="5124785" algn="l"/>
                <a:tab pos="5765384" algn="l"/>
                <a:tab pos="6405977" algn="l"/>
                <a:tab pos="7046578" algn="l"/>
              </a:tabLst>
              <a:defRPr>
                <a:solidFill>
                  <a:srgbClr val="000000"/>
                </a:solidFill>
              </a:defRPr>
            </a:lvl1pPr>
          </a:lstStyle>
          <a:p>
            <a:pPr defTabSz="320302"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7011"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50" tIns="32784" rIns="63050" bIns="32784" numCol="1" anchor="t" anchorCtr="0" compatLnSpc="1">
            <a:prstTxWarp prst="textNoShape">
              <a:avLst/>
            </a:prstTxWarp>
          </a:bodyPr>
          <a:lstStyle>
            <a:lvl1pPr>
              <a:buClrTx/>
              <a:buFontTx/>
              <a:buNone/>
              <a:tabLst>
                <a:tab pos="0" algn="l"/>
                <a:tab pos="640596" algn="l"/>
                <a:tab pos="1281194" algn="l"/>
                <a:tab pos="1921792" algn="l"/>
                <a:tab pos="2562388" algn="l"/>
                <a:tab pos="3202989" algn="l"/>
                <a:tab pos="3843585" algn="l"/>
                <a:tab pos="4484188" algn="l"/>
                <a:tab pos="5124785" algn="l"/>
                <a:tab pos="5765384" algn="l"/>
                <a:tab pos="6405977" algn="l"/>
                <a:tab pos="7046578" algn="l"/>
              </a:tabLst>
              <a:defRPr>
                <a:solidFill>
                  <a:srgbClr val="000000"/>
                </a:solidFill>
              </a:defRPr>
            </a:lvl1pPr>
          </a:lstStyle>
          <a:p>
            <a:pPr defTabSz="320302"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3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50" tIns="32784" rIns="63050" bIns="32784" numCol="1" anchor="t" anchorCtr="0" compatLnSpc="1">
            <a:prstTxWarp prst="textNoShape">
              <a:avLst/>
            </a:prstTxWarp>
          </a:bodyPr>
          <a:lstStyle>
            <a:lvl1pPr>
              <a:buClrTx/>
              <a:buFontTx/>
              <a:buNone/>
              <a:tabLst>
                <a:tab pos="0" algn="l"/>
                <a:tab pos="640596" algn="l"/>
                <a:tab pos="1281194" algn="l"/>
                <a:tab pos="1921792" algn="l"/>
                <a:tab pos="2562388" algn="l"/>
                <a:tab pos="3202989" algn="l"/>
                <a:tab pos="3843585" algn="l"/>
                <a:tab pos="4484188" algn="l"/>
                <a:tab pos="5124785" algn="l"/>
                <a:tab pos="5765384" algn="l"/>
                <a:tab pos="6405977" algn="l"/>
                <a:tab pos="7046578" algn="l"/>
              </a:tabLst>
              <a:defRPr>
                <a:solidFill>
                  <a:srgbClr val="000000"/>
                </a:solidFill>
              </a:defRPr>
            </a:lvl1pPr>
          </a:lstStyle>
          <a:p>
            <a:pPr defTabSz="320302" eaLnBrk="0" hangingPunct="0">
              <a:buSzPct val="100000"/>
            </a:pPr>
            <a:fld id="{2EE7642A-7B80-D448-BF65-EEDFC4BA5E40}" type="slidenum">
              <a:rPr lang="en-US" sz="1800" smtClean="0">
                <a:latin typeface="Arial" charset="0"/>
                <a:cs typeface="DejaVu Sans" charset="0"/>
              </a:rPr>
              <a:pPr defTabSz="320302"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657624814"/>
      </p:ext>
    </p:extLst>
  </p:cSld>
  <p:clrMap bg1="lt1" tx1="dk1" bg2="lt2" tx2="dk2" accent1="accent1" accent2="accent2" accent3="accent3" accent4="accent4" accent5="accent5" accent6="accent6" hlink="hlink" folHlink="folHlink"/>
  <p:sldLayoutIdLst>
    <p:sldLayoutId id="2147496461" r:id="rId1"/>
    <p:sldLayoutId id="2147496462" r:id="rId2"/>
    <p:sldLayoutId id="2147496463" r:id="rId3"/>
    <p:sldLayoutId id="2147496464" r:id="rId4"/>
    <p:sldLayoutId id="2147496465" r:id="rId5"/>
    <p:sldLayoutId id="2147496466" r:id="rId6"/>
    <p:sldLayoutId id="2147496467" r:id="rId7"/>
    <p:sldLayoutId id="2147496468" r:id="rId8"/>
    <p:sldLayoutId id="2147496469" r:id="rId9"/>
    <p:sldLayoutId id="2147496470" r:id="rId10"/>
    <p:sldLayoutId id="2147496471" r:id="rId11"/>
  </p:sldLayoutIdLst>
  <p:txStyles>
    <p:titleStyle>
      <a:lvl1pPr algn="ctr" defTabSz="320302"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0483" indent="-200189"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0745"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1046"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1347"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1647"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1937"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2246"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2545"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226" indent="-240226" algn="l" defTabSz="320302"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0483" indent="-200189" algn="l" defTabSz="320302"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0745" indent="-160153" algn="l" defTabSz="320302"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1046"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1347"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1647"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1937"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2246"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2545"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0302" rtl="0" eaLnBrk="1" latinLnBrk="0" hangingPunct="1">
        <a:defRPr sz="1300" kern="1200">
          <a:solidFill>
            <a:schemeClr val="tx1"/>
          </a:solidFill>
          <a:latin typeface="+mn-lt"/>
          <a:ea typeface="+mn-ea"/>
          <a:cs typeface="+mn-cs"/>
        </a:defRPr>
      </a:lvl1pPr>
      <a:lvl2pPr marL="320302" algn="l" defTabSz="320302" rtl="0" eaLnBrk="1" latinLnBrk="0" hangingPunct="1">
        <a:defRPr sz="1300" kern="1200">
          <a:solidFill>
            <a:schemeClr val="tx1"/>
          </a:solidFill>
          <a:latin typeface="+mn-lt"/>
          <a:ea typeface="+mn-ea"/>
          <a:cs typeface="+mn-cs"/>
        </a:defRPr>
      </a:lvl2pPr>
      <a:lvl3pPr marL="640596" algn="l" defTabSz="320302" rtl="0" eaLnBrk="1" latinLnBrk="0" hangingPunct="1">
        <a:defRPr sz="1300" kern="1200">
          <a:solidFill>
            <a:schemeClr val="tx1"/>
          </a:solidFill>
          <a:latin typeface="+mn-lt"/>
          <a:ea typeface="+mn-ea"/>
          <a:cs typeface="+mn-cs"/>
        </a:defRPr>
      </a:lvl3pPr>
      <a:lvl4pPr marL="960893" algn="l" defTabSz="320302" rtl="0" eaLnBrk="1" latinLnBrk="0" hangingPunct="1">
        <a:defRPr sz="1300" kern="1200">
          <a:solidFill>
            <a:schemeClr val="tx1"/>
          </a:solidFill>
          <a:latin typeface="+mn-lt"/>
          <a:ea typeface="+mn-ea"/>
          <a:cs typeface="+mn-cs"/>
        </a:defRPr>
      </a:lvl4pPr>
      <a:lvl5pPr marL="1281194" algn="l" defTabSz="320302" rtl="0" eaLnBrk="1" latinLnBrk="0" hangingPunct="1">
        <a:defRPr sz="1300" kern="1200">
          <a:solidFill>
            <a:schemeClr val="tx1"/>
          </a:solidFill>
          <a:latin typeface="+mn-lt"/>
          <a:ea typeface="+mn-ea"/>
          <a:cs typeface="+mn-cs"/>
        </a:defRPr>
      </a:lvl5pPr>
      <a:lvl6pPr marL="1601494" algn="l" defTabSz="320302" rtl="0" eaLnBrk="1" latinLnBrk="0" hangingPunct="1">
        <a:defRPr sz="1300" kern="1200">
          <a:solidFill>
            <a:schemeClr val="tx1"/>
          </a:solidFill>
          <a:latin typeface="+mn-lt"/>
          <a:ea typeface="+mn-ea"/>
          <a:cs typeface="+mn-cs"/>
        </a:defRPr>
      </a:lvl6pPr>
      <a:lvl7pPr marL="1921792" algn="l" defTabSz="320302" rtl="0" eaLnBrk="1" latinLnBrk="0" hangingPunct="1">
        <a:defRPr sz="1300" kern="1200">
          <a:solidFill>
            <a:schemeClr val="tx1"/>
          </a:solidFill>
          <a:latin typeface="+mn-lt"/>
          <a:ea typeface="+mn-ea"/>
          <a:cs typeface="+mn-cs"/>
        </a:defRPr>
      </a:lvl7pPr>
      <a:lvl8pPr marL="2242096" algn="l" defTabSz="320302" rtl="0" eaLnBrk="1" latinLnBrk="0" hangingPunct="1">
        <a:defRPr sz="1300" kern="1200">
          <a:solidFill>
            <a:schemeClr val="tx1"/>
          </a:solidFill>
          <a:latin typeface="+mn-lt"/>
          <a:ea typeface="+mn-ea"/>
          <a:cs typeface="+mn-cs"/>
        </a:defRPr>
      </a:lvl8pPr>
      <a:lvl9pPr marL="2562388" algn="l" defTabSz="320302" rtl="0" eaLnBrk="1" latinLnBrk="0" hangingPunct="1">
        <a:defRPr sz="13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853646474"/>
      </p:ext>
    </p:extLst>
  </p:cSld>
  <p:clrMap bg1="lt1" tx1="dk1" bg2="lt2" tx2="dk2" accent1="accent1" accent2="accent2" accent3="accent3" accent4="accent4" accent5="accent5" accent6="accent6" hlink="hlink" folHlink="folHlink"/>
  <p:sldLayoutIdLst>
    <p:sldLayoutId id="2147496473" r:id="rId1"/>
    <p:sldLayoutId id="2147496474" r:id="rId2"/>
    <p:sldLayoutId id="2147496475" r:id="rId3"/>
    <p:sldLayoutId id="2147496476" r:id="rId4"/>
    <p:sldLayoutId id="2147496477" r:id="rId5"/>
    <p:sldLayoutId id="2147496478" r:id="rId6"/>
    <p:sldLayoutId id="2147496479" r:id="rId7"/>
    <p:sldLayoutId id="2147496480" r:id="rId8"/>
    <p:sldLayoutId id="2147496481" r:id="rId9"/>
    <p:sldLayoutId id="2147496482" r:id="rId10"/>
    <p:sldLayoutId id="214749648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576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1519"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727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303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819" indent="-341819" algn="l" rtl="0" eaLnBrk="0" fontAlgn="base" hangingPunct="0">
        <a:spcBef>
          <a:spcPct val="20000"/>
        </a:spcBef>
        <a:spcAft>
          <a:spcPct val="0"/>
        </a:spcAft>
        <a:buChar char="•"/>
        <a:defRPr sz="3200">
          <a:solidFill>
            <a:schemeClr val="tx1"/>
          </a:solidFill>
          <a:latin typeface="+mn-lt"/>
          <a:ea typeface="+mn-ea"/>
          <a:cs typeface="+mn-cs"/>
        </a:defRPr>
      </a:lvl1pPr>
      <a:lvl2pPr marL="740605" indent="-284846" algn="l" rtl="0" eaLnBrk="0" fontAlgn="base" hangingPunct="0">
        <a:spcBef>
          <a:spcPct val="20000"/>
        </a:spcBef>
        <a:spcAft>
          <a:spcPct val="0"/>
        </a:spcAft>
        <a:buChar char="–"/>
        <a:defRPr sz="2800">
          <a:solidFill>
            <a:schemeClr val="tx1"/>
          </a:solidFill>
          <a:latin typeface="+mn-lt"/>
          <a:ea typeface="+mn-ea"/>
          <a:cs typeface="+mn-cs"/>
        </a:defRPr>
      </a:lvl2pPr>
      <a:lvl3pPr marL="1139397" indent="-227888" algn="l" rtl="0" eaLnBrk="0" fontAlgn="base" hangingPunct="0">
        <a:spcBef>
          <a:spcPct val="20000"/>
        </a:spcBef>
        <a:spcAft>
          <a:spcPct val="0"/>
        </a:spcAft>
        <a:buChar char="•"/>
        <a:defRPr sz="2400">
          <a:solidFill>
            <a:schemeClr val="tx1"/>
          </a:solidFill>
          <a:latin typeface="+mn-lt"/>
          <a:ea typeface="+mn-ea"/>
          <a:cs typeface="+mn-cs"/>
        </a:defRPr>
      </a:lvl3pPr>
      <a:lvl4pPr marL="1595157" indent="-227888" algn="l" rtl="0" eaLnBrk="0" fontAlgn="base" hangingPunct="0">
        <a:spcBef>
          <a:spcPct val="20000"/>
        </a:spcBef>
        <a:spcAft>
          <a:spcPct val="0"/>
        </a:spcAft>
        <a:buChar char="–"/>
        <a:defRPr sz="2000">
          <a:solidFill>
            <a:schemeClr val="tx1"/>
          </a:solidFill>
          <a:latin typeface="+mn-lt"/>
          <a:ea typeface="+mn-ea"/>
          <a:cs typeface="+mn-cs"/>
        </a:defRPr>
      </a:lvl4pPr>
      <a:lvl5pPr marL="2050913" indent="-227888" algn="l" rtl="0" eaLnBrk="0" fontAlgn="base" hangingPunct="0">
        <a:spcBef>
          <a:spcPct val="20000"/>
        </a:spcBef>
        <a:spcAft>
          <a:spcPct val="0"/>
        </a:spcAft>
        <a:buChar char="»"/>
        <a:defRPr sz="2000">
          <a:solidFill>
            <a:schemeClr val="tx1"/>
          </a:solidFill>
          <a:latin typeface="+mn-lt"/>
          <a:ea typeface="+mn-ea"/>
          <a:cs typeface="+mn-cs"/>
        </a:defRPr>
      </a:lvl5pPr>
      <a:lvl6pPr marL="2506676" indent="-227888" algn="l" rtl="0" fontAlgn="base">
        <a:spcBef>
          <a:spcPct val="20000"/>
        </a:spcBef>
        <a:spcAft>
          <a:spcPct val="0"/>
        </a:spcAft>
        <a:buChar char="»"/>
        <a:defRPr sz="2000">
          <a:solidFill>
            <a:schemeClr val="tx1"/>
          </a:solidFill>
          <a:latin typeface="+mn-lt"/>
          <a:ea typeface="+mn-ea"/>
          <a:cs typeface="+mn-cs"/>
        </a:defRPr>
      </a:lvl6pPr>
      <a:lvl7pPr marL="2962433" indent="-227888" algn="l" rtl="0" fontAlgn="base">
        <a:spcBef>
          <a:spcPct val="20000"/>
        </a:spcBef>
        <a:spcAft>
          <a:spcPct val="0"/>
        </a:spcAft>
        <a:buChar char="»"/>
        <a:defRPr sz="2000">
          <a:solidFill>
            <a:schemeClr val="tx1"/>
          </a:solidFill>
          <a:latin typeface="+mn-lt"/>
          <a:ea typeface="+mn-ea"/>
          <a:cs typeface="+mn-cs"/>
        </a:defRPr>
      </a:lvl7pPr>
      <a:lvl8pPr marL="3418191" indent="-227888" algn="l" rtl="0" fontAlgn="base">
        <a:spcBef>
          <a:spcPct val="20000"/>
        </a:spcBef>
        <a:spcAft>
          <a:spcPct val="0"/>
        </a:spcAft>
        <a:buChar char="»"/>
        <a:defRPr sz="2000">
          <a:solidFill>
            <a:schemeClr val="tx1"/>
          </a:solidFill>
          <a:latin typeface="+mn-lt"/>
          <a:ea typeface="+mn-ea"/>
          <a:cs typeface="+mn-cs"/>
        </a:defRPr>
      </a:lvl8pPr>
      <a:lvl9pPr marL="3873948" indent="-227888"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5762" rtl="0" eaLnBrk="1" latinLnBrk="0" hangingPunct="1">
        <a:defRPr sz="1800" kern="1200">
          <a:solidFill>
            <a:schemeClr val="tx1"/>
          </a:solidFill>
          <a:latin typeface="+mn-lt"/>
          <a:ea typeface="+mn-ea"/>
          <a:cs typeface="+mn-cs"/>
        </a:defRPr>
      </a:lvl1pPr>
      <a:lvl2pPr marL="455762" algn="l" defTabSz="455762" rtl="0" eaLnBrk="1" latinLnBrk="0" hangingPunct="1">
        <a:defRPr sz="1800" kern="1200">
          <a:solidFill>
            <a:schemeClr val="tx1"/>
          </a:solidFill>
          <a:latin typeface="+mn-lt"/>
          <a:ea typeface="+mn-ea"/>
          <a:cs typeface="+mn-cs"/>
        </a:defRPr>
      </a:lvl2pPr>
      <a:lvl3pPr marL="911519" algn="l" defTabSz="455762" rtl="0" eaLnBrk="1" latinLnBrk="0" hangingPunct="1">
        <a:defRPr sz="1800" kern="1200">
          <a:solidFill>
            <a:schemeClr val="tx1"/>
          </a:solidFill>
          <a:latin typeface="+mn-lt"/>
          <a:ea typeface="+mn-ea"/>
          <a:cs typeface="+mn-cs"/>
        </a:defRPr>
      </a:lvl3pPr>
      <a:lvl4pPr marL="1367277" algn="l" defTabSz="455762" rtl="0" eaLnBrk="1" latinLnBrk="0" hangingPunct="1">
        <a:defRPr sz="1800" kern="1200">
          <a:solidFill>
            <a:schemeClr val="tx1"/>
          </a:solidFill>
          <a:latin typeface="+mn-lt"/>
          <a:ea typeface="+mn-ea"/>
          <a:cs typeface="+mn-cs"/>
        </a:defRPr>
      </a:lvl4pPr>
      <a:lvl5pPr marL="1823035" algn="l" defTabSz="455762" rtl="0" eaLnBrk="1" latinLnBrk="0" hangingPunct="1">
        <a:defRPr sz="1800" kern="1200">
          <a:solidFill>
            <a:schemeClr val="tx1"/>
          </a:solidFill>
          <a:latin typeface="+mn-lt"/>
          <a:ea typeface="+mn-ea"/>
          <a:cs typeface="+mn-cs"/>
        </a:defRPr>
      </a:lvl5pPr>
      <a:lvl6pPr marL="2278794" algn="l" defTabSz="455762" rtl="0" eaLnBrk="1" latinLnBrk="0" hangingPunct="1">
        <a:defRPr sz="1800" kern="1200">
          <a:solidFill>
            <a:schemeClr val="tx1"/>
          </a:solidFill>
          <a:latin typeface="+mn-lt"/>
          <a:ea typeface="+mn-ea"/>
          <a:cs typeface="+mn-cs"/>
        </a:defRPr>
      </a:lvl6pPr>
      <a:lvl7pPr marL="2734551" algn="l" defTabSz="455762" rtl="0" eaLnBrk="1" latinLnBrk="0" hangingPunct="1">
        <a:defRPr sz="1800" kern="1200">
          <a:solidFill>
            <a:schemeClr val="tx1"/>
          </a:solidFill>
          <a:latin typeface="+mn-lt"/>
          <a:ea typeface="+mn-ea"/>
          <a:cs typeface="+mn-cs"/>
        </a:defRPr>
      </a:lvl7pPr>
      <a:lvl8pPr marL="3190313" algn="l" defTabSz="455762" rtl="0" eaLnBrk="1" latinLnBrk="0" hangingPunct="1">
        <a:defRPr sz="1800" kern="1200">
          <a:solidFill>
            <a:schemeClr val="tx1"/>
          </a:solidFill>
          <a:latin typeface="+mn-lt"/>
          <a:ea typeface="+mn-ea"/>
          <a:cs typeface="+mn-cs"/>
        </a:defRPr>
      </a:lvl8pPr>
      <a:lvl9pPr marL="3646069" algn="l" defTabSz="455762"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16" tIns="45560" rIns="91116" bIns="45560"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27"/>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16" tIns="45560" rIns="91116" bIns="4556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116" tIns="45560" rIns="91116" bIns="45560" rtlCol="0" anchor="ctr"/>
          <a:lstStyle>
            <a:lvl1pPr algn="l" defTabSz="455584"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9/10/23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116" tIns="45560" rIns="91116" bIns="45560" rtlCol="0" anchor="ctr"/>
          <a:lstStyle>
            <a:lvl1pPr algn="ctr" defTabSz="455584"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116" tIns="45560" rIns="91116" bIns="45560" rtlCol="0" anchor="ctr"/>
          <a:lstStyle>
            <a:lvl1pPr algn="r" defTabSz="455584"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1077935630"/>
      </p:ext>
    </p:extLst>
  </p:cSld>
  <p:clrMap bg1="lt1" tx1="dk1" bg2="lt2" tx2="dk2" accent1="accent1" accent2="accent2" accent3="accent3" accent4="accent4" accent5="accent5" accent6="accent6" hlink="hlink" folHlink="folHlink"/>
  <p:sldLayoutIdLst>
    <p:sldLayoutId id="2147496497" r:id="rId1"/>
    <p:sldLayoutId id="2147496498" r:id="rId2"/>
    <p:sldLayoutId id="2147496499" r:id="rId3"/>
    <p:sldLayoutId id="2147496500" r:id="rId4"/>
    <p:sldLayoutId id="2147496501" r:id="rId5"/>
    <p:sldLayoutId id="2147496502" r:id="rId6"/>
    <p:sldLayoutId id="2147496503" r:id="rId7"/>
    <p:sldLayoutId id="2147496504" r:id="rId8"/>
    <p:sldLayoutId id="2147496505" r:id="rId9"/>
    <p:sldLayoutId id="2147496506" r:id="rId10"/>
    <p:sldLayoutId id="2147496507" r:id="rId11"/>
  </p:sldLayoutIdLst>
  <p:txStyles>
    <p:titleStyle>
      <a:lvl1pPr algn="ctr" defTabSz="455584"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58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58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58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58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5584" algn="ctr" defTabSz="455584"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1161" algn="ctr" defTabSz="455584"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6735" algn="ctr" defTabSz="455584"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2317" algn="ctr" defTabSz="455584"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684" indent="-341684" algn="l" defTabSz="455584"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0309" indent="-284735" algn="l" defTabSz="455584"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38945" indent="-227801" algn="l" defTabSz="455584"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4525" indent="-227801" algn="l" defTabSz="45558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0101" indent="-227801" algn="l" defTabSz="45558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05679" indent="-227801" algn="l" defTabSz="455584" rtl="0" eaLnBrk="1" latinLnBrk="0" hangingPunct="1">
        <a:spcBef>
          <a:spcPct val="20000"/>
        </a:spcBef>
        <a:buFont typeface="Arial"/>
        <a:buChar char="•"/>
        <a:defRPr sz="2000" kern="1200">
          <a:solidFill>
            <a:schemeClr val="tx1"/>
          </a:solidFill>
          <a:latin typeface="+mn-lt"/>
          <a:ea typeface="+mn-ea"/>
          <a:cs typeface="+mn-cs"/>
        </a:defRPr>
      </a:lvl6pPr>
      <a:lvl7pPr marL="2961261" indent="-227801" algn="l" defTabSz="455584" rtl="0" eaLnBrk="1" latinLnBrk="0" hangingPunct="1">
        <a:spcBef>
          <a:spcPct val="20000"/>
        </a:spcBef>
        <a:buFont typeface="Arial"/>
        <a:buChar char="•"/>
        <a:defRPr sz="2000" kern="1200">
          <a:solidFill>
            <a:schemeClr val="tx1"/>
          </a:solidFill>
          <a:latin typeface="+mn-lt"/>
          <a:ea typeface="+mn-ea"/>
          <a:cs typeface="+mn-cs"/>
        </a:defRPr>
      </a:lvl7pPr>
      <a:lvl8pPr marL="3416835" indent="-227801" algn="l" defTabSz="455584" rtl="0" eaLnBrk="1" latinLnBrk="0" hangingPunct="1">
        <a:spcBef>
          <a:spcPct val="20000"/>
        </a:spcBef>
        <a:buFont typeface="Arial"/>
        <a:buChar char="•"/>
        <a:defRPr sz="2000" kern="1200">
          <a:solidFill>
            <a:schemeClr val="tx1"/>
          </a:solidFill>
          <a:latin typeface="+mn-lt"/>
          <a:ea typeface="+mn-ea"/>
          <a:cs typeface="+mn-cs"/>
        </a:defRPr>
      </a:lvl8pPr>
      <a:lvl9pPr marL="3872414" indent="-227801" algn="l" defTabSz="45558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5584" rtl="0" eaLnBrk="1" latinLnBrk="0" hangingPunct="1">
        <a:defRPr sz="1800" kern="1200">
          <a:solidFill>
            <a:schemeClr val="tx1"/>
          </a:solidFill>
          <a:latin typeface="+mn-lt"/>
          <a:ea typeface="+mn-ea"/>
          <a:cs typeface="+mn-cs"/>
        </a:defRPr>
      </a:lvl1pPr>
      <a:lvl2pPr marL="455584" algn="l" defTabSz="455584" rtl="0" eaLnBrk="1" latinLnBrk="0" hangingPunct="1">
        <a:defRPr sz="1800" kern="1200">
          <a:solidFill>
            <a:schemeClr val="tx1"/>
          </a:solidFill>
          <a:latin typeface="+mn-lt"/>
          <a:ea typeface="+mn-ea"/>
          <a:cs typeface="+mn-cs"/>
        </a:defRPr>
      </a:lvl2pPr>
      <a:lvl3pPr marL="911161" algn="l" defTabSz="455584" rtl="0" eaLnBrk="1" latinLnBrk="0" hangingPunct="1">
        <a:defRPr sz="1800" kern="1200">
          <a:solidFill>
            <a:schemeClr val="tx1"/>
          </a:solidFill>
          <a:latin typeface="+mn-lt"/>
          <a:ea typeface="+mn-ea"/>
          <a:cs typeface="+mn-cs"/>
        </a:defRPr>
      </a:lvl3pPr>
      <a:lvl4pPr marL="1366735" algn="l" defTabSz="455584" rtl="0" eaLnBrk="1" latinLnBrk="0" hangingPunct="1">
        <a:defRPr sz="1800" kern="1200">
          <a:solidFill>
            <a:schemeClr val="tx1"/>
          </a:solidFill>
          <a:latin typeface="+mn-lt"/>
          <a:ea typeface="+mn-ea"/>
          <a:cs typeface="+mn-cs"/>
        </a:defRPr>
      </a:lvl4pPr>
      <a:lvl5pPr marL="1822317" algn="l" defTabSz="455584" rtl="0" eaLnBrk="1" latinLnBrk="0" hangingPunct="1">
        <a:defRPr sz="1800" kern="1200">
          <a:solidFill>
            <a:schemeClr val="tx1"/>
          </a:solidFill>
          <a:latin typeface="+mn-lt"/>
          <a:ea typeface="+mn-ea"/>
          <a:cs typeface="+mn-cs"/>
        </a:defRPr>
      </a:lvl5pPr>
      <a:lvl6pPr marL="2277889" algn="l" defTabSz="455584" rtl="0" eaLnBrk="1" latinLnBrk="0" hangingPunct="1">
        <a:defRPr sz="1800" kern="1200">
          <a:solidFill>
            <a:schemeClr val="tx1"/>
          </a:solidFill>
          <a:latin typeface="+mn-lt"/>
          <a:ea typeface="+mn-ea"/>
          <a:cs typeface="+mn-cs"/>
        </a:defRPr>
      </a:lvl6pPr>
      <a:lvl7pPr marL="2733469" algn="l" defTabSz="455584" rtl="0" eaLnBrk="1" latinLnBrk="0" hangingPunct="1">
        <a:defRPr sz="1800" kern="1200">
          <a:solidFill>
            <a:schemeClr val="tx1"/>
          </a:solidFill>
          <a:latin typeface="+mn-lt"/>
          <a:ea typeface="+mn-ea"/>
          <a:cs typeface="+mn-cs"/>
        </a:defRPr>
      </a:lvl7pPr>
      <a:lvl8pPr marL="3189047" algn="l" defTabSz="455584" rtl="0" eaLnBrk="1" latinLnBrk="0" hangingPunct="1">
        <a:defRPr sz="1800" kern="1200">
          <a:solidFill>
            <a:schemeClr val="tx1"/>
          </a:solidFill>
          <a:latin typeface="+mn-lt"/>
          <a:ea typeface="+mn-ea"/>
          <a:cs typeface="+mn-cs"/>
        </a:defRPr>
      </a:lvl8pPr>
      <a:lvl9pPr marL="3644618" algn="l" defTabSz="45558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575332887"/>
      </p:ext>
    </p:extLst>
  </p:cSld>
  <p:clrMap bg1="lt1" tx1="dk1" bg2="lt2" tx2="dk2" accent1="accent1" accent2="accent2" accent3="accent3" accent4="accent4" accent5="accent5" accent6="accent6" hlink="hlink" folHlink="folHlink"/>
  <p:sldLayoutIdLst>
    <p:sldLayoutId id="2147496558" r:id="rId1"/>
    <p:sldLayoutId id="2147496559" r:id="rId2"/>
    <p:sldLayoutId id="2147496560" r:id="rId3"/>
    <p:sldLayoutId id="2147496561" r:id="rId4"/>
    <p:sldLayoutId id="2147496562" r:id="rId5"/>
    <p:sldLayoutId id="2147496563" r:id="rId6"/>
    <p:sldLayoutId id="2147496564" r:id="rId7"/>
    <p:sldLayoutId id="2147496565" r:id="rId8"/>
    <p:sldLayoutId id="2147496566" r:id="rId9"/>
    <p:sldLayoutId id="2147496567" r:id="rId10"/>
    <p:sldLayoutId id="2147496568" r:id="rId11"/>
    <p:sldLayoutId id="2147496569" r:id="rId12"/>
    <p:sldLayoutId id="214749657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2370" name="Rectangle 2">
            <a:extLst>
              <a:ext uri="{FF2B5EF4-FFF2-40B4-BE49-F238E27FC236}">
                <a16:creationId xmlns:a16="http://schemas.microsoft.com/office/drawing/2014/main" id="{C73AC358-960F-6841-97C9-5CC3B455E5ED}"/>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42371" name="Rectangle 3">
            <a:extLst>
              <a:ext uri="{FF2B5EF4-FFF2-40B4-BE49-F238E27FC236}">
                <a16:creationId xmlns:a16="http://schemas.microsoft.com/office/drawing/2014/main" id="{9AB83CEC-B783-8446-85CD-12A22D918C1C}"/>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2372" name="Rectangle 4">
            <a:extLst>
              <a:ext uri="{FF2B5EF4-FFF2-40B4-BE49-F238E27FC236}">
                <a16:creationId xmlns:a16="http://schemas.microsoft.com/office/drawing/2014/main" id="{C1E80352-2854-A047-8993-67F2C811C35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442373" name="Rectangle 5">
            <a:extLst>
              <a:ext uri="{FF2B5EF4-FFF2-40B4-BE49-F238E27FC236}">
                <a16:creationId xmlns:a16="http://schemas.microsoft.com/office/drawing/2014/main" id="{23F6101B-05FE-574D-A509-F5E6FEAB99A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442374" name="Rectangle 6">
            <a:extLst>
              <a:ext uri="{FF2B5EF4-FFF2-40B4-BE49-F238E27FC236}">
                <a16:creationId xmlns:a16="http://schemas.microsoft.com/office/drawing/2014/main" id="{07C1ABA3-86A4-E841-8A73-FF8B5935661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39DA509-B143-B247-A4F1-394FC6673632}" type="slidenum">
              <a:rPr lang="en-US" altLang="en-US"/>
              <a:pPr/>
              <a:t>‹#›</a:t>
            </a:fld>
            <a:endParaRPr lang="en-US" altLang="en-US"/>
          </a:p>
        </p:txBody>
      </p:sp>
    </p:spTree>
    <p:extLst>
      <p:ext uri="{BB962C8B-B14F-4D97-AF65-F5344CB8AC3E}">
        <p14:creationId xmlns:p14="http://schemas.microsoft.com/office/powerpoint/2010/main" val="3419917657"/>
      </p:ext>
    </p:extLst>
  </p:cSld>
  <p:clrMap bg1="lt1" tx1="dk1" bg2="lt2" tx2="dk2" accent1="accent1" accent2="accent2" accent3="accent3" accent4="accent4" accent5="accent5" accent6="accent6" hlink="hlink" folHlink="folHlink"/>
  <p:sldLayoutIdLst>
    <p:sldLayoutId id="2147496589" r:id="rId1"/>
    <p:sldLayoutId id="2147496590" r:id="rId2"/>
    <p:sldLayoutId id="2147496591" r:id="rId3"/>
    <p:sldLayoutId id="2147496592" r:id="rId4"/>
    <p:sldLayoutId id="2147496593" r:id="rId5"/>
    <p:sldLayoutId id="2147496594" r:id="rId6"/>
    <p:sldLayoutId id="2147496595" r:id="rId7"/>
    <p:sldLayoutId id="2147496596" r:id="rId8"/>
    <p:sldLayoutId id="2147496597" r:id="rId9"/>
    <p:sldLayoutId id="2147496598" r:id="rId10"/>
    <p:sldLayoutId id="2147496599" r:id="rId11"/>
    <p:sldLayoutId id="2147496600" r:id="rId12"/>
  </p:sldLayoutIdLst>
  <p:txStyles>
    <p:title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ＭＳ Ｐゴシック" charset="-128"/>
        </a:defRPr>
      </a:lvl2pPr>
      <a:lvl3pPr marL="11430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ＭＳ Ｐゴシック" charset="-128"/>
        </a:defRPr>
      </a:lvl3pPr>
      <a:lvl4pPr marL="16002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mn-lt"/>
          <a:ea typeface="ＭＳ Ｐゴシック" charset="-128"/>
        </a:defRPr>
      </a:lvl4pPr>
      <a:lvl5pPr marL="20574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626" name="Group 1026"/>
          <p:cNvGrpSpPr>
            <a:grpSpLocks/>
          </p:cNvGrpSpPr>
          <p:nvPr/>
        </p:nvGrpSpPr>
        <p:grpSpPr bwMode="auto">
          <a:xfrm>
            <a:off x="0" y="28"/>
            <a:ext cx="9144000" cy="6856413"/>
            <a:chOff x="0" y="0"/>
            <a:chExt cx="5760" cy="4319"/>
          </a:xfrm>
        </p:grpSpPr>
        <p:sp>
          <p:nvSpPr>
            <p:cNvPr id="73731"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32"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33"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35" name="Freeform 1030"/>
            <p:cNvSpPr>
              <a:spLocks/>
            </p:cNvSpPr>
            <p:nvPr/>
          </p:nvSpPr>
          <p:spPr bwMode="hidden">
            <a:xfrm>
              <a:off x="4038" y="3577"/>
              <a:ext cx="1720" cy="65"/>
            </a:xfrm>
            <a:custGeom>
              <a:avLst/>
              <a:gdLst>
                <a:gd name="T0" fmla="*/ 1654 w 1722"/>
                <a:gd name="T1" fmla="*/ 33 h 66"/>
                <a:gd name="T2" fmla="*/ 1654 w 1722"/>
                <a:gd name="T3" fmla="*/ 33 h 66"/>
                <a:gd name="T4" fmla="*/ 0 w 1722"/>
                <a:gd name="T5" fmla="*/ 0 h 66"/>
                <a:gd name="T6" fmla="*/ 0 w 1722"/>
                <a:gd name="T7" fmla="*/ 33 h 66"/>
                <a:gd name="T8" fmla="*/ 1654 w 1722"/>
                <a:gd name="T9" fmla="*/ 33 h 66"/>
                <a:gd name="T10" fmla="*/ 165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735"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26637" name="Freeform 1032"/>
            <p:cNvSpPr>
              <a:spLocks/>
            </p:cNvSpPr>
            <p:nvPr/>
          </p:nvSpPr>
          <p:spPr bwMode="hidden">
            <a:xfrm>
              <a:off x="4784" y="3702"/>
              <a:ext cx="974" cy="101"/>
            </a:xfrm>
            <a:custGeom>
              <a:avLst/>
              <a:gdLst>
                <a:gd name="T0" fmla="*/ 941 w 975"/>
                <a:gd name="T1" fmla="*/ 48 h 101"/>
                <a:gd name="T2" fmla="*/ 941 w 975"/>
                <a:gd name="T3" fmla="*/ 0 h 101"/>
                <a:gd name="T4" fmla="*/ 0 w 975"/>
                <a:gd name="T5" fmla="*/ 24 h 101"/>
                <a:gd name="T6" fmla="*/ 0 w 975"/>
                <a:gd name="T7" fmla="*/ 101 h 101"/>
                <a:gd name="T8" fmla="*/ 941 w 975"/>
                <a:gd name="T9" fmla="*/ 48 h 101"/>
                <a:gd name="T10" fmla="*/ 94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638" name="Freeform 1033"/>
            <p:cNvSpPr>
              <a:spLocks/>
            </p:cNvSpPr>
            <p:nvPr/>
          </p:nvSpPr>
          <p:spPr bwMode="hidden">
            <a:xfrm>
              <a:off x="3619" y="3815"/>
              <a:ext cx="2139" cy="198"/>
            </a:xfrm>
            <a:custGeom>
              <a:avLst/>
              <a:gdLst>
                <a:gd name="T0" fmla="*/ 2073 w 2141"/>
                <a:gd name="T1" fmla="*/ 0 h 198"/>
                <a:gd name="T2" fmla="*/ 0 w 2141"/>
                <a:gd name="T3" fmla="*/ 156 h 198"/>
                <a:gd name="T4" fmla="*/ 0 w 2141"/>
                <a:gd name="T5" fmla="*/ 198 h 198"/>
                <a:gd name="T6" fmla="*/ 2073 w 2141"/>
                <a:gd name="T7" fmla="*/ 0 h 198"/>
                <a:gd name="T8" fmla="*/ 207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738"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40" name="Freeform 1035"/>
            <p:cNvSpPr>
              <a:spLocks/>
            </p:cNvSpPr>
            <p:nvPr/>
          </p:nvSpPr>
          <p:spPr bwMode="hidden">
            <a:xfrm>
              <a:off x="2097" y="4043"/>
              <a:ext cx="2514" cy="276"/>
            </a:xfrm>
            <a:custGeom>
              <a:avLst/>
              <a:gdLst>
                <a:gd name="T0" fmla="*/ 2085 w 2517"/>
                <a:gd name="T1" fmla="*/ 276 h 276"/>
                <a:gd name="T2" fmla="*/ 2415 w 2517"/>
                <a:gd name="T3" fmla="*/ 204 h 276"/>
                <a:gd name="T4" fmla="*/ 2158 w 2517"/>
                <a:gd name="T5" fmla="*/ 0 h 276"/>
                <a:gd name="T6" fmla="*/ 0 w 2517"/>
                <a:gd name="T7" fmla="*/ 276 h 276"/>
                <a:gd name="T8" fmla="*/ 2085 w 2517"/>
                <a:gd name="T9" fmla="*/ 276 h 276"/>
                <a:gd name="T10" fmla="*/ 208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740"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42" name="Freeform 1037"/>
            <p:cNvSpPr>
              <a:spLocks/>
            </p:cNvSpPr>
            <p:nvPr/>
          </p:nvSpPr>
          <p:spPr bwMode="hidden">
            <a:xfrm>
              <a:off x="5030" y="3151"/>
              <a:ext cx="728" cy="240"/>
            </a:xfrm>
            <a:custGeom>
              <a:avLst/>
              <a:gdLst>
                <a:gd name="T0" fmla="*/ 695 w 729"/>
                <a:gd name="T1" fmla="*/ 240 h 240"/>
                <a:gd name="T2" fmla="*/ 0 w 729"/>
                <a:gd name="T3" fmla="*/ 0 h 240"/>
                <a:gd name="T4" fmla="*/ 0 w 729"/>
                <a:gd name="T5" fmla="*/ 6 h 240"/>
                <a:gd name="T6" fmla="*/ 695 w 729"/>
                <a:gd name="T7" fmla="*/ 240 h 240"/>
                <a:gd name="T8" fmla="*/ 69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742"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44" name="Freeform 1039"/>
            <p:cNvSpPr>
              <a:spLocks/>
            </p:cNvSpPr>
            <p:nvPr/>
          </p:nvSpPr>
          <p:spPr bwMode="hidden">
            <a:xfrm>
              <a:off x="5030" y="3049"/>
              <a:ext cx="728" cy="318"/>
            </a:xfrm>
            <a:custGeom>
              <a:avLst/>
              <a:gdLst>
                <a:gd name="T0" fmla="*/ 695 w 729"/>
                <a:gd name="T1" fmla="*/ 318 h 318"/>
                <a:gd name="T2" fmla="*/ 695 w 729"/>
                <a:gd name="T3" fmla="*/ 312 h 318"/>
                <a:gd name="T4" fmla="*/ 0 w 729"/>
                <a:gd name="T5" fmla="*/ 0 h 318"/>
                <a:gd name="T6" fmla="*/ 0 w 729"/>
                <a:gd name="T7" fmla="*/ 54 h 318"/>
                <a:gd name="T8" fmla="*/ 695 w 729"/>
                <a:gd name="T9" fmla="*/ 318 h 318"/>
                <a:gd name="T10" fmla="*/ 69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744"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45"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46"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48"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748"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50"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750"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51"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73752"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54"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754"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55"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57" name="Freeform 1052"/>
            <p:cNvSpPr>
              <a:spLocks/>
            </p:cNvSpPr>
            <p:nvPr/>
          </p:nvSpPr>
          <p:spPr bwMode="hidden">
            <a:xfrm>
              <a:off x="5698" y="653"/>
              <a:ext cx="60" cy="311"/>
            </a:xfrm>
            <a:custGeom>
              <a:avLst/>
              <a:gdLst>
                <a:gd name="T0" fmla="*/ 0 w 60"/>
                <a:gd name="T1" fmla="*/ 144 h 312"/>
                <a:gd name="T2" fmla="*/ 60 w 60"/>
                <a:gd name="T3" fmla="*/ 27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757"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59"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759"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60"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61"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62"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63"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64"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65"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66"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grpSp>
          <p:nvGrpSpPr>
            <p:cNvPr id="26668" name="Group 1063"/>
            <p:cNvGrpSpPr>
              <a:grpSpLocks/>
            </p:cNvGrpSpPr>
            <p:nvPr userDrawn="1"/>
          </p:nvGrpSpPr>
          <p:grpSpPr bwMode="auto">
            <a:xfrm>
              <a:off x="0" y="1632"/>
              <a:ext cx="5758" cy="1858"/>
              <a:chOff x="0" y="1632"/>
              <a:chExt cx="5758" cy="1858"/>
            </a:xfrm>
          </p:grpSpPr>
          <p:sp>
            <p:nvSpPr>
              <p:cNvPr id="73768"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69"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grpSp>
      </p:grpSp>
      <p:sp>
        <p:nvSpPr>
          <p:cNvPr id="73770"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73771" name="Rectangle 1067"/>
          <p:cNvSpPr>
            <a:spLocks noGrp="1" noChangeArrowheads="1"/>
          </p:cNvSpPr>
          <p:nvPr>
            <p:ph type="body" idx="1"/>
          </p:nvPr>
        </p:nvSpPr>
        <p:spPr bwMode="auto">
          <a:xfrm>
            <a:off x="457200" y="1600235"/>
            <a:ext cx="8229600" cy="4530725"/>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72" name="Rectangle 1068"/>
          <p:cNvSpPr>
            <a:spLocks noGrp="1" noChangeArrowheads="1"/>
          </p:cNvSpPr>
          <p:nvPr>
            <p:ph type="dt" sz="half" idx="2"/>
          </p:nvPr>
        </p:nvSpPr>
        <p:spPr bwMode="auto">
          <a:xfrm>
            <a:off x="457201" y="6243638"/>
            <a:ext cx="2133600" cy="457200"/>
          </a:xfrm>
          <a:prstGeom prst="rect">
            <a:avLst/>
          </a:prstGeom>
          <a:noFill/>
          <a:ln w="9525">
            <a:noFill/>
            <a:miter lim="800000"/>
            <a:headEnd/>
            <a:tailEnd/>
          </a:ln>
          <a:effectLst/>
        </p:spPr>
        <p:txBody>
          <a:bodyPr vert="horz" wrap="square" lIns="90993" tIns="45499" rIns="90993" bIns="45499" numCol="1" anchor="b" anchorCtr="0" compatLnSpc="1">
            <a:prstTxWarp prst="textNoShape">
              <a:avLst/>
            </a:prstTxWarp>
          </a:bodyPr>
          <a:lstStyle>
            <a:lvl1pP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73773"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b" anchorCtr="0" compatLnSpc="1">
            <a:prstTxWarp prst="textNoShape">
              <a:avLst/>
            </a:prstTxWarp>
          </a:bodyPr>
          <a:lstStyle>
            <a:lvl1pPr algn="ct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73774"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0993" tIns="45499" rIns="90993" bIns="45499"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AA336FCD-6F11-0141-A062-845E0683101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044" r:id="rId1"/>
    <p:sldLayoutId id="2147496045" r:id="rId2"/>
    <p:sldLayoutId id="2147496046" r:id="rId3"/>
    <p:sldLayoutId id="2147496047" r:id="rId4"/>
    <p:sldLayoutId id="2147496048" r:id="rId5"/>
    <p:sldLayoutId id="2147496049" r:id="rId6"/>
    <p:sldLayoutId id="2147496050" r:id="rId7"/>
    <p:sldLayoutId id="2147496051" r:id="rId8"/>
    <p:sldLayoutId id="2147496052" r:id="rId9"/>
    <p:sldLayoutId id="2147496053"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hlink"/>
        </a:buClr>
        <a:buSzPct val="90000"/>
        <a:buFont typeface="Wingdings" charset="0"/>
        <a:buBlip>
          <a:blip r:embed="rId12"/>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39354" indent="-284372"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37471" indent="-227503" algn="l" rtl="0" eaLnBrk="0" fontAlgn="base" hangingPunct="0">
        <a:spcBef>
          <a:spcPct val="20000"/>
        </a:spcBef>
        <a:spcAft>
          <a:spcPct val="0"/>
        </a:spcAft>
        <a:buClr>
          <a:schemeClr val="accent2"/>
        </a:buClr>
        <a:buSzPct val="90000"/>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592476" indent="-227503"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47459" indent="-227503" algn="l" rtl="0" eaLnBrk="0" fontAlgn="base" hangingPunct="0">
        <a:spcBef>
          <a:spcPct val="20000"/>
        </a:spcBef>
        <a:spcAft>
          <a:spcPct val="0"/>
        </a:spcAft>
        <a:buClr>
          <a:schemeClr val="folHlink"/>
        </a:buClr>
        <a:buSzPct val="90000"/>
        <a:buFont typeface="Wingdings" charset="0"/>
        <a:buBlip>
          <a:blip r:embed="rId14"/>
        </a:buBlip>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02447"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6pPr>
      <a:lvl7pPr marL="2957449"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7pPr>
      <a:lvl8pPr marL="3412431"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8pPr>
      <a:lvl9pPr marL="3867430"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707158246"/>
      </p:ext>
    </p:extLst>
  </p:cSld>
  <p:clrMap bg1="lt1" tx1="dk1" bg2="lt2" tx2="dk2" accent1="accent1" accent2="accent2" accent3="accent3" accent4="accent4" accent5="accent5" accent6="accent6" hlink="hlink" folHlink="folHlink"/>
  <p:sldLayoutIdLst>
    <p:sldLayoutId id="2147496734" r:id="rId1"/>
    <p:sldLayoutId id="2147496735" r:id="rId2"/>
    <p:sldLayoutId id="2147496736" r:id="rId3"/>
    <p:sldLayoutId id="2147496737" r:id="rId4"/>
    <p:sldLayoutId id="2147496738" r:id="rId5"/>
    <p:sldLayoutId id="2147496739" r:id="rId6"/>
    <p:sldLayoutId id="2147496740" r:id="rId7"/>
    <p:sldLayoutId id="2147496741" r:id="rId8"/>
    <p:sldLayoutId id="2147496742" r:id="rId9"/>
    <p:sldLayoutId id="2147496743" r:id="rId10"/>
    <p:sldLayoutId id="2147496744" r:id="rId11"/>
    <p:sldLayoutId id="2147496745"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1700165522"/>
      </p:ext>
    </p:extLst>
  </p:cSld>
  <p:clrMap bg1="lt1" tx1="dk1" bg2="lt2" tx2="dk2" accent1="accent1" accent2="accent2" accent3="accent3" accent4="accent4" accent5="accent5" accent6="accent6" hlink="hlink" folHlink="folHlink"/>
  <p:sldLayoutIdLst>
    <p:sldLayoutId id="214749683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35">
            <a:extLst>
              <a:ext uri="{FF2B5EF4-FFF2-40B4-BE49-F238E27FC236}">
                <a16:creationId xmlns:a16="http://schemas.microsoft.com/office/drawing/2014/main" id="{8E2AE464-619A-7242-8476-E019FFB94DF4}"/>
              </a:ext>
            </a:extLst>
          </p:cNvPr>
          <p:cNvSpPr>
            <a:spLocks noChangeArrowheads="1"/>
          </p:cNvSpPr>
          <p:nvPr userDrawn="1"/>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BONES" pitchFamily="-110" charset="0"/>
              <a:cs typeface="Arial" panose="020B0604020202020204" pitchFamily="34" charset="0"/>
            </a:endParaRPr>
          </a:p>
        </p:txBody>
      </p:sp>
      <p:sp>
        <p:nvSpPr>
          <p:cNvPr id="1086466" name="Rectangle 2">
            <a:extLst>
              <a:ext uri="{FF2B5EF4-FFF2-40B4-BE49-F238E27FC236}">
                <a16:creationId xmlns:a16="http://schemas.microsoft.com/office/drawing/2014/main" id="{1154F09A-F7A5-A148-B823-3FA09C4929B8}"/>
              </a:ext>
            </a:extLst>
          </p:cNvPr>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a:extLst>
              <a:ext uri="{FF2B5EF4-FFF2-40B4-BE49-F238E27FC236}">
                <a16:creationId xmlns:a16="http://schemas.microsoft.com/office/drawing/2014/main" id="{87075D8C-9518-F74A-9C22-409B8E5B3B4A}"/>
              </a:ext>
            </a:extLst>
          </p:cNvPr>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631130358"/>
      </p:ext>
    </p:extLst>
  </p:cSld>
  <p:clrMap bg1="dk2" tx1="lt1" bg2="dk1" tx2="lt2" accent1="accent1" accent2="accent2" accent3="accent3" accent4="accent4" accent5="accent5" accent6="accent6" hlink="hlink" folHlink="folHlink"/>
  <p:sldLayoutIdLst>
    <p:sldLayoutId id="2147496834" r:id="rId1"/>
  </p:sldLayoutIdLst>
  <p:txStyles>
    <p:titleStyle>
      <a:lvl1pPr algn="l" rtl="0" eaLnBrk="0" fontAlgn="base" hangingPunct="0">
        <a:spcBef>
          <a:spcPct val="0"/>
        </a:spcBef>
        <a:spcAft>
          <a:spcPct val="0"/>
        </a:spcAft>
        <a:defRPr sz="4400">
          <a:solidFill>
            <a:schemeClr val="tx1"/>
          </a:solidFill>
          <a:latin typeface="Arial"/>
          <a:ea typeface="ＭＳ Ｐゴシック" pitchFamily="-105" charset="-128"/>
          <a:cs typeface="Arial"/>
        </a:defRPr>
      </a:lvl1pPr>
      <a:lvl2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2pPr>
      <a:lvl3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3pPr>
      <a:lvl4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4pPr>
      <a:lvl5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folHlink"/>
        </a:buClr>
        <a:buSzPct val="75000"/>
        <a:buFont typeface="Monotype Sorts" pitchFamily="2" charset="2"/>
        <a:buChar char=""/>
        <a:defRPr sz="2800">
          <a:solidFill>
            <a:schemeClr val="tx1"/>
          </a:solidFill>
          <a:effectLst>
            <a:outerShdw blurRad="38100" dist="38100" dir="2700000" algn="tl">
              <a:srgbClr val="000000"/>
            </a:outerShdw>
          </a:effectLst>
          <a:latin typeface="Arial"/>
          <a:ea typeface="ＭＳ Ｐゴシック" pitchFamily="-105" charset="-128"/>
          <a:cs typeface="Arial"/>
        </a:defRPr>
      </a:lvl2pPr>
      <a:lvl3pPr marL="1143000" indent="-228600" algn="l" rtl="0" eaLnBrk="0" fontAlgn="base" hangingPunct="0">
        <a:spcBef>
          <a:spcPct val="20000"/>
        </a:spcBef>
        <a:spcAft>
          <a:spcPct val="0"/>
        </a:spcAft>
        <a:buClr>
          <a:schemeClr val="tx2"/>
        </a:buClr>
        <a:buSzPct val="65000"/>
        <a:buFont typeface="Monotype Sorts" pitchFamily="2" charset="2"/>
        <a:buChar char=""/>
        <a:defRPr sz="2400">
          <a:solidFill>
            <a:schemeClr val="tx1"/>
          </a:solidFill>
          <a:effectLst>
            <a:outerShdw blurRad="38100" dist="38100" dir="2700000" algn="tl">
              <a:srgbClr val="000000"/>
            </a:outerShdw>
          </a:effectLst>
          <a:latin typeface="Arial"/>
          <a:ea typeface="ＭＳ Ｐゴシック" pitchFamily="-105" charset="-128"/>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ＭＳ Ｐゴシック" pitchFamily="-105" charset="-128"/>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ＭＳ Ｐゴシック" pitchFamily="-105" charset="-128"/>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27"/>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1090450748"/>
      </p:ext>
    </p:extLst>
  </p:cSld>
  <p:clrMap bg1="lt1" tx1="dk1" bg2="lt2" tx2="dk2" accent1="accent1" accent2="accent2" accent3="accent3" accent4="accent4" accent5="accent5" accent6="accent6" hlink="hlink" folHlink="folHlink"/>
  <p:sldLayoutIdLst>
    <p:sldLayoutId id="2147496837" r:id="rId1"/>
    <p:sldLayoutId id="2147496838" r:id="rId2"/>
    <p:sldLayoutId id="2147496839" r:id="rId3"/>
    <p:sldLayoutId id="2147496840" r:id="rId4"/>
    <p:sldLayoutId id="2147496841" r:id="rId5"/>
    <p:sldLayoutId id="2147496842" r:id="rId6"/>
    <p:sldLayoutId id="2147496843" r:id="rId7"/>
    <p:sldLayoutId id="2147496844" r:id="rId8"/>
    <p:sldLayoutId id="2147496845" r:id="rId9"/>
    <p:sldLayoutId id="2147496846" r:id="rId10"/>
    <p:sldLayoutId id="2147496847" r:id="rId11"/>
    <p:sldLayoutId id="214749684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5762" algn="ctr" rtl="0" fontAlgn="base">
        <a:spcBef>
          <a:spcPct val="0"/>
        </a:spcBef>
        <a:spcAft>
          <a:spcPct val="0"/>
        </a:spcAft>
        <a:defRPr sz="4400">
          <a:solidFill>
            <a:schemeClr val="tx2"/>
          </a:solidFill>
          <a:latin typeface="Arial" pitchFamily="-112" charset="0"/>
        </a:defRPr>
      </a:lvl6pPr>
      <a:lvl7pPr marL="911519" algn="ctr" rtl="0" fontAlgn="base">
        <a:spcBef>
          <a:spcPct val="0"/>
        </a:spcBef>
        <a:spcAft>
          <a:spcPct val="0"/>
        </a:spcAft>
        <a:defRPr sz="4400">
          <a:solidFill>
            <a:schemeClr val="tx2"/>
          </a:solidFill>
          <a:latin typeface="Arial" pitchFamily="-112" charset="0"/>
        </a:defRPr>
      </a:lvl7pPr>
      <a:lvl8pPr marL="1367277" algn="ctr" rtl="0" fontAlgn="base">
        <a:spcBef>
          <a:spcPct val="0"/>
        </a:spcBef>
        <a:spcAft>
          <a:spcPct val="0"/>
        </a:spcAft>
        <a:defRPr sz="4400">
          <a:solidFill>
            <a:schemeClr val="tx2"/>
          </a:solidFill>
          <a:latin typeface="Arial" pitchFamily="-112" charset="0"/>
        </a:defRPr>
      </a:lvl8pPr>
      <a:lvl9pPr marL="1823035" algn="ctr" rtl="0" fontAlgn="base">
        <a:spcBef>
          <a:spcPct val="0"/>
        </a:spcBef>
        <a:spcAft>
          <a:spcPct val="0"/>
        </a:spcAft>
        <a:defRPr sz="4400">
          <a:solidFill>
            <a:schemeClr val="tx2"/>
          </a:solidFill>
          <a:latin typeface="Arial" pitchFamily="-112" charset="0"/>
        </a:defRPr>
      </a:lvl9pPr>
    </p:titleStyle>
    <p:bodyStyle>
      <a:lvl1pPr marL="341819" indent="-341819"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0605" indent="-28484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39397" indent="-227888"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5157" indent="-227888"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0913" indent="-227888"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06676" indent="-227888" algn="l" rtl="0" fontAlgn="base">
        <a:spcBef>
          <a:spcPct val="20000"/>
        </a:spcBef>
        <a:spcAft>
          <a:spcPct val="0"/>
        </a:spcAft>
        <a:buChar char="»"/>
        <a:defRPr sz="2000">
          <a:solidFill>
            <a:schemeClr val="tx1"/>
          </a:solidFill>
          <a:latin typeface="+mn-lt"/>
          <a:ea typeface="ＭＳ Ｐゴシック" pitchFamily="-112" charset="-128"/>
        </a:defRPr>
      </a:lvl6pPr>
      <a:lvl7pPr marL="2962433" indent="-227888" algn="l" rtl="0" fontAlgn="base">
        <a:spcBef>
          <a:spcPct val="20000"/>
        </a:spcBef>
        <a:spcAft>
          <a:spcPct val="0"/>
        </a:spcAft>
        <a:buChar char="»"/>
        <a:defRPr sz="2000">
          <a:solidFill>
            <a:schemeClr val="tx1"/>
          </a:solidFill>
          <a:latin typeface="+mn-lt"/>
          <a:ea typeface="ＭＳ Ｐゴシック" pitchFamily="-112" charset="-128"/>
        </a:defRPr>
      </a:lvl7pPr>
      <a:lvl8pPr marL="3418191" indent="-227888" algn="l" rtl="0" fontAlgn="base">
        <a:spcBef>
          <a:spcPct val="20000"/>
        </a:spcBef>
        <a:spcAft>
          <a:spcPct val="0"/>
        </a:spcAft>
        <a:buChar char="»"/>
        <a:defRPr sz="2000">
          <a:solidFill>
            <a:schemeClr val="tx1"/>
          </a:solidFill>
          <a:latin typeface="+mn-lt"/>
          <a:ea typeface="ＭＳ Ｐゴシック" pitchFamily="-112" charset="-128"/>
        </a:defRPr>
      </a:lvl8pPr>
      <a:lvl9pPr marL="3873948" indent="-227888"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5762" rtl="0" eaLnBrk="1" latinLnBrk="0" hangingPunct="1">
        <a:defRPr sz="1800" kern="1200">
          <a:solidFill>
            <a:schemeClr val="tx1"/>
          </a:solidFill>
          <a:latin typeface="+mn-lt"/>
          <a:ea typeface="+mn-ea"/>
          <a:cs typeface="+mn-cs"/>
        </a:defRPr>
      </a:lvl1pPr>
      <a:lvl2pPr marL="455762" algn="l" defTabSz="455762" rtl="0" eaLnBrk="1" latinLnBrk="0" hangingPunct="1">
        <a:defRPr sz="1800" kern="1200">
          <a:solidFill>
            <a:schemeClr val="tx1"/>
          </a:solidFill>
          <a:latin typeface="+mn-lt"/>
          <a:ea typeface="+mn-ea"/>
          <a:cs typeface="+mn-cs"/>
        </a:defRPr>
      </a:lvl2pPr>
      <a:lvl3pPr marL="911519" algn="l" defTabSz="455762" rtl="0" eaLnBrk="1" latinLnBrk="0" hangingPunct="1">
        <a:defRPr sz="1800" kern="1200">
          <a:solidFill>
            <a:schemeClr val="tx1"/>
          </a:solidFill>
          <a:latin typeface="+mn-lt"/>
          <a:ea typeface="+mn-ea"/>
          <a:cs typeface="+mn-cs"/>
        </a:defRPr>
      </a:lvl3pPr>
      <a:lvl4pPr marL="1367277" algn="l" defTabSz="455762" rtl="0" eaLnBrk="1" latinLnBrk="0" hangingPunct="1">
        <a:defRPr sz="1800" kern="1200">
          <a:solidFill>
            <a:schemeClr val="tx1"/>
          </a:solidFill>
          <a:latin typeface="+mn-lt"/>
          <a:ea typeface="+mn-ea"/>
          <a:cs typeface="+mn-cs"/>
        </a:defRPr>
      </a:lvl4pPr>
      <a:lvl5pPr marL="1823035" algn="l" defTabSz="455762" rtl="0" eaLnBrk="1" latinLnBrk="0" hangingPunct="1">
        <a:defRPr sz="1800" kern="1200">
          <a:solidFill>
            <a:schemeClr val="tx1"/>
          </a:solidFill>
          <a:latin typeface="+mn-lt"/>
          <a:ea typeface="+mn-ea"/>
          <a:cs typeface="+mn-cs"/>
        </a:defRPr>
      </a:lvl5pPr>
      <a:lvl6pPr marL="2278794" algn="l" defTabSz="455762" rtl="0" eaLnBrk="1" latinLnBrk="0" hangingPunct="1">
        <a:defRPr sz="1800" kern="1200">
          <a:solidFill>
            <a:schemeClr val="tx1"/>
          </a:solidFill>
          <a:latin typeface="+mn-lt"/>
          <a:ea typeface="+mn-ea"/>
          <a:cs typeface="+mn-cs"/>
        </a:defRPr>
      </a:lvl6pPr>
      <a:lvl7pPr marL="2734551" algn="l" defTabSz="455762" rtl="0" eaLnBrk="1" latinLnBrk="0" hangingPunct="1">
        <a:defRPr sz="1800" kern="1200">
          <a:solidFill>
            <a:schemeClr val="tx1"/>
          </a:solidFill>
          <a:latin typeface="+mn-lt"/>
          <a:ea typeface="+mn-ea"/>
          <a:cs typeface="+mn-cs"/>
        </a:defRPr>
      </a:lvl7pPr>
      <a:lvl8pPr marL="3190313" algn="l" defTabSz="455762" rtl="0" eaLnBrk="1" latinLnBrk="0" hangingPunct="1">
        <a:defRPr sz="1800" kern="1200">
          <a:solidFill>
            <a:schemeClr val="tx1"/>
          </a:solidFill>
          <a:latin typeface="+mn-lt"/>
          <a:ea typeface="+mn-ea"/>
          <a:cs typeface="+mn-cs"/>
        </a:defRPr>
      </a:lvl8pPr>
      <a:lvl9pPr marL="3646069" algn="l" defTabSz="455762"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102648053"/>
      </p:ext>
    </p:extLst>
  </p:cSld>
  <p:clrMap bg1="lt1" tx1="dk1" bg2="lt2" tx2="dk2" accent1="accent1" accent2="accent2" accent3="accent3" accent4="accent4" accent5="accent5" accent6="accent6" hlink="hlink" folHlink="folHlink"/>
  <p:sldLayoutIdLst>
    <p:sldLayoutId id="2147496863" r:id="rId1"/>
    <p:sldLayoutId id="2147496864" r:id="rId2"/>
    <p:sldLayoutId id="2147496865" r:id="rId3"/>
    <p:sldLayoutId id="2147496866" r:id="rId4"/>
    <p:sldLayoutId id="2147496867" r:id="rId5"/>
    <p:sldLayoutId id="2147496868" r:id="rId6"/>
    <p:sldLayoutId id="2147496869" r:id="rId7"/>
    <p:sldLayoutId id="2147496870" r:id="rId8"/>
    <p:sldLayoutId id="2147496871" r:id="rId9"/>
    <p:sldLayoutId id="2147496872" r:id="rId10"/>
    <p:sldLayoutId id="214749687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mn-ea"/>
          <a:cs typeface="+mn-cs"/>
        </a:defRPr>
      </a:lvl1pPr>
      <a:lvl2pPr marL="741657" indent="-285260" algn="l" rtl="0" eaLnBrk="0" fontAlgn="base" hangingPunct="0">
        <a:spcBef>
          <a:spcPct val="20000"/>
        </a:spcBef>
        <a:spcAft>
          <a:spcPct val="0"/>
        </a:spcAft>
        <a:buChar char="–"/>
        <a:defRPr sz="2800">
          <a:solidFill>
            <a:schemeClr val="tx1"/>
          </a:solidFill>
          <a:latin typeface="+mn-lt"/>
          <a:ea typeface="+mn-ea"/>
          <a:cs typeface="+mn-cs"/>
        </a:defRPr>
      </a:lvl2pPr>
      <a:lvl3pPr marL="1141010" indent="-228206" algn="l" rtl="0" eaLnBrk="0" fontAlgn="base" hangingPunct="0">
        <a:spcBef>
          <a:spcPct val="20000"/>
        </a:spcBef>
        <a:spcAft>
          <a:spcPct val="0"/>
        </a:spcAft>
        <a:buChar char="•"/>
        <a:defRPr sz="2400">
          <a:solidFill>
            <a:schemeClr val="tx1"/>
          </a:solidFill>
          <a:latin typeface="+mn-lt"/>
          <a:ea typeface="+mn-ea"/>
          <a:cs typeface="+mn-cs"/>
        </a:defRPr>
      </a:lvl3pPr>
      <a:lvl4pPr marL="1597431" indent="-228206" algn="l" rtl="0" eaLnBrk="0" fontAlgn="base" hangingPunct="0">
        <a:spcBef>
          <a:spcPct val="20000"/>
        </a:spcBef>
        <a:spcAft>
          <a:spcPct val="0"/>
        </a:spcAft>
        <a:buChar char="–"/>
        <a:defRPr sz="2000">
          <a:solidFill>
            <a:schemeClr val="tx1"/>
          </a:solidFill>
          <a:latin typeface="+mn-lt"/>
          <a:ea typeface="+mn-ea"/>
          <a:cs typeface="+mn-cs"/>
        </a:defRPr>
      </a:lvl4pPr>
      <a:lvl5pPr marL="2053830" indent="-228206" algn="l" rtl="0" eaLnBrk="0" fontAlgn="base" hangingPunct="0">
        <a:spcBef>
          <a:spcPct val="20000"/>
        </a:spcBef>
        <a:spcAft>
          <a:spcPct val="0"/>
        </a:spcAft>
        <a:buChar char="»"/>
        <a:defRPr sz="2000">
          <a:solidFill>
            <a:schemeClr val="tx1"/>
          </a:solidFill>
          <a:latin typeface="+mn-lt"/>
          <a:ea typeface="+mn-ea"/>
          <a:cs typeface="+mn-cs"/>
        </a:defRPr>
      </a:lvl5pPr>
      <a:lvl6pPr marL="2510238" indent="-228206" algn="l" rtl="0" fontAlgn="base">
        <a:spcBef>
          <a:spcPct val="20000"/>
        </a:spcBef>
        <a:spcAft>
          <a:spcPct val="0"/>
        </a:spcAft>
        <a:buChar char="»"/>
        <a:defRPr sz="2000">
          <a:solidFill>
            <a:schemeClr val="tx1"/>
          </a:solidFill>
          <a:latin typeface="+mn-lt"/>
          <a:ea typeface="+mn-ea"/>
          <a:cs typeface="+mn-cs"/>
        </a:defRPr>
      </a:lvl6pPr>
      <a:lvl7pPr marL="2966653" indent="-228206" algn="l" rtl="0" fontAlgn="base">
        <a:spcBef>
          <a:spcPct val="20000"/>
        </a:spcBef>
        <a:spcAft>
          <a:spcPct val="0"/>
        </a:spcAft>
        <a:buChar char="»"/>
        <a:defRPr sz="2000">
          <a:solidFill>
            <a:schemeClr val="tx1"/>
          </a:solidFill>
          <a:latin typeface="+mn-lt"/>
          <a:ea typeface="+mn-ea"/>
          <a:cs typeface="+mn-cs"/>
        </a:defRPr>
      </a:lvl7pPr>
      <a:lvl8pPr marL="3423050" indent="-228206" algn="l" rtl="0" fontAlgn="base">
        <a:spcBef>
          <a:spcPct val="20000"/>
        </a:spcBef>
        <a:spcAft>
          <a:spcPct val="0"/>
        </a:spcAft>
        <a:buChar char="»"/>
        <a:defRPr sz="2000">
          <a:solidFill>
            <a:schemeClr val="tx1"/>
          </a:solidFill>
          <a:latin typeface="+mn-lt"/>
          <a:ea typeface="+mn-ea"/>
          <a:cs typeface="+mn-cs"/>
        </a:defRPr>
      </a:lvl8pPr>
      <a:lvl9pPr marL="3879469" indent="-22820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9/10/23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367403742"/>
      </p:ext>
    </p:extLst>
  </p:cSld>
  <p:clrMap bg1="lt1" tx1="dk1" bg2="lt2" tx2="dk2" accent1="accent1" accent2="accent2" accent3="accent3" accent4="accent4" accent5="accent5" accent6="accent6" hlink="hlink" folHlink="folHlink"/>
  <p:sldLayoutIdLst>
    <p:sldLayoutId id="2147496877" r:id="rId1"/>
    <p:sldLayoutId id="2147496878" r:id="rId2"/>
    <p:sldLayoutId id="2147496879" r:id="rId3"/>
    <p:sldLayoutId id="2147496880" r:id="rId4"/>
    <p:sldLayoutId id="2147496881" r:id="rId5"/>
    <p:sldLayoutId id="2147496882" r:id="rId6"/>
    <p:sldLayoutId id="2147496883" r:id="rId7"/>
    <p:sldLayoutId id="2147496884" r:id="rId8"/>
    <p:sldLayoutId id="2147496885" r:id="rId9"/>
    <p:sldLayoutId id="2147496886" r:id="rId10"/>
    <p:sldLayoutId id="2147496887"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9"/>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7"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hangingPunct="0">
              <a:buSzPct val="100000"/>
            </a:pPr>
            <a:fld id="{12737187-998D-C145-BAF2-CB6526813A35}" type="slidenum">
              <a:rPr lang="en-US" sz="1800" smtClean="0">
                <a:latin typeface="Arial" charset="0"/>
                <a:cs typeface="DejaVu Sans" charset="0"/>
              </a:rPr>
              <a:pPr defTabSz="3211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617288435"/>
      </p:ext>
    </p:extLst>
  </p:cSld>
  <p:clrMap bg1="lt1" tx1="dk1" bg2="lt2" tx2="dk2" accent1="accent1" accent2="accent2" accent3="accent3" accent4="accent4" accent5="accent5" accent6="accent6" hlink="hlink" folHlink="folHlink"/>
  <p:sldLayoutIdLst>
    <p:sldLayoutId id="2147496954" r:id="rId1"/>
    <p:sldLayoutId id="2147496955" r:id="rId2"/>
    <p:sldLayoutId id="2147496956" r:id="rId3"/>
    <p:sldLayoutId id="2147496957" r:id="rId4"/>
    <p:sldLayoutId id="2147496958" r:id="rId5"/>
    <p:sldLayoutId id="2147496959" r:id="rId6"/>
    <p:sldLayoutId id="2147496960" r:id="rId7"/>
    <p:sldLayoutId id="2147496961" r:id="rId8"/>
    <p:sldLayoutId id="2147496962" r:id="rId9"/>
    <p:sldLayoutId id="2147496963" r:id="rId10"/>
    <p:sldLayoutId id="2147496964" r:id="rId11"/>
  </p:sldLayoutIdLst>
  <p:txStyles>
    <p:titleStyle>
      <a:lvl1pPr algn="ctr" defTabSz="3211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792" indent="-200689"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59"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865"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497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076"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174"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28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39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27" indent="-240827" algn="l" defTabSz="3211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792" indent="-200689" algn="l" defTabSz="3211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59" indent="-160552" algn="l" defTabSz="3211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865"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497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076"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174"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28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39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03" rtl="0" eaLnBrk="1" latinLnBrk="0" hangingPunct="1">
        <a:defRPr sz="1300" kern="1200">
          <a:solidFill>
            <a:schemeClr val="tx1"/>
          </a:solidFill>
          <a:latin typeface="+mn-lt"/>
          <a:ea typeface="+mn-ea"/>
          <a:cs typeface="+mn-cs"/>
        </a:defRPr>
      </a:lvl1pPr>
      <a:lvl2pPr marL="321103" algn="l" defTabSz="321103" rtl="0" eaLnBrk="1" latinLnBrk="0" hangingPunct="1">
        <a:defRPr sz="1300" kern="1200">
          <a:solidFill>
            <a:schemeClr val="tx1"/>
          </a:solidFill>
          <a:latin typeface="+mn-lt"/>
          <a:ea typeface="+mn-ea"/>
          <a:cs typeface="+mn-cs"/>
        </a:defRPr>
      </a:lvl2pPr>
      <a:lvl3pPr marL="642206" algn="l" defTabSz="321103" rtl="0" eaLnBrk="1" latinLnBrk="0" hangingPunct="1">
        <a:defRPr sz="1300" kern="1200">
          <a:solidFill>
            <a:schemeClr val="tx1"/>
          </a:solidFill>
          <a:latin typeface="+mn-lt"/>
          <a:ea typeface="+mn-ea"/>
          <a:cs typeface="+mn-cs"/>
        </a:defRPr>
      </a:lvl3pPr>
      <a:lvl4pPr marL="963311" algn="l" defTabSz="321103" rtl="0" eaLnBrk="1" latinLnBrk="0" hangingPunct="1">
        <a:defRPr sz="1300" kern="1200">
          <a:solidFill>
            <a:schemeClr val="tx1"/>
          </a:solidFill>
          <a:latin typeface="+mn-lt"/>
          <a:ea typeface="+mn-ea"/>
          <a:cs typeface="+mn-cs"/>
        </a:defRPr>
      </a:lvl4pPr>
      <a:lvl5pPr marL="1284412" algn="l" defTabSz="321103" rtl="0" eaLnBrk="1" latinLnBrk="0" hangingPunct="1">
        <a:defRPr sz="1300" kern="1200">
          <a:solidFill>
            <a:schemeClr val="tx1"/>
          </a:solidFill>
          <a:latin typeface="+mn-lt"/>
          <a:ea typeface="+mn-ea"/>
          <a:cs typeface="+mn-cs"/>
        </a:defRPr>
      </a:lvl5pPr>
      <a:lvl6pPr marL="1605523" algn="l" defTabSz="321103" rtl="0" eaLnBrk="1" latinLnBrk="0" hangingPunct="1">
        <a:defRPr sz="1300" kern="1200">
          <a:solidFill>
            <a:schemeClr val="tx1"/>
          </a:solidFill>
          <a:latin typeface="+mn-lt"/>
          <a:ea typeface="+mn-ea"/>
          <a:cs typeface="+mn-cs"/>
        </a:defRPr>
      </a:lvl6pPr>
      <a:lvl7pPr marL="1926627" algn="l" defTabSz="321103" rtl="0" eaLnBrk="1" latinLnBrk="0" hangingPunct="1">
        <a:defRPr sz="1300" kern="1200">
          <a:solidFill>
            <a:schemeClr val="tx1"/>
          </a:solidFill>
          <a:latin typeface="+mn-lt"/>
          <a:ea typeface="+mn-ea"/>
          <a:cs typeface="+mn-cs"/>
        </a:defRPr>
      </a:lvl7pPr>
      <a:lvl8pPr marL="2247737" algn="l" defTabSz="321103" rtl="0" eaLnBrk="1" latinLnBrk="0" hangingPunct="1">
        <a:defRPr sz="1300" kern="1200">
          <a:solidFill>
            <a:schemeClr val="tx1"/>
          </a:solidFill>
          <a:latin typeface="+mn-lt"/>
          <a:ea typeface="+mn-ea"/>
          <a:cs typeface="+mn-cs"/>
        </a:defRPr>
      </a:lvl8pPr>
      <a:lvl9pPr marL="2568825" algn="l" defTabSz="321103" rtl="0" eaLnBrk="1" latinLnBrk="0" hangingPunct="1">
        <a:defRPr sz="13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000000"/>
              </a:solidFill>
              <a:latin typeface="Times New Roman"/>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000000"/>
              </a:solidFill>
              <a:latin typeface="Times New Roman"/>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fld id="{B7B56E44-33D6-DA4A-AF38-E16461CA84EF}"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8148834"/>
      </p:ext>
    </p:extLst>
  </p:cSld>
  <p:clrMap bg1="lt1" tx1="dk1" bg2="lt2" tx2="dk2" accent1="accent1" accent2="accent2" accent3="accent3" accent4="accent4" accent5="accent5" accent6="accent6" hlink="hlink" folHlink="folHlink"/>
  <p:sldLayoutIdLst>
    <p:sldLayoutId id="2147496973" r:id="rId1"/>
    <p:sldLayoutId id="2147496974" r:id="rId2"/>
    <p:sldLayoutId id="2147496975" r:id="rId3"/>
    <p:sldLayoutId id="2147496976" r:id="rId4"/>
    <p:sldLayoutId id="2147496977" r:id="rId5"/>
    <p:sldLayoutId id="2147496978" r:id="rId6"/>
    <p:sldLayoutId id="2147496979" r:id="rId7"/>
    <p:sldLayoutId id="2147496980" r:id="rId8"/>
    <p:sldLayoutId id="2147496981" r:id="rId9"/>
    <p:sldLayoutId id="2147496982" r:id="rId10"/>
    <p:sldLayoutId id="2147496983" r:id="rId11"/>
  </p:sldLayoutIdLst>
  <p:transition spd="med">
    <p:randomBar dir="vert"/>
  </p:transition>
  <p:txStyles>
    <p:title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9" name="Rectangle 3"/>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20" name="Rectangle 4"/>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400">
                <a:ea typeface="+mn-ea"/>
                <a:cs typeface="+mn-cs"/>
              </a:defRPr>
            </a:lvl1pPr>
          </a:lstStyle>
          <a:p>
            <a:pPr>
              <a:defRPr/>
            </a:pPr>
            <a:endParaRPr lang="en-US"/>
          </a:p>
        </p:txBody>
      </p:sp>
      <p:sp>
        <p:nvSpPr>
          <p:cNvPr id="3277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sz="1400">
                <a:ea typeface="+mn-ea"/>
                <a:cs typeface="+mn-cs"/>
              </a:defRPr>
            </a:lvl1pPr>
          </a:lstStyle>
          <a:p>
            <a:pPr>
              <a:defRPr/>
            </a:pPr>
            <a:endParaRPr lang="en-US"/>
          </a:p>
        </p:txBody>
      </p:sp>
      <p:sp>
        <p:nvSpPr>
          <p:cNvPr id="32775"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400"/>
            </a:lvl1pPr>
          </a:lstStyle>
          <a:p>
            <a:pPr>
              <a:defRPr/>
            </a:pPr>
            <a:fld id="{C1B24FDB-6D8B-EC47-9C3E-A0114DFA94DD}" type="slidenum">
              <a:rPr lang="en-US"/>
              <a:pPr>
                <a:defRPr/>
              </a:pPr>
              <a:t>‹#›</a:t>
            </a:fld>
            <a:endParaRPr lang="en-US"/>
          </a:p>
        </p:txBody>
      </p:sp>
    </p:spTree>
    <p:extLst>
      <p:ext uri="{BB962C8B-B14F-4D97-AF65-F5344CB8AC3E}">
        <p14:creationId xmlns:p14="http://schemas.microsoft.com/office/powerpoint/2010/main" val="1694059209"/>
      </p:ext>
    </p:extLst>
  </p:cSld>
  <p:clrMap bg1="lt1" tx1="dk1" bg2="lt2" tx2="dk2" accent1="accent1" accent2="accent2" accent3="accent3" accent4="accent4" accent5="accent5" accent6="accent6" hlink="hlink" folHlink="folHlink"/>
  <p:sldLayoutIdLst>
    <p:sldLayoutId id="2147496985" r:id="rId1"/>
    <p:sldLayoutId id="2147496986" r:id="rId2"/>
  </p:sldLayoutIdLst>
  <p:txStyles>
    <p:titleStyle>
      <a:lvl1pPr algn="ctr" rtl="0" eaLnBrk="0" fontAlgn="base" hangingPunct="0">
        <a:spcBef>
          <a:spcPct val="0"/>
        </a:spcBef>
        <a:spcAft>
          <a:spcPct val="0"/>
        </a:spcAft>
        <a:defRPr kumimoji="1" sz="4400" b="1">
          <a:solidFill>
            <a:schemeClr val="tx2"/>
          </a:solidFill>
          <a:latin typeface="Arial"/>
          <a:ea typeface="+mj-ea"/>
          <a:cs typeface="Arial"/>
        </a:defRPr>
      </a:lvl1pPr>
      <a:lvl2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6pPr>
      <a:lvl7pPr marL="9144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7pPr>
      <a:lvl8pPr marL="13716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8pPr>
      <a:lvl9pPr marL="18288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9pPr>
    </p:titleStyle>
    <p:bodyStyle>
      <a:lvl1pPr marL="465138" indent="-465138" algn="l" rtl="0" eaLnBrk="0" fontAlgn="base" hangingPunct="0">
        <a:spcBef>
          <a:spcPct val="20000"/>
        </a:spcBef>
        <a:spcAft>
          <a:spcPct val="0"/>
        </a:spcAft>
        <a:buClr>
          <a:srgbClr val="2D5902"/>
        </a:buClr>
        <a:buFont typeface="Wingdings" charset="0"/>
        <a:buChar char=""/>
        <a:defRPr kumimoji="1" sz="3200" b="1">
          <a:solidFill>
            <a:schemeClr val="tx1"/>
          </a:solidFill>
          <a:latin typeface="Arial"/>
          <a:ea typeface="+mn-ea"/>
          <a:cs typeface="Arial"/>
        </a:defRPr>
      </a:lvl1pPr>
      <a:lvl2pPr marL="965200" indent="-385763" algn="l" rtl="0" eaLnBrk="0" fontAlgn="base" hangingPunct="0">
        <a:spcBef>
          <a:spcPct val="20000"/>
        </a:spcBef>
        <a:spcAft>
          <a:spcPct val="0"/>
        </a:spcAft>
        <a:buClr>
          <a:srgbClr val="2D5902"/>
        </a:buClr>
        <a:buFont typeface="Wingdings" charset="0"/>
        <a:buChar char=""/>
        <a:defRPr kumimoji="1" sz="2800" b="1">
          <a:solidFill>
            <a:schemeClr val="tx1"/>
          </a:solidFill>
          <a:latin typeface="Arial"/>
          <a:ea typeface="+mn-ea"/>
          <a:cs typeface="Arial"/>
        </a:defRPr>
      </a:lvl2pPr>
      <a:lvl3pPr marL="1484313" indent="-331788" algn="l" rtl="0" eaLnBrk="0" fontAlgn="base" hangingPunct="0">
        <a:spcBef>
          <a:spcPct val="20000"/>
        </a:spcBef>
        <a:spcAft>
          <a:spcPct val="0"/>
        </a:spcAft>
        <a:buClr>
          <a:srgbClr val="2D5902"/>
        </a:buClr>
        <a:buFont typeface="Wingdings" charset="0"/>
        <a:buChar char=""/>
        <a:defRPr kumimoji="1" sz="2400" b="1">
          <a:solidFill>
            <a:schemeClr val="tx1"/>
          </a:solidFill>
          <a:latin typeface="Arial"/>
          <a:ea typeface="+mn-ea"/>
          <a:cs typeface="Arial"/>
        </a:defRPr>
      </a:lvl3pPr>
      <a:lvl4pPr marL="1949450" indent="-296863"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4pPr>
      <a:lvl5pPr marL="2343150" indent="-279400"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5pPr>
      <a:lvl6pPr marL="28003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6pPr>
      <a:lvl7pPr marL="32575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7pPr>
      <a:lvl8pPr marL="37147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8pPr>
      <a:lvl9pPr marL="41719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B47095AD-3F2C-2E4B-8082-2FDB25342444}"/>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195" name="Rectangle 3">
            <a:extLst>
              <a:ext uri="{FF2B5EF4-FFF2-40B4-BE49-F238E27FC236}">
                <a16:creationId xmlns:a16="http://schemas.microsoft.com/office/drawing/2014/main" id="{81F43C46-0958-C14B-8148-BC394235251E}"/>
              </a:ext>
            </a:extLst>
          </p:cNvPr>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a:extLst>
              <a:ext uri="{FF2B5EF4-FFF2-40B4-BE49-F238E27FC236}">
                <a16:creationId xmlns:a16="http://schemas.microsoft.com/office/drawing/2014/main" id="{3FBFB59D-EEA5-3A4F-819E-350C5C9C947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8197" name="Rectangle 5">
            <a:extLst>
              <a:ext uri="{FF2B5EF4-FFF2-40B4-BE49-F238E27FC236}">
                <a16:creationId xmlns:a16="http://schemas.microsoft.com/office/drawing/2014/main" id="{5DDBE7FE-E963-C148-84BB-D673F9F754F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8198" name="Rectangle 6">
            <a:extLst>
              <a:ext uri="{FF2B5EF4-FFF2-40B4-BE49-F238E27FC236}">
                <a16:creationId xmlns:a16="http://schemas.microsoft.com/office/drawing/2014/main" id="{144F9668-90A4-7144-B975-9D455606631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07244A12-9FD9-8D42-9C6E-563B1DEE9779}" type="slidenum">
              <a:rPr lang="en-US" altLang="en-US"/>
              <a:pPr/>
              <a:t>‹#›</a:t>
            </a:fld>
            <a:endParaRPr lang="en-US" altLang="en-US"/>
          </a:p>
        </p:txBody>
      </p:sp>
    </p:spTree>
    <p:extLst>
      <p:ext uri="{BB962C8B-B14F-4D97-AF65-F5344CB8AC3E}">
        <p14:creationId xmlns:p14="http://schemas.microsoft.com/office/powerpoint/2010/main" val="2402631753"/>
      </p:ext>
    </p:extLst>
  </p:cSld>
  <p:clrMap bg1="lt1" tx1="dk1" bg2="lt2" tx2="dk2" accent1="accent1" accent2="accent2" accent3="accent3" accent4="accent4" accent5="accent5" accent6="accent6" hlink="hlink" folHlink="folHlink"/>
  <p:sldLayoutIdLst>
    <p:sldLayoutId id="2147497000" r:id="rId1"/>
  </p:sldLayoutIdLst>
  <p:transition spd="med">
    <p:randomBar dir="vert"/>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charset="-128"/>
          <a:cs typeface="Arial"/>
        </a:defRPr>
      </a:lvl2pPr>
      <a:lvl3pPr marL="1143000" indent="-22860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charset="-128"/>
          <a:cs typeface="Arial"/>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Rectangle 1026"/>
          <p:cNvSpPr>
            <a:spLocks noGrp="1" noChangeArrowheads="1"/>
          </p:cNvSpPr>
          <p:nvPr>
            <p:ph type="title"/>
          </p:nvPr>
        </p:nvSpPr>
        <p:spPr bwMode="auto">
          <a:xfrm>
            <a:off x="685800" y="609600"/>
            <a:ext cx="7772400" cy="1143000"/>
          </a:xfrm>
          <a:prstGeom prst="rect">
            <a:avLst/>
          </a:prstGeom>
          <a:noFill/>
          <a:ln>
            <a:noFill/>
          </a:ln>
          <a:effectLst>
            <a:outerShdw dist="25399"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50179" name="Rectangle 1027"/>
          <p:cNvSpPr>
            <a:spLocks noGrp="1" noChangeArrowheads="1"/>
          </p:cNvSpPr>
          <p:nvPr>
            <p:ph type="body" idx="1"/>
          </p:nvPr>
        </p:nvSpPr>
        <p:spPr bwMode="auto">
          <a:xfrm>
            <a:off x="685800" y="1981200"/>
            <a:ext cx="7772400" cy="4114800"/>
          </a:xfrm>
          <a:prstGeom prst="rect">
            <a:avLst/>
          </a:prstGeom>
          <a:noFill/>
          <a:ln>
            <a:noFill/>
          </a:ln>
          <a:effectLst>
            <a:outerShdw dist="25399"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824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25399" dir="2700000" algn="ctr" rotWithShape="0">
              <a:schemeClr val="bg2">
                <a:alpha val="74997"/>
              </a:schemeClr>
            </a:outerShdw>
          </a:effectLst>
        </p:spPr>
        <p:txBody>
          <a:bodyPr vert="horz" wrap="square" lIns="90993" tIns="45499" rIns="90993" bIns="45499" numCol="1" anchor="t" anchorCtr="0" compatLnSpc="1">
            <a:prstTxWarp prst="textNoShape">
              <a:avLst/>
            </a:prstTxWarp>
          </a:bodyPr>
          <a:lstStyle>
            <a:lvl1pPr eaLnBrk="0" hangingPunct="0">
              <a:defRPr sz="1400">
                <a:latin typeface="Verdana" pitchFamily="34" charset="0"/>
                <a:ea typeface="ＭＳ Ｐゴシック" charset="-128"/>
                <a:cs typeface="ＭＳ Ｐゴシック" charset="-128"/>
              </a:defRPr>
            </a:lvl1pPr>
          </a:lstStyle>
          <a:p>
            <a:pPr>
              <a:defRPr/>
            </a:pPr>
            <a:endParaRPr lang="en-US"/>
          </a:p>
        </p:txBody>
      </p:sp>
      <p:sp>
        <p:nvSpPr>
          <p:cNvPr id="13824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25399" dir="2700000" algn="ctr" rotWithShape="0">
              <a:schemeClr val="bg2">
                <a:alpha val="74997"/>
              </a:schemeClr>
            </a:outerShdw>
          </a:effectLst>
        </p:spPr>
        <p:txBody>
          <a:bodyPr vert="horz" wrap="square" lIns="90993" tIns="45499" rIns="90993" bIns="45499" numCol="1" anchor="t" anchorCtr="0" compatLnSpc="1">
            <a:prstTxWarp prst="textNoShape">
              <a:avLst/>
            </a:prstTxWarp>
          </a:bodyPr>
          <a:lstStyle>
            <a:lvl1pPr algn="ctr" eaLnBrk="0" hangingPunct="0">
              <a:defRPr sz="1400">
                <a:latin typeface="Verdana" pitchFamily="34" charset="0"/>
                <a:ea typeface="ＭＳ Ｐゴシック" charset="-128"/>
                <a:cs typeface="ＭＳ Ｐゴシック" charset="-128"/>
              </a:defRPr>
            </a:lvl1pPr>
          </a:lstStyle>
          <a:p>
            <a:pPr>
              <a:defRPr/>
            </a:pPr>
            <a:endParaRPr lang="en-US"/>
          </a:p>
        </p:txBody>
      </p:sp>
      <p:sp>
        <p:nvSpPr>
          <p:cNvPr id="13824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25399" dir="2700000" algn="ctr" rotWithShape="0">
              <a:schemeClr val="bg2">
                <a:alpha val="74997"/>
              </a:schemeClr>
            </a:outerShdw>
          </a:effectLst>
        </p:spPr>
        <p:txBody>
          <a:bodyPr vert="horz" wrap="square" lIns="90993" tIns="45499" rIns="90993" bIns="45499" numCol="1" anchor="t" anchorCtr="0" compatLnSpc="1">
            <a:prstTxWarp prst="textNoShape">
              <a:avLst/>
            </a:prstTxWarp>
          </a:bodyPr>
          <a:lstStyle>
            <a:lvl1pPr algn="r" eaLnBrk="0" hangingPunct="0">
              <a:defRPr sz="1400">
                <a:latin typeface="Verdana" charset="0"/>
              </a:defRPr>
            </a:lvl1pPr>
          </a:lstStyle>
          <a:p>
            <a:pPr>
              <a:defRPr/>
            </a:pPr>
            <a:fld id="{1660DCBA-C855-A74E-AEFD-3A24A528EB4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075" r:id="rId1"/>
    <p:sldLayoutId id="2147496076" r:id="rId2"/>
    <p:sldLayoutId id="2147496077" r:id="rId3"/>
    <p:sldLayoutId id="2147496078" r:id="rId4"/>
    <p:sldLayoutId id="2147496079" r:id="rId5"/>
    <p:sldLayoutId id="2147496080" r:id="rId6"/>
    <p:sldLayoutId id="2147496081" r:id="rId7"/>
    <p:sldLayoutId id="2147496082" r:id="rId8"/>
    <p:sldLayoutId id="2147496083" r:id="rId9"/>
    <p:sldLayoutId id="2147496084" r:id="rId10"/>
    <p:sldLayoutId id="2147496085"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Verdana"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Verdana"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Verdana"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latin typeface="Verdana" pitchFamily="-108" charset="0"/>
          <a:ea typeface="ＭＳ Ｐゴシック" pitchFamily="-108" charset="-128"/>
          <a:cs typeface="ＭＳ Ｐゴシック" pitchFamily="-108" charset="-128"/>
        </a:defRPr>
      </a:lvl6pPr>
      <a:lvl7pPr marL="909996" algn="ctr" rtl="0" fontAlgn="base">
        <a:spcBef>
          <a:spcPct val="0"/>
        </a:spcBef>
        <a:spcAft>
          <a:spcPct val="0"/>
        </a:spcAft>
        <a:defRPr sz="4400">
          <a:solidFill>
            <a:schemeClr val="tx2"/>
          </a:solidFill>
          <a:latin typeface="Verdana" pitchFamily="-108" charset="0"/>
          <a:ea typeface="ＭＳ Ｐゴシック" pitchFamily="-108" charset="-128"/>
          <a:cs typeface="ＭＳ Ｐゴシック" pitchFamily="-108" charset="-128"/>
        </a:defRPr>
      </a:lvl7pPr>
      <a:lvl8pPr marL="1364972" algn="ctr" rtl="0" fontAlgn="base">
        <a:spcBef>
          <a:spcPct val="0"/>
        </a:spcBef>
        <a:spcAft>
          <a:spcPct val="0"/>
        </a:spcAft>
        <a:defRPr sz="4400">
          <a:solidFill>
            <a:schemeClr val="tx2"/>
          </a:solidFill>
          <a:latin typeface="Verdana" pitchFamily="-108" charset="0"/>
          <a:ea typeface="ＭＳ Ｐゴシック" pitchFamily="-108" charset="-128"/>
          <a:cs typeface="ＭＳ Ｐゴシック" pitchFamily="-108" charset="-128"/>
        </a:defRPr>
      </a:lvl8pPr>
      <a:lvl9pPr marL="1819980" algn="ctr" rtl="0" fontAlgn="base">
        <a:spcBef>
          <a:spcPct val="0"/>
        </a:spcBef>
        <a:spcAft>
          <a:spcPct val="0"/>
        </a:spcAft>
        <a:defRPr sz="4400">
          <a:solidFill>
            <a:schemeClr val="tx2"/>
          </a:solidFill>
          <a:latin typeface="Verdana" pitchFamily="-108" charset="0"/>
          <a:ea typeface="ＭＳ Ｐゴシック" pitchFamily="-108" charset="-128"/>
          <a:cs typeface="ＭＳ Ｐゴシック" pitchFamily="-108" charset="-128"/>
        </a:defRPr>
      </a:lvl9pPr>
    </p:titleStyle>
    <p:bodyStyle>
      <a:lvl1pPr marL="341244" indent="-341244" algn="l" rtl="0" eaLnBrk="0" fontAlgn="base" hangingPunct="0">
        <a:spcBef>
          <a:spcPct val="20000"/>
        </a:spcBef>
        <a:spcAft>
          <a:spcPct val="0"/>
        </a:spcAft>
        <a:buFont typeface="Monotype Sorts" charset="0"/>
        <a:buChar char="R"/>
        <a:defRPr sz="3200">
          <a:solidFill>
            <a:schemeClr val="tx1"/>
          </a:solidFill>
          <a:latin typeface="+mn-lt"/>
          <a:ea typeface="+mn-ea"/>
          <a:cs typeface="+mn-cs"/>
        </a:defRPr>
      </a:lvl1pPr>
      <a:lvl2pPr marL="739354" indent="-284372" algn="l" rtl="0" eaLnBrk="0" fontAlgn="base" hangingPunct="0">
        <a:spcBef>
          <a:spcPct val="20000"/>
        </a:spcBef>
        <a:spcAft>
          <a:spcPct val="0"/>
        </a:spcAft>
        <a:buFont typeface="Monotype Sorts" charset="0"/>
        <a:buChar char="R"/>
        <a:defRPr sz="2800">
          <a:solidFill>
            <a:schemeClr val="tx1"/>
          </a:solidFill>
          <a:latin typeface="+mn-lt"/>
          <a:ea typeface="+mn-ea"/>
        </a:defRPr>
      </a:lvl2pPr>
      <a:lvl3pPr marL="1137471" indent="-227503" algn="l" rtl="0" eaLnBrk="0" fontAlgn="base" hangingPunct="0">
        <a:spcBef>
          <a:spcPct val="20000"/>
        </a:spcBef>
        <a:spcAft>
          <a:spcPct val="0"/>
        </a:spcAft>
        <a:buFont typeface="Monotype Sorts" charset="0"/>
        <a:buChar char="R"/>
        <a:defRPr sz="2400">
          <a:solidFill>
            <a:schemeClr val="tx1"/>
          </a:solidFill>
          <a:latin typeface="+mn-lt"/>
          <a:ea typeface="ＭＳ Ｐゴシック" pitchFamily="34" charset="-128"/>
          <a:cs typeface="Geneva" charset="0"/>
        </a:defRPr>
      </a:lvl3pPr>
      <a:lvl4pPr marL="1592476" indent="-227503" algn="l" rtl="0" eaLnBrk="0" fontAlgn="base" hangingPunct="0">
        <a:spcBef>
          <a:spcPct val="20000"/>
        </a:spcBef>
        <a:spcAft>
          <a:spcPct val="0"/>
        </a:spcAft>
        <a:buFont typeface="Monotype Sorts" charset="0"/>
        <a:buChar char="R"/>
        <a:defRPr sz="2000">
          <a:solidFill>
            <a:schemeClr val="tx1"/>
          </a:solidFill>
          <a:latin typeface="+mn-lt"/>
          <a:ea typeface="ＭＳ Ｐゴシック" pitchFamily="34" charset="-128"/>
          <a:cs typeface="Geneva" charset="0"/>
        </a:defRPr>
      </a:lvl4pPr>
      <a:lvl5pPr marL="2047459" indent="-227503" algn="l" rtl="0" eaLnBrk="0" fontAlgn="base" hangingPunct="0">
        <a:spcBef>
          <a:spcPct val="20000"/>
        </a:spcBef>
        <a:spcAft>
          <a:spcPct val="0"/>
        </a:spcAft>
        <a:buFont typeface="Monotype Sorts" charset="0"/>
        <a:buChar char="R"/>
        <a:defRPr sz="2000">
          <a:solidFill>
            <a:schemeClr val="tx1"/>
          </a:solidFill>
          <a:latin typeface="+mn-lt"/>
          <a:ea typeface="ＭＳ Ｐゴシック" pitchFamily="34" charset="-128"/>
          <a:cs typeface="Geneva" charset="0"/>
        </a:defRPr>
      </a:lvl5pPr>
      <a:lvl6pPr marL="2502447" indent="-227503" algn="l" rtl="0" fontAlgn="base">
        <a:spcBef>
          <a:spcPct val="20000"/>
        </a:spcBef>
        <a:spcAft>
          <a:spcPct val="0"/>
        </a:spcAft>
        <a:buFont typeface="Monotype Sorts" pitchFamily="-108" charset="2"/>
        <a:buChar char="R"/>
        <a:defRPr sz="2000">
          <a:solidFill>
            <a:schemeClr val="tx1"/>
          </a:solidFill>
          <a:latin typeface="+mn-lt"/>
          <a:ea typeface="+mn-ea"/>
        </a:defRPr>
      </a:lvl6pPr>
      <a:lvl7pPr marL="2957449" indent="-227503" algn="l" rtl="0" fontAlgn="base">
        <a:spcBef>
          <a:spcPct val="20000"/>
        </a:spcBef>
        <a:spcAft>
          <a:spcPct val="0"/>
        </a:spcAft>
        <a:buFont typeface="Monotype Sorts" pitchFamily="-108" charset="2"/>
        <a:buChar char="R"/>
        <a:defRPr sz="2000">
          <a:solidFill>
            <a:schemeClr val="tx1"/>
          </a:solidFill>
          <a:latin typeface="+mn-lt"/>
          <a:ea typeface="+mn-ea"/>
        </a:defRPr>
      </a:lvl7pPr>
      <a:lvl8pPr marL="3412431" indent="-227503" algn="l" rtl="0" fontAlgn="base">
        <a:spcBef>
          <a:spcPct val="20000"/>
        </a:spcBef>
        <a:spcAft>
          <a:spcPct val="0"/>
        </a:spcAft>
        <a:buFont typeface="Monotype Sorts" pitchFamily="-108" charset="2"/>
        <a:buChar char="R"/>
        <a:defRPr sz="2000">
          <a:solidFill>
            <a:schemeClr val="tx1"/>
          </a:solidFill>
          <a:latin typeface="+mn-lt"/>
          <a:ea typeface="+mn-ea"/>
        </a:defRPr>
      </a:lvl8pPr>
      <a:lvl9pPr marL="3867430" indent="-227503" algn="l" rtl="0" fontAlgn="base">
        <a:spcBef>
          <a:spcPct val="20000"/>
        </a:spcBef>
        <a:spcAft>
          <a:spcPct val="0"/>
        </a:spcAft>
        <a:buFont typeface="Monotype Sorts" pitchFamily="-108" charset="2"/>
        <a:buChar char="R"/>
        <a:defRPr sz="2000">
          <a:solidFill>
            <a:schemeClr val="tx1"/>
          </a:solidFill>
          <a:latin typeface="+mn-lt"/>
          <a:ea typeface="+mn-ea"/>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r">
              <a:defRPr sz="1400"/>
            </a:lvl1pPr>
          </a:lstStyle>
          <a:p>
            <a:pPr>
              <a:defRPr/>
            </a:pPr>
            <a:fld id="{D294187F-00A1-6040-B8D4-6AA4296BE230}" type="slidenum">
              <a:rPr lang="en-US"/>
              <a:pPr>
                <a:defRPr/>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6836489"/>
      </p:ext>
    </p:extLst>
  </p:cSld>
  <p:clrMap bg1="dk2" tx1="lt1" bg2="dk1" tx2="lt2" accent1="accent1" accent2="accent2" accent3="accent3" accent4="accent4" accent5="accent5" accent6="accent6" hlink="hlink" folHlink="folHlink"/>
  <p:sldLayoutIdLst>
    <p:sldLayoutId id="2147497004" r:id="rId1"/>
    <p:sldLayoutId id="2147497005" r:id="rId2"/>
    <p:sldLayoutId id="2147497006" r:id="rId3"/>
    <p:sldLayoutId id="2147497007" r:id="rId4"/>
    <p:sldLayoutId id="2147497008" r:id="rId5"/>
    <p:sldLayoutId id="2147497009" r:id="rId6"/>
    <p:sldLayoutId id="2147497010" r:id="rId7"/>
    <p:sldLayoutId id="2147497011" r:id="rId8"/>
    <p:sldLayoutId id="2147497012" r:id="rId9"/>
    <p:sldLayoutId id="2147497013" r:id="rId10"/>
    <p:sldLayoutId id="2147497014" r:id="rId11"/>
    <p:sldLayoutId id="2147497015"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41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82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22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64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305" indent="-342305"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657" indent="-28526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1010" indent="-228206"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431" indent="-228206"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830" indent="-228206"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0238"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653"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3050"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9469"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bwMode="auto">
          <a:xfrm>
            <a:off x="685800" y="533400"/>
            <a:ext cx="7772400" cy="990600"/>
          </a:xfrm>
          <a:prstGeom prst="rect">
            <a:avLst/>
          </a:prstGeom>
          <a:noFill/>
          <a:ln>
            <a:noFill/>
          </a:ln>
          <a:effectLst>
            <a:outerShdw blurRad="63500" dist="35916" dir="8100068"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7219"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81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2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400">
                <a:solidFill>
                  <a:srgbClr val="FFFFFF"/>
                </a:solidFill>
              </a:defRPr>
            </a:lvl1pPr>
          </a:lstStyle>
          <a:p>
            <a:pPr eaLnBrk="0" hangingPunct="0">
              <a:defRPr/>
            </a:pPr>
            <a:endParaRPr lang="en-US">
              <a:latin typeface="Arial" charset="0"/>
            </a:endParaRPr>
          </a:p>
        </p:txBody>
      </p:sp>
      <p:sp>
        <p:nvSpPr>
          <p:cNvPr id="1372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defRPr sz="1400">
                <a:solidFill>
                  <a:srgbClr val="FFFFFF"/>
                </a:solidFill>
              </a:defRPr>
            </a:lvl1pPr>
          </a:lstStyle>
          <a:p>
            <a:pPr eaLnBrk="0" hangingPunct="0">
              <a:defRPr/>
            </a:pPr>
            <a:endParaRPr lang="en-US">
              <a:latin typeface="Arial" charset="0"/>
            </a:endParaRPr>
          </a:p>
        </p:txBody>
      </p:sp>
      <p:sp>
        <p:nvSpPr>
          <p:cNvPr id="13722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400">
                <a:solidFill>
                  <a:srgbClr val="FFFFFF"/>
                </a:solidFill>
              </a:defRPr>
            </a:lvl1pPr>
          </a:lstStyle>
          <a:p>
            <a:pPr eaLnBrk="0" hangingPunct="0">
              <a:defRPr/>
            </a:pPr>
            <a:fld id="{72E0188F-CE4D-1544-AF25-B6880CCC1233}" type="slidenum">
              <a:rPr lang="en-US">
                <a:latin typeface="Arial" charset="0"/>
              </a:rPr>
              <a:pPr eaLnBrk="0" hangingPunct="0">
                <a:defRPr/>
              </a:pPr>
              <a:t>‹#›</a:t>
            </a:fld>
            <a:endParaRPr lang="en-US">
              <a:latin typeface="Arial" charset="0"/>
            </a:endParaRPr>
          </a:p>
        </p:txBody>
      </p:sp>
    </p:spTree>
    <p:extLst>
      <p:ext uri="{BB962C8B-B14F-4D97-AF65-F5344CB8AC3E}">
        <p14:creationId xmlns:p14="http://schemas.microsoft.com/office/powerpoint/2010/main" val="2701661525"/>
      </p:ext>
    </p:extLst>
  </p:cSld>
  <p:clrMap bg1="dk2" tx1="lt1" bg2="dk1" tx2="lt2" accent1="accent1" accent2="accent2" accent3="accent3" accent4="accent4" accent5="accent5" accent6="accent6" hlink="hlink" folHlink="folHlink"/>
  <p:sldLayoutIdLst>
    <p:sldLayoutId id="2147497065" r:id="rId1"/>
    <p:sldLayoutId id="2147497066" r:id="rId2"/>
    <p:sldLayoutId id="2147497067" r:id="rId3"/>
    <p:sldLayoutId id="2147497068" r:id="rId4"/>
    <p:sldLayoutId id="2147497069" r:id="rId5"/>
    <p:sldLayoutId id="2147497070" r:id="rId6"/>
    <p:sldLayoutId id="2147497071" r:id="rId7"/>
    <p:sldLayoutId id="2147497072" r:id="rId8"/>
    <p:sldLayoutId id="2147497073" r:id="rId9"/>
    <p:sldLayoutId id="2147497074" r:id="rId10"/>
    <p:sldLayoutId id="2147497075" r:id="rId11"/>
  </p:sldLayoutIdLst>
  <p:txStyles>
    <p:titleStyle>
      <a:lvl1pPr algn="l" rtl="0" eaLnBrk="0" fontAlgn="base" hangingPunct="0">
        <a:lnSpc>
          <a:spcPct val="90000"/>
        </a:lnSpc>
        <a:spcBef>
          <a:spcPct val="0"/>
        </a:spcBef>
        <a:spcAft>
          <a:spcPct val="0"/>
        </a:spcAft>
        <a:defRPr sz="4400" b="1">
          <a:solidFill>
            <a:schemeClr val="tx2"/>
          </a:solidFill>
          <a:latin typeface="+mj-lt"/>
          <a:ea typeface="+mj-ea"/>
          <a:cs typeface="ＭＳ Ｐゴシック" charset="0"/>
        </a:defRPr>
      </a:lvl1pPr>
      <a:lvl2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6pPr>
      <a:lvl7pPr marL="9144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7pPr>
      <a:lvl8pPr marL="13716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8pPr>
      <a:lvl9pPr marL="18288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284789732"/>
      </p:ext>
    </p:extLst>
  </p:cSld>
  <p:clrMap bg1="lt1" tx1="dk1" bg2="lt2" tx2="dk2" accent1="accent1" accent2="accent2" accent3="accent3" accent4="accent4" accent5="accent5" accent6="accent6" hlink="hlink" folHlink="folHlink"/>
  <p:sldLayoutIdLst>
    <p:sldLayoutId id="2147497125" r:id="rId1"/>
    <p:sldLayoutId id="2147497126" r:id="rId2"/>
    <p:sldLayoutId id="2147497127" r:id="rId3"/>
    <p:sldLayoutId id="2147497128" r:id="rId4"/>
    <p:sldLayoutId id="2147497129" r:id="rId5"/>
    <p:sldLayoutId id="2147497130" r:id="rId6"/>
    <p:sldLayoutId id="2147497131" r:id="rId7"/>
    <p:sldLayoutId id="2147497132" r:id="rId8"/>
    <p:sldLayoutId id="2147497133" r:id="rId9"/>
    <p:sldLayoutId id="2147497134" r:id="rId10"/>
    <p:sldLayoutId id="2147497135"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4370C4B8-28FD-CA45-96DB-445CE5F9BEB5}"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099316752"/>
      </p:ext>
    </p:extLst>
  </p:cSld>
  <p:clrMap bg1="lt1" tx1="dk1" bg2="lt2" tx2="dk2" accent1="accent1" accent2="accent2" accent3="accent3" accent4="accent4" accent5="accent5" accent6="accent6" hlink="hlink" folHlink="folHlink"/>
  <p:sldLayoutIdLst>
    <p:sldLayoutId id="2147497137" r:id="rId1"/>
    <p:sldLayoutId id="2147497138" r:id="rId2"/>
    <p:sldLayoutId id="2147497139" r:id="rId3"/>
    <p:sldLayoutId id="2147497140" r:id="rId4"/>
    <p:sldLayoutId id="2147497141" r:id="rId5"/>
    <p:sldLayoutId id="2147497142" r:id="rId6"/>
    <p:sldLayoutId id="2147497143" r:id="rId7"/>
    <p:sldLayoutId id="2147497144" r:id="rId8"/>
    <p:sldLayoutId id="2147497145" r:id="rId9"/>
    <p:sldLayoutId id="2147497146" r:id="rId10"/>
    <p:sldLayoutId id="2147497147"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56" tIns="45629" rIns="91256" bIns="456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579834"/>
      </p:ext>
    </p:extLst>
  </p:cSld>
  <p:clrMap bg1="dk2" tx1="lt1" bg2="dk1" tx2="lt2" accent1="accent1" accent2="accent2" accent3="accent3" accent4="accent4" accent5="accent5" accent6="accent6" hlink="hlink" folHlink="folHlink"/>
  <p:sldLayoutIdLst>
    <p:sldLayoutId id="2147497152" r:id="rId1"/>
    <p:sldLayoutId id="2147497153" r:id="rId2"/>
    <p:sldLayoutId id="2147497154" r:id="rId3"/>
    <p:sldLayoutId id="2147497155" r:id="rId4"/>
    <p:sldLayoutId id="2147497156" r:id="rId5"/>
    <p:sldLayoutId id="2147497157" r:id="rId6"/>
    <p:sldLayoutId id="2147497158" r:id="rId7"/>
    <p:sldLayoutId id="2147497159" r:id="rId8"/>
    <p:sldLayoutId id="2147497160" r:id="rId9"/>
    <p:sldLayoutId id="2147497161" r:id="rId10"/>
    <p:sldLayoutId id="2147497162" r:id="rId11"/>
    <p:sldLayoutId id="214749716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32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64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894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28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237" indent="-342237"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509" indent="-285204"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0782" indent="-228161"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115" indent="-228161"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422" indent="-228161"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9740"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065"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237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870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321" rtl="0" eaLnBrk="1" latinLnBrk="0" hangingPunct="1">
        <a:defRPr sz="1800" kern="1200">
          <a:solidFill>
            <a:schemeClr val="tx1"/>
          </a:solidFill>
          <a:latin typeface="+mn-lt"/>
          <a:ea typeface="+mn-ea"/>
          <a:cs typeface="+mn-cs"/>
        </a:defRPr>
      </a:lvl1pPr>
      <a:lvl2pPr marL="456321" algn="l" defTabSz="456321" rtl="0" eaLnBrk="1" latinLnBrk="0" hangingPunct="1">
        <a:defRPr sz="1800" kern="1200">
          <a:solidFill>
            <a:schemeClr val="tx1"/>
          </a:solidFill>
          <a:latin typeface="+mn-lt"/>
          <a:ea typeface="+mn-ea"/>
          <a:cs typeface="+mn-cs"/>
        </a:defRPr>
      </a:lvl2pPr>
      <a:lvl3pPr marL="912645" algn="l" defTabSz="456321" rtl="0" eaLnBrk="1" latinLnBrk="0" hangingPunct="1">
        <a:defRPr sz="1800" kern="1200">
          <a:solidFill>
            <a:schemeClr val="tx1"/>
          </a:solidFill>
          <a:latin typeface="+mn-lt"/>
          <a:ea typeface="+mn-ea"/>
          <a:cs typeface="+mn-cs"/>
        </a:defRPr>
      </a:lvl3pPr>
      <a:lvl4pPr marL="1368948" algn="l" defTabSz="456321" rtl="0" eaLnBrk="1" latinLnBrk="0" hangingPunct="1">
        <a:defRPr sz="1800" kern="1200">
          <a:solidFill>
            <a:schemeClr val="tx1"/>
          </a:solidFill>
          <a:latin typeface="+mn-lt"/>
          <a:ea typeface="+mn-ea"/>
          <a:cs typeface="+mn-cs"/>
        </a:defRPr>
      </a:lvl4pPr>
      <a:lvl5pPr marL="1825284" algn="l" defTabSz="456321" rtl="0" eaLnBrk="1" latinLnBrk="0" hangingPunct="1">
        <a:defRPr sz="1800" kern="1200">
          <a:solidFill>
            <a:schemeClr val="tx1"/>
          </a:solidFill>
          <a:latin typeface="+mn-lt"/>
          <a:ea typeface="+mn-ea"/>
          <a:cs typeface="+mn-cs"/>
        </a:defRPr>
      </a:lvl5pPr>
      <a:lvl6pPr marL="2281584" algn="l" defTabSz="456321" rtl="0" eaLnBrk="1" latinLnBrk="0" hangingPunct="1">
        <a:defRPr sz="1800" kern="1200">
          <a:solidFill>
            <a:schemeClr val="tx1"/>
          </a:solidFill>
          <a:latin typeface="+mn-lt"/>
          <a:ea typeface="+mn-ea"/>
          <a:cs typeface="+mn-cs"/>
        </a:defRPr>
      </a:lvl6pPr>
      <a:lvl7pPr marL="2737897" algn="l" defTabSz="456321" rtl="0" eaLnBrk="1" latinLnBrk="0" hangingPunct="1">
        <a:defRPr sz="1800" kern="1200">
          <a:solidFill>
            <a:schemeClr val="tx1"/>
          </a:solidFill>
          <a:latin typeface="+mn-lt"/>
          <a:ea typeface="+mn-ea"/>
          <a:cs typeface="+mn-cs"/>
        </a:defRPr>
      </a:lvl7pPr>
      <a:lvl8pPr marL="3194209" algn="l" defTabSz="456321" rtl="0" eaLnBrk="1" latinLnBrk="0" hangingPunct="1">
        <a:defRPr sz="1800" kern="1200">
          <a:solidFill>
            <a:schemeClr val="tx1"/>
          </a:solidFill>
          <a:latin typeface="+mn-lt"/>
          <a:ea typeface="+mn-ea"/>
          <a:cs typeface="+mn-cs"/>
        </a:defRPr>
      </a:lvl8pPr>
      <a:lvl9pPr marL="3650531" algn="l" defTabSz="456321"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901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7C1846C4-A05F-DE4B-A771-EC7A8985D81D}" type="slidenum">
              <a:rPr lang="en-US"/>
              <a:pPr>
                <a:defRPr/>
              </a:pPr>
              <a:t>‹#›</a:t>
            </a:fld>
            <a:endParaRPr lang="en-US"/>
          </a:p>
        </p:txBody>
      </p:sp>
    </p:spTree>
    <p:extLst>
      <p:ext uri="{BB962C8B-B14F-4D97-AF65-F5344CB8AC3E}">
        <p14:creationId xmlns:p14="http://schemas.microsoft.com/office/powerpoint/2010/main" val="165769120"/>
      </p:ext>
    </p:extLst>
  </p:cSld>
  <p:clrMap bg1="dk2" tx1="lt1" bg2="dk1" tx2="lt2" accent1="accent1" accent2="accent2" accent3="accent3" accent4="accent4" accent5="accent5" accent6="accent6" hlink="hlink" folHlink="folHlink"/>
  <p:sldLayoutIdLst>
    <p:sldLayoutId id="2147497165"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6411" algn="ctr" rtl="0" fontAlgn="base">
        <a:spcBef>
          <a:spcPct val="0"/>
        </a:spcBef>
        <a:spcAft>
          <a:spcPct val="0"/>
        </a:spcAft>
        <a:defRPr sz="4400">
          <a:solidFill>
            <a:schemeClr val="tx2"/>
          </a:solidFill>
          <a:latin typeface="Arial Black" pitchFamily="-105" charset="0"/>
        </a:defRPr>
      </a:lvl6pPr>
      <a:lvl7pPr marL="912825" algn="ctr" rtl="0" fontAlgn="base">
        <a:spcBef>
          <a:spcPct val="0"/>
        </a:spcBef>
        <a:spcAft>
          <a:spcPct val="0"/>
        </a:spcAft>
        <a:defRPr sz="4400">
          <a:solidFill>
            <a:schemeClr val="tx2"/>
          </a:solidFill>
          <a:latin typeface="Arial Black" pitchFamily="-105" charset="0"/>
        </a:defRPr>
      </a:lvl7pPr>
      <a:lvl8pPr marL="1369220" algn="ctr" rtl="0" fontAlgn="base">
        <a:spcBef>
          <a:spcPct val="0"/>
        </a:spcBef>
        <a:spcAft>
          <a:spcPct val="0"/>
        </a:spcAft>
        <a:defRPr sz="4400">
          <a:solidFill>
            <a:schemeClr val="tx2"/>
          </a:solidFill>
          <a:latin typeface="Arial Black" pitchFamily="-105" charset="0"/>
        </a:defRPr>
      </a:lvl8pPr>
      <a:lvl9pPr marL="1825644" algn="ctr" rtl="0" fontAlgn="base">
        <a:spcBef>
          <a:spcPct val="0"/>
        </a:spcBef>
        <a:spcAft>
          <a:spcPct val="0"/>
        </a:spcAft>
        <a:defRPr sz="4400">
          <a:solidFill>
            <a:schemeClr val="tx2"/>
          </a:solidFill>
          <a:latin typeface="Arial Black" pitchFamily="-105" charset="0"/>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657" indent="-28526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010" indent="-228206"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7431" indent="-228206"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3830" indent="-228206"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0238" indent="-228206" algn="l" rtl="0" fontAlgn="base">
        <a:spcBef>
          <a:spcPct val="20000"/>
        </a:spcBef>
        <a:spcAft>
          <a:spcPct val="0"/>
        </a:spcAft>
        <a:buChar char="»"/>
        <a:defRPr sz="2000">
          <a:solidFill>
            <a:schemeClr val="tx1"/>
          </a:solidFill>
          <a:latin typeface="+mn-lt"/>
          <a:ea typeface="ＭＳ Ｐゴシック" pitchFamily="-105" charset="-128"/>
        </a:defRPr>
      </a:lvl6pPr>
      <a:lvl7pPr marL="2966653" indent="-228206" algn="l" rtl="0" fontAlgn="base">
        <a:spcBef>
          <a:spcPct val="20000"/>
        </a:spcBef>
        <a:spcAft>
          <a:spcPct val="0"/>
        </a:spcAft>
        <a:buChar char="»"/>
        <a:defRPr sz="2000">
          <a:solidFill>
            <a:schemeClr val="tx1"/>
          </a:solidFill>
          <a:latin typeface="+mn-lt"/>
          <a:ea typeface="ＭＳ Ｐゴシック" pitchFamily="-105" charset="-128"/>
        </a:defRPr>
      </a:lvl7pPr>
      <a:lvl8pPr marL="3423050" indent="-228206" algn="l" rtl="0" fontAlgn="base">
        <a:spcBef>
          <a:spcPct val="20000"/>
        </a:spcBef>
        <a:spcAft>
          <a:spcPct val="0"/>
        </a:spcAft>
        <a:buChar char="»"/>
        <a:defRPr sz="2000">
          <a:solidFill>
            <a:schemeClr val="tx1"/>
          </a:solidFill>
          <a:latin typeface="+mn-lt"/>
          <a:ea typeface="ＭＳ Ｐゴシック" pitchFamily="-105" charset="-128"/>
        </a:defRPr>
      </a:lvl8pPr>
      <a:lvl9pPr marL="3879469" indent="-228206"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7042" name="Group 2"/>
          <p:cNvGrpSpPr>
            <a:grpSpLocks/>
          </p:cNvGrpSpPr>
          <p:nvPr/>
        </p:nvGrpSpPr>
        <p:grpSpPr bwMode="auto">
          <a:xfrm>
            <a:off x="35" y="0"/>
            <a:ext cx="7242175" cy="1981200"/>
            <a:chOff x="0" y="0"/>
            <a:chExt cx="4562" cy="1248"/>
          </a:xfrm>
        </p:grpSpPr>
        <p:sp>
          <p:nvSpPr>
            <p:cNvPr id="94720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BONES" pitchFamily="-110" charset="0"/>
                <a:ea typeface="ＭＳ Ｐゴシック" charset="-128"/>
                <a:cs typeface="ＭＳ Ｐゴシック" charset="-128"/>
              </a:endParaRPr>
            </a:p>
          </p:txBody>
        </p:sp>
        <p:sp>
          <p:nvSpPr>
            <p:cNvPr id="8704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94720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94720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7207" name="Rectangle 7"/>
          <p:cNvSpPr>
            <a:spLocks noGrp="1" noChangeArrowheads="1"/>
          </p:cNvSpPr>
          <p:nvPr>
            <p:ph type="dt" sz="half" idx="2"/>
          </p:nvPr>
        </p:nvSpPr>
        <p:spPr bwMode="auto">
          <a:xfrm>
            <a:off x="457201" y="6248400"/>
            <a:ext cx="2133600" cy="457200"/>
          </a:xfrm>
          <a:prstGeom prst="rect">
            <a:avLst/>
          </a:prstGeom>
          <a:noFill/>
          <a:ln w="9525">
            <a:noFill/>
            <a:miter lim="800000"/>
            <a:headEnd/>
            <a:tailEnd/>
          </a:ln>
          <a:effectLst/>
        </p:spPr>
        <p:txBody>
          <a:bodyPr vert="horz" wrap="square" lIns="91275" tIns="45638" rIns="91275" bIns="45638"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charset="-52"/>
                <a:ea typeface="ＭＳ Ｐゴシック" charset="-128"/>
                <a:cs typeface="ＭＳ Ｐゴシック" charset="-128"/>
              </a:defRPr>
            </a:lvl1pPr>
          </a:lstStyle>
          <a:p>
            <a:pPr>
              <a:defRPr/>
            </a:pPr>
            <a:endParaRPr lang="en-US"/>
          </a:p>
        </p:txBody>
      </p:sp>
      <p:sp>
        <p:nvSpPr>
          <p:cNvPr id="94720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charset="-52"/>
                <a:ea typeface="ＭＳ Ｐゴシック" charset="-128"/>
                <a:cs typeface="ＭＳ Ｐゴシック" charset="-128"/>
              </a:defRPr>
            </a:lvl1pPr>
          </a:lstStyle>
          <a:p>
            <a:pPr>
              <a:defRPr/>
            </a:pPr>
            <a:endParaRPr lang="en-US"/>
          </a:p>
        </p:txBody>
      </p:sp>
      <p:sp>
        <p:nvSpPr>
          <p:cNvPr id="94720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275" tIns="45638" rIns="91275" bIns="45638"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5E537FC2-20C8-674D-AFB7-C437E53F955A}" type="slidenum">
              <a:rPr lang="en-US"/>
              <a:pPr>
                <a:defRPr/>
              </a:pPr>
              <a:t>‹#›</a:t>
            </a:fld>
            <a:endParaRPr lang="en-US"/>
          </a:p>
        </p:txBody>
      </p:sp>
    </p:spTree>
    <p:extLst>
      <p:ext uri="{BB962C8B-B14F-4D97-AF65-F5344CB8AC3E}">
        <p14:creationId xmlns:p14="http://schemas.microsoft.com/office/powerpoint/2010/main" val="3291715403"/>
      </p:ext>
    </p:extLst>
  </p:cSld>
  <p:clrMap bg1="dk2" tx1="lt1" bg2="dk1" tx2="lt2" accent1="accent1" accent2="accent2" accent3="accent3" accent4="accent4" accent5="accent5" accent6="accent6" hlink="hlink" folHlink="folHlink"/>
  <p:sldLayoutIdLst>
    <p:sldLayoutId id="2147497167" r:id="rId1"/>
    <p:sldLayoutId id="2147497168"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5pPr>
      <a:lvl6pPr marL="456411"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6pPr>
      <a:lvl7pPr marL="912825"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7pPr>
      <a:lvl8pPr marL="136922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8pPr>
      <a:lvl9pPr marL="1825644"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9pPr>
    </p:titleStyle>
    <p:bodyStyle>
      <a:lvl1pPr marL="342305" indent="-342305"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1657" indent="-28526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1010" indent="-228206"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597431" indent="-228206"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3830" indent="-228206"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0238" indent="-228206"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66653" indent="-228206"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3050" indent="-228206"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79469" indent="-228206"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A645C7D6-CDFE-40BA-A91D-2F5DD4E4E868}"/>
              </a:ext>
            </a:extLst>
          </p:cNvPr>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10800000" scaled="1"/>
          </a:gradFill>
          <a:ln w="12600">
            <a:solidFill>
              <a:srgbClr val="000000"/>
            </a:solidFill>
            <a:miter lim="800000"/>
            <a:headEnd/>
            <a:tailEnd/>
          </a:ln>
          <a:effectLst/>
        </p:spPr>
        <p:txBody>
          <a:bodyPr wrap="none" lIns="82058" tIns="41029" rIns="82058" bIns="41029" anchor="ctr"/>
          <a:lstStyle/>
          <a:p>
            <a:pPr algn="l">
              <a:defRPr/>
            </a:pPr>
            <a:endParaRPr lang="en-US">
              <a:solidFill>
                <a:srgbClr val="000000"/>
              </a:solidFill>
              <a:latin typeface="Times New Roman" pitchFamily="-107" charset="0"/>
              <a:ea typeface="+mn-ea"/>
            </a:endParaRPr>
          </a:p>
        </p:txBody>
      </p:sp>
      <p:sp>
        <p:nvSpPr>
          <p:cNvPr id="1026" name="Text Box 2">
            <a:extLst>
              <a:ext uri="{FF2B5EF4-FFF2-40B4-BE49-F238E27FC236}">
                <a16:creationId xmlns:a16="http://schemas.microsoft.com/office/drawing/2014/main" id="{D2E93141-2F21-41EB-8E75-2104B333A3DC}"/>
              </a:ext>
            </a:extLst>
          </p:cNvPr>
          <p:cNvSpPr txBox="1">
            <a:spLocks noChangeArrowheads="1"/>
          </p:cNvSpPr>
          <p:nvPr/>
        </p:nvSpPr>
        <p:spPr bwMode="auto">
          <a:xfrm>
            <a:off x="757238" y="6562725"/>
            <a:ext cx="877887" cy="222250"/>
          </a:xfrm>
          <a:prstGeom prst="rect">
            <a:avLst/>
          </a:prstGeom>
          <a:noFill/>
          <a:ln w="9525">
            <a:noFill/>
            <a:round/>
            <a:headEnd/>
            <a:tailEnd/>
          </a:ln>
          <a:effectLst/>
        </p:spPr>
        <p:txBody>
          <a:bodyPr wrap="none" lIns="80766" tIns="41998" rIns="80766" bIns="4199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ts val="500"/>
              </a:spcBef>
              <a:buClr>
                <a:srgbClr val="FFFFFF"/>
              </a:buClr>
              <a:buFont typeface="Arial" panose="020B0604020202020204" pitchFamily="34" charset="0"/>
              <a:buNone/>
            </a:pPr>
            <a:r>
              <a:rPr lang="en-GB" altLang="en-US" sz="800" b="1">
                <a:solidFill>
                  <a:srgbClr val="FFFFFF"/>
                </a:solidFill>
                <a:latin typeface="Arial" panose="020B0604020202020204" pitchFamily="34" charset="0"/>
                <a:ea typeface="MS Gothic" panose="020B0609070205080204" pitchFamily="49" charset="-128"/>
              </a:rPr>
              <a:t>© </a:t>
            </a:r>
            <a:r>
              <a:rPr lang="en-GB" altLang="en-US" sz="900" b="1">
                <a:solidFill>
                  <a:srgbClr val="FFFFFF"/>
                </a:solidFill>
                <a:latin typeface="Arial" panose="020B0604020202020204" pitchFamily="34" charset="0"/>
                <a:ea typeface="MS Gothic" panose="020B0609070205080204" pitchFamily="49" charset="-128"/>
              </a:rPr>
              <a:t>2006</a:t>
            </a:r>
            <a:r>
              <a:rPr lang="en-GB" altLang="en-US" sz="800" b="1">
                <a:solidFill>
                  <a:srgbClr val="FFFFFF"/>
                </a:solidFill>
                <a:latin typeface="Arial" panose="020B0604020202020204" pitchFamily="34" charset="0"/>
                <a:ea typeface="MS Gothic" panose="020B0609070205080204" pitchFamily="49" charset="-128"/>
              </a:rPr>
              <a:t> TBBMI</a:t>
            </a:r>
          </a:p>
        </p:txBody>
      </p:sp>
      <p:sp>
        <p:nvSpPr>
          <p:cNvPr id="1027" name="Rectangle 3">
            <a:extLst>
              <a:ext uri="{FF2B5EF4-FFF2-40B4-BE49-F238E27FC236}">
                <a16:creationId xmlns:a16="http://schemas.microsoft.com/office/drawing/2014/main" id="{7DA13CCE-5F94-4042-AE87-CB89D69C8B7C}"/>
              </a:ext>
            </a:extLst>
          </p:cNvPr>
          <p:cNvSpPr>
            <a:spLocks noChangeArrowheads="1"/>
          </p:cNvSpPr>
          <p:nvPr/>
        </p:nvSpPr>
        <p:spPr bwMode="auto">
          <a:xfrm>
            <a:off x="7848600" y="6546850"/>
            <a:ext cx="665163" cy="223838"/>
          </a:xfrm>
          <a:prstGeom prst="rect">
            <a:avLst/>
          </a:prstGeom>
          <a:noFill/>
          <a:ln w="9525">
            <a:noFill/>
            <a:round/>
            <a:headEnd/>
            <a:tailEnd/>
          </a:ln>
          <a:effectLst/>
        </p:spPr>
        <p:txBody>
          <a:bodyPr wrap="none" lIns="80766" tIns="41998" rIns="80766" bIns="41998" anchor="ctr">
            <a:spAutoFit/>
          </a:bodyPr>
          <a:lstStyle/>
          <a:p>
            <a:pPr>
              <a:buClr>
                <a:srgbClr val="FFFFFF"/>
              </a:buClr>
              <a:buFont typeface="Comic Sans MS" pitchFamily="-107"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lang="en-GB" sz="900" b="1">
                <a:solidFill>
                  <a:srgbClr val="FFFFFF"/>
                </a:solidFill>
                <a:latin typeface="Comic Sans MS" pitchFamily="-107" charset="0"/>
                <a:ea typeface="+mn-ea"/>
              </a:rPr>
              <a:t>9.65.08.</a:t>
            </a:r>
          </a:p>
        </p:txBody>
      </p:sp>
      <p:sp>
        <p:nvSpPr>
          <p:cNvPr id="1028" name="Rectangle 4">
            <a:extLst>
              <a:ext uri="{FF2B5EF4-FFF2-40B4-BE49-F238E27FC236}">
                <a16:creationId xmlns:a16="http://schemas.microsoft.com/office/drawing/2014/main" id="{3AFFA6C6-A44C-431B-BE58-733EE6313D09}"/>
              </a:ext>
            </a:extLst>
          </p:cNvPr>
          <p:cNvSpPr>
            <a:spLocks noChangeArrowheads="1"/>
          </p:cNvSpPr>
          <p:nvPr/>
        </p:nvSpPr>
        <p:spPr bwMode="auto">
          <a:xfrm>
            <a:off x="461963" y="106363"/>
            <a:ext cx="4060825" cy="923925"/>
          </a:xfrm>
          <a:prstGeom prst="rect">
            <a:avLst/>
          </a:prstGeom>
          <a:noFill/>
          <a:ln w="9525">
            <a:noFill/>
            <a:round/>
            <a:headEnd/>
            <a:tailEnd/>
          </a:ln>
          <a:effectLst/>
        </p:spPr>
        <p:txBody>
          <a:bodyPr lIns="91104" tIns="45552" rIns="91104" bIns="45552">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lnSpc>
                <a:spcPct val="125000"/>
              </a:lnSpc>
              <a:spcBef>
                <a:spcPts val="1350"/>
              </a:spcBef>
              <a:buClr>
                <a:srgbClr val="FFFF00"/>
              </a:buClr>
              <a:buFont typeface="Helvetica" panose="020B0604020202020204" pitchFamily="34" charset="0"/>
              <a:buNone/>
            </a:pPr>
            <a:r>
              <a:rPr lang="en-GB" altLang="en-US" b="1">
                <a:solidFill>
                  <a:srgbClr val="FFFF00"/>
                </a:solidFill>
                <a:latin typeface="Helvetica" panose="020B0604020202020204" pitchFamily="34" charset="0"/>
                <a:ea typeface="MS Gothic" panose="020B0609070205080204" pitchFamily="49" charset="-128"/>
              </a:rPr>
              <a:t>The  New Testament          Comes Together</a:t>
            </a:r>
          </a:p>
        </p:txBody>
      </p:sp>
    </p:spTree>
    <p:extLst>
      <p:ext uri="{BB962C8B-B14F-4D97-AF65-F5344CB8AC3E}">
        <p14:creationId xmlns:p14="http://schemas.microsoft.com/office/powerpoint/2010/main" val="1923110895"/>
      </p:ext>
    </p:extLst>
  </p:cSld>
  <p:clrMap bg1="lt1" tx1="dk1" bg2="lt2" tx2="dk2" accent1="accent1" accent2="accent2" accent3="accent3" accent4="accent4" accent5="accent5" accent6="accent6" hlink="hlink" folHlink="folHlink"/>
  <p:sldLayoutIdLst>
    <p:sldLayoutId id="2147497170" r:id="rId1"/>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mj-lt"/>
          <a:ea typeface="+mj-ea"/>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Times New Roman" pitchFamily="-108" charset="0"/>
          <a:ea typeface="MS Gothic"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Times New Roman" pitchFamily="-108" charset="0"/>
          <a:ea typeface="MS Gothic"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Times New Roman" pitchFamily="-108" charset="0"/>
          <a:ea typeface="MS Gothic"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Times New Roman" pitchFamily="-108" charset="0"/>
          <a:ea typeface="MS Gothic"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panose="02020603050405020304" pitchFamily="18" charset="0"/>
        <a:buChar char="•"/>
        <a:defRPr sz="3100">
          <a:solidFill>
            <a:srgbClr val="000000"/>
          </a:solidFill>
          <a:latin typeface="+mn-lt"/>
          <a:ea typeface="+mn-ea"/>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panose="02020603050405020304" pitchFamily="18"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panose="02020603050405020304" pitchFamily="18"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1F806A92-8B43-6C4A-B8A4-F5FB821168C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11225974"/>
      </p:ext>
    </p:extLst>
  </p:cSld>
  <p:clrMap bg1="dk2" tx1="lt1" bg2="dk1" tx2="lt2" accent1="accent1" accent2="accent2" accent3="accent3" accent4="accent4" accent5="accent5" accent6="accent6" hlink="hlink" folHlink="folHlink"/>
  <p:sldLayoutIdLst>
    <p:sldLayoutId id="2147497172" r:id="rId1"/>
    <p:sldLayoutId id="2147497173" r:id="rId2"/>
    <p:sldLayoutId id="2147497174" r:id="rId3"/>
    <p:sldLayoutId id="2147497175" r:id="rId4"/>
    <p:sldLayoutId id="2147497176" r:id="rId5"/>
    <p:sldLayoutId id="2147497177" r:id="rId6"/>
    <p:sldLayoutId id="2147497178" r:id="rId7"/>
    <p:sldLayoutId id="2147497179" r:id="rId8"/>
    <p:sldLayoutId id="2147497180" r:id="rId9"/>
    <p:sldLayoutId id="2147497181" r:id="rId10"/>
    <p:sldLayoutId id="2147497182" r:id="rId11"/>
    <p:sldLayoutId id="2147497183"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35">
            <a:extLst>
              <a:ext uri="{FF2B5EF4-FFF2-40B4-BE49-F238E27FC236}">
                <a16:creationId xmlns:a16="http://schemas.microsoft.com/office/drawing/2014/main" id="{8E2AE464-619A-7242-8476-E019FFB94DF4}"/>
              </a:ext>
            </a:extLst>
          </p:cNvPr>
          <p:cNvSpPr>
            <a:spLocks noChangeArrowheads="1"/>
          </p:cNvSpPr>
          <p:nvPr userDrawn="1"/>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BONES" pitchFamily="-110" charset="0"/>
              <a:cs typeface="Arial" panose="020B0604020202020204" pitchFamily="34" charset="0"/>
            </a:endParaRPr>
          </a:p>
        </p:txBody>
      </p:sp>
      <p:sp>
        <p:nvSpPr>
          <p:cNvPr id="1086466" name="Rectangle 2">
            <a:extLst>
              <a:ext uri="{FF2B5EF4-FFF2-40B4-BE49-F238E27FC236}">
                <a16:creationId xmlns:a16="http://schemas.microsoft.com/office/drawing/2014/main" id="{1154F09A-F7A5-A148-B823-3FA09C4929B8}"/>
              </a:ext>
            </a:extLst>
          </p:cNvPr>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a:extLst>
              <a:ext uri="{FF2B5EF4-FFF2-40B4-BE49-F238E27FC236}">
                <a16:creationId xmlns:a16="http://schemas.microsoft.com/office/drawing/2014/main" id="{87075D8C-9518-F74A-9C22-409B8E5B3B4A}"/>
              </a:ext>
            </a:extLst>
          </p:cNvPr>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919639156"/>
      </p:ext>
    </p:extLst>
  </p:cSld>
  <p:clrMap bg1="dk2" tx1="lt1" bg2="dk1" tx2="lt2" accent1="accent1" accent2="accent2" accent3="accent3" accent4="accent4" accent5="accent5" accent6="accent6" hlink="hlink" folHlink="folHlink"/>
  <p:sldLayoutIdLst>
    <p:sldLayoutId id="2147497185" r:id="rId1"/>
    <p:sldLayoutId id="2147497186" r:id="rId2"/>
  </p:sldLayoutIdLst>
  <p:txStyles>
    <p:titleStyle>
      <a:lvl1pPr algn="l" rtl="0" eaLnBrk="0" fontAlgn="base" hangingPunct="0">
        <a:spcBef>
          <a:spcPct val="0"/>
        </a:spcBef>
        <a:spcAft>
          <a:spcPct val="0"/>
        </a:spcAft>
        <a:defRPr sz="4400">
          <a:solidFill>
            <a:schemeClr val="tx1"/>
          </a:solidFill>
          <a:latin typeface="Arial"/>
          <a:ea typeface="ＭＳ Ｐゴシック" pitchFamily="-105" charset="-128"/>
          <a:cs typeface="Arial"/>
        </a:defRPr>
      </a:lvl1pPr>
      <a:lvl2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2pPr>
      <a:lvl3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3pPr>
      <a:lvl4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4pPr>
      <a:lvl5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folHlink"/>
        </a:buClr>
        <a:buSzPct val="75000"/>
        <a:buFont typeface="Monotype Sorts" pitchFamily="2" charset="2"/>
        <a:buChar char=""/>
        <a:defRPr sz="2800">
          <a:solidFill>
            <a:schemeClr val="tx1"/>
          </a:solidFill>
          <a:effectLst>
            <a:outerShdw blurRad="38100" dist="38100" dir="2700000" algn="tl">
              <a:srgbClr val="000000"/>
            </a:outerShdw>
          </a:effectLst>
          <a:latin typeface="Arial"/>
          <a:ea typeface="ＭＳ Ｐゴシック" pitchFamily="-105" charset="-128"/>
          <a:cs typeface="Arial"/>
        </a:defRPr>
      </a:lvl2pPr>
      <a:lvl3pPr marL="1143000" indent="-228600" algn="l" rtl="0" eaLnBrk="0" fontAlgn="base" hangingPunct="0">
        <a:spcBef>
          <a:spcPct val="20000"/>
        </a:spcBef>
        <a:spcAft>
          <a:spcPct val="0"/>
        </a:spcAft>
        <a:buClr>
          <a:schemeClr val="tx2"/>
        </a:buClr>
        <a:buSzPct val="65000"/>
        <a:buFont typeface="Monotype Sorts" pitchFamily="2" charset="2"/>
        <a:buChar char=""/>
        <a:defRPr sz="2400">
          <a:solidFill>
            <a:schemeClr val="tx1"/>
          </a:solidFill>
          <a:effectLst>
            <a:outerShdw blurRad="38100" dist="38100" dir="2700000" algn="tl">
              <a:srgbClr val="000000"/>
            </a:outerShdw>
          </a:effectLst>
          <a:latin typeface="Arial"/>
          <a:ea typeface="ＭＳ Ｐゴシック" pitchFamily="-105" charset="-128"/>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ＭＳ Ｐゴシック" pitchFamily="-105" charset="-128"/>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ＭＳ Ｐゴシック" pitchFamily="-105" charset="-128"/>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14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191491" name="Text Placeholder 2"/>
          <p:cNvSpPr>
            <a:spLocks noGrp="1"/>
          </p:cNvSpPr>
          <p:nvPr>
            <p:ph type="body" idx="1"/>
          </p:nvPr>
        </p:nvSpPr>
        <p:spPr bwMode="auto">
          <a:xfrm>
            <a:off x="457200" y="1600227"/>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0993" tIns="45499" rIns="90993" bIns="45499"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fld id="{50360500-CCBC-4D3B-8A83-2F712E2594AD}" type="datetimeFigureOut">
              <a:rPr lang="en-US"/>
              <a:pPr>
                <a:defRPr/>
              </a:pPr>
              <a:t>9/10/23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0993" tIns="45499" rIns="90993" bIns="45499"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0993" tIns="45499" rIns="90993" bIns="45499"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a:defRPr/>
            </a:pPr>
            <a:fld id="{73AFBD2E-5E1B-4649-B752-E1D14D21F17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189" r:id="rId1"/>
    <p:sldLayoutId id="2147496190" r:id="rId2"/>
    <p:sldLayoutId id="2147496191" r:id="rId3"/>
    <p:sldLayoutId id="2147496192" r:id="rId4"/>
    <p:sldLayoutId id="2147496193" r:id="rId5"/>
    <p:sldLayoutId id="2147496194" r:id="rId6"/>
    <p:sldLayoutId id="2147496195" r:id="rId7"/>
    <p:sldLayoutId id="2147496196" r:id="rId8"/>
    <p:sldLayoutId id="2147496197" r:id="rId9"/>
    <p:sldLayoutId id="2147496198" r:id="rId10"/>
    <p:sldLayoutId id="2147496199" r:id="rId11"/>
    <p:sldLayoutId id="2147496200"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4998"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09996"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4972"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1998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244" indent="-341244"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39354" indent="-284372"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37471" indent="-22750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2476" indent="-22750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47459" indent="-22750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02447" indent="-227503" algn="l" defTabSz="90999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7449" indent="-227503" algn="l" defTabSz="90999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2431" indent="-227503" algn="l" defTabSz="90999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7430" indent="-227503" algn="l" defTabSz="90999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9996" rtl="0" eaLnBrk="1" latinLnBrk="0" hangingPunct="1">
        <a:defRPr sz="1800" kern="1200">
          <a:solidFill>
            <a:schemeClr val="tx1"/>
          </a:solidFill>
          <a:latin typeface="+mn-lt"/>
          <a:ea typeface="+mn-ea"/>
          <a:cs typeface="+mn-cs"/>
        </a:defRPr>
      </a:lvl1pPr>
      <a:lvl2pPr marL="454998" algn="l" defTabSz="909996" rtl="0" eaLnBrk="1" latinLnBrk="0" hangingPunct="1">
        <a:defRPr sz="1800" kern="1200">
          <a:solidFill>
            <a:schemeClr val="tx1"/>
          </a:solidFill>
          <a:latin typeface="+mn-lt"/>
          <a:ea typeface="+mn-ea"/>
          <a:cs typeface="+mn-cs"/>
        </a:defRPr>
      </a:lvl2pPr>
      <a:lvl3pPr marL="909996" algn="l" defTabSz="909996" rtl="0" eaLnBrk="1" latinLnBrk="0" hangingPunct="1">
        <a:defRPr sz="1800" kern="1200">
          <a:solidFill>
            <a:schemeClr val="tx1"/>
          </a:solidFill>
          <a:latin typeface="+mn-lt"/>
          <a:ea typeface="+mn-ea"/>
          <a:cs typeface="+mn-cs"/>
        </a:defRPr>
      </a:lvl3pPr>
      <a:lvl4pPr marL="1364972" algn="l" defTabSz="909996" rtl="0" eaLnBrk="1" latinLnBrk="0" hangingPunct="1">
        <a:defRPr sz="1800" kern="1200">
          <a:solidFill>
            <a:schemeClr val="tx1"/>
          </a:solidFill>
          <a:latin typeface="+mn-lt"/>
          <a:ea typeface="+mn-ea"/>
          <a:cs typeface="+mn-cs"/>
        </a:defRPr>
      </a:lvl4pPr>
      <a:lvl5pPr marL="1819980" algn="l" defTabSz="909996" rtl="0" eaLnBrk="1" latinLnBrk="0" hangingPunct="1">
        <a:defRPr sz="1800" kern="1200">
          <a:solidFill>
            <a:schemeClr val="tx1"/>
          </a:solidFill>
          <a:latin typeface="+mn-lt"/>
          <a:ea typeface="+mn-ea"/>
          <a:cs typeface="+mn-cs"/>
        </a:defRPr>
      </a:lvl5pPr>
      <a:lvl6pPr marL="2274953" algn="l" defTabSz="909996" rtl="0" eaLnBrk="1" latinLnBrk="0" hangingPunct="1">
        <a:defRPr sz="1800" kern="1200">
          <a:solidFill>
            <a:schemeClr val="tx1"/>
          </a:solidFill>
          <a:latin typeface="+mn-lt"/>
          <a:ea typeface="+mn-ea"/>
          <a:cs typeface="+mn-cs"/>
        </a:defRPr>
      </a:lvl6pPr>
      <a:lvl7pPr marL="2729942" algn="l" defTabSz="909996" rtl="0" eaLnBrk="1" latinLnBrk="0" hangingPunct="1">
        <a:defRPr sz="1800" kern="1200">
          <a:solidFill>
            <a:schemeClr val="tx1"/>
          </a:solidFill>
          <a:latin typeface="+mn-lt"/>
          <a:ea typeface="+mn-ea"/>
          <a:cs typeface="+mn-cs"/>
        </a:defRPr>
      </a:lvl7pPr>
      <a:lvl8pPr marL="3184932" algn="l" defTabSz="909996" rtl="0" eaLnBrk="1" latinLnBrk="0" hangingPunct="1">
        <a:defRPr sz="1800" kern="1200">
          <a:solidFill>
            <a:schemeClr val="tx1"/>
          </a:solidFill>
          <a:latin typeface="+mn-lt"/>
          <a:ea typeface="+mn-ea"/>
          <a:cs typeface="+mn-cs"/>
        </a:defRPr>
      </a:lvl8pPr>
      <a:lvl9pPr marL="3639924" algn="l" defTabSz="909996"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8"/>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6"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fld id="{12737187-998D-C145-BAF2-CB6526813A35}" type="slidenum">
              <a:rPr lang="en-US" sz="1800" smtClean="0">
                <a:latin typeface="Arial" charset="0"/>
                <a:cs typeface="DejaVu Sans" charset="0"/>
              </a:rPr>
              <a:pPr defTabSz="321119"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361340963"/>
      </p:ext>
    </p:extLst>
  </p:cSld>
  <p:clrMap bg1="lt1" tx1="dk1" bg2="lt2" tx2="dk2" accent1="accent1" accent2="accent2" accent3="accent3" accent4="accent4" accent5="accent5" accent6="accent6" hlink="hlink" folHlink="folHlink"/>
  <p:sldLayoutIdLst>
    <p:sldLayoutId id="2147497188" r:id="rId1"/>
    <p:sldLayoutId id="2147497189" r:id="rId2"/>
    <p:sldLayoutId id="2147497190" r:id="rId3"/>
    <p:sldLayoutId id="2147497191" r:id="rId4"/>
    <p:sldLayoutId id="2147497192" r:id="rId5"/>
    <p:sldLayoutId id="2147497193" r:id="rId6"/>
    <p:sldLayoutId id="2147497194" r:id="rId7"/>
    <p:sldLayoutId id="2147497195" r:id="rId8"/>
    <p:sldLayoutId id="2147497196" r:id="rId9"/>
    <p:sldLayoutId id="2147497197" r:id="rId10"/>
    <p:sldLayoutId id="2147497198" r:id="rId11"/>
  </p:sldLayoutIdLst>
  <p:txStyles>
    <p:titleStyle>
      <a:lvl1pPr algn="ctr" defTabSz="321119"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18" indent="-200699"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9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921"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04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16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278"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407"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53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39" indent="-240839" algn="l" defTabSz="321119"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18" indent="-200699" algn="l" defTabSz="321119"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99" indent="-160560" algn="l" defTabSz="321119"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921"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049"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16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278"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407"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53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19" rtl="0" eaLnBrk="1" latinLnBrk="0" hangingPunct="1">
        <a:defRPr sz="1300" kern="1200">
          <a:solidFill>
            <a:schemeClr val="tx1"/>
          </a:solidFill>
          <a:latin typeface="+mn-lt"/>
          <a:ea typeface="+mn-ea"/>
          <a:cs typeface="+mn-cs"/>
        </a:defRPr>
      </a:lvl1pPr>
      <a:lvl2pPr marL="321119" algn="l" defTabSz="321119" rtl="0" eaLnBrk="1" latinLnBrk="0" hangingPunct="1">
        <a:defRPr sz="1300" kern="1200">
          <a:solidFill>
            <a:schemeClr val="tx1"/>
          </a:solidFill>
          <a:latin typeface="+mn-lt"/>
          <a:ea typeface="+mn-ea"/>
          <a:cs typeface="+mn-cs"/>
        </a:defRPr>
      </a:lvl2pPr>
      <a:lvl3pPr marL="642238" algn="l" defTabSz="321119" rtl="0" eaLnBrk="1" latinLnBrk="0" hangingPunct="1">
        <a:defRPr sz="1300" kern="1200">
          <a:solidFill>
            <a:schemeClr val="tx1"/>
          </a:solidFill>
          <a:latin typeface="+mn-lt"/>
          <a:ea typeface="+mn-ea"/>
          <a:cs typeface="+mn-cs"/>
        </a:defRPr>
      </a:lvl3pPr>
      <a:lvl4pPr marL="963359" algn="l" defTabSz="321119" rtl="0" eaLnBrk="1" latinLnBrk="0" hangingPunct="1">
        <a:defRPr sz="1300" kern="1200">
          <a:solidFill>
            <a:schemeClr val="tx1"/>
          </a:solidFill>
          <a:latin typeface="+mn-lt"/>
          <a:ea typeface="+mn-ea"/>
          <a:cs typeface="+mn-cs"/>
        </a:defRPr>
      </a:lvl4pPr>
      <a:lvl5pPr marL="1284476" algn="l" defTabSz="321119" rtl="0" eaLnBrk="1" latinLnBrk="0" hangingPunct="1">
        <a:defRPr sz="1300" kern="1200">
          <a:solidFill>
            <a:schemeClr val="tx1"/>
          </a:solidFill>
          <a:latin typeface="+mn-lt"/>
          <a:ea typeface="+mn-ea"/>
          <a:cs typeface="+mn-cs"/>
        </a:defRPr>
      </a:lvl5pPr>
      <a:lvl6pPr marL="1605603" algn="l" defTabSz="321119" rtl="0" eaLnBrk="1" latinLnBrk="0" hangingPunct="1">
        <a:defRPr sz="1300" kern="1200">
          <a:solidFill>
            <a:schemeClr val="tx1"/>
          </a:solidFill>
          <a:latin typeface="+mn-lt"/>
          <a:ea typeface="+mn-ea"/>
          <a:cs typeface="+mn-cs"/>
        </a:defRPr>
      </a:lvl6pPr>
      <a:lvl7pPr marL="1926722" algn="l" defTabSz="321119" rtl="0" eaLnBrk="1" latinLnBrk="0" hangingPunct="1">
        <a:defRPr sz="1300" kern="1200">
          <a:solidFill>
            <a:schemeClr val="tx1"/>
          </a:solidFill>
          <a:latin typeface="+mn-lt"/>
          <a:ea typeface="+mn-ea"/>
          <a:cs typeface="+mn-cs"/>
        </a:defRPr>
      </a:lvl7pPr>
      <a:lvl8pPr marL="2247848" algn="l" defTabSz="321119" rtl="0" eaLnBrk="1" latinLnBrk="0" hangingPunct="1">
        <a:defRPr sz="1300" kern="1200">
          <a:solidFill>
            <a:schemeClr val="tx1"/>
          </a:solidFill>
          <a:latin typeface="+mn-lt"/>
          <a:ea typeface="+mn-ea"/>
          <a:cs typeface="+mn-cs"/>
        </a:defRPr>
      </a:lvl8pPr>
      <a:lvl9pPr marL="2568953" algn="l" defTabSz="321119" rtl="0" eaLnBrk="1" latinLnBrk="0" hangingPunct="1">
        <a:defRPr sz="13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lvl1pPr algn="r">
              <a:defRPr sz="1400"/>
            </a:lvl1pPr>
          </a:lstStyle>
          <a:p>
            <a:pPr>
              <a:defRPr/>
            </a:pPr>
            <a:fld id="{D294187F-00A1-6040-B8D4-6AA4296BE230}" type="slidenum">
              <a:rPr lang="en-US"/>
              <a:pPr>
                <a:defRPr/>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948593"/>
      </p:ext>
    </p:extLst>
  </p:cSld>
  <p:clrMap bg1="dk2" tx1="lt1" bg2="dk1" tx2="lt2" accent1="accent1" accent2="accent2" accent3="accent3" accent4="accent4" accent5="accent5" accent6="accent6" hlink="hlink" folHlink="folHlink"/>
  <p:sldLayoutIdLst>
    <p:sldLayoutId id="2147497200" r:id="rId1"/>
    <p:sldLayoutId id="2147497201" r:id="rId2"/>
    <p:sldLayoutId id="2147497202" r:id="rId3"/>
    <p:sldLayoutId id="2147497203" r:id="rId4"/>
    <p:sldLayoutId id="2147497204" r:id="rId5"/>
    <p:sldLayoutId id="2147497205" r:id="rId6"/>
    <p:sldLayoutId id="2147497206" r:id="rId7"/>
    <p:sldLayoutId id="2147497207" r:id="rId8"/>
    <p:sldLayoutId id="2147497208" r:id="rId9"/>
    <p:sldLayoutId id="2147497209" r:id="rId10"/>
    <p:sldLayoutId id="2147497210" r:id="rId11"/>
    <p:sldLayoutId id="214749721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433"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8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28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73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322" indent="-342322"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694" indent="-285274"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1066" indent="-228217"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510" indent="-228217"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932" indent="-228217"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0363"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800"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3220"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9661"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9/10/23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4121916788"/>
      </p:ext>
    </p:extLst>
  </p:cSld>
  <p:clrMap bg1="lt1" tx1="dk1" bg2="lt2" tx2="dk2" accent1="accent1" accent2="accent2" accent3="accent3" accent4="accent4" accent5="accent5" accent6="accent6" hlink="hlink" folHlink="folHlink"/>
  <p:sldLayoutIdLst>
    <p:sldLayoutId id="2147497213" r:id="rId1"/>
    <p:sldLayoutId id="2147497214" r:id="rId2"/>
    <p:sldLayoutId id="2147497215" r:id="rId3"/>
    <p:sldLayoutId id="2147497216" r:id="rId4"/>
    <p:sldLayoutId id="2147497217" r:id="rId5"/>
    <p:sldLayoutId id="2147497218" r:id="rId6"/>
    <p:sldLayoutId id="2147497219" r:id="rId7"/>
    <p:sldLayoutId id="2147497220" r:id="rId8"/>
    <p:sldLayoutId id="2147497221" r:id="rId9"/>
    <p:sldLayoutId id="2147497222" r:id="rId10"/>
    <p:sldLayoutId id="2147497223" r:id="rId11"/>
  </p:sldLayoutIdLst>
  <p:txStyles>
    <p:titleStyle>
      <a:lvl1pPr algn="ctr" defTabSz="45702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54" indent="-285638" algn="l" defTabSz="45702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545" indent="-228510" algn="l" defTabSz="45702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566"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584"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7EF726E-A627-45A6-9962-5849A9A2176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5BB8D84C-3F30-4798-9C33-3C471F31B13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FD18D8D8-CD38-4282-A554-0D1DD78FDBF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128"/>
                <a:cs typeface="ＭＳ Ｐゴシック" charset="-128"/>
              </a:defRPr>
            </a:lvl1pPr>
          </a:lstStyle>
          <a:p>
            <a:pPr>
              <a:defRPr/>
            </a:pPr>
            <a:endParaRPr lang="en-US"/>
          </a:p>
        </p:txBody>
      </p:sp>
      <p:sp>
        <p:nvSpPr>
          <p:cNvPr id="6149" name="Rectangle 5">
            <a:extLst>
              <a:ext uri="{FF2B5EF4-FFF2-40B4-BE49-F238E27FC236}">
                <a16:creationId xmlns:a16="http://schemas.microsoft.com/office/drawing/2014/main" id="{A545117D-F356-432E-8D5B-7FA1C78BFAA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128"/>
                <a:cs typeface="ＭＳ Ｐゴシック" charset="-128"/>
              </a:defRPr>
            </a:lvl1pPr>
          </a:lstStyle>
          <a:p>
            <a:pPr>
              <a:defRPr/>
            </a:pPr>
            <a:endParaRPr lang="en-US"/>
          </a:p>
        </p:txBody>
      </p:sp>
      <p:sp>
        <p:nvSpPr>
          <p:cNvPr id="6150" name="Rectangle 6">
            <a:extLst>
              <a:ext uri="{FF2B5EF4-FFF2-40B4-BE49-F238E27FC236}">
                <a16:creationId xmlns:a16="http://schemas.microsoft.com/office/drawing/2014/main" id="{76DE9481-9FC1-4123-BC15-02EEF725FFE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5A9BC041-A515-46EB-AB51-927DD8B56A7D}" type="slidenum">
              <a:rPr lang="en-US" altLang="en-US"/>
              <a:pPr/>
              <a:t>‹#›</a:t>
            </a:fld>
            <a:endParaRPr lang="en-US" altLang="en-US"/>
          </a:p>
        </p:txBody>
      </p:sp>
    </p:spTree>
    <p:extLst>
      <p:ext uri="{BB962C8B-B14F-4D97-AF65-F5344CB8AC3E}">
        <p14:creationId xmlns:p14="http://schemas.microsoft.com/office/powerpoint/2010/main" val="1701126268"/>
      </p:ext>
    </p:extLst>
  </p:cSld>
  <p:clrMap bg1="lt1" tx1="dk1" bg2="lt2" tx2="dk2" accent1="accent1" accent2="accent2" accent3="accent3" accent4="accent4" accent5="accent5" accent6="accent6" hlink="hlink" folHlink="folHlink"/>
  <p:sldLayoutIdLst>
    <p:sldLayoutId id="2147497225" r:id="rId1"/>
    <p:sldLayoutId id="2147497226" r:id="rId2"/>
    <p:sldLayoutId id="2147497227" r:id="rId3"/>
    <p:sldLayoutId id="2147497228" r:id="rId4"/>
    <p:sldLayoutId id="2147497229" r:id="rId5"/>
    <p:sldLayoutId id="2147497230" r:id="rId6"/>
    <p:sldLayoutId id="2147497231" r:id="rId7"/>
    <p:sldLayoutId id="2147497232" r:id="rId8"/>
    <p:sldLayoutId id="2147497233" r:id="rId9"/>
    <p:sldLayoutId id="2147497234" r:id="rId10"/>
    <p:sldLayoutId id="2147497235"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3559845"/>
      </p:ext>
    </p:extLst>
  </p:cSld>
  <p:clrMap bg1="lt1" tx1="dk1" bg2="lt2" tx2="dk2" accent1="accent1" accent2="accent2" accent3="accent3" accent4="accent4" accent5="accent5" accent6="accent6" hlink="hlink" folHlink="folHlink"/>
  <p:sldLayoutIdLst>
    <p:sldLayoutId id="2147497237" r:id="rId1"/>
    <p:sldLayoutId id="2147497238" r:id="rId2"/>
    <p:sldLayoutId id="2147497239" r:id="rId3"/>
    <p:sldLayoutId id="2147497240" r:id="rId4"/>
    <p:sldLayoutId id="2147497241" r:id="rId5"/>
    <p:sldLayoutId id="2147497242" r:id="rId6"/>
    <p:sldLayoutId id="2147497243" r:id="rId7"/>
    <p:sldLayoutId id="2147497244" r:id="rId8"/>
    <p:sldLayoutId id="2147497245" r:id="rId9"/>
    <p:sldLayoutId id="2147497246" r:id="rId10"/>
    <p:sldLayoutId id="2147497247" r:id="rId11"/>
    <p:sldLayoutId id="214749724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38128"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2293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63F467EE-D92D-C746-B21F-828A3E7DEDC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212" r:id="rId1"/>
    <p:sldLayoutId id="2147496213" r:id="rId2"/>
    <p:sldLayoutId id="2147496214" r:id="rId3"/>
    <p:sldLayoutId id="2147496215" r:id="rId4"/>
    <p:sldLayoutId id="2147496216" r:id="rId5"/>
    <p:sldLayoutId id="2147496217" r:id="rId6"/>
    <p:sldLayoutId id="2147496218" r:id="rId7"/>
    <p:sldLayoutId id="2147496219" r:id="rId8"/>
    <p:sldLayoutId id="2147496220" r:id="rId9"/>
    <p:sldLayoutId id="2147496221" r:id="rId10"/>
    <p:sldLayoutId id="2147496222" r:id="rId11"/>
    <p:sldLayoutId id="2147496223" r:id="rId12"/>
    <p:sldLayoutId id="214749622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5pPr>
      <a:lvl6pPr marL="454998" algn="ctr" rtl="0" eaLnBrk="0" fontAlgn="base" hangingPunct="0">
        <a:spcBef>
          <a:spcPct val="0"/>
        </a:spcBef>
        <a:spcAft>
          <a:spcPct val="0"/>
        </a:spcAft>
        <a:defRPr sz="4400">
          <a:solidFill>
            <a:schemeClr val="tx2"/>
          </a:solidFill>
          <a:latin typeface="Times New Roman" pitchFamily="-112" charset="0"/>
        </a:defRPr>
      </a:lvl6pPr>
      <a:lvl7pPr marL="909996" algn="ctr" rtl="0" eaLnBrk="0" fontAlgn="base" hangingPunct="0">
        <a:spcBef>
          <a:spcPct val="0"/>
        </a:spcBef>
        <a:spcAft>
          <a:spcPct val="0"/>
        </a:spcAft>
        <a:defRPr sz="4400">
          <a:solidFill>
            <a:schemeClr val="tx2"/>
          </a:solidFill>
          <a:latin typeface="Times New Roman" pitchFamily="-112" charset="0"/>
        </a:defRPr>
      </a:lvl7pPr>
      <a:lvl8pPr marL="1364972" algn="ctr" rtl="0" eaLnBrk="0" fontAlgn="base" hangingPunct="0">
        <a:spcBef>
          <a:spcPct val="0"/>
        </a:spcBef>
        <a:spcAft>
          <a:spcPct val="0"/>
        </a:spcAft>
        <a:defRPr sz="4400">
          <a:solidFill>
            <a:schemeClr val="tx2"/>
          </a:solidFill>
          <a:latin typeface="Times New Roman" pitchFamily="-112" charset="0"/>
        </a:defRPr>
      </a:lvl8pPr>
      <a:lvl9pPr marL="1819980" algn="ctr" rtl="0" eaLnBrk="0" fontAlgn="base" hangingPunct="0">
        <a:spcBef>
          <a:spcPct val="0"/>
        </a:spcBef>
        <a:spcAft>
          <a:spcPct val="0"/>
        </a:spcAft>
        <a:defRPr sz="4400">
          <a:solidFill>
            <a:schemeClr val="tx2"/>
          </a:solidFill>
          <a:latin typeface="Times New Roman" pitchFamily="-112" charset="0"/>
        </a:defRPr>
      </a:lvl9pPr>
    </p:titleStyle>
    <p:bodyStyle>
      <a:lvl1pPr marL="341244" indent="-341244"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39354" indent="-284372"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37471" indent="-227503"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2476" indent="-22750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47459" indent="-227503"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02447" indent="-22750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57449" indent="-22750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12431" indent="-22750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67430" indent="-22750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378516118"/>
      </p:ext>
    </p:extLst>
  </p:cSld>
  <p:clrMap bg1="lt1" tx1="dk1" bg2="lt2" tx2="dk2" accent1="accent1" accent2="accent2" accent3="accent3" accent4="accent4" accent5="accent5" accent6="accent6" hlink="hlink" folHlink="folHlink"/>
  <p:sldLayoutIdLst>
    <p:sldLayoutId id="2147496286" r:id="rId1"/>
    <p:sldLayoutId id="2147496287" r:id="rId2"/>
    <p:sldLayoutId id="2147496288" r:id="rId3"/>
    <p:sldLayoutId id="2147496289" r:id="rId4"/>
    <p:sldLayoutId id="2147496290" r:id="rId5"/>
    <p:sldLayoutId id="2147496291" r:id="rId6"/>
    <p:sldLayoutId id="2147496292" r:id="rId7"/>
    <p:sldLayoutId id="2147496293" r:id="rId8"/>
    <p:sldLayoutId id="2147496294" r:id="rId9"/>
    <p:sldLayoutId id="2147496295" r:id="rId10"/>
    <p:sldLayoutId id="214749629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499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099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497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1998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244" indent="-341244" algn="l" rtl="0" eaLnBrk="0" fontAlgn="base" hangingPunct="0">
        <a:spcBef>
          <a:spcPct val="20000"/>
        </a:spcBef>
        <a:spcAft>
          <a:spcPct val="0"/>
        </a:spcAft>
        <a:buChar char="•"/>
        <a:defRPr sz="3200">
          <a:solidFill>
            <a:schemeClr val="tx1"/>
          </a:solidFill>
          <a:latin typeface="+mn-lt"/>
          <a:ea typeface="+mn-ea"/>
          <a:cs typeface="+mn-cs"/>
        </a:defRPr>
      </a:lvl1pPr>
      <a:lvl2pPr marL="739354" indent="-284372" algn="l" rtl="0" eaLnBrk="0" fontAlgn="base" hangingPunct="0">
        <a:spcBef>
          <a:spcPct val="20000"/>
        </a:spcBef>
        <a:spcAft>
          <a:spcPct val="0"/>
        </a:spcAft>
        <a:buChar char="–"/>
        <a:defRPr sz="2800">
          <a:solidFill>
            <a:schemeClr val="tx1"/>
          </a:solidFill>
          <a:latin typeface="+mn-lt"/>
          <a:ea typeface="+mn-ea"/>
          <a:cs typeface="+mn-cs"/>
        </a:defRPr>
      </a:lvl2pPr>
      <a:lvl3pPr marL="1137471" indent="-227503" algn="l" rtl="0" eaLnBrk="0" fontAlgn="base" hangingPunct="0">
        <a:spcBef>
          <a:spcPct val="20000"/>
        </a:spcBef>
        <a:spcAft>
          <a:spcPct val="0"/>
        </a:spcAft>
        <a:buChar char="•"/>
        <a:defRPr sz="2400">
          <a:solidFill>
            <a:schemeClr val="tx1"/>
          </a:solidFill>
          <a:latin typeface="+mn-lt"/>
          <a:ea typeface="+mn-ea"/>
          <a:cs typeface="+mn-cs"/>
        </a:defRPr>
      </a:lvl3pPr>
      <a:lvl4pPr marL="1592476" indent="-227503" algn="l" rtl="0" eaLnBrk="0" fontAlgn="base" hangingPunct="0">
        <a:spcBef>
          <a:spcPct val="20000"/>
        </a:spcBef>
        <a:spcAft>
          <a:spcPct val="0"/>
        </a:spcAft>
        <a:buChar char="–"/>
        <a:defRPr sz="2000">
          <a:solidFill>
            <a:schemeClr val="tx1"/>
          </a:solidFill>
          <a:latin typeface="+mn-lt"/>
          <a:ea typeface="+mn-ea"/>
          <a:cs typeface="+mn-cs"/>
        </a:defRPr>
      </a:lvl4pPr>
      <a:lvl5pPr marL="2047459" indent="-227503" algn="l" rtl="0" eaLnBrk="0" fontAlgn="base" hangingPunct="0">
        <a:spcBef>
          <a:spcPct val="20000"/>
        </a:spcBef>
        <a:spcAft>
          <a:spcPct val="0"/>
        </a:spcAft>
        <a:buChar char="»"/>
        <a:defRPr sz="2000">
          <a:solidFill>
            <a:schemeClr val="tx1"/>
          </a:solidFill>
          <a:latin typeface="+mn-lt"/>
          <a:ea typeface="+mn-ea"/>
          <a:cs typeface="+mn-cs"/>
        </a:defRPr>
      </a:lvl5pPr>
      <a:lvl6pPr marL="2502447" indent="-227503" algn="l" rtl="0" fontAlgn="base">
        <a:spcBef>
          <a:spcPct val="20000"/>
        </a:spcBef>
        <a:spcAft>
          <a:spcPct val="0"/>
        </a:spcAft>
        <a:buChar char="»"/>
        <a:defRPr sz="2000">
          <a:solidFill>
            <a:schemeClr val="tx1"/>
          </a:solidFill>
          <a:latin typeface="+mn-lt"/>
          <a:ea typeface="+mn-ea"/>
          <a:cs typeface="+mn-cs"/>
        </a:defRPr>
      </a:lvl6pPr>
      <a:lvl7pPr marL="2957449" indent="-227503" algn="l" rtl="0" fontAlgn="base">
        <a:spcBef>
          <a:spcPct val="20000"/>
        </a:spcBef>
        <a:spcAft>
          <a:spcPct val="0"/>
        </a:spcAft>
        <a:buChar char="»"/>
        <a:defRPr sz="2000">
          <a:solidFill>
            <a:schemeClr val="tx1"/>
          </a:solidFill>
          <a:latin typeface="+mn-lt"/>
          <a:ea typeface="+mn-ea"/>
          <a:cs typeface="+mn-cs"/>
        </a:defRPr>
      </a:lvl7pPr>
      <a:lvl8pPr marL="3412431" indent="-227503" algn="l" rtl="0" fontAlgn="base">
        <a:spcBef>
          <a:spcPct val="20000"/>
        </a:spcBef>
        <a:spcAft>
          <a:spcPct val="0"/>
        </a:spcAft>
        <a:buChar char="»"/>
        <a:defRPr sz="2000">
          <a:solidFill>
            <a:schemeClr val="tx1"/>
          </a:solidFill>
          <a:latin typeface="+mn-lt"/>
          <a:ea typeface="+mn-ea"/>
          <a:cs typeface="+mn-cs"/>
        </a:defRPr>
      </a:lvl8pPr>
      <a:lvl9pPr marL="3867430" indent="-22750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562441241"/>
      </p:ext>
    </p:extLst>
  </p:cSld>
  <p:clrMap bg1="lt1" tx1="dk1" bg2="lt2" tx2="dk2" accent1="accent1" accent2="accent2" accent3="accent3" accent4="accent4" accent5="accent5" accent6="accent6" hlink="hlink" folHlink="folHlink"/>
  <p:sldLayoutIdLst>
    <p:sldLayoutId id="2147496298" r:id="rId1"/>
    <p:sldLayoutId id="2147496299" r:id="rId2"/>
    <p:sldLayoutId id="2147496300" r:id="rId3"/>
    <p:sldLayoutId id="2147496301" r:id="rId4"/>
    <p:sldLayoutId id="2147496302" r:id="rId5"/>
    <p:sldLayoutId id="2147496303" r:id="rId6"/>
    <p:sldLayoutId id="2147496304" r:id="rId7"/>
    <p:sldLayoutId id="2147496305" r:id="rId8"/>
    <p:sldLayoutId id="2147496306" r:id="rId9"/>
    <p:sldLayoutId id="2147496307" r:id="rId10"/>
    <p:sldLayoutId id="214749630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499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099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497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1998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244" indent="-341244" algn="l" rtl="0" eaLnBrk="0" fontAlgn="base" hangingPunct="0">
        <a:spcBef>
          <a:spcPct val="20000"/>
        </a:spcBef>
        <a:spcAft>
          <a:spcPct val="0"/>
        </a:spcAft>
        <a:buChar char="•"/>
        <a:defRPr sz="3200">
          <a:solidFill>
            <a:schemeClr val="tx1"/>
          </a:solidFill>
          <a:latin typeface="+mn-lt"/>
          <a:ea typeface="+mn-ea"/>
          <a:cs typeface="+mn-cs"/>
        </a:defRPr>
      </a:lvl1pPr>
      <a:lvl2pPr marL="739354" indent="-284372" algn="l" rtl="0" eaLnBrk="0" fontAlgn="base" hangingPunct="0">
        <a:spcBef>
          <a:spcPct val="20000"/>
        </a:spcBef>
        <a:spcAft>
          <a:spcPct val="0"/>
        </a:spcAft>
        <a:buChar char="–"/>
        <a:defRPr sz="2800">
          <a:solidFill>
            <a:schemeClr val="tx1"/>
          </a:solidFill>
          <a:latin typeface="+mn-lt"/>
          <a:ea typeface="+mn-ea"/>
          <a:cs typeface="+mn-cs"/>
        </a:defRPr>
      </a:lvl2pPr>
      <a:lvl3pPr marL="1137471" indent="-227503" algn="l" rtl="0" eaLnBrk="0" fontAlgn="base" hangingPunct="0">
        <a:spcBef>
          <a:spcPct val="20000"/>
        </a:spcBef>
        <a:spcAft>
          <a:spcPct val="0"/>
        </a:spcAft>
        <a:buChar char="•"/>
        <a:defRPr sz="2400">
          <a:solidFill>
            <a:schemeClr val="tx1"/>
          </a:solidFill>
          <a:latin typeface="+mn-lt"/>
          <a:ea typeface="+mn-ea"/>
          <a:cs typeface="+mn-cs"/>
        </a:defRPr>
      </a:lvl3pPr>
      <a:lvl4pPr marL="1592476" indent="-227503" algn="l" rtl="0" eaLnBrk="0" fontAlgn="base" hangingPunct="0">
        <a:spcBef>
          <a:spcPct val="20000"/>
        </a:spcBef>
        <a:spcAft>
          <a:spcPct val="0"/>
        </a:spcAft>
        <a:buChar char="–"/>
        <a:defRPr sz="2000">
          <a:solidFill>
            <a:schemeClr val="tx1"/>
          </a:solidFill>
          <a:latin typeface="+mn-lt"/>
          <a:ea typeface="+mn-ea"/>
          <a:cs typeface="+mn-cs"/>
        </a:defRPr>
      </a:lvl4pPr>
      <a:lvl5pPr marL="2047459" indent="-227503" algn="l" rtl="0" eaLnBrk="0" fontAlgn="base" hangingPunct="0">
        <a:spcBef>
          <a:spcPct val="20000"/>
        </a:spcBef>
        <a:spcAft>
          <a:spcPct val="0"/>
        </a:spcAft>
        <a:buChar char="»"/>
        <a:defRPr sz="2000">
          <a:solidFill>
            <a:schemeClr val="tx1"/>
          </a:solidFill>
          <a:latin typeface="+mn-lt"/>
          <a:ea typeface="+mn-ea"/>
          <a:cs typeface="+mn-cs"/>
        </a:defRPr>
      </a:lvl5pPr>
      <a:lvl6pPr marL="2502447" indent="-227503" algn="l" rtl="0" fontAlgn="base">
        <a:spcBef>
          <a:spcPct val="20000"/>
        </a:spcBef>
        <a:spcAft>
          <a:spcPct val="0"/>
        </a:spcAft>
        <a:buChar char="»"/>
        <a:defRPr sz="2000">
          <a:solidFill>
            <a:schemeClr val="tx1"/>
          </a:solidFill>
          <a:latin typeface="+mn-lt"/>
          <a:ea typeface="+mn-ea"/>
          <a:cs typeface="+mn-cs"/>
        </a:defRPr>
      </a:lvl6pPr>
      <a:lvl7pPr marL="2957449" indent="-227503" algn="l" rtl="0" fontAlgn="base">
        <a:spcBef>
          <a:spcPct val="20000"/>
        </a:spcBef>
        <a:spcAft>
          <a:spcPct val="0"/>
        </a:spcAft>
        <a:buChar char="»"/>
        <a:defRPr sz="2000">
          <a:solidFill>
            <a:schemeClr val="tx1"/>
          </a:solidFill>
          <a:latin typeface="+mn-lt"/>
          <a:ea typeface="+mn-ea"/>
          <a:cs typeface="+mn-cs"/>
        </a:defRPr>
      </a:lvl7pPr>
      <a:lvl8pPr marL="3412431" indent="-227503" algn="l" rtl="0" fontAlgn="base">
        <a:spcBef>
          <a:spcPct val="20000"/>
        </a:spcBef>
        <a:spcAft>
          <a:spcPct val="0"/>
        </a:spcAft>
        <a:buChar char="»"/>
        <a:defRPr sz="2000">
          <a:solidFill>
            <a:schemeClr val="tx1"/>
          </a:solidFill>
          <a:latin typeface="+mn-lt"/>
          <a:ea typeface="+mn-ea"/>
          <a:cs typeface="+mn-cs"/>
        </a:defRPr>
      </a:lvl8pPr>
      <a:lvl9pPr marL="3867430" indent="-22750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191098345"/>
      </p:ext>
    </p:extLst>
  </p:cSld>
  <p:clrMap bg1="lt1" tx1="dk1" bg2="lt2" tx2="dk2" accent1="accent1" accent2="accent2" accent3="accent3" accent4="accent4" accent5="accent5" accent6="accent6" hlink="hlink" folHlink="folHlink"/>
  <p:sldLayoutIdLst>
    <p:sldLayoutId id="2147496310" r:id="rId1"/>
    <p:sldLayoutId id="2147496311" r:id="rId2"/>
    <p:sldLayoutId id="2147496312" r:id="rId3"/>
    <p:sldLayoutId id="2147496313" r:id="rId4"/>
    <p:sldLayoutId id="2147496314" r:id="rId5"/>
    <p:sldLayoutId id="2147496315" r:id="rId6"/>
    <p:sldLayoutId id="2147496316" r:id="rId7"/>
    <p:sldLayoutId id="2147496317" r:id="rId8"/>
    <p:sldLayoutId id="2147496318" r:id="rId9"/>
    <p:sldLayoutId id="2147496319" r:id="rId10"/>
    <p:sldLayoutId id="214749632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499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099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497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1998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244" indent="-341244" algn="l" rtl="0" eaLnBrk="0" fontAlgn="base" hangingPunct="0">
        <a:spcBef>
          <a:spcPct val="20000"/>
        </a:spcBef>
        <a:spcAft>
          <a:spcPct val="0"/>
        </a:spcAft>
        <a:buChar char="•"/>
        <a:defRPr sz="3200">
          <a:solidFill>
            <a:schemeClr val="tx1"/>
          </a:solidFill>
          <a:latin typeface="+mn-lt"/>
          <a:ea typeface="+mn-ea"/>
          <a:cs typeface="+mn-cs"/>
        </a:defRPr>
      </a:lvl1pPr>
      <a:lvl2pPr marL="739354" indent="-284372" algn="l" rtl="0" eaLnBrk="0" fontAlgn="base" hangingPunct="0">
        <a:spcBef>
          <a:spcPct val="20000"/>
        </a:spcBef>
        <a:spcAft>
          <a:spcPct val="0"/>
        </a:spcAft>
        <a:buChar char="–"/>
        <a:defRPr sz="2800">
          <a:solidFill>
            <a:schemeClr val="tx1"/>
          </a:solidFill>
          <a:latin typeface="+mn-lt"/>
          <a:ea typeface="+mn-ea"/>
          <a:cs typeface="+mn-cs"/>
        </a:defRPr>
      </a:lvl2pPr>
      <a:lvl3pPr marL="1137471" indent="-227503" algn="l" rtl="0" eaLnBrk="0" fontAlgn="base" hangingPunct="0">
        <a:spcBef>
          <a:spcPct val="20000"/>
        </a:spcBef>
        <a:spcAft>
          <a:spcPct val="0"/>
        </a:spcAft>
        <a:buChar char="•"/>
        <a:defRPr sz="2400">
          <a:solidFill>
            <a:schemeClr val="tx1"/>
          </a:solidFill>
          <a:latin typeface="+mn-lt"/>
          <a:ea typeface="+mn-ea"/>
          <a:cs typeface="+mn-cs"/>
        </a:defRPr>
      </a:lvl3pPr>
      <a:lvl4pPr marL="1592476" indent="-227503" algn="l" rtl="0" eaLnBrk="0" fontAlgn="base" hangingPunct="0">
        <a:spcBef>
          <a:spcPct val="20000"/>
        </a:spcBef>
        <a:spcAft>
          <a:spcPct val="0"/>
        </a:spcAft>
        <a:buChar char="–"/>
        <a:defRPr sz="2000">
          <a:solidFill>
            <a:schemeClr val="tx1"/>
          </a:solidFill>
          <a:latin typeface="+mn-lt"/>
          <a:ea typeface="+mn-ea"/>
          <a:cs typeface="+mn-cs"/>
        </a:defRPr>
      </a:lvl4pPr>
      <a:lvl5pPr marL="2047459" indent="-227503" algn="l" rtl="0" eaLnBrk="0" fontAlgn="base" hangingPunct="0">
        <a:spcBef>
          <a:spcPct val="20000"/>
        </a:spcBef>
        <a:spcAft>
          <a:spcPct val="0"/>
        </a:spcAft>
        <a:buChar char="»"/>
        <a:defRPr sz="2000">
          <a:solidFill>
            <a:schemeClr val="tx1"/>
          </a:solidFill>
          <a:latin typeface="+mn-lt"/>
          <a:ea typeface="+mn-ea"/>
          <a:cs typeface="+mn-cs"/>
        </a:defRPr>
      </a:lvl5pPr>
      <a:lvl6pPr marL="2502447" indent="-227503" algn="l" rtl="0" fontAlgn="base">
        <a:spcBef>
          <a:spcPct val="20000"/>
        </a:spcBef>
        <a:spcAft>
          <a:spcPct val="0"/>
        </a:spcAft>
        <a:buChar char="»"/>
        <a:defRPr sz="2000">
          <a:solidFill>
            <a:schemeClr val="tx1"/>
          </a:solidFill>
          <a:latin typeface="+mn-lt"/>
          <a:ea typeface="+mn-ea"/>
          <a:cs typeface="+mn-cs"/>
        </a:defRPr>
      </a:lvl6pPr>
      <a:lvl7pPr marL="2957449" indent="-227503" algn="l" rtl="0" fontAlgn="base">
        <a:spcBef>
          <a:spcPct val="20000"/>
        </a:spcBef>
        <a:spcAft>
          <a:spcPct val="0"/>
        </a:spcAft>
        <a:buChar char="»"/>
        <a:defRPr sz="2000">
          <a:solidFill>
            <a:schemeClr val="tx1"/>
          </a:solidFill>
          <a:latin typeface="+mn-lt"/>
          <a:ea typeface="+mn-ea"/>
          <a:cs typeface="+mn-cs"/>
        </a:defRPr>
      </a:lvl7pPr>
      <a:lvl8pPr marL="3412431" indent="-227503" algn="l" rtl="0" fontAlgn="base">
        <a:spcBef>
          <a:spcPct val="20000"/>
        </a:spcBef>
        <a:spcAft>
          <a:spcPct val="0"/>
        </a:spcAft>
        <a:buChar char="»"/>
        <a:defRPr sz="2000">
          <a:solidFill>
            <a:schemeClr val="tx1"/>
          </a:solidFill>
          <a:latin typeface="+mn-lt"/>
          <a:ea typeface="+mn-ea"/>
          <a:cs typeface="+mn-cs"/>
        </a:defRPr>
      </a:lvl8pPr>
      <a:lvl9pPr marL="3867430" indent="-22750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019513144"/>
      </p:ext>
    </p:extLst>
  </p:cSld>
  <p:clrMap bg1="lt1" tx1="dk1" bg2="lt2" tx2="dk2" accent1="accent1" accent2="accent2" accent3="accent3" accent4="accent4" accent5="accent5" accent6="accent6" hlink="hlink" folHlink="folHlink"/>
  <p:sldLayoutIdLst>
    <p:sldLayoutId id="2147496322" r:id="rId1"/>
    <p:sldLayoutId id="2147496323" r:id="rId2"/>
    <p:sldLayoutId id="2147496324" r:id="rId3"/>
    <p:sldLayoutId id="2147496325" r:id="rId4"/>
    <p:sldLayoutId id="2147496326" r:id="rId5"/>
    <p:sldLayoutId id="2147496327" r:id="rId6"/>
    <p:sldLayoutId id="2147496328" r:id="rId7"/>
    <p:sldLayoutId id="2147496329" r:id="rId8"/>
    <p:sldLayoutId id="2147496330" r:id="rId9"/>
    <p:sldLayoutId id="2147496331" r:id="rId10"/>
    <p:sldLayoutId id="214749633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499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099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497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1998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244" indent="-341244" algn="l" rtl="0" eaLnBrk="0" fontAlgn="base" hangingPunct="0">
        <a:spcBef>
          <a:spcPct val="20000"/>
        </a:spcBef>
        <a:spcAft>
          <a:spcPct val="0"/>
        </a:spcAft>
        <a:buChar char="•"/>
        <a:defRPr sz="3200">
          <a:solidFill>
            <a:schemeClr val="tx1"/>
          </a:solidFill>
          <a:latin typeface="+mn-lt"/>
          <a:ea typeface="+mn-ea"/>
          <a:cs typeface="+mn-cs"/>
        </a:defRPr>
      </a:lvl1pPr>
      <a:lvl2pPr marL="739354" indent="-284372" algn="l" rtl="0" eaLnBrk="0" fontAlgn="base" hangingPunct="0">
        <a:spcBef>
          <a:spcPct val="20000"/>
        </a:spcBef>
        <a:spcAft>
          <a:spcPct val="0"/>
        </a:spcAft>
        <a:buChar char="–"/>
        <a:defRPr sz="2800">
          <a:solidFill>
            <a:schemeClr val="tx1"/>
          </a:solidFill>
          <a:latin typeface="+mn-lt"/>
          <a:ea typeface="+mn-ea"/>
          <a:cs typeface="+mn-cs"/>
        </a:defRPr>
      </a:lvl2pPr>
      <a:lvl3pPr marL="1137471" indent="-227503" algn="l" rtl="0" eaLnBrk="0" fontAlgn="base" hangingPunct="0">
        <a:spcBef>
          <a:spcPct val="20000"/>
        </a:spcBef>
        <a:spcAft>
          <a:spcPct val="0"/>
        </a:spcAft>
        <a:buChar char="•"/>
        <a:defRPr sz="2400">
          <a:solidFill>
            <a:schemeClr val="tx1"/>
          </a:solidFill>
          <a:latin typeface="+mn-lt"/>
          <a:ea typeface="+mn-ea"/>
          <a:cs typeface="+mn-cs"/>
        </a:defRPr>
      </a:lvl3pPr>
      <a:lvl4pPr marL="1592476" indent="-227503" algn="l" rtl="0" eaLnBrk="0" fontAlgn="base" hangingPunct="0">
        <a:spcBef>
          <a:spcPct val="20000"/>
        </a:spcBef>
        <a:spcAft>
          <a:spcPct val="0"/>
        </a:spcAft>
        <a:buChar char="–"/>
        <a:defRPr sz="2000">
          <a:solidFill>
            <a:schemeClr val="tx1"/>
          </a:solidFill>
          <a:latin typeface="+mn-lt"/>
          <a:ea typeface="+mn-ea"/>
          <a:cs typeface="+mn-cs"/>
        </a:defRPr>
      </a:lvl4pPr>
      <a:lvl5pPr marL="2047459" indent="-227503" algn="l" rtl="0" eaLnBrk="0" fontAlgn="base" hangingPunct="0">
        <a:spcBef>
          <a:spcPct val="20000"/>
        </a:spcBef>
        <a:spcAft>
          <a:spcPct val="0"/>
        </a:spcAft>
        <a:buChar char="»"/>
        <a:defRPr sz="2000">
          <a:solidFill>
            <a:schemeClr val="tx1"/>
          </a:solidFill>
          <a:latin typeface="+mn-lt"/>
          <a:ea typeface="+mn-ea"/>
          <a:cs typeface="+mn-cs"/>
        </a:defRPr>
      </a:lvl5pPr>
      <a:lvl6pPr marL="2502447" indent="-227503" algn="l" rtl="0" fontAlgn="base">
        <a:spcBef>
          <a:spcPct val="20000"/>
        </a:spcBef>
        <a:spcAft>
          <a:spcPct val="0"/>
        </a:spcAft>
        <a:buChar char="»"/>
        <a:defRPr sz="2000">
          <a:solidFill>
            <a:schemeClr val="tx1"/>
          </a:solidFill>
          <a:latin typeface="+mn-lt"/>
          <a:ea typeface="+mn-ea"/>
          <a:cs typeface="+mn-cs"/>
        </a:defRPr>
      </a:lvl6pPr>
      <a:lvl7pPr marL="2957449" indent="-227503" algn="l" rtl="0" fontAlgn="base">
        <a:spcBef>
          <a:spcPct val="20000"/>
        </a:spcBef>
        <a:spcAft>
          <a:spcPct val="0"/>
        </a:spcAft>
        <a:buChar char="»"/>
        <a:defRPr sz="2000">
          <a:solidFill>
            <a:schemeClr val="tx1"/>
          </a:solidFill>
          <a:latin typeface="+mn-lt"/>
          <a:ea typeface="+mn-ea"/>
          <a:cs typeface="+mn-cs"/>
        </a:defRPr>
      </a:lvl7pPr>
      <a:lvl8pPr marL="3412431" indent="-227503" algn="l" rtl="0" fontAlgn="base">
        <a:spcBef>
          <a:spcPct val="20000"/>
        </a:spcBef>
        <a:spcAft>
          <a:spcPct val="0"/>
        </a:spcAft>
        <a:buChar char="»"/>
        <a:defRPr sz="2000">
          <a:solidFill>
            <a:schemeClr val="tx1"/>
          </a:solidFill>
          <a:latin typeface="+mn-lt"/>
          <a:ea typeface="+mn-ea"/>
          <a:cs typeface="+mn-cs"/>
        </a:defRPr>
      </a:lvl8pPr>
      <a:lvl9pPr marL="3867430" indent="-22750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9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92.xml"/></Relationships>
</file>

<file path=ppt/slides/_rels/slide10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5.xml"/><Relationship Id="rId1" Type="http://schemas.openxmlformats.org/officeDocument/2006/relationships/slideLayout" Target="../slideLayouts/slideLayout249.xml"/></Relationships>
</file>

<file path=ppt/slides/_rels/slide10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6.xml"/><Relationship Id="rId1" Type="http://schemas.openxmlformats.org/officeDocument/2006/relationships/slideLayout" Target="../slideLayouts/slideLayout192.xml"/></Relationships>
</file>

<file path=ppt/slides/_rels/slide10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7.xml"/><Relationship Id="rId1" Type="http://schemas.openxmlformats.org/officeDocument/2006/relationships/slideLayout" Target="../slideLayouts/slideLayout192.xml"/></Relationships>
</file>

<file path=ppt/slides/_rels/slide10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8.xml"/><Relationship Id="rId1" Type="http://schemas.openxmlformats.org/officeDocument/2006/relationships/slideLayout" Target="../slideLayouts/slideLayout192.xml"/></Relationships>
</file>

<file path=ppt/slides/_rels/slide10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9.xml"/><Relationship Id="rId1" Type="http://schemas.openxmlformats.org/officeDocument/2006/relationships/slideLayout" Target="../slideLayouts/slideLayout192.xml"/></Relationships>
</file>

<file path=ppt/slides/_rels/slide10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0.xml"/><Relationship Id="rId1" Type="http://schemas.openxmlformats.org/officeDocument/2006/relationships/slideLayout" Target="../slideLayouts/slideLayout347.xml"/></Relationships>
</file>

<file path=ppt/slides/_rels/slide10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1.xml"/><Relationship Id="rId1" Type="http://schemas.openxmlformats.org/officeDocument/2006/relationships/slideLayout" Target="../slideLayouts/slideLayout348.xml"/><Relationship Id="rId4" Type="http://schemas.openxmlformats.org/officeDocument/2006/relationships/image" Target="../media/image52.jpeg"/></Relationships>
</file>

<file path=ppt/slides/_rels/slide10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2.xml"/><Relationship Id="rId1" Type="http://schemas.openxmlformats.org/officeDocument/2006/relationships/slideLayout" Target="../slideLayouts/slideLayout34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0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3.xml"/><Relationship Id="rId1" Type="http://schemas.openxmlformats.org/officeDocument/2006/relationships/slideLayout" Target="../slideLayouts/slideLayout192.xml"/><Relationship Id="rId4" Type="http://schemas.openxmlformats.org/officeDocument/2006/relationships/image" Target="../media/image93.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9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9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92.xml"/><Relationship Id="rId1" Type="http://schemas.openxmlformats.org/officeDocument/2006/relationships/themeOverride" Target="../theme/themeOverride1.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9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1.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50.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9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19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52.xml"/><Relationship Id="rId1" Type="http://schemas.openxmlformats.org/officeDocument/2006/relationships/themeOverride" Target="../theme/themeOverride2.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30.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64.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9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176.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176.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6.xml"/><Relationship Id="rId1" Type="http://schemas.openxmlformats.org/officeDocument/2006/relationships/themeOverride" Target="../theme/themeOverride3.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65.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143.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143.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217.xml"/><Relationship Id="rId5" Type="http://schemas.openxmlformats.org/officeDocument/2006/relationships/image" Target="../media/image43.jpeg"/><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237.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237.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9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87.xml"/><Relationship Id="rId1" Type="http://schemas.openxmlformats.org/officeDocument/2006/relationships/themeOverride" Target="../theme/themeOverride4.xml"/><Relationship Id="rId4" Type="http://schemas.openxmlformats.org/officeDocument/2006/relationships/image" Target="../media/image4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38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148.xml"/><Relationship Id="rId5" Type="http://schemas.openxmlformats.org/officeDocument/2006/relationships/image" Target="../media/image39.jpeg"/><Relationship Id="rId4" Type="http://schemas.openxmlformats.org/officeDocument/2006/relationships/image" Target="../media/image38.jpeg"/></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165.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9.xml"/><Relationship Id="rId1" Type="http://schemas.openxmlformats.org/officeDocument/2006/relationships/slideLayout" Target="../slideLayouts/slideLayout165.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29.xml"/><Relationship Id="rId4" Type="http://schemas.openxmlformats.org/officeDocument/2006/relationships/image" Target="../media/image53.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92.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55.jpeg"/><Relationship Id="rId1" Type="http://schemas.openxmlformats.org/officeDocument/2006/relationships/slideLayout" Target="../slideLayouts/slideLayout388.xml"/><Relationship Id="rId4" Type="http://schemas.openxmlformats.org/officeDocument/2006/relationships/image" Target="../media/image39.jpeg"/></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1.xml"/><Relationship Id="rId1" Type="http://schemas.openxmlformats.org/officeDocument/2006/relationships/slideLayout" Target="../slideLayouts/slideLayout187.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2.xml"/><Relationship Id="rId1" Type="http://schemas.openxmlformats.org/officeDocument/2006/relationships/slideLayout" Target="../slideLayouts/slideLayout18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4.xml"/><Relationship Id="rId1" Type="http://schemas.openxmlformats.org/officeDocument/2006/relationships/slideLayout" Target="../slideLayouts/slideLayout59.xml"/><Relationship Id="rId5" Type="http://schemas.openxmlformats.org/officeDocument/2006/relationships/image" Target="../media/image39.jpeg"/><Relationship Id="rId4" Type="http://schemas.openxmlformats.org/officeDocument/2006/relationships/image" Target="../media/image38.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92.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5.xml"/><Relationship Id="rId1" Type="http://schemas.openxmlformats.org/officeDocument/2006/relationships/slideLayout" Target="../slideLayouts/slideLayout120.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6.xml"/><Relationship Id="rId1" Type="http://schemas.openxmlformats.org/officeDocument/2006/relationships/slideLayout" Target="../slideLayouts/slideLayout120.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7.xml"/><Relationship Id="rId1" Type="http://schemas.openxmlformats.org/officeDocument/2006/relationships/slideLayout" Target="../slideLayouts/slideLayout120.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8.xml"/><Relationship Id="rId1" Type="http://schemas.openxmlformats.org/officeDocument/2006/relationships/slideLayout" Target="../slideLayouts/slideLayout120.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9.xml"/><Relationship Id="rId1" Type="http://schemas.openxmlformats.org/officeDocument/2006/relationships/slideLayout" Target="../slideLayouts/slideLayout12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92.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49.xml"/><Relationship Id="rId1" Type="http://schemas.openxmlformats.org/officeDocument/2006/relationships/themeOverride" Target="../theme/themeOverride5.xml"/></Relationships>
</file>

<file path=ppt/slides/_rels/slide6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1.xml"/><Relationship Id="rId1" Type="http://schemas.openxmlformats.org/officeDocument/2006/relationships/slideLayout" Target="../slideLayouts/slideLayout254.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66.jpeg"/></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2.xml"/><Relationship Id="rId1" Type="http://schemas.openxmlformats.org/officeDocument/2006/relationships/slideLayout" Target="../slideLayouts/slideLayout223.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3.xml"/><Relationship Id="rId1" Type="http://schemas.openxmlformats.org/officeDocument/2006/relationships/slideLayout" Target="../slideLayouts/slideLayout22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9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92.xml"/></Relationships>
</file>

<file path=ppt/slides/_rels/slide7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5.xml"/><Relationship Id="rId1" Type="http://schemas.openxmlformats.org/officeDocument/2006/relationships/slideLayout" Target="../slideLayouts/slideLayout265.xml"/><Relationship Id="rId5" Type="http://schemas.openxmlformats.org/officeDocument/2006/relationships/image" Target="../media/image39.jpeg"/><Relationship Id="rId4" Type="http://schemas.openxmlformats.org/officeDocument/2006/relationships/image" Target="../media/image38.jpe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49.xml"/></Relationships>
</file>

<file path=ppt/slides/_rels/slide7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7.xml"/><Relationship Id="rId1" Type="http://schemas.openxmlformats.org/officeDocument/2006/relationships/slideLayout" Target="../slideLayouts/slideLayout288.xml"/></Relationships>
</file>

<file path=ppt/slides/_rels/slide7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7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7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8.xml"/><Relationship Id="rId1" Type="http://schemas.openxmlformats.org/officeDocument/2006/relationships/slideLayout" Target="../slideLayouts/slideLayout28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7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9.xml"/><Relationship Id="rId1" Type="http://schemas.openxmlformats.org/officeDocument/2006/relationships/slideLayout" Target="../slideLayouts/slideLayout30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9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8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0.xml"/><Relationship Id="rId1" Type="http://schemas.openxmlformats.org/officeDocument/2006/relationships/slideLayout" Target="../slideLayouts/slideLayout40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8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1.xml"/><Relationship Id="rId1" Type="http://schemas.openxmlformats.org/officeDocument/2006/relationships/slideLayout" Target="../slideLayouts/slideLayout19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92.xml"/></Relationships>
</file>

<file path=ppt/slides/_rels/slide8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3.xml"/><Relationship Id="rId1" Type="http://schemas.openxmlformats.org/officeDocument/2006/relationships/slideLayout" Target="../slideLayouts/slideLayout319.xml"/></Relationships>
</file>

<file path=ppt/slides/_rels/slide8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4.xml"/><Relationship Id="rId1" Type="http://schemas.openxmlformats.org/officeDocument/2006/relationships/slideLayout" Target="../slideLayouts/slideLayout330.xml"/></Relationships>
</file>

<file path=ppt/slides/_rels/slide8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5.xml"/><Relationship Id="rId1" Type="http://schemas.openxmlformats.org/officeDocument/2006/relationships/slideLayout" Target="../slideLayouts/slideLayout296.xml"/></Relationships>
</file>

<file path=ppt/slides/_rels/slide8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6.xml"/><Relationship Id="rId1" Type="http://schemas.openxmlformats.org/officeDocument/2006/relationships/slideLayout" Target="../slideLayouts/slideLayout296.xml"/></Relationships>
</file>

<file path=ppt/slides/_rels/slide8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7.xml"/><Relationship Id="rId1" Type="http://schemas.openxmlformats.org/officeDocument/2006/relationships/slideLayout" Target="../slideLayouts/slideLayout27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9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80.jpeg"/><Relationship Id="rId1" Type="http://schemas.openxmlformats.org/officeDocument/2006/relationships/slideLayout" Target="../slideLayouts/slideLayout410.xml"/><Relationship Id="rId4" Type="http://schemas.openxmlformats.org/officeDocument/2006/relationships/image" Target="../media/image39.jpeg"/></Relationships>
</file>

<file path=ppt/slides/_rels/slide9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8.xml"/><Relationship Id="rId1" Type="http://schemas.openxmlformats.org/officeDocument/2006/relationships/slideLayout" Target="../slideLayouts/slideLayout341.xml"/></Relationships>
</file>

<file path=ppt/slides/_rels/slide9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9.xml"/><Relationship Id="rId1" Type="http://schemas.openxmlformats.org/officeDocument/2006/relationships/slideLayout" Target="../slideLayouts/slideLayout341.xml"/></Relationships>
</file>

<file path=ppt/slides/_rels/slide9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0.xml"/><Relationship Id="rId1" Type="http://schemas.openxmlformats.org/officeDocument/2006/relationships/slideLayout" Target="../slideLayouts/slideLayout341.xml"/></Relationships>
</file>

<file path=ppt/slides/_rels/slide9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1.xml"/><Relationship Id="rId1" Type="http://schemas.openxmlformats.org/officeDocument/2006/relationships/slideLayout" Target="../slideLayouts/slideLayout34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43.xml"/></Relationships>
</file>

<file path=ppt/slides/_rels/slide9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3.xml"/><Relationship Id="rId1" Type="http://schemas.openxmlformats.org/officeDocument/2006/relationships/slideLayout" Target="../slideLayouts/slideLayout243.xml"/><Relationship Id="rId5" Type="http://schemas.openxmlformats.org/officeDocument/2006/relationships/image" Target="../media/image39.jpeg"/><Relationship Id="rId4" Type="http://schemas.openxmlformats.org/officeDocument/2006/relationships/image" Target="../media/image38.jpeg"/></Relationships>
</file>

<file path=ppt/slides/_rels/slide9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4.xml"/><Relationship Id="rId1" Type="http://schemas.openxmlformats.org/officeDocument/2006/relationships/slideLayout" Target="../slideLayouts/slideLayout24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0738" name="Picture 2">
            <a:extLst>
              <a:ext uri="{FF2B5EF4-FFF2-40B4-BE49-F238E27FC236}">
                <a16:creationId xmlns:a16="http://schemas.microsoft.com/office/drawing/2014/main" id="{36A6DE9C-E828-DC45-9201-3FFCD9BA28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23" y="-11290"/>
            <a:ext cx="9309825" cy="609391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rot="1030052">
            <a:off x="-446085" y="2817772"/>
            <a:ext cx="7249586" cy="61145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كما قال البشير يوحنا </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p:txBody>
      </p:sp>
      <p:sp>
        <p:nvSpPr>
          <p:cNvPr id="900098" name="Rectangle 2"/>
          <p:cNvSpPr>
            <a:spLocks noGrp="1" noChangeArrowheads="1"/>
          </p:cNvSpPr>
          <p:nvPr>
            <p:ph type="ctrTitle"/>
          </p:nvPr>
        </p:nvSpPr>
        <p:spPr>
          <a:xfrm>
            <a:off x="27045" y="4635975"/>
            <a:ext cx="9120187" cy="1446653"/>
          </a:xfrm>
          <a:effectLst>
            <a:outerShdw blurRad="63500" dist="35921" dir="2700000" algn="ctr" rotWithShape="0">
              <a:schemeClr val="tx2">
                <a:alpha val="74998"/>
              </a:schemeClr>
            </a:outerShdw>
          </a:effectLst>
        </p:spPr>
        <p:txBody>
          <a:bodyPr/>
          <a:lstStyle/>
          <a:p>
            <a:pPr>
              <a:defRPr/>
            </a:pPr>
            <a:r>
              <a:rPr lang="ar-JO" sz="7200" b="1" kern="1200" dirty="0">
                <a:solidFill>
                  <a:srgbClr val="FFFFFF"/>
                </a:solidFill>
                <a:effectLst>
                  <a:glow rad="177800">
                    <a:srgbClr val="000000"/>
                  </a:glow>
                </a:effectLst>
                <a:latin typeface="Arial" charset="0"/>
                <a:ea typeface="ＭＳ Ｐゴシック" charset="0"/>
                <a:cs typeface="Arial" charset="0"/>
              </a:rPr>
              <a:t>كن مصدقا</a:t>
            </a:r>
            <a:endParaRPr lang="en-US" sz="3600" b="1" kern="1200" dirty="0">
              <a:solidFill>
                <a:srgbClr val="FFFFFF"/>
              </a:solidFill>
              <a:effectLst>
                <a:glow rad="177800">
                  <a:srgbClr val="000000"/>
                </a:glow>
              </a:effectLst>
              <a:latin typeface="Arial" charset="0"/>
              <a:ea typeface="ＭＳ Ｐゴシック" charset="0"/>
              <a:cs typeface="Arial"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د. ريك غريفيث • كنيسة الطرق المتقاطعة الدولية بسنغافورة    </a:t>
            </a:r>
            <a:r>
              <a:rPr kumimoji="0" lang="en-US" sz="20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BibleStudyDownloads.org</a:t>
            </a:r>
          </a:p>
        </p:txBody>
      </p:sp>
      <p:sp>
        <p:nvSpPr>
          <p:cNvPr id="6" name="Rectangle 2">
            <a:extLst>
              <a:ext uri="{FF2B5EF4-FFF2-40B4-BE49-F238E27FC236}">
                <a16:creationId xmlns:a16="http://schemas.microsoft.com/office/drawing/2014/main" id="{068391B6-7EF0-8243-B66D-FE1C6376F8FF}"/>
              </a:ext>
            </a:extLst>
          </p:cNvPr>
          <p:cNvSpPr txBox="1">
            <a:spLocks noChangeArrowheads="1"/>
          </p:cNvSpPr>
          <p:nvPr/>
        </p:nvSpPr>
        <p:spPr bwMode="auto">
          <a:xfrm rot="1030052">
            <a:off x="157390" y="1464998"/>
            <a:ext cx="6967207" cy="16946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تؤمن</a:t>
            </a:r>
            <a:endParaRPr kumimoji="0" 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p:txBody>
      </p:sp>
      <p:sp>
        <p:nvSpPr>
          <p:cNvPr id="9" name="Rectangle 2">
            <a:extLst>
              <a:ext uri="{FF2B5EF4-FFF2-40B4-BE49-F238E27FC236}">
                <a16:creationId xmlns:a16="http://schemas.microsoft.com/office/drawing/2014/main" id="{1B5FB39C-9359-C147-959D-64E198ECE2B9}"/>
              </a:ext>
            </a:extLst>
          </p:cNvPr>
          <p:cNvSpPr txBox="1">
            <a:spLocks noChangeArrowheads="1"/>
          </p:cNvSpPr>
          <p:nvPr/>
        </p:nvSpPr>
        <p:spPr bwMode="auto">
          <a:xfrm rot="1030052">
            <a:off x="596622" y="986135"/>
            <a:ext cx="6967207" cy="7840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أنت تستطيع أن</a:t>
            </a:r>
            <a:endParaRPr kumimoji="0" lang="en-US"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p:txBody>
      </p:sp>
      <p:sp>
        <p:nvSpPr>
          <p:cNvPr id="2" name="TextBox 1">
            <a:extLst>
              <a:ext uri="{FF2B5EF4-FFF2-40B4-BE49-F238E27FC236}">
                <a16:creationId xmlns:a16="http://schemas.microsoft.com/office/drawing/2014/main" id="{B23DB6C3-1C27-61CF-2CD3-B9D634561330}"/>
              </a:ext>
            </a:extLst>
          </p:cNvPr>
          <p:cNvSpPr txBox="1"/>
          <p:nvPr/>
        </p:nvSpPr>
        <p:spPr>
          <a:xfrm>
            <a:off x="2546252" y="-1139483"/>
            <a:ext cx="184731" cy="461665"/>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81217994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6509360"/>
          </a:xfrm>
          <a:effectLst>
            <a:outerShdw blurRad="63500" dist="35921" dir="2700000" algn="ctr" rotWithShape="0">
              <a:schemeClr val="tx2">
                <a:alpha val="74998"/>
              </a:schemeClr>
            </a:outerShdw>
          </a:effectLst>
        </p:spPr>
        <p:txBody>
          <a:bodyPr/>
          <a:lstStyle/>
          <a:p>
            <a:pPr>
              <a:defRPr/>
            </a:pPr>
            <a:endParaRPr lang="en-US" sz="5400" b="1" dirty="0">
              <a:effectLst>
                <a:glow rad="127000">
                  <a:schemeClr val="tx1"/>
                </a:glow>
              </a:effectLst>
              <a:latin typeface="Arial" charset="0"/>
              <a:ea typeface="ＭＳ Ｐゴシック" charset="0"/>
              <a:cs typeface="ＭＳ Ｐゴシック" charset="0"/>
            </a:endParaRPr>
          </a:p>
        </p:txBody>
      </p:sp>
      <p:pic>
        <p:nvPicPr>
          <p:cNvPr id="9" name="Picture 8">
            <a:extLst>
              <a:ext uri="{FF2B5EF4-FFF2-40B4-BE49-F238E27FC236}">
                <a16:creationId xmlns:a16="http://schemas.microsoft.com/office/drawing/2014/main" id="{CC7D11FA-7353-622A-3CE6-E05524401773}"/>
              </a:ext>
            </a:extLst>
          </p:cNvPr>
          <p:cNvPicPr>
            <a:picLocks noChangeAspect="1"/>
          </p:cNvPicPr>
          <p:nvPr/>
        </p:nvPicPr>
        <p:blipFill>
          <a:blip r:embed="rId3"/>
          <a:stretch>
            <a:fillRect/>
          </a:stretch>
        </p:blipFill>
        <p:spPr>
          <a:xfrm>
            <a:off x="9525" y="116632"/>
            <a:ext cx="9124950" cy="6741367"/>
          </a:xfrm>
          <a:prstGeom prst="rect">
            <a:avLst/>
          </a:prstGeom>
        </p:spPr>
      </p:pic>
    </p:spTree>
    <p:extLst>
      <p:ext uri="{BB962C8B-B14F-4D97-AF65-F5344CB8AC3E}">
        <p14:creationId xmlns:p14="http://schemas.microsoft.com/office/powerpoint/2010/main" val="366428190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744637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3810" name="Picture 2">
            <a:extLst>
              <a:ext uri="{FF2B5EF4-FFF2-40B4-BE49-F238E27FC236}">
                <a16:creationId xmlns:a16="http://schemas.microsoft.com/office/drawing/2014/main" id="{DD27C7E1-F0D3-A741-A186-38B9D3DAA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86980"/>
            <a:ext cx="9143999" cy="909772"/>
          </a:xfrm>
          <a:noFill/>
          <a:ln>
            <a:noFill/>
          </a:ln>
          <a:effectLst/>
        </p:spPr>
        <p:txBody>
          <a:bodyPr vert="horz" wrap="square" lIns="91440" tIns="45720" rIns="91440" bIns="45720" numCol="1" anchor="ctr" anchorCtr="0" compatLnSpc="1">
            <a:prstTxWarp prst="textNoShape">
              <a:avLst/>
            </a:prstTxWarp>
          </a:bodyPr>
          <a:lstStyle/>
          <a:p>
            <a:r>
              <a:rPr lang="ar-JO" b="1" dirty="0">
                <a:solidFill>
                  <a:schemeClr val="tx2"/>
                </a:solidFill>
                <a:effectLst>
                  <a:glow rad="127000">
                    <a:schemeClr val="bg1"/>
                  </a:glow>
                </a:effectLst>
                <a:latin typeface="Arial" charset="0"/>
                <a:ea typeface="ＭＳ Ｐゴシック" charset="0"/>
              </a:rPr>
              <a:t>كيف تحصل على الحياة الأبدية؟</a:t>
            </a:r>
            <a:endParaRPr lang="en-US" b="1" dirty="0">
              <a:solidFill>
                <a:schemeClr val="tx2"/>
              </a:solidFill>
              <a:effectLst>
                <a:glow rad="127000">
                  <a:schemeClr val="bg1"/>
                </a:glow>
              </a:effectLst>
              <a:latin typeface="Arial" charset="0"/>
              <a:ea typeface="ＭＳ Ｐゴシック" charset="0"/>
            </a:endParaRPr>
          </a:p>
        </p:txBody>
      </p:sp>
      <p:sp>
        <p:nvSpPr>
          <p:cNvPr id="4" name="Rectangle 2">
            <a:extLst>
              <a:ext uri="{FF2B5EF4-FFF2-40B4-BE49-F238E27FC236}">
                <a16:creationId xmlns:a16="http://schemas.microsoft.com/office/drawing/2014/main" id="{CB52CEA0-F078-0147-8B50-DAD4485013E7}"/>
              </a:ext>
            </a:extLst>
          </p:cNvPr>
          <p:cNvSpPr txBox="1">
            <a:spLocks noChangeArrowheads="1"/>
          </p:cNvSpPr>
          <p:nvPr/>
        </p:nvSpPr>
        <p:spPr bwMode="auto">
          <a:xfrm>
            <a:off x="0" y="5920006"/>
            <a:ext cx="8791222"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chemeClr val="tx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Arial"/>
              </a:rPr>
              <a:t>يوحنا</a:t>
            </a:r>
            <a:endPar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5118444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954" name="Picture 2">
            <a:extLst>
              <a:ext uri="{FF2B5EF4-FFF2-40B4-BE49-F238E27FC236}">
                <a16:creationId xmlns:a16="http://schemas.microsoft.com/office/drawing/2014/main" id="{008376C5-F4F3-134E-8B7B-A73719DD9B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96"/>
          <a:stretch/>
        </p:blipFill>
        <p:spPr bwMode="auto">
          <a:xfrm>
            <a:off x="0" y="-29469"/>
            <a:ext cx="9148936"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987824" y="29469"/>
            <a:ext cx="6156176" cy="3543547"/>
          </a:xfrm>
          <a:effectLst>
            <a:outerShdw blurRad="63500" dist="35921" dir="2700000" algn="ctr" rotWithShape="0">
              <a:schemeClr val="tx2">
                <a:alpha val="74998"/>
              </a:schemeClr>
            </a:outerShdw>
          </a:effectLst>
        </p:spPr>
        <p:txBody>
          <a:bodyPr anchor="t"/>
          <a:lstStyle/>
          <a:p>
            <a:pPr marL="850900" indent="-842963" algn="l">
              <a:defRPr/>
            </a:pPr>
            <a:r>
              <a:rPr lang="ar-JO" sz="4800" b="1" kern="1200" dirty="0">
                <a:solidFill>
                  <a:srgbClr val="FFFFFF"/>
                </a:solidFill>
                <a:effectLst>
                  <a:glow rad="177800">
                    <a:srgbClr val="000000"/>
                  </a:glow>
                </a:effectLst>
                <a:latin typeface="Arial" charset="0"/>
                <a:ea typeface="ＭＳ Ｐゴシック" charset="0"/>
                <a:cs typeface="Arial" charset="0"/>
              </a:rPr>
              <a:t>١. استجابات الحياة الأبدية في يسوع بشكل متباين .</a:t>
            </a:r>
            <a:endParaRPr lang="en-US" sz="4800" b="1" kern="1200" dirty="0">
              <a:solidFill>
                <a:srgbClr val="FFFFFF"/>
              </a:solidFill>
              <a:effectLst>
                <a:glow rad="177800">
                  <a:srgbClr val="000000"/>
                </a:glow>
              </a:effectLst>
              <a:latin typeface="Arial" charset="0"/>
              <a:ea typeface="ＭＳ Ｐゴシック" charset="0"/>
              <a:cs typeface="Arial" charset="0"/>
            </a:endParaRPr>
          </a:p>
        </p:txBody>
      </p:sp>
      <p:sp>
        <p:nvSpPr>
          <p:cNvPr id="4" name="Rectangle 2">
            <a:extLst>
              <a:ext uri="{FF2B5EF4-FFF2-40B4-BE49-F238E27FC236}">
                <a16:creationId xmlns:a16="http://schemas.microsoft.com/office/drawing/2014/main" id="{FE97D79C-DE44-834E-B5EC-11E22652C92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يوحنا ١ – ١٧ </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6438781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6" name="Picture 2">
            <a:extLst>
              <a:ext uri="{FF2B5EF4-FFF2-40B4-BE49-F238E27FC236}">
                <a16:creationId xmlns:a16="http://schemas.microsoft.com/office/drawing/2014/main" id="{4A0C1EFD-347D-4241-83D0-2423B9E95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4864"/>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23528" y="49784"/>
            <a:ext cx="8467694" cy="2443112"/>
          </a:xfrm>
          <a:effectLst>
            <a:outerShdw blurRad="63500" dist="35921" dir="2700000" algn="ctr" rotWithShape="0">
              <a:schemeClr val="tx2">
                <a:alpha val="74998"/>
              </a:schemeClr>
            </a:outerShdw>
          </a:effectLst>
        </p:spPr>
        <p:txBody>
          <a:bodyPr anchor="t"/>
          <a:lstStyle/>
          <a:p>
            <a:pPr marL="757238" indent="-757238" algn="r">
              <a:defRPr/>
            </a:pPr>
            <a:r>
              <a:rPr lang="ar-JO" sz="4800" b="1" kern="1200" dirty="0">
                <a:solidFill>
                  <a:srgbClr val="FFFFFF"/>
                </a:solidFill>
                <a:effectLst>
                  <a:glow rad="177800">
                    <a:srgbClr val="000000"/>
                  </a:glow>
                </a:effectLst>
                <a:latin typeface="Arial" charset="0"/>
                <a:ea typeface="ＭＳ Ｐゴシック" charset="0"/>
                <a:cs typeface="Arial" charset="0"/>
              </a:rPr>
              <a:t>٢. تأتي الحياة الأبدية من خلال الإيمان بأن يسوع مات وقام من أجلك .</a:t>
            </a:r>
            <a:endParaRPr lang="en-US" sz="4800" b="1" kern="1200" dirty="0">
              <a:solidFill>
                <a:srgbClr val="FFFFFF"/>
              </a:solidFill>
              <a:effectLst>
                <a:glow rad="177800">
                  <a:srgbClr val="000000"/>
                </a:glow>
              </a:effectLst>
              <a:latin typeface="Arial" charset="0"/>
              <a:ea typeface="ＭＳ Ｐゴシック" charset="0"/>
              <a:cs typeface="Arial" charset="0"/>
            </a:endParaRPr>
          </a:p>
        </p:txBody>
      </p:sp>
      <p:sp>
        <p:nvSpPr>
          <p:cNvPr id="4" name="Rectangle 2">
            <a:extLst>
              <a:ext uri="{FF2B5EF4-FFF2-40B4-BE49-F238E27FC236}">
                <a16:creationId xmlns:a16="http://schemas.microsoft.com/office/drawing/2014/main" id="{6DB76CCF-72D8-6D4C-B4F6-53037CB7726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يوحنا ١۸ - ٢١</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9237281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2E8FBF-DD70-3C4E-AB77-70AC620AC816}"/>
              </a:ext>
            </a:extLst>
          </p:cNvPr>
          <p:cNvSpPr txBox="1"/>
          <p:nvPr/>
        </p:nvSpPr>
        <p:spPr>
          <a:xfrm>
            <a:off x="2092036" y="-1205345"/>
            <a:ext cx="18473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pic>
        <p:nvPicPr>
          <p:cNvPr id="504834" name="Picture 2">
            <a:extLst>
              <a:ext uri="{FF2B5EF4-FFF2-40B4-BE49-F238E27FC236}">
                <a16:creationId xmlns:a16="http://schemas.microsoft.com/office/drawing/2014/main" id="{640EDEBD-9A35-804A-A3EA-818C601252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1400"/>
            <a:ext cx="9144000" cy="47752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4800" b="1" kern="1200" dirty="0">
                <a:solidFill>
                  <a:srgbClr val="FFFFFF"/>
                </a:solidFill>
                <a:effectLst>
                  <a:glow rad="177800">
                    <a:srgbClr val="000000"/>
                  </a:glow>
                </a:effectLst>
                <a:latin typeface="Arial" charset="0"/>
                <a:ea typeface="ＭＳ Ｐゴシック" charset="0"/>
                <a:cs typeface="Arial" charset="0"/>
              </a:rPr>
              <a:t>الفكرة الرئيسية</a:t>
            </a:r>
            <a:endParaRPr lang="en-US" sz="4800" b="1" kern="1200" dirty="0">
              <a:solidFill>
                <a:srgbClr val="FFFFFF"/>
              </a:solidFill>
              <a:effectLst>
                <a:glow rad="177800">
                  <a:srgbClr val="000000"/>
                </a:glow>
              </a:effectLst>
              <a:latin typeface="Arial" charset="0"/>
              <a:ea typeface="ＭＳ Ｐゴシック" charset="0"/>
              <a:cs typeface="Arial" charset="0"/>
            </a:endParaRPr>
          </a:p>
        </p:txBody>
      </p:sp>
      <p:sp>
        <p:nvSpPr>
          <p:cNvPr id="3" name="Rectangle 2"/>
          <p:cNvSpPr txBox="1">
            <a:spLocks noChangeArrowheads="1"/>
          </p:cNvSpPr>
          <p:nvPr/>
        </p:nvSpPr>
        <p:spPr bwMode="auto">
          <a:xfrm>
            <a:off x="0" y="1556792"/>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تأتي الحياة الأبدية بالثقة في أن يسوع هو الله الذي خلق الإنسان .</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p:txBody>
      </p:sp>
      <p:sp>
        <p:nvSpPr>
          <p:cNvPr id="4" name="Rectangle 2">
            <a:extLst>
              <a:ext uri="{FF2B5EF4-FFF2-40B4-BE49-F238E27FC236}">
                <a16:creationId xmlns:a16="http://schemas.microsoft.com/office/drawing/2014/main" id="{286E5691-7A4E-7E4F-B8DD-1F17D2F13DE2}"/>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يوحنا</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572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83814" name="Picture 6" descr="John316Code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52400"/>
            <a:ext cx="86868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3810" name="Rectangle 2"/>
          <p:cNvSpPr>
            <a:spLocks noGrp="1" noChangeArrowheads="1"/>
          </p:cNvSpPr>
          <p:nvPr>
            <p:ph type="ctrTitle"/>
          </p:nvPr>
        </p:nvSpPr>
        <p:spPr>
          <a:xfrm rot="16200000">
            <a:off x="-3009900" y="3009900"/>
            <a:ext cx="6858000" cy="838200"/>
          </a:xfrm>
          <a:gradFill rotWithShape="0">
            <a:gsLst>
              <a:gs pos="0">
                <a:schemeClr val="accent1"/>
              </a:gs>
              <a:gs pos="100000">
                <a:schemeClr val="accent1">
                  <a:gamma/>
                  <a:shade val="46275"/>
                  <a:invGamma/>
                </a:schemeClr>
              </a:gs>
            </a:gsLst>
            <a:path path="shape">
              <a:fillToRect l="50000" t="50000" r="50000" b="50000"/>
            </a:path>
          </a:gradFill>
        </p:spPr>
        <p:txBody>
          <a:bodyPr/>
          <a:lstStyle/>
          <a:p>
            <a:pPr eaLnBrk="1" hangingPunct="1">
              <a:defRPr/>
            </a:pPr>
            <a:r>
              <a:rPr lang="ar-JO" sz="4800" b="1" kern="1200" dirty="0">
                <a:solidFill>
                  <a:srgbClr val="FFFFFF"/>
                </a:solidFill>
                <a:effectLst>
                  <a:glow rad="177800">
                    <a:srgbClr val="000000"/>
                  </a:glow>
                </a:effectLst>
                <a:latin typeface="Arial" charset="0"/>
                <a:ea typeface="ＭＳ Ｐゴシック" charset="0"/>
                <a:cs typeface="Arial" charset="0"/>
              </a:rPr>
              <a:t>القانون الإلهي</a:t>
            </a:r>
            <a:endParaRPr lang="en-US" sz="4800" b="1" kern="1200" dirty="0">
              <a:solidFill>
                <a:srgbClr val="FFFFFF"/>
              </a:solidFill>
              <a:effectLst>
                <a:glow rad="177800">
                  <a:srgbClr val="000000"/>
                </a:glow>
              </a:effectLst>
              <a:latin typeface="Arial" charset="0"/>
              <a:ea typeface="ＭＳ Ｐゴシック" charset="0"/>
              <a:cs typeface="Arial" charset="0"/>
            </a:endParaRPr>
          </a:p>
        </p:txBody>
      </p:sp>
      <p:sp>
        <p:nvSpPr>
          <p:cNvPr id="2" name="Rectangle 1"/>
          <p:cNvSpPr/>
          <p:nvPr/>
        </p:nvSpPr>
        <p:spPr>
          <a:xfrm>
            <a:off x="1619672" y="3943170"/>
            <a:ext cx="6768752" cy="2923877"/>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لأَنَّهُ هكَذَا أَحَبَّ اللهُ الْعَالَمَ حَتَّى بَذَلَ ابْنَهُ الْوَحِيدَ، لِكَيْ لاَ يَهْلِكَ كُلُّ مَنْ يُؤْمِنُ بِهِ، بَلْ تَكُونُ لَهُ الْحَيَاةُ الأَبَدِيَّةُ.</a:t>
            </a:r>
            <a:endParaRPr kumimoji="0" 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Microsoft PhagsPa" panose="020B0502040204020203" pitchFamily="34" charset="0"/>
              <a:ea typeface="Microsoft YaHei UI Light" panose="020B0502040204020203" pitchFamily="34" charset="-122"/>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يوحنا ٣ : ١٦</a:t>
            </a:r>
          </a:p>
        </p:txBody>
      </p:sp>
    </p:spTree>
    <p:extLst>
      <p:ext uri="{BB962C8B-B14F-4D97-AF65-F5344CB8AC3E}">
        <p14:creationId xmlns:p14="http://schemas.microsoft.com/office/powerpoint/2010/main" val="380035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783814"/>
                                        </p:tgtEl>
                                        <p:attrNameLst>
                                          <p:attrName>style.visibility</p:attrName>
                                        </p:attrNameLst>
                                      </p:cBhvr>
                                      <p:to>
                                        <p:strVal val="visible"/>
                                      </p:to>
                                    </p:set>
                                    <p:anim calcmode="lin" valueType="num">
                                      <p:cBhvr additive="base">
                                        <p:cTn id="7" dur="500" fill="hold"/>
                                        <p:tgtEl>
                                          <p:spTgt spid="1783814"/>
                                        </p:tgtEl>
                                        <p:attrNameLst>
                                          <p:attrName>ppt_x</p:attrName>
                                        </p:attrNameLst>
                                      </p:cBhvr>
                                      <p:tavLst>
                                        <p:tav tm="0">
                                          <p:val>
                                            <p:strVal val="0-#ppt_w/2"/>
                                          </p:val>
                                        </p:tav>
                                        <p:tav tm="100000">
                                          <p:val>
                                            <p:strVal val="#ppt_x"/>
                                          </p:val>
                                        </p:tav>
                                      </p:tavLst>
                                    </p:anim>
                                    <p:anim calcmode="lin" valueType="num">
                                      <p:cBhvr additive="base">
                                        <p:cTn id="8" dur="500" fill="hold"/>
                                        <p:tgtEl>
                                          <p:spTgt spid="17838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783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3810" grpId="0" animBg="1"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6" name="Rectangle 2"/>
          <p:cNvSpPr>
            <a:spLocks noGrp="1" noChangeArrowheads="1"/>
          </p:cNvSpPr>
          <p:nvPr>
            <p:ph type="title"/>
          </p:nvPr>
        </p:nvSpPr>
        <p:spPr/>
        <p:txBody>
          <a:bodyPr/>
          <a:lstStyle/>
          <a:p>
            <a:pPr eaLnBrk="1" hangingPunct="1">
              <a:defRPr/>
            </a:pPr>
            <a:r>
              <a:rPr lang="en-US" altLang="zh-CN" sz="4800" b="1">
                <a:solidFill>
                  <a:schemeClr val="tx1"/>
                </a:solidFill>
                <a:latin typeface="Tahoma" charset="0"/>
                <a:ea typeface="SimSun" charset="0"/>
                <a:cs typeface="SimSun" charset="0"/>
              </a:rPr>
              <a:t>Jesus rose to give you new life!</a:t>
            </a:r>
            <a:endParaRPr lang="en-US">
              <a:latin typeface="Tahoma" charset="0"/>
              <a:ea typeface="ＭＳ Ｐゴシック" charset="0"/>
              <a:cs typeface="ＭＳ Ｐゴシック" charset="0"/>
            </a:endParaRPr>
          </a:p>
        </p:txBody>
      </p:sp>
      <p:sp>
        <p:nvSpPr>
          <p:cNvPr id="963587" name="Rectangle 3"/>
          <p:cNvSpPr>
            <a:spLocks noGrp="1" noChangeArrowheads="1"/>
          </p:cNvSpPr>
          <p:nvPr>
            <p:ph type="body" idx="1"/>
          </p:nvPr>
        </p:nvSpPr>
        <p:spPr/>
        <p:txBody>
          <a:bodyPr/>
          <a:lstStyle/>
          <a:p>
            <a:pPr eaLnBrk="1" hangingPunct="1">
              <a:buFont typeface="Wingdings" charset="2"/>
              <a:buChar char="n"/>
              <a:defRPr/>
            </a:pPr>
            <a:endParaRPr lang="en-US">
              <a:ea typeface="ＭＳ Ｐゴシック" charset="-128"/>
              <a:cs typeface="ＭＳ Ｐゴシック" charset="-128"/>
            </a:endParaRPr>
          </a:p>
        </p:txBody>
      </p:sp>
      <p:pic>
        <p:nvPicPr>
          <p:cNvPr id="599043" name="Picture 4" descr="Flowers 05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1219200" y="0"/>
            <a:ext cx="7924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3589" name="Rectangle 5"/>
          <p:cNvSpPr>
            <a:spLocks noChangeArrowheads="1"/>
          </p:cNvSpPr>
          <p:nvPr/>
        </p:nvSpPr>
        <p:spPr bwMode="auto">
          <a:xfrm>
            <a:off x="3124200" y="76200"/>
            <a:ext cx="5638800" cy="2590800"/>
          </a:xfrm>
          <a:prstGeom prst="rect">
            <a:avLst/>
          </a:prstGeom>
          <a:noFill/>
          <a:ln w="9525">
            <a:noFill/>
            <a:miter lim="800000"/>
            <a:headEnd/>
            <a:tailEnd/>
          </a:ln>
          <a:effectLst/>
        </p:spPr>
        <p:txBody>
          <a:bodyPr lIns="91275" tIns="45638" rIns="91275" bIns="456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قام يسوع ليعطيكَ</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8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حياة جديدة.</a:t>
            </a:r>
            <a:endParaRPr kumimoji="0" lang="en-US" sz="4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endParaRPr>
          </a:p>
        </p:txBody>
      </p:sp>
      <p:sp>
        <p:nvSpPr>
          <p:cNvPr id="963590" name="Rectangle 6"/>
          <p:cNvSpPr>
            <a:spLocks noChangeArrowheads="1"/>
          </p:cNvSpPr>
          <p:nvPr/>
        </p:nvSpPr>
        <p:spPr bwMode="auto">
          <a:xfrm>
            <a:off x="1295400" y="2251110"/>
            <a:ext cx="7848600" cy="3997325"/>
          </a:xfrm>
          <a:prstGeom prst="rect">
            <a:avLst/>
          </a:prstGeom>
          <a:noFill/>
          <a:ln w="9525">
            <a:noFill/>
            <a:miter lim="800000"/>
            <a:headEnd/>
            <a:tailEnd/>
          </a:ln>
          <a:effectLst/>
        </p:spPr>
        <p:txBody>
          <a:bodyPr lIns="91275" tIns="45638" rIns="91275" bIns="45638"/>
          <a:lstStyle/>
          <a:p>
            <a:pPr marL="608550" marR="0" lvl="0" indent="-608550" algn="l" defTabSz="914400" rtl="0" eaLnBrk="1" fontAlgn="base" latinLnBrk="0" hangingPunct="1">
              <a:lnSpc>
                <a:spcPct val="100000"/>
              </a:lnSpc>
              <a:spcBef>
                <a:spcPct val="20000"/>
              </a:spcBef>
              <a:spcAft>
                <a:spcPct val="0"/>
              </a:spcAft>
              <a:buClr>
                <a:srgbClr val="FFCC66"/>
              </a:buClr>
              <a:buSzTx/>
              <a:buFont typeface="Wingdings" charset="2"/>
              <a:buAutoNum type="alphaUcPeriod"/>
              <a:tabLst/>
              <a:defRPr/>
            </a:pPr>
            <a:endParaRPr kumimoji="0" lang="en-US" sz="4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52"/>
              <a:ea typeface="ＭＳ Ｐゴシック" charset="-128"/>
              <a:cs typeface="ＭＳ Ｐゴシック" charset="-128"/>
            </a:endParaRPr>
          </a:p>
        </p:txBody>
      </p:sp>
      <p:pic>
        <p:nvPicPr>
          <p:cNvPr id="599046" name="Picture 7" descr="thoma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 y="0"/>
            <a:ext cx="2809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9047" name="Rectangle 8"/>
          <p:cNvSpPr>
            <a:spLocks noChangeArrowheads="1"/>
          </p:cNvSpPr>
          <p:nvPr/>
        </p:nvSpPr>
        <p:spPr bwMode="auto">
          <a:xfrm>
            <a:off x="0" y="0"/>
            <a:ext cx="1219200" cy="457200"/>
          </a:xfrm>
          <a:prstGeom prst="rect">
            <a:avLst/>
          </a:prstGeom>
          <a:solidFill>
            <a:schemeClr val="tx1"/>
          </a:solidFill>
          <a:ln w="9525">
            <a:solidFill>
              <a:schemeClr val="tx1"/>
            </a:solidFill>
            <a:miter lim="800000"/>
            <a:headEnd/>
            <a:tailEnd/>
          </a:ln>
        </p:spPr>
        <p:txBody>
          <a:bodyPr wrap="none" lIns="91275" tIns="45638" rIns="91275" bIns="45638"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963590">
                                            <p:txEl>
                                              <p:pRg st="0" end="0"/>
                                            </p:txEl>
                                          </p:spTgt>
                                        </p:tgtEl>
                                        <p:attrNameLst>
                                          <p:attrName>style.visibility</p:attrName>
                                        </p:attrNameLst>
                                      </p:cBhvr>
                                      <p:to>
                                        <p:strVal val="visible"/>
                                      </p:to>
                                    </p:set>
                                    <p:animEffect transition="in" filter="wipe(down)">
                                      <p:cBhvr>
                                        <p:cTn id="7" dur="500"/>
                                        <p:tgtEl>
                                          <p:spTgt spid="9635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089" name="Picture 2" descr="Bread of Life"/>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304800"/>
            <a:ext cx="9144000" cy="7737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5635" name="Rectangle 3"/>
          <p:cNvSpPr>
            <a:spLocks noGrp="1" noChangeArrowheads="1"/>
          </p:cNvSpPr>
          <p:nvPr>
            <p:ph type="title"/>
          </p:nvPr>
        </p:nvSpPr>
        <p:spPr>
          <a:xfrm>
            <a:off x="152400" y="-152400"/>
            <a:ext cx="8534400" cy="1123950"/>
          </a:xfrm>
          <a:effectLst>
            <a:outerShdw blurRad="63500" dist="107763" dir="2700000" algn="ctr" rotWithShape="0">
              <a:srgbClr val="000000">
                <a:alpha val="74997"/>
              </a:srgbClr>
            </a:outerShdw>
          </a:effectLst>
        </p:spPr>
        <p:txBody>
          <a:bodyPr/>
          <a:lstStyle/>
          <a:p>
            <a:pPr eaLnBrk="1" hangingPunct="1">
              <a:defRPr/>
            </a:pPr>
            <a:r>
              <a:rPr lang="ar-JO" sz="4800" b="1" kern="1200" dirty="0">
                <a:solidFill>
                  <a:srgbClr val="FFFFFF"/>
                </a:solidFill>
                <a:effectLst>
                  <a:glow rad="177800">
                    <a:srgbClr val="000000"/>
                  </a:glow>
                </a:effectLst>
                <a:latin typeface="Arial" charset="0"/>
                <a:ea typeface="ＭＳ Ｐゴシック" charset="0"/>
                <a:cs typeface="Arial" charset="0"/>
              </a:rPr>
              <a:t>كيف يمكنك التعرف عليه؟</a:t>
            </a:r>
            <a:endParaRPr lang="en-US" sz="4800" b="1" kern="1200" dirty="0">
              <a:solidFill>
                <a:srgbClr val="FFFFFF"/>
              </a:solidFill>
              <a:effectLst>
                <a:glow rad="177800">
                  <a:srgbClr val="000000"/>
                </a:glow>
              </a:effectLst>
              <a:latin typeface="Arial" charset="0"/>
              <a:ea typeface="ＭＳ Ｐゴシック" charset="0"/>
              <a:cs typeface="Arial" charset="0"/>
            </a:endParaRPr>
          </a:p>
        </p:txBody>
      </p:sp>
      <p:sp>
        <p:nvSpPr>
          <p:cNvPr id="5" name="Rectangle 4"/>
          <p:cNvSpPr txBox="1">
            <a:spLocks noChangeArrowheads="1"/>
          </p:cNvSpPr>
          <p:nvPr/>
        </p:nvSpPr>
        <p:spPr bwMode="auto">
          <a:xfrm>
            <a:off x="0" y="2743200"/>
            <a:ext cx="9144000" cy="4419600"/>
          </a:xfrm>
          <a:prstGeom prst="rect">
            <a:avLst/>
          </a:prstGeom>
          <a:noFill/>
          <a:ln w="9525">
            <a:noFill/>
            <a:miter lim="800000"/>
            <a:headEnd/>
            <a:tailEnd/>
          </a:ln>
          <a:effectLst>
            <a:outerShdw blurRad="63500" dist="107763" dir="2700000" algn="ctr" rotWithShape="0">
              <a:srgbClr val="000000">
                <a:alpha val="74997"/>
              </a:srgbClr>
            </a:outerShdw>
          </a:effectLst>
        </p:spPr>
        <p:txBody>
          <a:bodyPr lIns="91275" tIns="45638" rIns="91275" bIns="45638"/>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اعترف أنك أخطأت</a:t>
            </a: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صدق أن يسوع مات من أجلك</a:t>
            </a: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اعترف أنك غيرت رأيك بشأن ما أو من يمكنه أن يخلصك (التوبة)</a:t>
            </a:r>
            <a:endPar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7145316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106078975"/>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b="1" dirty="0">
                <a:solidFill>
                  <a:srgbClr val="FFFFFF"/>
                </a:solidFill>
                <a:latin typeface="Arial" charset="0"/>
                <a:ea typeface="ＭＳ Ｐゴシック" charset="0"/>
              </a:rPr>
              <a:t>وعظ العهد الجديد</a:t>
            </a:r>
            <a:r>
              <a:rPr lang="en-US" sz="3200" b="1" dirty="0">
                <a:solidFill>
                  <a:srgbClr val="FFFFFF"/>
                </a:solidFill>
                <a:latin typeface="Arial" charset="0"/>
                <a:ea typeface="ＭＳ Ｐゴシック" charset="0"/>
              </a:rPr>
              <a:t> •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charset="0"/>
                <a:cs typeface="Arial" charset="0"/>
              </a:rPr>
              <a:t>أحصل علي هذا العرض مجانا!</a:t>
            </a:r>
            <a:endParaRPr lang="en-US" sz="14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3810" name="Picture 2">
            <a:extLst>
              <a:ext uri="{FF2B5EF4-FFF2-40B4-BE49-F238E27FC236}">
                <a16:creationId xmlns:a16="http://schemas.microsoft.com/office/drawing/2014/main" id="{DD27C7E1-F0D3-A741-A186-38B9D3DAA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86980"/>
            <a:ext cx="9143999" cy="909772"/>
          </a:xfrm>
          <a:noFill/>
          <a:ln>
            <a:noFill/>
          </a:ln>
          <a:effectLst/>
        </p:spPr>
        <p:txBody>
          <a:bodyPr vert="horz" wrap="square" lIns="91440" tIns="45720" rIns="91440" bIns="45720" numCol="1" anchor="ctr" anchorCtr="0" compatLnSpc="1">
            <a:prstTxWarp prst="textNoShape">
              <a:avLst/>
            </a:prstTxWarp>
          </a:bodyPr>
          <a:lstStyle/>
          <a:p>
            <a:r>
              <a:rPr lang="ar-JO" b="1" dirty="0">
                <a:solidFill>
                  <a:schemeClr val="tx2"/>
                </a:solidFill>
                <a:effectLst>
                  <a:glow rad="127000">
                    <a:schemeClr val="bg1"/>
                  </a:glow>
                </a:effectLst>
                <a:latin typeface="Arial" charset="0"/>
                <a:ea typeface="ＭＳ Ｐゴシック" charset="0"/>
              </a:rPr>
              <a:t>كيف تحصل على الحياة الأبدية؟</a:t>
            </a:r>
            <a:endParaRPr lang="en-US" b="1" dirty="0">
              <a:solidFill>
                <a:schemeClr val="tx2"/>
              </a:solidFill>
              <a:effectLst>
                <a:glow rad="127000">
                  <a:schemeClr val="bg1"/>
                </a:glow>
              </a:effectLst>
              <a:latin typeface="Arial" charset="0"/>
              <a:ea typeface="ＭＳ Ｐゴシック" charset="0"/>
            </a:endParaRPr>
          </a:p>
        </p:txBody>
      </p:sp>
      <p:sp>
        <p:nvSpPr>
          <p:cNvPr id="4" name="Rectangle 2">
            <a:extLst>
              <a:ext uri="{FF2B5EF4-FFF2-40B4-BE49-F238E27FC236}">
                <a16:creationId xmlns:a16="http://schemas.microsoft.com/office/drawing/2014/main" id="{CB52CEA0-F078-0147-8B50-DAD4485013E7}"/>
              </a:ext>
            </a:extLst>
          </p:cNvPr>
          <p:cNvSpPr txBox="1">
            <a:spLocks noChangeArrowheads="1"/>
          </p:cNvSpPr>
          <p:nvPr/>
        </p:nvSpPr>
        <p:spPr bwMode="auto">
          <a:xfrm>
            <a:off x="0" y="5920006"/>
            <a:ext cx="8791222"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chemeClr val="tx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Arial"/>
              </a:rPr>
              <a:t>يوحنا</a:t>
            </a:r>
            <a:endPar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37646748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إلى أقصى الأرض (أع 1: 8)</a:t>
            </a:r>
            <a:endParaRPr kumimoji="0" lang="en-US" sz="2000" b="1" i="0" u="none" strike="noStrike" kern="1200" cap="none" spc="0" normalizeH="0" baseline="0" noProof="0" dirty="0">
              <a:ln>
                <a:noFill/>
              </a:ln>
              <a:solidFill>
                <a:srgbClr val="000000"/>
              </a:solidFill>
              <a:effectLst/>
              <a:uLnTx/>
              <a:uFillTx/>
              <a:latin typeface="Arial" charset="0"/>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mn-ea"/>
                <a:cs typeface="Times New Roman"/>
              </a:rPr>
              <a:t>أع</a:t>
            </a:r>
            <a:r>
              <a:rPr kumimoji="0" lang="en-US" sz="16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9</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13</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14</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15</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16</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18</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21</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27</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28</a:t>
            </a:r>
            <a:endParaRPr kumimoji="0" lang="en-US" sz="2000" b="1" i="0" u="none" strike="noStrike" kern="1200" cap="none" spc="0" normalizeH="0" baseline="0" noProof="0" dirty="0">
              <a:ln>
                <a:noFill/>
              </a:ln>
              <a:solidFill>
                <a:srgbClr val="000000"/>
              </a:solidFill>
              <a:effectLst/>
              <a:uLnTx/>
              <a:uFillTx/>
              <a:latin typeface="Arial"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المحاكمات</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097" name="Text Box 9"/>
          <p:cNvSpPr txBox="1">
            <a:spLocks noChangeArrowheads="1"/>
          </p:cNvSpPr>
          <p:nvPr/>
        </p:nvSpPr>
        <p:spPr bwMode="auto">
          <a:xfrm>
            <a:off x="3743325" y="1904178"/>
            <a:ext cx="990600" cy="1431161"/>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70" name="Text Box 10"/>
          <p:cNvSpPr txBox="1">
            <a:spLocks noChangeArrowheads="1"/>
          </p:cNvSpPr>
          <p:nvPr/>
        </p:nvSpPr>
        <p:spPr bwMode="auto">
          <a:xfrm>
            <a:off x="5286380" y="1811844"/>
            <a:ext cx="1038220" cy="1523494"/>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124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39-41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charset="0"/>
                <a:cs typeface="Times New Roman" charset="0"/>
              </a:rPr>
              <a:t>نظرة عامة على العهد الجديد</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لو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يو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مر</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أع</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 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No Animations</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بحر إيجة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7" name="Text Box 17"/>
          <p:cNvSpPr txBox="1">
            <a:spLocks noChangeArrowheads="1"/>
          </p:cNvSpPr>
          <p:nvPr/>
        </p:nvSpPr>
        <p:spPr bwMode="auto">
          <a:xfrm>
            <a:off x="-76200" y="2133600"/>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صيف 35-37</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الرحلات</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السجون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13"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38" y="827089"/>
            <a:ext cx="9380538" cy="564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8274" name="Text Box 7"/>
          <p:cNvSpPr txBox="1">
            <a:spLocks noChangeArrowheads="1"/>
          </p:cNvSpPr>
          <p:nvPr/>
        </p:nvSpPr>
        <p:spPr bwMode="auto">
          <a:xfrm>
            <a:off x="5105400" y="908050"/>
            <a:ext cx="4038600" cy="585788"/>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الإمبراطورية الرومانيّة</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38275" name="Text Box 3"/>
          <p:cNvSpPr txBox="1">
            <a:spLocks noChangeArrowheads="1"/>
          </p:cNvSpPr>
          <p:nvPr/>
        </p:nvSpPr>
        <p:spPr bwMode="auto">
          <a:xfrm>
            <a:off x="8458231" y="26"/>
            <a:ext cx="680293"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110</a:t>
            </a:r>
          </a:p>
        </p:txBody>
      </p:sp>
      <p:sp>
        <p:nvSpPr>
          <p:cNvPr id="22535" name="Text Box 7"/>
          <p:cNvSpPr txBox="1">
            <a:spLocks noChangeArrowheads="1"/>
          </p:cNvSpPr>
          <p:nvPr/>
        </p:nvSpPr>
        <p:spPr bwMode="auto">
          <a:xfrm>
            <a:off x="304800" y="334967"/>
            <a:ext cx="4038600" cy="1569214"/>
          </a:xfrm>
          <a:prstGeom prst="rect">
            <a:avLst/>
          </a:prstGeom>
          <a:solidFill>
            <a:schemeClr val="accent1">
              <a:lumMod val="20000"/>
              <a:lumOff val="80000"/>
            </a:schemeClr>
          </a:solidFill>
          <a:ln>
            <a:noFill/>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srgbClr val="000000"/>
              </a:solidFill>
              <a:effectLst/>
              <a:uLnTx/>
              <a:uFillTx/>
              <a:latin typeface="Arial"/>
              <a:ea typeface="SimSun"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000000"/>
                </a:solidFill>
                <a:effectLst/>
                <a:uLnTx/>
                <a:uFillTx/>
                <a:latin typeface="Arial"/>
                <a:ea typeface="SimSun" charset="0"/>
                <a:cs typeface="Arial"/>
              </a:rPr>
              <a:t>كتبَ يوحنا</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200" b="1" dirty="0">
                <a:solidFill>
                  <a:srgbClr val="000000"/>
                </a:solidFill>
                <a:latin typeface="Arial"/>
                <a:ea typeface="SimSun" charset="0"/>
                <a:cs typeface="Arial"/>
              </a:rPr>
              <a:t>من أفسس</a:t>
            </a:r>
            <a:endParaRPr kumimoji="0" lang="en-US" sz="3200" b="1" i="0" u="none" strike="noStrike" kern="1200" cap="none" spc="0" normalizeH="0" baseline="0" noProof="0" dirty="0">
              <a:ln>
                <a:noFill/>
              </a:ln>
              <a:solidFill>
                <a:srgbClr val="000000"/>
              </a:solidFill>
              <a:effectLst/>
              <a:uLnTx/>
              <a:uFillTx/>
              <a:latin typeface="Arial"/>
              <a:ea typeface="SimSun" charset="0"/>
              <a:cs typeface="Arial"/>
            </a:endParaRPr>
          </a:p>
        </p:txBody>
      </p:sp>
      <p:sp>
        <p:nvSpPr>
          <p:cNvPr id="22537" name="Text Box 9"/>
          <p:cNvSpPr txBox="1">
            <a:spLocks noChangeArrowheads="1"/>
          </p:cNvSpPr>
          <p:nvPr/>
        </p:nvSpPr>
        <p:spPr bwMode="auto">
          <a:xfrm>
            <a:off x="3515072" y="4042979"/>
            <a:ext cx="4657328" cy="2554099"/>
          </a:xfrm>
          <a:prstGeom prst="rect">
            <a:avLst/>
          </a:prstGeom>
          <a:solidFill>
            <a:schemeClr val="accent1">
              <a:lumMod val="20000"/>
              <a:lumOff val="80000"/>
            </a:schemeClr>
          </a:solidFill>
          <a:ln>
            <a:noFill/>
          </a:ln>
        </p:spPr>
        <p:txBody>
          <a:bodyPr wrap="squar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sng" strike="noStrike" kern="1200" cap="none" spc="0" normalizeH="0" baseline="0" noProof="0" dirty="0">
                <a:ln>
                  <a:noFill/>
                </a:ln>
                <a:solidFill>
                  <a:srgbClr val="000000"/>
                </a:solidFill>
                <a:effectLst/>
                <a:uLnTx/>
                <a:uFillTx/>
                <a:latin typeface="Arial"/>
                <a:ea typeface="SimSun" charset="0"/>
                <a:cs typeface="Arial"/>
              </a:rPr>
              <a:t>المستلمون</a:t>
            </a:r>
            <a:endParaRPr kumimoji="0" lang="en-US" altLang="zh-CN" sz="3200" b="1" i="0" u="none" strike="noStrike" kern="1200" cap="none" spc="0" normalizeH="0" baseline="0" noProof="0" dirty="0">
              <a:ln>
                <a:noFill/>
              </a:ln>
              <a:solidFill>
                <a:srgbClr val="000000"/>
              </a:solidFill>
              <a:effectLst/>
              <a:uLnTx/>
              <a:uFillTx/>
              <a:latin typeface="Arial"/>
              <a:ea typeface="SimSun"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000000"/>
                </a:solidFill>
                <a:effectLst/>
                <a:uLnTx/>
                <a:uFillTx/>
                <a:latin typeface="Arial"/>
                <a:ea typeface="SimSun" charset="0"/>
                <a:cs typeface="Arial"/>
              </a:rPr>
              <a:t>من المرجح أن القرّاء</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3200" b="1" dirty="0">
                <a:solidFill>
                  <a:srgbClr val="000000"/>
                </a:solidFill>
                <a:latin typeface="Arial"/>
                <a:ea typeface="SimSun" charset="0"/>
                <a:cs typeface="Arial"/>
              </a:rPr>
              <a:t>الأوائل كانوا من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000000"/>
                </a:solidFill>
                <a:effectLst/>
                <a:uLnTx/>
                <a:uFillTx/>
                <a:latin typeface="Arial"/>
                <a:ea typeface="SimSun" charset="0"/>
                <a:cs typeface="Arial"/>
              </a:rPr>
              <a:t>الأمم</a:t>
            </a:r>
            <a:r>
              <a:rPr kumimoji="0" lang="ar-JO" altLang="zh-CN" sz="3200" b="1" i="0" u="none" strike="noStrike" kern="1200" cap="none" spc="0" normalizeH="0" noProof="0" dirty="0">
                <a:ln>
                  <a:noFill/>
                </a:ln>
                <a:solidFill>
                  <a:srgbClr val="000000"/>
                </a:solidFill>
                <a:effectLst/>
                <a:uLnTx/>
                <a:uFillTx/>
                <a:latin typeface="Arial"/>
                <a:ea typeface="SimSun" charset="0"/>
                <a:cs typeface="Arial"/>
              </a:rPr>
              <a:t> في موقع</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3200" b="1" baseline="0" dirty="0">
                <a:solidFill>
                  <a:srgbClr val="000000"/>
                </a:solidFill>
                <a:latin typeface="Arial"/>
                <a:ea typeface="SimSun" charset="0"/>
                <a:cs typeface="Arial"/>
              </a:rPr>
              <a:t>يوحنا</a:t>
            </a:r>
            <a:r>
              <a:rPr lang="ar-JO" altLang="zh-CN" sz="3200" b="1" dirty="0">
                <a:solidFill>
                  <a:srgbClr val="000000"/>
                </a:solidFill>
                <a:latin typeface="Arial"/>
                <a:ea typeface="SimSun" charset="0"/>
                <a:cs typeface="Arial"/>
              </a:rPr>
              <a:t> في أفسس.</a:t>
            </a:r>
            <a:endParaRPr kumimoji="0" lang="ar-JO" altLang="zh-CN" sz="3200" b="1" i="0" u="none" strike="noStrike" kern="1200" cap="none" spc="0" normalizeH="0" baseline="0" noProof="0" dirty="0">
              <a:ln>
                <a:noFill/>
              </a:ln>
              <a:solidFill>
                <a:srgbClr val="000000"/>
              </a:solidFill>
              <a:effectLst/>
              <a:uLnTx/>
              <a:uFillTx/>
              <a:latin typeface="Arial"/>
              <a:ea typeface="SimSun" charset="0"/>
              <a:cs typeface="Arial"/>
            </a:endParaRPr>
          </a:p>
        </p:txBody>
      </p:sp>
      <p:sp>
        <p:nvSpPr>
          <p:cNvPr id="22540" name="Line 12"/>
          <p:cNvSpPr>
            <a:spLocks noChangeShapeType="1"/>
          </p:cNvSpPr>
          <p:nvPr/>
        </p:nvSpPr>
        <p:spPr bwMode="auto">
          <a:xfrm>
            <a:off x="2286000" y="1981200"/>
            <a:ext cx="3429000" cy="1905000"/>
          </a:xfrm>
          <a:prstGeom prst="line">
            <a:avLst/>
          </a:prstGeom>
          <a:noFill/>
          <a:ln w="50800" cap="sq">
            <a:solidFill>
              <a:schemeClr val="bg1"/>
            </a:solidFill>
            <a:round/>
            <a:headEnd type="none" w="sm" len="sm"/>
            <a:tailEnd type="triangle" w="lg" len="lg"/>
          </a:ln>
          <a:extLst>
            <a:ext uri="{909E8E84-426E-40dd-AFC4-6F175D3DCCD1}">
              <a14:hiddenFill xmlns:a14="http://schemas.microsoft.com/office/drawing/2010/main" xmlns="">
                <a:noFill/>
              </a14:hiddenFill>
            </a:ext>
          </a:extLst>
        </p:spPr>
        <p:txBody>
          <a:bodyPr wrap="none" lIns="90993" tIns="45499" rIns="90993" bIns="4549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2544" name="Freeform 16"/>
          <p:cNvSpPr>
            <a:spLocks/>
          </p:cNvSpPr>
          <p:nvPr/>
        </p:nvSpPr>
        <p:spPr bwMode="auto">
          <a:xfrm>
            <a:off x="5435600" y="133350"/>
            <a:ext cx="1314450" cy="3640138"/>
          </a:xfrm>
          <a:custGeom>
            <a:avLst/>
            <a:gdLst>
              <a:gd name="T0" fmla="*/ 2147483647 w 828"/>
              <a:gd name="T1" fmla="*/ 2147483647 h 2293"/>
              <a:gd name="T2" fmla="*/ 2147483647 w 828"/>
              <a:gd name="T3" fmla="*/ 2147483647 h 2293"/>
              <a:gd name="T4" fmla="*/ 2147483647 w 828"/>
              <a:gd name="T5" fmla="*/ 2147483647 h 2293"/>
              <a:gd name="T6" fmla="*/ 2147483647 w 828"/>
              <a:gd name="T7" fmla="*/ 2147483647 h 2293"/>
              <a:gd name="T8" fmla="*/ 2147483647 w 828"/>
              <a:gd name="T9" fmla="*/ 2147483647 h 2293"/>
              <a:gd name="T10" fmla="*/ 2147483647 w 828"/>
              <a:gd name="T11" fmla="*/ 2147483647 h 2293"/>
              <a:gd name="T12" fmla="*/ 2147483647 w 828"/>
              <a:gd name="T13" fmla="*/ 2147483647 h 2293"/>
              <a:gd name="T14" fmla="*/ 2147483647 w 828"/>
              <a:gd name="T15" fmla="*/ 2147483647 h 2293"/>
              <a:gd name="T16" fmla="*/ 2147483647 w 828"/>
              <a:gd name="T17" fmla="*/ 2147483647 h 2293"/>
              <a:gd name="T18" fmla="*/ 2147483647 w 828"/>
              <a:gd name="T19" fmla="*/ 2147483647 h 2293"/>
              <a:gd name="T20" fmla="*/ 2147483647 w 828"/>
              <a:gd name="T21" fmla="*/ 2147483647 h 2293"/>
              <a:gd name="T22" fmla="*/ 2147483647 w 828"/>
              <a:gd name="T23" fmla="*/ 2147483647 h 2293"/>
              <a:gd name="T24" fmla="*/ 2147483647 w 828"/>
              <a:gd name="T25" fmla="*/ 2147483647 h 2293"/>
              <a:gd name="T26" fmla="*/ 2147483647 w 828"/>
              <a:gd name="T27" fmla="*/ 2147483647 h 2293"/>
              <a:gd name="T28" fmla="*/ 2147483647 w 828"/>
              <a:gd name="T29" fmla="*/ 2147483647 h 2293"/>
              <a:gd name="T30" fmla="*/ 2147483647 w 828"/>
              <a:gd name="T31" fmla="*/ 2147483647 h 2293"/>
              <a:gd name="T32" fmla="*/ 2147483647 w 828"/>
              <a:gd name="T33" fmla="*/ 2147483647 h 2293"/>
              <a:gd name="T34" fmla="*/ 2147483647 w 828"/>
              <a:gd name="T35" fmla="*/ 2147483647 h 2293"/>
              <a:gd name="T36" fmla="*/ 2147483647 w 828"/>
              <a:gd name="T37" fmla="*/ 2147483647 h 2293"/>
              <a:gd name="T38" fmla="*/ 2147483647 w 828"/>
              <a:gd name="T39" fmla="*/ 2147483647 h 2293"/>
              <a:gd name="T40" fmla="*/ 2147483647 w 828"/>
              <a:gd name="T41" fmla="*/ 2147483647 h 2293"/>
              <a:gd name="T42" fmla="*/ 2147483647 w 828"/>
              <a:gd name="T43" fmla="*/ 2147483647 h 2293"/>
              <a:gd name="T44" fmla="*/ 2147483647 w 828"/>
              <a:gd name="T45" fmla="*/ 2147483647 h 2293"/>
              <a:gd name="T46" fmla="*/ 2147483647 w 828"/>
              <a:gd name="T47" fmla="*/ 2147483647 h 2293"/>
              <a:gd name="T48" fmla="*/ 2147483647 w 828"/>
              <a:gd name="T49" fmla="*/ 2147483647 h 2293"/>
              <a:gd name="T50" fmla="*/ 2147483647 w 828"/>
              <a:gd name="T51" fmla="*/ 0 h 22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8"/>
              <a:gd name="T79" fmla="*/ 0 h 2293"/>
              <a:gd name="T80" fmla="*/ 828 w 828"/>
              <a:gd name="T81" fmla="*/ 2293 h 229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8" h="2293">
                <a:moveTo>
                  <a:pt x="210" y="2293"/>
                </a:moveTo>
                <a:cubicBezTo>
                  <a:pt x="200" y="2262"/>
                  <a:pt x="205" y="2227"/>
                  <a:pt x="189" y="2199"/>
                </a:cubicBezTo>
                <a:cubicBezTo>
                  <a:pt x="186" y="2193"/>
                  <a:pt x="116" y="2180"/>
                  <a:pt x="105" y="2178"/>
                </a:cubicBezTo>
                <a:cubicBezTo>
                  <a:pt x="82" y="2144"/>
                  <a:pt x="55" y="2118"/>
                  <a:pt x="32" y="2084"/>
                </a:cubicBezTo>
                <a:cubicBezTo>
                  <a:pt x="21" y="2047"/>
                  <a:pt x="13" y="1983"/>
                  <a:pt x="53" y="1958"/>
                </a:cubicBezTo>
                <a:cubicBezTo>
                  <a:pt x="72" y="1946"/>
                  <a:pt x="98" y="1949"/>
                  <a:pt x="116" y="1937"/>
                </a:cubicBezTo>
                <a:cubicBezTo>
                  <a:pt x="137" y="1923"/>
                  <a:pt x="179" y="1895"/>
                  <a:pt x="179" y="1895"/>
                </a:cubicBezTo>
                <a:cubicBezTo>
                  <a:pt x="204" y="1822"/>
                  <a:pt x="193" y="1854"/>
                  <a:pt x="210" y="1801"/>
                </a:cubicBezTo>
                <a:cubicBezTo>
                  <a:pt x="202" y="1758"/>
                  <a:pt x="204" y="1715"/>
                  <a:pt x="158" y="1696"/>
                </a:cubicBezTo>
                <a:cubicBezTo>
                  <a:pt x="145" y="1690"/>
                  <a:pt x="130" y="1690"/>
                  <a:pt x="116" y="1686"/>
                </a:cubicBezTo>
                <a:cubicBezTo>
                  <a:pt x="95" y="1680"/>
                  <a:pt x="53" y="1665"/>
                  <a:pt x="53" y="1665"/>
                </a:cubicBezTo>
                <a:cubicBezTo>
                  <a:pt x="32" y="1634"/>
                  <a:pt x="22" y="1602"/>
                  <a:pt x="1" y="1571"/>
                </a:cubicBezTo>
                <a:cubicBezTo>
                  <a:pt x="4" y="1546"/>
                  <a:pt x="0" y="1519"/>
                  <a:pt x="11" y="1497"/>
                </a:cubicBezTo>
                <a:cubicBezTo>
                  <a:pt x="16" y="1487"/>
                  <a:pt x="32" y="1492"/>
                  <a:pt x="42" y="1487"/>
                </a:cubicBezTo>
                <a:cubicBezTo>
                  <a:pt x="87" y="1462"/>
                  <a:pt x="146" y="1425"/>
                  <a:pt x="179" y="1382"/>
                </a:cubicBezTo>
                <a:cubicBezTo>
                  <a:pt x="217" y="1333"/>
                  <a:pt x="249" y="1277"/>
                  <a:pt x="283" y="1225"/>
                </a:cubicBezTo>
                <a:cubicBezTo>
                  <a:pt x="310" y="1184"/>
                  <a:pt x="307" y="1131"/>
                  <a:pt x="336" y="1089"/>
                </a:cubicBezTo>
                <a:cubicBezTo>
                  <a:pt x="344" y="993"/>
                  <a:pt x="342" y="971"/>
                  <a:pt x="388" y="900"/>
                </a:cubicBezTo>
                <a:lnTo>
                  <a:pt x="336" y="733"/>
                </a:lnTo>
                <a:cubicBezTo>
                  <a:pt x="336" y="733"/>
                  <a:pt x="336" y="733"/>
                  <a:pt x="336" y="733"/>
                </a:cubicBezTo>
                <a:cubicBezTo>
                  <a:pt x="329" y="712"/>
                  <a:pt x="315" y="670"/>
                  <a:pt x="315" y="670"/>
                </a:cubicBezTo>
                <a:cubicBezTo>
                  <a:pt x="318" y="632"/>
                  <a:pt x="320" y="593"/>
                  <a:pt x="325" y="555"/>
                </a:cubicBezTo>
                <a:cubicBezTo>
                  <a:pt x="327" y="544"/>
                  <a:pt x="328" y="531"/>
                  <a:pt x="336" y="523"/>
                </a:cubicBezTo>
                <a:cubicBezTo>
                  <a:pt x="402" y="458"/>
                  <a:pt x="543" y="438"/>
                  <a:pt x="629" y="408"/>
                </a:cubicBezTo>
                <a:cubicBezTo>
                  <a:pt x="683" y="329"/>
                  <a:pt x="672" y="238"/>
                  <a:pt x="713" y="157"/>
                </a:cubicBezTo>
                <a:cubicBezTo>
                  <a:pt x="742" y="100"/>
                  <a:pt x="783" y="45"/>
                  <a:pt x="828" y="0"/>
                </a:cubicBezTo>
              </a:path>
            </a:pathLst>
          </a:custGeom>
          <a:noFill/>
          <a:ln w="57150" cap="sq">
            <a:solidFill>
              <a:schemeClr val="bg1"/>
            </a:solidFill>
            <a:round/>
            <a:headEnd type="none" w="sm" len="sm"/>
            <a:tailEnd type="triangle" w="med" len="med"/>
          </a:ln>
          <a:extLst>
            <a:ext uri="{909E8E84-426E-40dd-AFC4-6F175D3DCCD1}">
              <a14:hiddenFill xmlns:a14="http://schemas.microsoft.com/office/drawing/2010/main" xmlns="">
                <a:solidFill>
                  <a:srgbClr val="FFFFFF"/>
                </a:solidFill>
              </a14:hiddenFill>
            </a:ext>
          </a:extLst>
        </p:spPr>
        <p:txBody>
          <a:bodyPr wrap="none" lIns="90993" tIns="45499" rIns="90993" bIns="4549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2545" name="Freeform 17"/>
          <p:cNvSpPr>
            <a:spLocks/>
          </p:cNvSpPr>
          <p:nvPr/>
        </p:nvSpPr>
        <p:spPr bwMode="auto">
          <a:xfrm>
            <a:off x="5802313" y="133377"/>
            <a:ext cx="1541462" cy="3590925"/>
          </a:xfrm>
          <a:custGeom>
            <a:avLst/>
            <a:gdLst>
              <a:gd name="T0" fmla="*/ 2147483647 w 971"/>
              <a:gd name="T1" fmla="*/ 0 h 2262"/>
              <a:gd name="T2" fmla="*/ 2147483647 w 971"/>
              <a:gd name="T3" fmla="*/ 2147483647 h 2262"/>
              <a:gd name="T4" fmla="*/ 2147483647 w 971"/>
              <a:gd name="T5" fmla="*/ 2147483647 h 2262"/>
              <a:gd name="T6" fmla="*/ 2147483647 w 971"/>
              <a:gd name="T7" fmla="*/ 2147483647 h 2262"/>
              <a:gd name="T8" fmla="*/ 2147483647 w 971"/>
              <a:gd name="T9" fmla="*/ 2147483647 h 2262"/>
              <a:gd name="T10" fmla="*/ 2147483647 w 971"/>
              <a:gd name="T11" fmla="*/ 2147483647 h 2262"/>
              <a:gd name="T12" fmla="*/ 2147483647 w 971"/>
              <a:gd name="T13" fmla="*/ 2147483647 h 2262"/>
              <a:gd name="T14" fmla="*/ 2147483647 w 971"/>
              <a:gd name="T15" fmla="*/ 2147483647 h 2262"/>
              <a:gd name="T16" fmla="*/ 2147483647 w 971"/>
              <a:gd name="T17" fmla="*/ 2147483647 h 2262"/>
              <a:gd name="T18" fmla="*/ 2147483647 w 971"/>
              <a:gd name="T19" fmla="*/ 2147483647 h 2262"/>
              <a:gd name="T20" fmla="*/ 2147483647 w 971"/>
              <a:gd name="T21" fmla="*/ 2147483647 h 2262"/>
              <a:gd name="T22" fmla="*/ 2147483647 w 971"/>
              <a:gd name="T23" fmla="*/ 2147483647 h 2262"/>
              <a:gd name="T24" fmla="*/ 2147483647 w 971"/>
              <a:gd name="T25" fmla="*/ 2147483647 h 2262"/>
              <a:gd name="T26" fmla="*/ 2147483647 w 971"/>
              <a:gd name="T27" fmla="*/ 2147483647 h 2262"/>
              <a:gd name="T28" fmla="*/ 2147483647 w 971"/>
              <a:gd name="T29" fmla="*/ 2147483647 h 2262"/>
              <a:gd name="T30" fmla="*/ 2147483647 w 971"/>
              <a:gd name="T31" fmla="*/ 2147483647 h 2262"/>
              <a:gd name="T32" fmla="*/ 2147483647 w 971"/>
              <a:gd name="T33" fmla="*/ 2147483647 h 2262"/>
              <a:gd name="T34" fmla="*/ 2147483647 w 971"/>
              <a:gd name="T35" fmla="*/ 2147483647 h 2262"/>
              <a:gd name="T36" fmla="*/ 2147483647 w 971"/>
              <a:gd name="T37" fmla="*/ 2147483647 h 2262"/>
              <a:gd name="T38" fmla="*/ 2147483647 w 971"/>
              <a:gd name="T39" fmla="*/ 2147483647 h 2262"/>
              <a:gd name="T40" fmla="*/ 2147483647 w 971"/>
              <a:gd name="T41" fmla="*/ 2147483647 h 2262"/>
              <a:gd name="T42" fmla="*/ 2147483647 w 971"/>
              <a:gd name="T43" fmla="*/ 2147483647 h 2262"/>
              <a:gd name="T44" fmla="*/ 2147483647 w 971"/>
              <a:gd name="T45" fmla="*/ 2147483647 h 2262"/>
              <a:gd name="T46" fmla="*/ 0 w 971"/>
              <a:gd name="T47" fmla="*/ 2147483647 h 22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71"/>
              <a:gd name="T73" fmla="*/ 0 h 2262"/>
              <a:gd name="T74" fmla="*/ 971 w 971"/>
              <a:gd name="T75" fmla="*/ 2262 h 226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71" h="2262">
                <a:moveTo>
                  <a:pt x="597" y="0"/>
                </a:moveTo>
                <a:cubicBezTo>
                  <a:pt x="631" y="23"/>
                  <a:pt x="657" y="50"/>
                  <a:pt x="691" y="73"/>
                </a:cubicBezTo>
                <a:cubicBezTo>
                  <a:pt x="730" y="132"/>
                  <a:pt x="735" y="160"/>
                  <a:pt x="712" y="241"/>
                </a:cubicBezTo>
                <a:cubicBezTo>
                  <a:pt x="704" y="271"/>
                  <a:pt x="670" y="324"/>
                  <a:pt x="670" y="324"/>
                </a:cubicBezTo>
                <a:cubicBezTo>
                  <a:pt x="646" y="419"/>
                  <a:pt x="658" y="380"/>
                  <a:pt x="639" y="440"/>
                </a:cubicBezTo>
                <a:cubicBezTo>
                  <a:pt x="648" y="514"/>
                  <a:pt x="641" y="542"/>
                  <a:pt x="712" y="565"/>
                </a:cubicBezTo>
                <a:cubicBezTo>
                  <a:pt x="778" y="608"/>
                  <a:pt x="857" y="617"/>
                  <a:pt x="922" y="660"/>
                </a:cubicBezTo>
                <a:cubicBezTo>
                  <a:pt x="947" y="733"/>
                  <a:pt x="936" y="701"/>
                  <a:pt x="953" y="754"/>
                </a:cubicBezTo>
                <a:cubicBezTo>
                  <a:pt x="951" y="800"/>
                  <a:pt x="971" y="988"/>
                  <a:pt x="911" y="1037"/>
                </a:cubicBezTo>
                <a:cubicBezTo>
                  <a:pt x="891" y="1053"/>
                  <a:pt x="813" y="1078"/>
                  <a:pt x="785" y="1089"/>
                </a:cubicBezTo>
                <a:cubicBezTo>
                  <a:pt x="765" y="1097"/>
                  <a:pt x="723" y="1110"/>
                  <a:pt x="723" y="1110"/>
                </a:cubicBezTo>
                <a:cubicBezTo>
                  <a:pt x="716" y="1120"/>
                  <a:pt x="712" y="1133"/>
                  <a:pt x="702" y="1141"/>
                </a:cubicBezTo>
                <a:cubicBezTo>
                  <a:pt x="693" y="1148"/>
                  <a:pt x="678" y="1144"/>
                  <a:pt x="670" y="1152"/>
                </a:cubicBezTo>
                <a:cubicBezTo>
                  <a:pt x="652" y="1170"/>
                  <a:pt x="628" y="1215"/>
                  <a:pt x="628" y="1215"/>
                </a:cubicBezTo>
                <a:cubicBezTo>
                  <a:pt x="621" y="1236"/>
                  <a:pt x="608" y="1255"/>
                  <a:pt x="607" y="1277"/>
                </a:cubicBezTo>
                <a:cubicBezTo>
                  <a:pt x="601" y="1440"/>
                  <a:pt x="659" y="1535"/>
                  <a:pt x="513" y="1581"/>
                </a:cubicBezTo>
                <a:cubicBezTo>
                  <a:pt x="459" y="1618"/>
                  <a:pt x="397" y="1635"/>
                  <a:pt x="335" y="1654"/>
                </a:cubicBezTo>
                <a:cubicBezTo>
                  <a:pt x="332" y="1665"/>
                  <a:pt x="326" y="1675"/>
                  <a:pt x="325" y="1686"/>
                </a:cubicBezTo>
                <a:cubicBezTo>
                  <a:pt x="319" y="1759"/>
                  <a:pt x="334" y="1835"/>
                  <a:pt x="314" y="1906"/>
                </a:cubicBezTo>
                <a:cubicBezTo>
                  <a:pt x="307" y="1930"/>
                  <a:pt x="272" y="1934"/>
                  <a:pt x="251" y="1948"/>
                </a:cubicBezTo>
                <a:cubicBezTo>
                  <a:pt x="209" y="1976"/>
                  <a:pt x="163" y="1995"/>
                  <a:pt x="115" y="2011"/>
                </a:cubicBezTo>
                <a:cubicBezTo>
                  <a:pt x="108" y="2025"/>
                  <a:pt x="102" y="2039"/>
                  <a:pt x="94" y="2052"/>
                </a:cubicBezTo>
                <a:cubicBezTo>
                  <a:pt x="81" y="2074"/>
                  <a:pt x="52" y="2115"/>
                  <a:pt x="52" y="2115"/>
                </a:cubicBezTo>
                <a:cubicBezTo>
                  <a:pt x="36" y="2168"/>
                  <a:pt x="40" y="2222"/>
                  <a:pt x="0" y="2262"/>
                </a:cubicBezTo>
              </a:path>
            </a:pathLst>
          </a:custGeom>
          <a:noFill/>
          <a:ln w="57150" cap="sq">
            <a:solidFill>
              <a:schemeClr val="bg1"/>
            </a:solidFill>
            <a:round/>
            <a:headEnd type="none" w="sm" len="sm"/>
            <a:tailEnd type="triangle" w="med" len="med"/>
          </a:ln>
          <a:extLst>
            <a:ext uri="{909E8E84-426E-40dd-AFC4-6F175D3DCCD1}">
              <a14:hiddenFill xmlns:a14="http://schemas.microsoft.com/office/drawing/2010/main" xmlns="">
                <a:solidFill>
                  <a:srgbClr val="FFFFFF"/>
                </a:solidFill>
              </a14:hiddenFill>
            </a:ext>
          </a:extLst>
        </p:spPr>
        <p:txBody>
          <a:bodyPr wrap="none" lIns="90993" tIns="45499" rIns="90993" bIns="4549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38281" name="Rectangle 1033"/>
          <p:cNvSpPr>
            <a:spLocks noGrp="1" noChangeArrowheads="1"/>
          </p:cNvSpPr>
          <p:nvPr>
            <p:ph type="title" idx="4294967295"/>
          </p:nvPr>
        </p:nvSpPr>
        <p:spPr>
          <a:xfrm>
            <a:off x="1066800" y="457200"/>
            <a:ext cx="25146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ar-JO" altLang="zh-CN" sz="3200" b="1" u="sng" dirty="0">
                <a:solidFill>
                  <a:schemeClr val="bg2"/>
                </a:solidFill>
                <a:effectLst/>
                <a:latin typeface="Arial" charset="0"/>
                <a:ea typeface="ＭＳ Ｐゴシック" charset="0"/>
                <a:cs typeface="Arial" charset="0"/>
              </a:rPr>
              <a:t>الأصل</a:t>
            </a:r>
            <a:endParaRPr lang="en-US" dirty="0">
              <a:effectLst/>
              <a:latin typeface="Arial" charset="0"/>
              <a:ea typeface="ＭＳ Ｐゴシック" charset="0"/>
              <a:cs typeface="Arial" charset="0"/>
            </a:endParaRPr>
          </a:p>
        </p:txBody>
      </p:sp>
    </p:spTree>
    <p:extLst>
      <p:ext uri="{BB962C8B-B14F-4D97-AF65-F5344CB8AC3E}">
        <p14:creationId xmlns:p14="http://schemas.microsoft.com/office/powerpoint/2010/main" val="26176398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2540"/>
                                        </p:tgtEl>
                                        <p:attrNameLst>
                                          <p:attrName>style.visibility</p:attrName>
                                        </p:attrNameLst>
                                      </p:cBhvr>
                                      <p:to>
                                        <p:strVal val="visible"/>
                                      </p:to>
                                    </p:set>
                                    <p:anim calcmode="lin" valueType="num">
                                      <p:cBhvr>
                                        <p:cTn id="7" dur="500" fill="hold"/>
                                        <p:tgtEl>
                                          <p:spTgt spid="22540"/>
                                        </p:tgtEl>
                                        <p:attrNameLst>
                                          <p:attrName>ppt_w</p:attrName>
                                        </p:attrNameLst>
                                      </p:cBhvr>
                                      <p:tavLst>
                                        <p:tav tm="0">
                                          <p:val>
                                            <p:fltVal val="0"/>
                                          </p:val>
                                        </p:tav>
                                        <p:tav tm="100000">
                                          <p:val>
                                            <p:strVal val="#ppt_w"/>
                                          </p:val>
                                        </p:tav>
                                      </p:tavLst>
                                    </p:anim>
                                    <p:anim calcmode="lin" valueType="num">
                                      <p:cBhvr>
                                        <p:cTn id="8" dur="500" fill="hold"/>
                                        <p:tgtEl>
                                          <p:spTgt spid="2254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2544"/>
                                        </p:tgtEl>
                                        <p:attrNameLst>
                                          <p:attrName>style.visibility</p:attrName>
                                        </p:attrNameLst>
                                      </p:cBhvr>
                                      <p:to>
                                        <p:strVal val="visible"/>
                                      </p:to>
                                    </p:set>
                                    <p:animEffect transition="in" filter="wipe(down)">
                                      <p:cBhvr>
                                        <p:cTn id="13" dur="3000"/>
                                        <p:tgtEl>
                                          <p:spTgt spid="22544"/>
                                        </p:tgtEl>
                                      </p:cBhvr>
                                    </p:animEffect>
                                  </p:childTnLst>
                                </p:cTn>
                              </p:par>
                            </p:childTnLst>
                          </p:cTn>
                        </p:par>
                        <p:par>
                          <p:cTn id="14" fill="hold" nodeType="afterGroup">
                            <p:stCondLst>
                              <p:cond delay="3000"/>
                            </p:stCondLst>
                            <p:childTnLst>
                              <p:par>
                                <p:cTn id="15" presetID="22" presetClass="entr" presetSubtype="1" fill="hold" grpId="0" nodeType="afterEffect">
                                  <p:stCondLst>
                                    <p:cond delay="0"/>
                                  </p:stCondLst>
                                  <p:childTnLst>
                                    <p:set>
                                      <p:cBhvr>
                                        <p:cTn id="16" dur="1" fill="hold">
                                          <p:stCondLst>
                                            <p:cond delay="0"/>
                                          </p:stCondLst>
                                        </p:cTn>
                                        <p:tgtEl>
                                          <p:spTgt spid="22545"/>
                                        </p:tgtEl>
                                        <p:attrNameLst>
                                          <p:attrName>style.visibility</p:attrName>
                                        </p:attrNameLst>
                                      </p:cBhvr>
                                      <p:to>
                                        <p:strVal val="visible"/>
                                      </p:to>
                                    </p:set>
                                    <p:animEffect transition="in" filter="wipe(up)">
                                      <p:cBhvr>
                                        <p:cTn id="17" dur="3000"/>
                                        <p:tgtEl>
                                          <p:spTgt spid="2254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22537"/>
                                        </p:tgtEl>
                                        <p:attrNameLst>
                                          <p:attrName>style.visibility</p:attrName>
                                        </p:attrNameLst>
                                      </p:cBhvr>
                                      <p:to>
                                        <p:strVal val="visible"/>
                                      </p:to>
                                    </p:set>
                                    <p:anim calcmode="lin" valueType="num">
                                      <p:cBhvr additive="base">
                                        <p:cTn id="22" dur="500" fill="hold"/>
                                        <p:tgtEl>
                                          <p:spTgt spid="22537"/>
                                        </p:tgtEl>
                                        <p:attrNameLst>
                                          <p:attrName>ppt_x</p:attrName>
                                        </p:attrNameLst>
                                      </p:cBhvr>
                                      <p:tavLst>
                                        <p:tav tm="0">
                                          <p:val>
                                            <p:strVal val="0-#ppt_w/2"/>
                                          </p:val>
                                        </p:tav>
                                        <p:tav tm="100000">
                                          <p:val>
                                            <p:strVal val="#ppt_x"/>
                                          </p:val>
                                        </p:tav>
                                      </p:tavLst>
                                    </p:anim>
                                    <p:anim calcmode="lin" valueType="num">
                                      <p:cBhvr additive="base">
                                        <p:cTn id="23" dur="500" fill="hold"/>
                                        <p:tgtEl>
                                          <p:spTgt spid="225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7" grpId="0" animBg="1" autoUpdateAnimBg="0"/>
      <p:bldP spid="22540" grpId="0" animBg="1"/>
      <p:bldP spid="22544" grpId="0" animBg="1"/>
      <p:bldP spid="2254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69" name="Picture 3" descr="health-safety-sig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075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124200" y="4419601"/>
            <a:ext cx="6019800" cy="762000"/>
          </a:xfrm>
          <a:solidFill>
            <a:srgbClr val="000090"/>
          </a:solidFill>
        </p:spPr>
        <p:txBody>
          <a:bodyPr/>
          <a:lstStyle/>
          <a:p>
            <a:pPr>
              <a:defRPr/>
            </a:pPr>
            <a:r>
              <a:rPr lang="ar-JO" dirty="0">
                <a:latin typeface="Arial" panose="020B0604020202020204" pitchFamily="34" charset="0"/>
                <a:ea typeface="ＭＳ Ｐゴシック" charset="0"/>
                <a:cs typeface="Arial" panose="020B0604020202020204" pitchFamily="34" charset="0"/>
              </a:rPr>
              <a:t>اللافتات الإعلانية حيوية للحياة</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09996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2590801" y="0"/>
            <a:ext cx="2057400" cy="2438400"/>
          </a:xfrm>
          <a:effectLst>
            <a:outerShdw blurRad="63500" dist="107763" dir="13500000" algn="ctr" rotWithShape="0">
              <a:srgbClr val="000000">
                <a:alpha val="74997"/>
              </a:srgbClr>
            </a:outerShdw>
          </a:effectLst>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محبة</a:t>
            </a:r>
            <a:br>
              <a:rPr lang="ar-JO" b="1" dirty="0">
                <a:latin typeface="Arial" panose="020B0604020202020204" pitchFamily="34" charset="0"/>
                <a:ea typeface="ＭＳ Ｐゴシック" charset="0"/>
                <a:cs typeface="Arial" panose="020B0604020202020204" pitchFamily="34" charset="0"/>
              </a:rPr>
            </a:br>
            <a:r>
              <a:rPr lang="ar-JO" b="1" dirty="0">
                <a:latin typeface="Arial" panose="020B0604020202020204" pitchFamily="34" charset="0"/>
                <a:ea typeface="ＭＳ Ｐゴシック" charset="0"/>
                <a:cs typeface="Arial" panose="020B0604020202020204" pitchFamily="34" charset="0"/>
              </a:rPr>
              <a:t>الله</a:t>
            </a:r>
            <a:endParaRPr lang="en-US" dirty="0">
              <a:latin typeface="Arial" panose="020B0604020202020204" pitchFamily="34" charset="0"/>
              <a:ea typeface="ＭＳ Ｐゴシック" charset="0"/>
              <a:cs typeface="Arial" panose="020B0604020202020204" pitchFamily="34" charset="0"/>
            </a:endParaRPr>
          </a:p>
        </p:txBody>
      </p:sp>
      <p:pic>
        <p:nvPicPr>
          <p:cNvPr id="76804" name="Picture 4" descr="jesushealsblindm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5860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05" name="Picture 5" descr="jesushealslamem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43438" y="0"/>
            <a:ext cx="45005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3" name="Rectangle 3"/>
          <p:cNvSpPr>
            <a:spLocks noChangeArrowheads="1"/>
          </p:cNvSpPr>
          <p:nvPr/>
        </p:nvSpPr>
        <p:spPr bwMode="auto">
          <a:xfrm>
            <a:off x="2514601" y="2286000"/>
            <a:ext cx="2057400" cy="3581400"/>
          </a:xfrm>
          <a:prstGeom prst="rect">
            <a:avLst/>
          </a:prstGeom>
          <a:noFill/>
          <a:ln w="9525">
            <a:noFill/>
            <a:miter lim="800000"/>
            <a:headEnd/>
            <a:tailEnd/>
          </a:ln>
          <a:effectLst>
            <a:outerShdw blurRad="63500" dist="89803" dir="18900000" algn="ctr" rotWithShape="0">
              <a:srgbClr val="000000">
                <a:alpha val="74997"/>
              </a:srgbClr>
            </a:outerShdw>
          </a:effectLst>
        </p:spPr>
        <p:txBody>
          <a:bodyPr lIns="90993" tIns="45499" rIns="90993" bIns="45499"/>
          <a:lstStyle/>
          <a:p>
            <a:pPr marL="341244" marR="0" lvl="0" indent="-341244" algn="ctr" defTabSz="914400" rtl="0" eaLnBrk="1" fontAlgn="base" latinLnBrk="0" hangingPunct="1">
              <a:lnSpc>
                <a:spcPct val="100000"/>
              </a:lnSpc>
              <a:spcBef>
                <a:spcPct val="20000"/>
              </a:spcBef>
              <a:spcAft>
                <a:spcPct val="0"/>
              </a:spcAft>
              <a:buClr>
                <a:srgbClr val="86D1EC"/>
              </a:buClr>
              <a:buSzPct val="90000"/>
              <a:buFontTx/>
              <a:buBlip>
                <a:blip r:embed="rId5"/>
              </a:buBlip>
              <a:tabLst/>
              <a:defRPr/>
            </a:pPr>
            <a:r>
              <a:rPr lang="ar-JO" sz="3200" b="1" noProof="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تظهر</a:t>
            </a:r>
          </a:p>
          <a:p>
            <a:pPr marR="0" lvl="0" algn="ctr" defTabSz="914400" rtl="0" eaLnBrk="1" fontAlgn="base" latinLnBrk="0" hangingPunct="1">
              <a:lnSpc>
                <a:spcPct val="100000"/>
              </a:lnSpc>
              <a:spcBef>
                <a:spcPct val="20000"/>
              </a:spcBef>
              <a:spcAft>
                <a:spcPct val="0"/>
              </a:spcAft>
              <a:buClr>
                <a:srgbClr val="86D1EC"/>
              </a:buClr>
              <a:buSzPct val="90000"/>
              <a:tabLst/>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في</a:t>
            </a:r>
          </a:p>
          <a:p>
            <a:pPr marR="0" lvl="0" algn="ctr" defTabSz="914400" rtl="0" eaLnBrk="1" fontAlgn="base" latinLnBrk="0" hangingPunct="1">
              <a:lnSpc>
                <a:spcPct val="100000"/>
              </a:lnSpc>
              <a:spcBef>
                <a:spcPct val="20000"/>
              </a:spcBef>
              <a:spcAft>
                <a:spcPct val="0"/>
              </a:spcAft>
              <a:buClr>
                <a:srgbClr val="86D1EC"/>
              </a:buClr>
              <a:buSzPct val="90000"/>
              <a:tabLst/>
              <a:defRPr/>
            </a:pPr>
            <a:r>
              <a:rPr lang="ar-JO" sz="3200" b="1" noProof="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الإعلانات</a:t>
            </a:r>
          </a:p>
        </p:txBody>
      </p:sp>
    </p:spTree>
    <p:extLst>
      <p:ext uri="{BB962C8B-B14F-4D97-AF65-F5344CB8AC3E}">
        <p14:creationId xmlns:p14="http://schemas.microsoft.com/office/powerpoint/2010/main" val="2532285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fade">
                                      <p:cBhvr>
                                        <p:cTn id="7" dur="500"/>
                                        <p:tgtEl>
                                          <p:spTgt spid="76804"/>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76805"/>
                                        </p:tgtEl>
                                        <p:attrNameLst>
                                          <p:attrName>style.visibility</p:attrName>
                                        </p:attrNameLst>
                                      </p:cBhvr>
                                      <p:to>
                                        <p:strVal val="visible"/>
                                      </p:to>
                                    </p:set>
                                    <p:animEffect transition="in" filter="fade">
                                      <p:cBhvr>
                                        <p:cTn id="11" dur="500"/>
                                        <p:tgtEl>
                                          <p:spTgt spid="76805"/>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6803">
                                            <p:txEl>
                                              <p:pRg st="0" end="0"/>
                                            </p:txEl>
                                          </p:spTgt>
                                        </p:tgtEl>
                                        <p:attrNameLst>
                                          <p:attrName>style.visibility</p:attrName>
                                        </p:attrNameLst>
                                      </p:cBhvr>
                                      <p:to>
                                        <p:strVal val="visible"/>
                                      </p:to>
                                    </p:set>
                                    <p:animEffect transition="in" filter="fade">
                                      <p:cBhvr>
                                        <p:cTn id="15" dur="500"/>
                                        <p:tgtEl>
                                          <p:spTgt spid="76803">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6803">
                                            <p:txEl>
                                              <p:pRg st="1" end="1"/>
                                            </p:txEl>
                                          </p:spTgt>
                                        </p:tgtEl>
                                        <p:attrNameLst>
                                          <p:attrName>style.visibility</p:attrName>
                                        </p:attrNameLst>
                                      </p:cBhvr>
                                      <p:to>
                                        <p:strVal val="visible"/>
                                      </p:to>
                                    </p:set>
                                    <p:animEffect transition="in" filter="fade">
                                      <p:cBhvr>
                                        <p:cTn id="19" dur="500"/>
                                        <p:tgtEl>
                                          <p:spTgt spid="76803">
                                            <p:txEl>
                                              <p:pRg st="1" end="1"/>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6803">
                                            <p:txEl>
                                              <p:pRg st="2" end="2"/>
                                            </p:txEl>
                                          </p:spTgt>
                                        </p:tgtEl>
                                        <p:attrNameLst>
                                          <p:attrName>style.visibility</p:attrName>
                                        </p:attrNameLst>
                                      </p:cBhvr>
                                      <p:to>
                                        <p:strVal val="visible"/>
                                      </p:to>
                                    </p:set>
                                    <p:animEffect transition="in" filter="fade">
                                      <p:cBhvr>
                                        <p:cTn id="23" dur="500"/>
                                        <p:tgtEl>
                                          <p:spTgt spid="768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autoUpdateAnimBg="0"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8" descr="signs.jpg">
            <a:extLst>
              <a:ext uri="{FF2B5EF4-FFF2-40B4-BE49-F238E27FC236}">
                <a16:creationId xmlns:a16="http://schemas.microsoft.com/office/drawing/2014/main" id="{CFD6D06C-092C-4E40-870A-F3BCAC6C3C86}"/>
              </a:ext>
            </a:extLst>
          </p:cNvPr>
          <p:cNvPicPr>
            <a:picLocks noChangeAspect="1"/>
          </p:cNvPicPr>
          <p:nvPr/>
        </p:nvPicPr>
        <p:blipFill>
          <a:blip r:embed="rId3" cstate="print">
            <a:lum bright="58000"/>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black cross.jpg">
            <a:extLst>
              <a:ext uri="{FF2B5EF4-FFF2-40B4-BE49-F238E27FC236}">
                <a16:creationId xmlns:a16="http://schemas.microsoft.com/office/drawing/2014/main" id="{72F9A028-7F1D-4901-814A-F801D45FD53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4597400"/>
            <a:ext cx="1585913"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ext Box 3">
            <a:extLst>
              <a:ext uri="{FF2B5EF4-FFF2-40B4-BE49-F238E27FC236}">
                <a16:creationId xmlns:a16="http://schemas.microsoft.com/office/drawing/2014/main" id="{14DEC226-2B19-4B36-BD00-04AF4915A97E}"/>
              </a:ext>
            </a:extLst>
          </p:cNvPr>
          <p:cNvSpPr txBox="1">
            <a:spLocks noChangeArrowheads="1"/>
          </p:cNvSpPr>
          <p:nvPr/>
        </p:nvSpPr>
        <p:spPr bwMode="auto">
          <a:xfrm>
            <a:off x="8458200" y="0"/>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111</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Title 3">
            <a:extLst>
              <a:ext uri="{FF2B5EF4-FFF2-40B4-BE49-F238E27FC236}">
                <a16:creationId xmlns:a16="http://schemas.microsoft.com/office/drawing/2014/main" id="{721B2820-73D1-49D6-9233-931DCF98AD12}"/>
              </a:ext>
            </a:extLst>
          </p:cNvPr>
          <p:cNvSpPr>
            <a:spLocks noGrp="1"/>
          </p:cNvSpPr>
          <p:nvPr>
            <p:ph type="title" idx="4294967295"/>
          </p:nvPr>
        </p:nvSpPr>
        <p:spPr>
          <a:xfrm>
            <a:off x="685800" y="-71440"/>
            <a:ext cx="7772400" cy="838200"/>
          </a:xfrm>
        </p:spPr>
        <p:txBody>
          <a:bodyPr/>
          <a:lstStyle/>
          <a:p>
            <a:r>
              <a:rPr lang="ar-JO" altLang="en-US" sz="5400" b="1" dirty="0">
                <a:solidFill>
                  <a:schemeClr val="bg2"/>
                </a:solidFill>
                <a:effectLst>
                  <a:outerShdw blurRad="38100" dist="38100" dir="2700000" algn="tl">
                    <a:srgbClr val="FFFFFF"/>
                  </a:outerShdw>
                </a:effectLst>
                <a:ea typeface="ＭＳ Ｐゴシック" panose="020B0600070205080204" pitchFamily="34" charset="-128"/>
                <a:cs typeface="Arial" panose="020B0604020202020204" pitchFamily="34" charset="0"/>
              </a:rPr>
              <a:t>معجزات إنجيل يوحنا</a:t>
            </a:r>
            <a:endParaRPr lang="en-US" altLang="en-US" sz="5400" b="1" dirty="0">
              <a:solidFill>
                <a:schemeClr val="bg2"/>
              </a:solidFill>
              <a:effectLst>
                <a:outerShdw blurRad="38100" dist="38100" dir="2700000" algn="tl">
                  <a:srgbClr val="FFFFFF"/>
                </a:outerShdw>
              </a:effectLst>
              <a:ea typeface="ＭＳ Ｐゴシック" panose="020B0600070205080204" pitchFamily="34" charset="-128"/>
              <a:cs typeface="Arial" panose="020B0604020202020204" pitchFamily="34" charset="0"/>
            </a:endParaRPr>
          </a:p>
        </p:txBody>
      </p:sp>
      <p:sp>
        <p:nvSpPr>
          <p:cNvPr id="84998" name="TextBox 5">
            <a:extLst>
              <a:ext uri="{FF2B5EF4-FFF2-40B4-BE49-F238E27FC236}">
                <a16:creationId xmlns:a16="http://schemas.microsoft.com/office/drawing/2014/main" id="{4A3395D7-C91A-4677-AFDD-6DFF903B2A57}"/>
              </a:ext>
            </a:extLst>
          </p:cNvPr>
          <p:cNvSpPr txBox="1">
            <a:spLocks noChangeArrowheads="1"/>
          </p:cNvSpPr>
          <p:nvPr/>
        </p:nvSpPr>
        <p:spPr bwMode="auto">
          <a:xfrm>
            <a:off x="0" y="61436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معجزات فريدة في إنجيل يوحنا باللون الأصفر (6 من 9 معجزات)</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9" name="Diamond 8">
            <a:extLst>
              <a:ext uri="{FF2B5EF4-FFF2-40B4-BE49-F238E27FC236}">
                <a16:creationId xmlns:a16="http://schemas.microsoft.com/office/drawing/2014/main" id="{E8D5DA17-92B6-4519-82FB-0ACFDF448248}"/>
              </a:ext>
            </a:extLst>
          </p:cNvPr>
          <p:cNvSpPr>
            <a:spLocks noChangeArrowheads="1"/>
          </p:cNvSpPr>
          <p:nvPr/>
        </p:nvSpPr>
        <p:spPr bwMode="auto">
          <a:xfrm>
            <a:off x="9144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الماء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إلى خمر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1-11)</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Diamond 9">
            <a:extLst>
              <a:ext uri="{FF2B5EF4-FFF2-40B4-BE49-F238E27FC236}">
                <a16:creationId xmlns:a16="http://schemas.microsoft.com/office/drawing/2014/main" id="{E6B6E740-735F-4BF2-92BC-896EE582B8F4}"/>
              </a:ext>
            </a:extLst>
          </p:cNvPr>
          <p:cNvSpPr>
            <a:spLocks noChangeArrowheads="1"/>
          </p:cNvSpPr>
          <p:nvPr/>
        </p:nvSpPr>
        <p:spPr bwMode="auto">
          <a:xfrm>
            <a:off x="33528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شفاء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ابن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قائد المئة</a:t>
            </a:r>
            <a:br>
              <a:rPr kumimoji="0" lang="en-US" altLang="en-US" sz="2400" b="1" i="0" u="none" strike="noStrike" kern="1200" cap="none" spc="0" normalizeH="0" baseline="0" noProof="0" dirty="0">
                <a:ln>
                  <a:noFill/>
                </a:ln>
                <a:solidFill>
                  <a:srgbClr val="000000"/>
                </a:solidFill>
                <a:effectLst/>
                <a:uLnTx/>
                <a:uFillTx/>
                <a:latin typeface="TEXT" charset="0"/>
                <a:ea typeface="ＭＳ Ｐゴシック" panose="020B0600070205080204" pitchFamily="34" charset="-128"/>
              </a:rPr>
            </a:br>
            <a:r>
              <a:rPr kumimoji="0" lang="ar-JO" altLang="en-US" sz="2400" b="1" i="0" u="none" strike="noStrike" kern="1200" cap="none" spc="0" normalizeH="0" baseline="0" noProof="0" dirty="0">
                <a:ln>
                  <a:noFill/>
                </a:ln>
                <a:solidFill>
                  <a:srgbClr val="000000"/>
                </a:solidFill>
                <a:effectLst/>
                <a:uLnTx/>
                <a:uFillTx/>
                <a:latin typeface="TEXT" charset="0"/>
                <a:ea typeface="ＭＳ Ｐゴシック" panose="020B0600070205080204" pitchFamily="34" charset="-128"/>
              </a:rPr>
              <a:t>4: 46-54</a:t>
            </a:r>
            <a:endParaRPr kumimoji="0" lang="en-US" altLang="en-US" sz="2400" b="1" i="0" u="none" strike="noStrike" kern="1200" cap="none" spc="0" normalizeH="0" baseline="0" noProof="0" dirty="0">
              <a:ln>
                <a:noFill/>
              </a:ln>
              <a:solidFill>
                <a:srgbClr val="000000"/>
              </a:solidFill>
              <a:effectLst/>
              <a:uLnTx/>
              <a:uFillTx/>
              <a:latin typeface="TEXT" charset="0"/>
              <a:ea typeface="ＭＳ Ｐゴシック" panose="020B0600070205080204" pitchFamily="34" charset="-128"/>
            </a:endParaRPr>
          </a:p>
        </p:txBody>
      </p:sp>
      <p:sp>
        <p:nvSpPr>
          <p:cNvPr id="11" name="Diamond 10">
            <a:extLst>
              <a:ext uri="{FF2B5EF4-FFF2-40B4-BE49-F238E27FC236}">
                <a16:creationId xmlns:a16="http://schemas.microsoft.com/office/drawing/2014/main" id="{BF4131AF-2922-4A74-82EF-313528998BCB}"/>
              </a:ext>
            </a:extLst>
          </p:cNvPr>
          <p:cNvSpPr>
            <a:spLocks noChangeArrowheads="1"/>
          </p:cNvSpPr>
          <p:nvPr/>
        </p:nvSpPr>
        <p:spPr bwMode="auto">
          <a:xfrm>
            <a:off x="57912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شفاء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المشلول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 1-18</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Diamond 11">
            <a:extLst>
              <a:ext uri="{FF2B5EF4-FFF2-40B4-BE49-F238E27FC236}">
                <a16:creationId xmlns:a16="http://schemas.microsoft.com/office/drawing/2014/main" id="{D1F2C5DE-DC95-4392-9754-D87053D5B4FB}"/>
              </a:ext>
            </a:extLst>
          </p:cNvPr>
          <p:cNvSpPr/>
          <p:nvPr/>
        </p:nvSpPr>
        <p:spPr bwMode="auto">
          <a:xfrm>
            <a:off x="-304800" y="2743200"/>
            <a:ext cx="2743200" cy="2590800"/>
          </a:xfrm>
          <a:prstGeom prst="diamond">
            <a:avLst/>
          </a:prstGeom>
          <a:solidFill>
            <a:srgbClr val="0E297C"/>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EXT"/>
                <a:ea typeface="ＭＳ Ｐゴシック" panose="020B0600070205080204" pitchFamily="34" charset="-128"/>
                <a:cs typeface="TEXT"/>
              </a:rPr>
              <a:t>إطعام</a:t>
            </a:r>
            <a:endPar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EXT"/>
                <a:ea typeface="ＭＳ Ｐゴシック" panose="020B0600070205080204" pitchFamily="34" charset="-128"/>
                <a:cs typeface="TEXT"/>
              </a:rPr>
              <a:t>5000</a:t>
            </a:r>
            <a:br>
              <a:rPr kumimoji="0" lang="en-US" sz="2400" b="1" i="0" u="none" strike="noStrike" kern="1200" cap="none" spc="0" normalizeH="0" baseline="0" noProof="0" dirty="0">
                <a:ln>
                  <a:noFill/>
                </a:ln>
                <a:solidFill>
                  <a:srgbClr val="FFFFFF"/>
                </a:solidFill>
                <a:effectLst/>
                <a:uLnTx/>
                <a:uFillTx/>
                <a:latin typeface="TEXT"/>
                <a:ea typeface="ＭＳ Ｐゴシック" panose="020B0600070205080204" pitchFamily="34" charset="-128"/>
                <a:cs typeface="TEXT"/>
              </a:rPr>
            </a:br>
            <a:r>
              <a:rPr kumimoji="0" lang="ar-JO" sz="2400" b="1" i="0" u="none" strike="noStrike" kern="1200" cap="none" spc="0" normalizeH="0" baseline="0" noProof="0" dirty="0">
                <a:ln>
                  <a:noFill/>
                </a:ln>
                <a:solidFill>
                  <a:srgbClr val="FFFFFF"/>
                </a:solidFill>
                <a:effectLst/>
                <a:uLnTx/>
                <a:uFillTx/>
                <a:latin typeface="TEXT"/>
                <a:ea typeface="ＭＳ Ｐゴシック" panose="020B0600070205080204" pitchFamily="34" charset="-128"/>
                <a:cs typeface="TEXT"/>
              </a:rPr>
              <a:t>6: 1-15</a:t>
            </a:r>
            <a:endParaRPr kumimoji="0" lang="en-US" sz="2400" b="1" i="0" u="none" strike="noStrike" kern="1200" cap="none" spc="0" normalizeH="0" baseline="0" noProof="0" dirty="0">
              <a:ln>
                <a:noFill/>
              </a:ln>
              <a:solidFill>
                <a:srgbClr val="FFFFFF"/>
              </a:solidFill>
              <a:effectLst/>
              <a:uLnTx/>
              <a:uFillTx/>
              <a:latin typeface="TEXT"/>
              <a:ea typeface="ＭＳ Ｐゴシック" panose="020B0600070205080204" pitchFamily="34" charset="-128"/>
              <a:cs typeface="TEXT"/>
            </a:endParaRPr>
          </a:p>
        </p:txBody>
      </p:sp>
      <p:sp>
        <p:nvSpPr>
          <p:cNvPr id="13" name="Diamond 12">
            <a:extLst>
              <a:ext uri="{FF2B5EF4-FFF2-40B4-BE49-F238E27FC236}">
                <a16:creationId xmlns:a16="http://schemas.microsoft.com/office/drawing/2014/main" id="{BF72DB27-7A33-44EC-ABCD-BC4D0FE1FA06}"/>
              </a:ext>
            </a:extLst>
          </p:cNvPr>
          <p:cNvSpPr/>
          <p:nvPr/>
        </p:nvSpPr>
        <p:spPr bwMode="auto">
          <a:xfrm>
            <a:off x="2133600" y="2743200"/>
            <a:ext cx="2743200" cy="2590800"/>
          </a:xfrm>
          <a:prstGeom prst="diamond">
            <a:avLst/>
          </a:prstGeom>
          <a:solidFill>
            <a:srgbClr val="0E297C"/>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EXT"/>
                <a:ea typeface="ＭＳ Ｐゴシック" panose="020B0600070205080204" pitchFamily="34" charset="-128"/>
                <a:cs typeface="TEXT"/>
              </a:rPr>
              <a:t>المشي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EXT"/>
                <a:ea typeface="ＭＳ Ｐゴシック" panose="020B0600070205080204" pitchFamily="34" charset="-128"/>
                <a:cs typeface="TEXT"/>
              </a:rPr>
              <a:t>على الماء</a:t>
            </a:r>
            <a:br>
              <a:rPr kumimoji="0" lang="en-US" sz="2400" b="1" i="0" u="none" strike="noStrike" kern="1200" cap="none" spc="0" normalizeH="0" baseline="0" noProof="0" dirty="0">
                <a:ln>
                  <a:noFill/>
                </a:ln>
                <a:solidFill>
                  <a:srgbClr val="FFFFFF"/>
                </a:solidFill>
                <a:effectLst/>
                <a:uLnTx/>
                <a:uFillTx/>
                <a:latin typeface="TEXT"/>
                <a:ea typeface="ＭＳ Ｐゴシック" panose="020B0600070205080204" pitchFamily="34" charset="-128"/>
                <a:cs typeface="TEXT"/>
              </a:rPr>
            </a:br>
            <a:r>
              <a:rPr kumimoji="0" lang="ar-JO" sz="2400" b="1" i="0" u="none" strike="noStrike" kern="1200" cap="none" spc="0" normalizeH="0" baseline="0" noProof="0" dirty="0">
                <a:ln>
                  <a:noFill/>
                </a:ln>
                <a:solidFill>
                  <a:srgbClr val="FFFFFF"/>
                </a:solidFill>
                <a:effectLst/>
                <a:uLnTx/>
                <a:uFillTx/>
                <a:latin typeface="TEXT"/>
                <a:ea typeface="ＭＳ Ｐゴシック" panose="020B0600070205080204" pitchFamily="34" charset="-128"/>
                <a:cs typeface="TEXT"/>
              </a:rPr>
              <a:t>6: 16-24</a:t>
            </a:r>
            <a:endParaRPr kumimoji="0" lang="en-US" sz="2400" b="1" i="0" u="none" strike="noStrike" kern="1200" cap="none" spc="0" normalizeH="0" baseline="0" noProof="0" dirty="0">
              <a:ln>
                <a:noFill/>
              </a:ln>
              <a:solidFill>
                <a:srgbClr val="FFFFFF"/>
              </a:solidFill>
              <a:effectLst/>
              <a:uLnTx/>
              <a:uFillTx/>
              <a:latin typeface="TEXT"/>
              <a:ea typeface="ＭＳ Ｐゴシック" panose="020B0600070205080204" pitchFamily="34" charset="-128"/>
              <a:cs typeface="TEXT"/>
            </a:endParaRPr>
          </a:p>
        </p:txBody>
      </p:sp>
      <p:sp>
        <p:nvSpPr>
          <p:cNvPr id="14" name="Diamond 13">
            <a:extLst>
              <a:ext uri="{FF2B5EF4-FFF2-40B4-BE49-F238E27FC236}">
                <a16:creationId xmlns:a16="http://schemas.microsoft.com/office/drawing/2014/main" id="{6EA88440-1B75-44D8-8829-1A922B2A30DA}"/>
              </a:ext>
            </a:extLst>
          </p:cNvPr>
          <p:cNvSpPr>
            <a:spLocks noChangeArrowheads="1"/>
          </p:cNvSpPr>
          <p:nvPr/>
        </p:nvSpPr>
        <p:spPr bwMode="auto">
          <a:xfrm>
            <a:off x="45720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شفاء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الرجل الأعمى</a:t>
            </a:r>
            <a:br>
              <a:rPr kumimoji="0" lang="en-US" altLang="en-US" sz="2400" b="1" i="0" u="none" strike="noStrike" kern="1200" cap="none" spc="0" normalizeH="0" baseline="0" noProof="0" dirty="0">
                <a:ln>
                  <a:noFill/>
                </a:ln>
                <a:solidFill>
                  <a:srgbClr val="000000"/>
                </a:solidFill>
                <a:effectLst/>
                <a:uLnTx/>
                <a:uFillTx/>
                <a:latin typeface="TEXT" charset="0"/>
                <a:ea typeface="ＭＳ Ｐゴシック" panose="020B0600070205080204" pitchFamily="34" charset="-128"/>
              </a:rPr>
            </a:br>
            <a:r>
              <a:rPr kumimoji="0" lang="ar-JO" altLang="en-US" sz="2400" b="1" i="0" u="none" strike="noStrike" kern="1200" cap="none" spc="0" normalizeH="0" baseline="0" noProof="0" dirty="0">
                <a:ln>
                  <a:noFill/>
                </a:ln>
                <a:solidFill>
                  <a:srgbClr val="000000"/>
                </a:solidFill>
                <a:effectLst/>
                <a:uLnTx/>
                <a:uFillTx/>
                <a:latin typeface="TEXT" charset="0"/>
                <a:ea typeface="ＭＳ Ｐゴシック" panose="020B0600070205080204" pitchFamily="34" charset="-128"/>
              </a:rPr>
              <a:t>9: 1-7</a:t>
            </a:r>
            <a:endParaRPr kumimoji="0" lang="en-US" altLang="en-US" sz="2400" b="1" i="0" u="none" strike="noStrike" kern="1200" cap="none" spc="0" normalizeH="0" baseline="0" noProof="0" dirty="0">
              <a:ln>
                <a:noFill/>
              </a:ln>
              <a:solidFill>
                <a:srgbClr val="000000"/>
              </a:solidFill>
              <a:effectLst/>
              <a:uLnTx/>
              <a:uFillTx/>
              <a:latin typeface="TEXT" charset="0"/>
              <a:ea typeface="ＭＳ Ｐゴシック" panose="020B0600070205080204" pitchFamily="34" charset="-128"/>
            </a:endParaRPr>
          </a:p>
        </p:txBody>
      </p:sp>
      <p:sp>
        <p:nvSpPr>
          <p:cNvPr id="16" name="Diamond 15">
            <a:extLst>
              <a:ext uri="{FF2B5EF4-FFF2-40B4-BE49-F238E27FC236}">
                <a16:creationId xmlns:a16="http://schemas.microsoft.com/office/drawing/2014/main" id="{91634E82-FCB2-4782-B419-5850B8C00145}"/>
              </a:ext>
            </a:extLst>
          </p:cNvPr>
          <p:cNvSpPr>
            <a:spLocks noChangeArrowheads="1"/>
          </p:cNvSpPr>
          <p:nvPr/>
        </p:nvSpPr>
        <p:spPr bwMode="auto">
          <a:xfrm>
            <a:off x="69342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إقامة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لعازر</a:t>
            </a:r>
            <a:br>
              <a:rPr kumimoji="0" lang="en-US" altLang="en-US" sz="2400" b="1" i="0" u="none" strike="noStrike" kern="1200" cap="none" spc="0" normalizeH="0" baseline="0" noProof="0" dirty="0">
                <a:ln>
                  <a:noFill/>
                </a:ln>
                <a:solidFill>
                  <a:srgbClr val="000000"/>
                </a:solidFill>
                <a:effectLst/>
                <a:uLnTx/>
                <a:uFillTx/>
                <a:latin typeface="TEXT" charset="0"/>
                <a:ea typeface="ＭＳ Ｐゴシック" panose="020B0600070205080204" pitchFamily="34" charset="-128"/>
              </a:rPr>
            </a:br>
            <a:r>
              <a:rPr kumimoji="0" lang="ar-JO" altLang="en-US" sz="2400" b="1" i="0" u="none" strike="noStrike" kern="1200" cap="none" spc="0" normalizeH="0" baseline="0" noProof="0" dirty="0">
                <a:ln>
                  <a:noFill/>
                </a:ln>
                <a:solidFill>
                  <a:srgbClr val="000000"/>
                </a:solidFill>
                <a:effectLst/>
                <a:uLnTx/>
                <a:uFillTx/>
                <a:latin typeface="TEXT" charset="0"/>
                <a:ea typeface="ＭＳ Ｐゴシック" panose="020B0600070205080204" pitchFamily="34" charset="-128"/>
              </a:rPr>
              <a:t>11: 1-45</a:t>
            </a:r>
            <a:endParaRPr kumimoji="0" lang="en-US" altLang="en-US" sz="2400" b="1" i="0" u="none" strike="noStrike" kern="1200" cap="none" spc="0" normalizeH="0" baseline="0" noProof="0" dirty="0">
              <a:ln>
                <a:noFill/>
              </a:ln>
              <a:solidFill>
                <a:srgbClr val="000000"/>
              </a:solidFill>
              <a:effectLst/>
              <a:uLnTx/>
              <a:uFillTx/>
              <a:latin typeface="TEXT" charset="0"/>
              <a:ea typeface="ＭＳ Ｐゴシック" panose="020B0600070205080204" pitchFamily="34" charset="-128"/>
            </a:endParaRPr>
          </a:p>
        </p:txBody>
      </p:sp>
      <p:sp>
        <p:nvSpPr>
          <p:cNvPr id="17" name="Diamond 16">
            <a:extLst>
              <a:ext uri="{FF2B5EF4-FFF2-40B4-BE49-F238E27FC236}">
                <a16:creationId xmlns:a16="http://schemas.microsoft.com/office/drawing/2014/main" id="{2B8B9C58-17FA-4D38-B0CA-098970738FCF}"/>
              </a:ext>
            </a:extLst>
          </p:cNvPr>
          <p:cNvSpPr>
            <a:spLocks noChangeArrowheads="1"/>
          </p:cNvSpPr>
          <p:nvPr/>
        </p:nvSpPr>
        <p:spPr bwMode="auto">
          <a:xfrm>
            <a:off x="3276600" y="4419600"/>
            <a:ext cx="2743200" cy="2590800"/>
          </a:xfrm>
          <a:prstGeom prst="diamond">
            <a:avLst/>
          </a:prstGeom>
          <a:solidFill>
            <a:srgbClr val="0E297C"/>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قيامة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المسيح</a:t>
            </a:r>
            <a:b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 1-31</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Diamond 17">
            <a:extLst>
              <a:ext uri="{FF2B5EF4-FFF2-40B4-BE49-F238E27FC236}">
                <a16:creationId xmlns:a16="http://schemas.microsoft.com/office/drawing/2014/main" id="{AD7E0E82-F1C8-45B5-9F58-7129F0790BEF}"/>
              </a:ext>
            </a:extLst>
          </p:cNvPr>
          <p:cNvSpPr>
            <a:spLocks noChangeArrowheads="1"/>
          </p:cNvSpPr>
          <p:nvPr/>
        </p:nvSpPr>
        <p:spPr bwMode="auto">
          <a:xfrm>
            <a:off x="5791200" y="44196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صيد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السمك</a:t>
            </a:r>
            <a:b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 1-3</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33517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35"/>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eaLnBrk="1" hangingPunct="1">
              <a:defRPr/>
            </a:pPr>
            <a:r>
              <a:rPr lang="ar-JO" sz="3600" b="1" kern="1200" dirty="0">
                <a:solidFill>
                  <a:srgbClr val="FFFFFF"/>
                </a:solidFill>
                <a:effectLst>
                  <a:glow rad="177800">
                    <a:srgbClr val="000000"/>
                  </a:glow>
                </a:effectLst>
                <a:latin typeface="Arial" charset="0"/>
                <a:ea typeface="ＭＳ Ｐゴシック" charset="0"/>
                <a:cs typeface="Arial" charset="0"/>
              </a:rPr>
              <a:t>الآية المفتاحية</a:t>
            </a:r>
            <a:endParaRPr lang="en-US" sz="3600" b="1" kern="1200" dirty="0">
              <a:solidFill>
                <a:srgbClr val="FFFFFF"/>
              </a:solidFill>
              <a:effectLst>
                <a:glow rad="177800">
                  <a:srgbClr val="000000"/>
                </a:glow>
              </a:effectLst>
              <a:latin typeface="Arial" charset="0"/>
              <a:ea typeface="ＭＳ Ｐゴシック" charset="0"/>
              <a:cs typeface="Arial" charset="0"/>
            </a:endParaRPr>
          </a:p>
        </p:txBody>
      </p:sp>
      <p:sp>
        <p:nvSpPr>
          <p:cNvPr id="5" name="Rectangle 2"/>
          <p:cNvSpPr txBox="1">
            <a:spLocks noChangeArrowheads="1"/>
          </p:cNvSpPr>
          <p:nvPr/>
        </p:nvSpPr>
        <p:spPr bwMode="auto">
          <a:xfrm>
            <a:off x="0" y="1602008"/>
            <a:ext cx="9144000" cy="420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وَآيَاتٍ أُخَرَ كَثِيرَةً صَنَعَ يَسُوعُ قُدَّامَ تَلاَمِيذِهِ لَمْ تُكْتَبْ فِي هذَا الْكِتَابِ. وَأَمَّا هذِهِ فَقَدْ كُتِبَتْ لِتُؤْمِنُوا أَنَّ يَسُوعَ هُوَ الْمَسِيحُ ابْنُ اللهِ، وَلِكَيْ تَكُونَ لَكُمْ إِذَا آمَنْتُمْ حَيَاةٌ بِاسْمِهِ.</a:t>
            </a:r>
            <a:endParaRPr kumimoji="0" 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(20: 30-31)</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72443" y="65366"/>
            <a:ext cx="703136"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993" tIns="45499" rIns="90993" bIns="4549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١٠٧</a:t>
            </a:r>
          </a:p>
        </p:txBody>
      </p:sp>
    </p:spTree>
    <p:extLst>
      <p:ext uri="{BB962C8B-B14F-4D97-AF65-F5344CB8AC3E}">
        <p14:creationId xmlns:p14="http://schemas.microsoft.com/office/powerpoint/2010/main" val="26219020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5BAA9C-C3BA-314F-8252-E480AC5E5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06"/>
            <a:ext cx="9144000" cy="567055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3142" y="5877272"/>
            <a:ext cx="8761606" cy="769349"/>
          </a:xfrm>
          <a:effectLst>
            <a:outerShdw blurRad="63500" dist="35921" dir="2700000" algn="ctr" rotWithShape="0">
              <a:schemeClr val="tx2">
                <a:alpha val="74998"/>
              </a:schemeClr>
            </a:outerShdw>
          </a:effectLst>
        </p:spPr>
        <p:txBody>
          <a:bodyPr/>
          <a:lstStyle/>
          <a:p>
            <a:pPr algn="r" rtl="1">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يوحنا      الكلمة المفتاحية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83440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b="1" dirty="0">
                <a:effectLst>
                  <a:glow rad="101600">
                    <a:schemeClr val="tx1">
                      <a:alpha val="99000"/>
                    </a:schemeClr>
                  </a:glow>
                </a:effectLst>
              </a:rPr>
              <a:t>الموضوع الرئيسي</a:t>
            </a:r>
            <a:endParaRPr lang="en-US" sz="48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defPPr>
              <a:defRPr lang="en-US"/>
            </a:defPPr>
            <a:lvl1pPr algn="ctr" defTabSz="454998" eaLnBrk="0" hangingPunct="0">
              <a:defRPr sz="72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4998"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صنع الله الإنسان من أجل الحياة الأبدية</a:t>
            </a:r>
            <a:endParaRPr kumimoji="0" lang="en-SG"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٢٣</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يوحنا</a:t>
            </a:r>
            <a:endParaRPr kumimoji="0" 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76113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930" name="Picture 2">
            <a:extLst>
              <a:ext uri="{FF2B5EF4-FFF2-40B4-BE49-F238E27FC236}">
                <a16:creationId xmlns:a16="http://schemas.microsoft.com/office/drawing/2014/main" id="{A7575A24-6A51-0F4F-AEAD-CA2BA5815F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91" y="0"/>
            <a:ext cx="9144000" cy="479901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6512" y="3861049"/>
            <a:ext cx="9180512" cy="1008112"/>
          </a:xfrm>
          <a:solidFill>
            <a:srgbClr val="00007D"/>
          </a:solidFill>
          <a:effectLst>
            <a:outerShdw blurRad="63500" dist="35921" dir="2700000" algn="ctr" rotWithShape="0">
              <a:schemeClr val="tx2">
                <a:alpha val="74998"/>
              </a:schemeClr>
            </a:outerShdw>
          </a:effectLst>
        </p:spPr>
        <p:txBody>
          <a:bodyPr anchor="ctr"/>
          <a:lstStyle/>
          <a:p>
            <a:pPr>
              <a:defRPr/>
            </a:pPr>
            <a:r>
              <a:rPr lang="ar-JO" sz="4800" b="1" kern="1200" dirty="0">
                <a:solidFill>
                  <a:srgbClr val="FFFFFF"/>
                </a:solidFill>
                <a:effectLst>
                  <a:glow rad="177800">
                    <a:srgbClr val="000000"/>
                  </a:glow>
                </a:effectLst>
                <a:latin typeface="Arial" charset="0"/>
                <a:ea typeface="ＭＳ Ｐゴシック" charset="0"/>
                <a:cs typeface="Arial" charset="0"/>
              </a:rPr>
              <a:t>ما هي الحياة الأبدية؟</a:t>
            </a:r>
            <a:endParaRPr lang="en-US" sz="4800" b="1" kern="1200" dirty="0">
              <a:solidFill>
                <a:srgbClr val="FFFFFF"/>
              </a:solidFill>
              <a:effectLst>
                <a:glow rad="177800">
                  <a:srgbClr val="000000"/>
                </a:glow>
              </a:effectLst>
              <a:latin typeface="Arial" charset="0"/>
              <a:ea typeface="ＭＳ Ｐゴシック" charset="0"/>
              <a:cs typeface="Arial" charset="0"/>
            </a:endParaRPr>
          </a:p>
        </p:txBody>
      </p:sp>
      <p:sp>
        <p:nvSpPr>
          <p:cNvPr id="4" name="Rectangle 2">
            <a:extLst>
              <a:ext uri="{FF2B5EF4-FFF2-40B4-BE49-F238E27FC236}">
                <a16:creationId xmlns:a16="http://schemas.microsoft.com/office/drawing/2014/main" id="{9EC479BD-1249-6040-BEC0-B1A6F2DC3D1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يوحنا</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7911083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1097"/>
          <p:cNvSpPr>
            <a:spLocks noChangeArrowheads="1"/>
          </p:cNvSpPr>
          <p:nvPr/>
        </p:nvSpPr>
        <p:spPr bwMode="auto">
          <a:xfrm>
            <a:off x="0" y="0"/>
            <a:ext cx="9144000" cy="6858000"/>
          </a:xfrm>
          <a:prstGeom prst="rect">
            <a:avLst/>
          </a:prstGeom>
          <a:solidFill>
            <a:srgbClr val="00007D"/>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0993" tIns="45499" rIns="90993" bIns="45499"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aphicFrame>
        <p:nvGraphicFramePr>
          <p:cNvPr id="140374" name="Group 1110"/>
          <p:cNvGraphicFramePr>
            <a:graphicFrameLocks noGrp="1"/>
          </p:cNvGraphicFramePr>
          <p:nvPr>
            <p:extLst>
              <p:ext uri="{D42A27DB-BD31-4B8C-83A1-F6EECF244321}">
                <p14:modId xmlns:p14="http://schemas.microsoft.com/office/powerpoint/2010/main" val="1875505261"/>
              </p:ext>
            </p:extLst>
          </p:nvPr>
        </p:nvGraphicFramePr>
        <p:xfrm>
          <a:off x="0" y="667858"/>
          <a:ext cx="9144000" cy="6217526"/>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gridCol w="1295400">
                  <a:extLst>
                    <a:ext uri="{9D8B030D-6E8A-4147-A177-3AD203B41FA5}">
                      <a16:colId xmlns:a16="http://schemas.microsoft.com/office/drawing/2014/main" val="20005"/>
                    </a:ext>
                  </a:extLst>
                </a:gridCol>
              </a:tblGrid>
              <a:tr h="528399">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صنع الله الإنسان من أجل الحياة الأبدية</a:t>
                      </a: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09" marB="45709"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4397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700" b="1" i="0" u="none" strike="noStrike" cap="none" normalizeH="0" baseline="0" dirty="0">
                          <a:ln>
                            <a:noFill/>
                          </a:ln>
                          <a:solidFill>
                            <a:srgbClr val="0000D5"/>
                          </a:solidFill>
                          <a:effectLst/>
                          <a:latin typeface="Arial" charset="0"/>
                          <a:ea typeface="ＭＳ Ｐゴシック" charset="0"/>
                          <a:cs typeface="Times" charset="0"/>
                        </a:rPr>
                        <a:t>الإله</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700" b="1" i="0" u="none" strike="noStrike" cap="none" normalizeH="0" baseline="0" dirty="0">
                          <a:ln>
                            <a:noFill/>
                          </a:ln>
                          <a:solidFill>
                            <a:srgbClr val="0000D5"/>
                          </a:solidFill>
                          <a:effectLst/>
                          <a:latin typeface="Arial" charset="0"/>
                          <a:ea typeface="ＭＳ Ｐゴシック" charset="0"/>
                          <a:cs typeface="Times" charset="0"/>
                        </a:rPr>
                        <a:t>التابع</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700" b="1" i="0" u="none" strike="noStrike" cap="none" normalizeH="0" baseline="0" dirty="0">
                          <a:ln>
                            <a:noFill/>
                          </a:ln>
                          <a:solidFill>
                            <a:srgbClr val="0000D5"/>
                          </a:solidFill>
                          <a:effectLst/>
                          <a:latin typeface="Arial" charset="0"/>
                          <a:ea typeface="ＭＳ Ｐゴシック" charset="0"/>
                          <a:cs typeface="Times" charset="0"/>
                        </a:rPr>
                        <a:t>ابن الله</a:t>
                      </a:r>
                      <a:endParaRPr kumimoji="0" lang="en-US" sz="1800" b="0" i="0" u="none" strike="noStrike" cap="none" normalizeH="0" baseline="0" dirty="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700" b="1" i="0" u="none" strike="noStrike" cap="none" normalizeH="0" baseline="0" dirty="0">
                          <a:ln>
                            <a:noFill/>
                          </a:ln>
                          <a:solidFill>
                            <a:srgbClr val="0000D5"/>
                          </a:solidFill>
                          <a:effectLst/>
                          <a:latin typeface="Arial" charset="0"/>
                          <a:ea typeface="ＭＳ Ｐゴシック" charset="0"/>
                          <a:cs typeface="Times" charset="0"/>
                        </a:rPr>
                        <a:t>وحي</a:t>
                      </a:r>
                      <a:endParaRPr kumimoji="0" lang="en-US" sz="1700" b="1" i="0" u="none" strike="noStrike" cap="none" normalizeH="0" baseline="0" dirty="0">
                        <a:ln>
                          <a:noFill/>
                        </a:ln>
                        <a:solidFill>
                          <a:srgbClr val="0000D5"/>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700" b="1" i="0" u="none" strike="noStrike" cap="none" normalizeH="0" baseline="0" dirty="0">
                          <a:ln>
                            <a:noFill/>
                          </a:ln>
                          <a:solidFill>
                            <a:srgbClr val="0000D5"/>
                          </a:solidFill>
                          <a:effectLst/>
                          <a:latin typeface="Arial" charset="0"/>
                          <a:ea typeface="ＭＳ Ｐゴシック" charset="0"/>
                          <a:cs typeface="Times" charset="0"/>
                        </a:rPr>
                        <a:t>التابع</a:t>
                      </a:r>
                      <a:endParaRPr kumimoji="0" lang="en-US" sz="1700" b="1" i="0" u="none" strike="noStrike" cap="none" normalizeH="0" baseline="0" dirty="0">
                        <a:ln>
                          <a:noFill/>
                        </a:ln>
                        <a:solidFill>
                          <a:srgbClr val="0000D5"/>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700" b="1" i="0" u="none" strike="noStrike" cap="none" normalizeH="0" baseline="0" dirty="0">
                          <a:ln>
                            <a:noFill/>
                          </a:ln>
                          <a:solidFill>
                            <a:srgbClr val="0000D5"/>
                          </a:solidFill>
                          <a:effectLst/>
                          <a:latin typeface="Arial" charset="0"/>
                          <a:ea typeface="ＭＳ Ｐゴシック" charset="0"/>
                          <a:cs typeface="Times" charset="0"/>
                        </a:rPr>
                        <a:t>ابن الله</a:t>
                      </a:r>
                      <a:endParaRPr kumimoji="0" lang="en-US" sz="1800" b="0" i="0" u="none" strike="noStrike" cap="none" normalizeH="0" baseline="0" dirty="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700" b="1" i="0" u="none" strike="noStrike" cap="none" normalizeH="0" baseline="0" dirty="0">
                          <a:ln>
                            <a:noFill/>
                          </a:ln>
                          <a:solidFill>
                            <a:srgbClr val="0000D5"/>
                          </a:solidFill>
                          <a:effectLst/>
                          <a:latin typeface="Arial" charset="0"/>
                          <a:ea typeface="ＭＳ Ｐゴシック" charset="0"/>
                          <a:cs typeface="Times" charset="0"/>
                        </a:rPr>
                        <a:t>تحضير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700" b="1" i="0" u="none" strike="noStrike" cap="none" normalizeH="0" baseline="0" dirty="0">
                          <a:ln>
                            <a:noFill/>
                          </a:ln>
                          <a:solidFill>
                            <a:srgbClr val="0000D5"/>
                          </a:solidFill>
                          <a:effectLst/>
                          <a:latin typeface="Arial" charset="0"/>
                          <a:ea typeface="ＭＳ Ｐゴシック" charset="0"/>
                          <a:cs typeface="Times" charset="0"/>
                        </a:rPr>
                        <a:t>التابع</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700" b="1" i="0" u="none" strike="noStrike" cap="none" normalizeH="0" baseline="0" dirty="0">
                          <a:ln>
                            <a:noFill/>
                          </a:ln>
                          <a:solidFill>
                            <a:srgbClr val="0000D5"/>
                          </a:solidFill>
                          <a:effectLst/>
                          <a:latin typeface="Arial" charset="0"/>
                          <a:ea typeface="ＭＳ Ｐゴシック" charset="0"/>
                          <a:cs typeface="Times" charset="0"/>
                        </a:rPr>
                        <a:t>تلاميذ الابن</a:t>
                      </a:r>
                      <a:endParaRPr kumimoji="0" lang="en-US" sz="1800" b="0" i="0" u="none" strike="noStrike" cap="none" normalizeH="0" baseline="0" dirty="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700" b="1" i="0" u="none" strike="noStrike" cap="none" normalizeH="0" baseline="0" dirty="0">
                          <a:ln>
                            <a:noFill/>
                          </a:ln>
                          <a:solidFill>
                            <a:srgbClr val="0000D5"/>
                          </a:solidFill>
                          <a:effectLst/>
                          <a:latin typeface="Arial" charset="0"/>
                          <a:ea typeface="ＭＳ Ｐゴシック" charset="0"/>
                          <a:cs typeface="Times" charset="0"/>
                        </a:rPr>
                        <a:t>العاطفة والقيامة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700" b="1" i="0" u="none" strike="noStrike" cap="none" normalizeH="0" baseline="0" dirty="0">
                          <a:ln>
                            <a:noFill/>
                          </a:ln>
                          <a:solidFill>
                            <a:srgbClr val="0000D5"/>
                          </a:solidFill>
                          <a:effectLst/>
                          <a:latin typeface="Arial" charset="0"/>
                          <a:ea typeface="ＭＳ Ｐゴシック" charset="0"/>
                          <a:cs typeface="Times" charset="0"/>
                        </a:rPr>
                        <a:t>التابع</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700" b="1" i="0" u="none" strike="noStrike" cap="none" normalizeH="0" baseline="0" dirty="0">
                          <a:ln>
                            <a:noFill/>
                          </a:ln>
                          <a:solidFill>
                            <a:srgbClr val="0000D5"/>
                          </a:solidFill>
                          <a:effectLst/>
                          <a:latin typeface="Arial" charset="0"/>
                          <a:ea typeface="ＭＳ Ｐゴシック" charset="0"/>
                          <a:cs typeface="Times" charset="0"/>
                        </a:rPr>
                        <a:t>ابن الله</a:t>
                      </a:r>
                      <a:endParaRPr kumimoji="0" lang="en-US" sz="1800" b="0" i="0" u="none" strike="noStrike" cap="none" normalizeH="0" baseline="0" dirty="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700" b="1" i="0" u="none" strike="noStrike" cap="none" normalizeH="0" baseline="0" dirty="0">
                          <a:ln>
                            <a:noFill/>
                          </a:ln>
                          <a:solidFill>
                            <a:srgbClr val="0000D5"/>
                          </a:solidFill>
                          <a:effectLst/>
                          <a:latin typeface="Arial" charset="0"/>
                          <a:ea typeface="ＭＳ Ｐゴシック" charset="0"/>
                          <a:cs typeface="Times" charset="0"/>
                        </a:rPr>
                        <a:t>قدرة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700" b="1" i="0" u="none" strike="noStrike" cap="none" normalizeH="0" baseline="0" dirty="0">
                          <a:ln>
                            <a:noFill/>
                          </a:ln>
                          <a:solidFill>
                            <a:srgbClr val="0000D5"/>
                          </a:solidFill>
                          <a:effectLst/>
                          <a:latin typeface="Arial" charset="0"/>
                          <a:ea typeface="ＭＳ Ｐゴシック" charset="0"/>
                          <a:cs typeface="Times" charset="0"/>
                        </a:rPr>
                        <a:t>التابع</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700" b="1" i="0" u="none" strike="noStrike" cap="none" normalizeH="0" baseline="0" dirty="0">
                          <a:ln>
                            <a:noFill/>
                          </a:ln>
                          <a:solidFill>
                            <a:srgbClr val="0000D5"/>
                          </a:solidFill>
                          <a:effectLst/>
                          <a:latin typeface="Arial" charset="0"/>
                          <a:ea typeface="ＭＳ Ｐゴシック" charset="0"/>
                          <a:cs typeface="Times" charset="0"/>
                        </a:rPr>
                        <a:t>ابن الله</a:t>
                      </a:r>
                      <a:r>
                        <a:rPr kumimoji="0" lang="en-US" sz="1700" b="1" i="0" u="none" strike="noStrike" cap="none" normalizeH="0" baseline="0" dirty="0">
                          <a:ln>
                            <a:noFill/>
                          </a:ln>
                          <a:solidFill>
                            <a:srgbClr val="000000"/>
                          </a:solidFill>
                          <a:effectLst/>
                          <a:latin typeface="Arial" charset="0"/>
                          <a:ea typeface="ＭＳ Ｐゴシック" charset="0"/>
                          <a:cs typeface="Times" charset="0"/>
                        </a:rPr>
                        <a:t> </a:t>
                      </a:r>
                      <a:endParaRPr kumimoji="0" lang="en-US" sz="1800" b="0" i="0" u="none" strike="noStrike" cap="none" normalizeH="0" baseline="0" dirty="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extLst>
                  <a:ext uri="{0D108BD9-81ED-4DB2-BD59-A6C34878D82A}">
                    <a16:rowId xmlns:a16="http://schemas.microsoft.com/office/drawing/2014/main" val="10001"/>
                  </a:ext>
                </a:extLst>
              </a:tr>
              <a:tr h="4597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700" b="1" i="0" u="none" strike="noStrike" cap="none" normalizeH="0" baseline="0" dirty="0">
                          <a:ln>
                            <a:noFill/>
                          </a:ln>
                          <a:solidFill>
                            <a:srgbClr val="000000"/>
                          </a:solidFill>
                          <a:effectLst/>
                          <a:latin typeface="Arial" charset="0"/>
                          <a:ea typeface="ＭＳ Ｐゴシック" charset="0"/>
                          <a:cs typeface="Times" charset="0"/>
                        </a:rPr>
                        <a:t>1: 1-18</a:t>
                      </a:r>
                      <a:endParaRPr kumimoji="0" lang="en-US" sz="1800" b="0" i="0" u="none" strike="noStrike" cap="none" normalizeH="0" baseline="0" dirty="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700" b="1" i="0" u="none" strike="noStrike" cap="none" normalizeH="0" baseline="0" dirty="0">
                          <a:ln>
                            <a:noFill/>
                          </a:ln>
                          <a:solidFill>
                            <a:srgbClr val="000000"/>
                          </a:solidFill>
                          <a:effectLst/>
                          <a:latin typeface="Arial" charset="0"/>
                          <a:ea typeface="ＭＳ Ｐゴシック" charset="0"/>
                          <a:cs typeface="Times" charset="0"/>
                        </a:rPr>
                        <a:t>1: 19 – 12: 50</a:t>
                      </a:r>
                      <a:endParaRPr kumimoji="0" lang="en-US" sz="1800" b="0" i="0" u="none" strike="noStrike" cap="none" normalizeH="0" baseline="0" dirty="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700" b="1" i="0" u="none" strike="noStrike" cap="none" normalizeH="0" baseline="0" dirty="0">
                          <a:ln>
                            <a:noFill/>
                          </a:ln>
                          <a:solidFill>
                            <a:srgbClr val="000000"/>
                          </a:solidFill>
                          <a:effectLst/>
                          <a:latin typeface="Arial" charset="0"/>
                          <a:ea typeface="ＭＳ Ｐゴシック" charset="0"/>
                          <a:cs typeface="Times" charset="0"/>
                        </a:rPr>
                        <a:t>13 - 17</a:t>
                      </a:r>
                      <a:endParaRPr kumimoji="0" lang="en-US" sz="1800" b="0" i="0" u="none" strike="noStrike" cap="none" normalizeH="0" baseline="0" dirty="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700" b="1" i="0" u="none" strike="noStrike" cap="none" normalizeH="0" baseline="0" dirty="0">
                          <a:ln>
                            <a:noFill/>
                          </a:ln>
                          <a:solidFill>
                            <a:srgbClr val="000000"/>
                          </a:solidFill>
                          <a:effectLst/>
                          <a:latin typeface="Arial" charset="0"/>
                          <a:ea typeface="ＭＳ Ｐゴシック" charset="0"/>
                          <a:cs typeface="Times" charset="0"/>
                        </a:rPr>
                        <a:t>18 - 20</a:t>
                      </a:r>
                      <a:endParaRPr kumimoji="0" lang="en-US" sz="1800" b="0" i="0" u="none" strike="noStrike" cap="none" normalizeH="0" baseline="0" dirty="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000000"/>
                          </a:solidFill>
                          <a:effectLst/>
                          <a:latin typeface="Arial" charset="0"/>
                          <a:ea typeface="ＭＳ Ｐゴシック" charset="0"/>
                          <a:cs typeface="Times" charset="0"/>
                        </a:rPr>
                        <a:t>21</a:t>
                      </a:r>
                      <a:endParaRPr kumimoji="0" lang="en-US" sz="1800" b="0" i="0" u="none" strike="noStrike" cap="none" normalizeH="0" baseline="0" dirty="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45817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700" b="1" i="0" u="none" strike="noStrike" cap="none" normalizeH="0" baseline="0" dirty="0">
                          <a:ln>
                            <a:noFill/>
                          </a:ln>
                          <a:solidFill>
                            <a:srgbClr val="000000"/>
                          </a:solidFill>
                          <a:effectLst/>
                          <a:latin typeface="Arial" charset="0"/>
                          <a:ea typeface="ＭＳ Ｐゴシック" charset="0"/>
                          <a:cs typeface="Times" charset="0"/>
                        </a:rPr>
                        <a:t>المقدمة</a:t>
                      </a:r>
                      <a:endParaRPr kumimoji="0" lang="en-US" sz="1800" b="0" i="0" u="none" strike="noStrike" cap="none" normalizeH="0" baseline="0" dirty="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700" b="1" i="0" u="none" strike="noStrike" cap="none" normalizeH="0" baseline="0" dirty="0">
                          <a:ln>
                            <a:noFill/>
                          </a:ln>
                          <a:solidFill>
                            <a:srgbClr val="000090"/>
                          </a:solidFill>
                          <a:effectLst/>
                          <a:latin typeface="Arial" charset="0"/>
                          <a:ea typeface="ＭＳ Ｐゴシック" charset="0"/>
                          <a:cs typeface="Times" charset="0"/>
                        </a:rPr>
                        <a:t>عام</a:t>
                      </a:r>
                      <a:endParaRPr kumimoji="0" lang="en-US" sz="1800" b="0" i="0" u="none" strike="noStrike" cap="none" normalizeH="0" baseline="0" dirty="0">
                        <a:ln>
                          <a:noFill/>
                        </a:ln>
                        <a:solidFill>
                          <a:srgbClr val="00009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700" b="1" i="0" u="none" strike="noStrike" cap="none" normalizeH="0" baseline="0" dirty="0">
                          <a:ln>
                            <a:noFill/>
                          </a:ln>
                          <a:solidFill>
                            <a:srgbClr val="800000"/>
                          </a:solidFill>
                          <a:effectLst/>
                          <a:latin typeface="Arial" charset="0"/>
                          <a:ea typeface="ＭＳ Ｐゴシック" charset="0"/>
                          <a:cs typeface="Times" charset="0"/>
                        </a:rPr>
                        <a:t>شخصي</a:t>
                      </a:r>
                      <a:endParaRPr kumimoji="0" lang="en-US" sz="1800" b="0" i="0" u="none" strike="noStrike" cap="none" normalizeH="0" baseline="0" dirty="0">
                        <a:ln>
                          <a:noFill/>
                        </a:ln>
                        <a:solidFill>
                          <a:srgbClr val="8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700" b="1" i="0" u="none" strike="noStrike" cap="none" normalizeH="0" baseline="0" dirty="0">
                          <a:ln>
                            <a:noFill/>
                          </a:ln>
                          <a:solidFill>
                            <a:srgbClr val="000090"/>
                          </a:solidFill>
                          <a:effectLst/>
                          <a:latin typeface="Arial" charset="0"/>
                          <a:ea typeface="ＭＳ Ｐゴシック" charset="0"/>
                          <a:cs typeface="Times" charset="0"/>
                        </a:rPr>
                        <a:t>عام</a:t>
                      </a:r>
                      <a:endParaRPr kumimoji="0" lang="en-US" sz="1800" b="0" i="0" u="none" strike="noStrike" cap="none" normalizeH="0" baseline="0" dirty="0">
                        <a:ln>
                          <a:noFill/>
                        </a:ln>
                        <a:solidFill>
                          <a:srgbClr val="00009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700" b="1" i="0" u="none" strike="noStrike" cap="none" normalizeH="0" baseline="0" dirty="0">
                          <a:ln>
                            <a:noFill/>
                          </a:ln>
                          <a:solidFill>
                            <a:srgbClr val="800000"/>
                          </a:solidFill>
                          <a:effectLst/>
                          <a:latin typeface="Arial" charset="0"/>
                          <a:ea typeface="ＭＳ Ｐゴシック" charset="0"/>
                          <a:cs typeface="Times" charset="0"/>
                        </a:rPr>
                        <a:t>شخصي</a:t>
                      </a:r>
                      <a:endParaRPr kumimoji="0" lang="en-US" sz="1800" b="0" i="0" u="none" strike="noStrike" cap="none" normalizeH="0" baseline="0" dirty="0">
                        <a:ln>
                          <a:noFill/>
                        </a:ln>
                        <a:solidFill>
                          <a:srgbClr val="8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extLst>
                  <a:ext uri="{0D108BD9-81ED-4DB2-BD59-A6C34878D82A}">
                    <a16:rowId xmlns:a16="http://schemas.microsoft.com/office/drawing/2014/main" val="10003"/>
                  </a:ext>
                </a:extLst>
              </a:tr>
              <a:tr h="11221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700" b="1" i="0" u="none" strike="noStrike" cap="none" normalizeH="0" baseline="0" dirty="0">
                          <a:ln>
                            <a:noFill/>
                          </a:ln>
                          <a:solidFill>
                            <a:srgbClr val="000000"/>
                          </a:solidFill>
                          <a:effectLst/>
                          <a:latin typeface="Arial" charset="0"/>
                          <a:ea typeface="ＭＳ Ｐゴシック" charset="0"/>
                          <a:cs typeface="Times" charset="0"/>
                        </a:rPr>
                        <a:t>التجسد</a:t>
                      </a:r>
                      <a:endParaRPr kumimoji="0" lang="en-US" sz="1800" b="0" i="0" u="none" strike="noStrike" cap="none" normalizeH="0" baseline="0" dirty="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700" b="1" i="0" u="none" strike="noStrike" cap="none" normalizeH="0" baseline="0" dirty="0">
                          <a:ln>
                            <a:noFill/>
                          </a:ln>
                          <a:solidFill>
                            <a:srgbClr val="000000"/>
                          </a:solidFill>
                          <a:effectLst/>
                          <a:latin typeface="Arial" charset="0"/>
                          <a:ea typeface="ＭＳ Ｐゴシック" charset="0"/>
                          <a:cs typeface="Times" charset="0"/>
                        </a:rPr>
                        <a:t>علامتان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700" b="1" i="0" u="none" strike="noStrike" cap="none" normalizeH="0" baseline="0" dirty="0">
                          <a:ln>
                            <a:noFill/>
                          </a:ln>
                          <a:solidFill>
                            <a:srgbClr val="000000"/>
                          </a:solidFill>
                          <a:effectLst/>
                          <a:latin typeface="Arial" charset="0"/>
                          <a:ea typeface="ＭＳ Ｐゴシック" charset="0"/>
                          <a:cs typeface="Times" charset="0"/>
                        </a:rPr>
                        <a:t>وردت١: ١٩ –</a:t>
                      </a:r>
                      <a:br>
                        <a:rPr kumimoji="0" lang="en-US" sz="1700" b="1" i="0" u="none" strike="noStrike" cap="none" normalizeH="0" baseline="0" dirty="0">
                          <a:ln>
                            <a:noFill/>
                          </a:ln>
                          <a:solidFill>
                            <a:srgbClr val="000000"/>
                          </a:solidFill>
                          <a:effectLst/>
                          <a:latin typeface="Arial" charset="0"/>
                          <a:ea typeface="ＭＳ Ｐゴシック" charset="0"/>
                          <a:cs typeface="Times" charset="0"/>
                        </a:rPr>
                      </a:br>
                      <a:r>
                        <a:rPr kumimoji="0" lang="ar-JO" sz="1700" b="1" i="0" u="none" strike="noStrike" cap="none" normalizeH="0" baseline="0" dirty="0">
                          <a:ln>
                            <a:noFill/>
                          </a:ln>
                          <a:solidFill>
                            <a:srgbClr val="000000"/>
                          </a:solidFill>
                          <a:effectLst/>
                          <a:latin typeface="Arial" charset="0"/>
                          <a:ea typeface="ＭＳ Ｐゴシック" charset="0"/>
                          <a:cs typeface="Times" charset="0"/>
                        </a:rPr>
                        <a:t> ٤: ٥٤</a:t>
                      </a:r>
                      <a:endParaRPr kumimoji="0" lang="en-US" sz="1800" b="0" i="0" u="none" strike="noStrike" cap="none" normalizeH="0" baseline="0" dirty="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700" b="1" i="0" u="none" strike="noStrike" cap="none" normalizeH="0" baseline="0" dirty="0">
                          <a:ln>
                            <a:noFill/>
                          </a:ln>
                          <a:solidFill>
                            <a:srgbClr val="000000"/>
                          </a:solidFill>
                          <a:effectLst/>
                          <a:latin typeface="Arial" charset="0"/>
                          <a:ea typeface="ＭＳ Ｐゴシック" charset="0"/>
                          <a:cs typeface="Times" charset="0"/>
                        </a:rPr>
                        <a:t>رفض خمس علامات</a:t>
                      </a:r>
                      <a:endParaRPr kumimoji="0" lang="en-US" sz="1800" b="0" i="0" u="none" strike="noStrike" cap="none" normalizeH="0" baseline="0" dirty="0">
                        <a:ln>
                          <a:noFill/>
                        </a:ln>
                        <a:solidFill>
                          <a:srgbClr val="0000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700" b="1" i="0" u="none" strike="noStrike" cap="none" normalizeH="0" baseline="0" dirty="0">
                          <a:ln>
                            <a:noFill/>
                          </a:ln>
                          <a:solidFill>
                            <a:srgbClr val="000000"/>
                          </a:solidFill>
                          <a:effectLst/>
                          <a:latin typeface="Arial" charset="0"/>
                          <a:ea typeface="ＭＳ Ｐゴシック" charset="0"/>
                          <a:cs typeface="Times" charset="0"/>
                        </a:rPr>
                        <a:t>5 - 12</a:t>
                      </a:r>
                      <a:endParaRPr kumimoji="0" lang="en-US" sz="1800" b="0" i="0" u="none" strike="noStrike" cap="none" normalizeH="0" baseline="0" dirty="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700" b="1" i="0" u="none" strike="noStrike" cap="none" normalizeH="0" baseline="0" dirty="0">
                          <a:ln>
                            <a:noFill/>
                          </a:ln>
                          <a:solidFill>
                            <a:srgbClr val="000000"/>
                          </a:solidFill>
                          <a:effectLst/>
                          <a:latin typeface="Arial" charset="0"/>
                          <a:ea typeface="ＭＳ Ｐゴシック" charset="0"/>
                          <a:cs typeface="Times" charset="0"/>
                        </a:rPr>
                        <a:t>خطاب الغرفة العلوية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700" b="1" i="0" u="none" strike="noStrike" cap="none" normalizeH="0" baseline="0" dirty="0">
                          <a:ln>
                            <a:noFill/>
                          </a:ln>
                          <a:solidFill>
                            <a:srgbClr val="000000"/>
                          </a:solidFill>
                          <a:effectLst/>
                          <a:latin typeface="Arial" charset="0"/>
                          <a:ea typeface="ＭＳ Ｐゴシック" charset="0"/>
                          <a:cs typeface="Times" charset="0"/>
                        </a:rPr>
                        <a:t>(لا لافتات)</a:t>
                      </a:r>
                      <a:endParaRPr kumimoji="0" lang="en-US" sz="1800" b="0" i="0" u="none" strike="noStrike" cap="none" normalizeH="0" baseline="0" dirty="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700" b="1" i="0" u="none" strike="noStrike" cap="none" normalizeH="0" baseline="0" dirty="0">
                          <a:ln>
                            <a:noFill/>
                          </a:ln>
                          <a:solidFill>
                            <a:srgbClr val="000000"/>
                          </a:solidFill>
                          <a:effectLst/>
                          <a:latin typeface="Arial" charset="0"/>
                          <a:ea typeface="ＭＳ Ｐゴシック" charset="0"/>
                          <a:cs typeface="Times" charset="0"/>
                        </a:rPr>
                        <a:t>العلامة المطلقة</a:t>
                      </a:r>
                      <a:endParaRPr kumimoji="0" lang="en-US" sz="1800" b="0" i="0" u="none" strike="noStrike" cap="none" normalizeH="0" baseline="0" dirty="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700" b="1" i="0" u="none" strike="noStrike" cap="none" normalizeH="0" baseline="0" dirty="0">
                          <a:ln>
                            <a:noFill/>
                          </a:ln>
                          <a:solidFill>
                            <a:srgbClr val="000000"/>
                          </a:solidFill>
                          <a:effectLst/>
                          <a:latin typeface="Arial" charset="0"/>
                          <a:ea typeface="ＭＳ Ｐゴシック" charset="0"/>
                          <a:cs typeface="Times" charset="0"/>
                        </a:rPr>
                        <a:t>العلامة الاخيرة</a:t>
                      </a:r>
                      <a:endParaRPr kumimoji="0" lang="en-US" sz="1800" b="0" i="0" u="none" strike="noStrike" cap="none" normalizeH="0" baseline="0" dirty="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11221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700" b="1" i="0" u="none" strike="noStrike" cap="none" normalizeH="0" baseline="0" dirty="0">
                          <a:ln>
                            <a:noFill/>
                          </a:ln>
                          <a:solidFill>
                            <a:srgbClr val="000000"/>
                          </a:solidFill>
                          <a:effectLst/>
                          <a:latin typeface="Arial" charset="0"/>
                          <a:ea typeface="ＭＳ Ｐゴシック" charset="0"/>
                          <a:cs typeface="Times" charset="0"/>
                        </a:rPr>
                        <a:t>الأبدية</a:t>
                      </a:r>
                      <a:endParaRPr kumimoji="0" lang="en-US" sz="1800" b="0" i="0" u="none" strike="noStrike" cap="none" normalizeH="0" baseline="0" dirty="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700" b="1" i="0" u="none" strike="noStrike" cap="none" normalizeH="0" baseline="0" dirty="0">
                          <a:ln>
                            <a:noFill/>
                          </a:ln>
                          <a:solidFill>
                            <a:srgbClr val="000000"/>
                          </a:solidFill>
                          <a:effectLst/>
                          <a:latin typeface="Arial" charset="0"/>
                          <a:ea typeface="ＭＳ Ｐゴシック" charset="0"/>
                          <a:cs typeface="Times" charset="0"/>
                        </a:rPr>
                        <a:t>الخريف ٢٩ م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700" b="1" i="0" u="none" strike="noStrike" cap="none" normalizeH="0" baseline="0" dirty="0">
                          <a:ln>
                            <a:noFill/>
                          </a:ln>
                          <a:solidFill>
                            <a:srgbClr val="000000"/>
                          </a:solidFill>
                          <a:effectLst/>
                          <a:latin typeface="Arial" charset="0"/>
                          <a:ea typeface="ＭＳ Ｐゴシック" charset="0"/>
                          <a:cs typeface="Times" charset="0"/>
                        </a:rPr>
                        <a:t>الاثنين ۳٠ مارس ۳٣</a:t>
                      </a:r>
                      <a:endParaRPr kumimoji="0" lang="en-US" sz="1800" b="0" i="0" u="none" strike="noStrike" cap="none" normalizeH="0" baseline="0" dirty="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700" b="1" i="0" u="none" strike="noStrike" cap="none" normalizeH="0" baseline="0" dirty="0">
                          <a:ln>
                            <a:noFill/>
                          </a:ln>
                          <a:solidFill>
                            <a:srgbClr val="000000"/>
                          </a:solidFill>
                          <a:effectLst/>
                          <a:latin typeface="Arial" charset="0"/>
                          <a:ea typeface="ＭＳ Ｐゴシック" charset="0"/>
                          <a:cs typeface="Times" charset="0"/>
                        </a:rPr>
                        <a:t>يوم الخميس،</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700" b="1" i="0" u="none" strike="noStrike" cap="none" normalizeH="0" baseline="0" dirty="0">
                          <a:ln>
                            <a:noFill/>
                          </a:ln>
                          <a:solidFill>
                            <a:srgbClr val="000000"/>
                          </a:solidFill>
                          <a:effectLst/>
                          <a:latin typeface="Arial" charset="0"/>
                          <a:ea typeface="ＭＳ Ｐゴシック" charset="0"/>
                          <a:cs typeface="Times" charset="0"/>
                        </a:rPr>
                        <a:t>٢ أبريل ۳۳</a:t>
                      </a:r>
                      <a:endParaRPr kumimoji="0" lang="en-US" sz="1800" b="0" i="0" u="none" strike="noStrike" cap="none" normalizeH="0" baseline="0" dirty="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700" b="1" i="0" u="none" strike="noStrike" cap="none" normalizeH="0" baseline="0" dirty="0">
                          <a:ln>
                            <a:noFill/>
                          </a:ln>
                          <a:solidFill>
                            <a:srgbClr val="000000"/>
                          </a:solidFill>
                          <a:effectLst/>
                          <a:latin typeface="Arial" charset="0"/>
                          <a:ea typeface="ＭＳ Ｐゴシック" charset="0"/>
                          <a:cs typeface="Times" charset="0"/>
                        </a:rPr>
                        <a:t>الجمعة ٣ نيسان (أبريل) ۳٣-الأحد ٥ أبريل ۳٣</a:t>
                      </a:r>
                      <a:endParaRPr kumimoji="0" lang="en-US" sz="1800" b="0" i="0" u="none" strike="noStrike" cap="none" normalizeH="0" baseline="0" dirty="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700" b="1" i="0" u="none" strike="noStrike" cap="none" normalizeH="0" baseline="0" dirty="0">
                          <a:ln>
                            <a:noFill/>
                          </a:ln>
                          <a:solidFill>
                            <a:srgbClr val="000000"/>
                          </a:solidFill>
                          <a:effectLst/>
                          <a:latin typeface="Arial" charset="0"/>
                          <a:ea typeface="ＭＳ Ｐゴシック" charset="0"/>
                          <a:cs typeface="Times" charset="0"/>
                        </a:rPr>
                        <a:t>مايو ، ۳٣ م</a:t>
                      </a:r>
                      <a:endParaRPr kumimoji="0" lang="en-US" sz="1800" b="0" i="0" u="none" strike="noStrike" cap="none" normalizeH="0" baseline="0" dirty="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extLst>
                  <a:ext uri="{0D108BD9-81ED-4DB2-BD59-A6C34878D82A}">
                    <a16:rowId xmlns:a16="http://schemas.microsoft.com/office/drawing/2014/main" val="10005"/>
                  </a:ext>
                </a:extLst>
              </a:tr>
              <a:tr h="869723">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900" b="1" i="0" u="none" strike="noStrike" cap="none" normalizeH="0" baseline="0" dirty="0">
                          <a:ln>
                            <a:noFill/>
                          </a:ln>
                          <a:solidFill>
                            <a:srgbClr val="000000"/>
                          </a:solidFill>
                          <a:effectLst/>
                          <a:latin typeface="Arial" charset="0"/>
                          <a:ea typeface="ＭＳ Ｐゴシック" charset="0"/>
                          <a:cs typeface="Times" charset="0"/>
                        </a:rPr>
                        <a:t>أفسس (٥٦-٦٩ م)</a:t>
                      </a:r>
                      <a:endParaRPr kumimoji="0" lang="en-US" sz="1900" b="1" i="0" u="none" strike="noStrike" cap="none" normalizeH="0" baseline="0" dirty="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313238">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rgbClr val="000000"/>
                        </a:solidFill>
                        <a:effectLst/>
                        <a:latin typeface="Arial" charset="0"/>
                        <a:ea typeface="ＭＳ Ｐゴシック" charset="0"/>
                        <a:cs typeface="Times" charset="0"/>
                      </a:endParaRPr>
                    </a:p>
                  </a:txBody>
                  <a:tcPr marL="50800" marR="50800" marT="0" marB="0" horzOverflow="overflow">
                    <a:lnL>
                      <a:noFill/>
                    </a:lnL>
                    <a:lnR>
                      <a:noFill/>
                    </a:lnR>
                    <a:lnT>
                      <a:noFill/>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449571" name="Rectangle 1079"/>
          <p:cNvSpPr>
            <a:spLocks noGrp="1" noChangeArrowheads="1"/>
          </p:cNvSpPr>
          <p:nvPr>
            <p:ph type="title" idx="4294967295"/>
          </p:nvPr>
        </p:nvSpPr>
        <p:spPr>
          <a:xfrm>
            <a:off x="685800" y="76200"/>
            <a:ext cx="7772400"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ar-SA" b="1" dirty="0">
                <a:effectLst/>
                <a:latin typeface="Arial" panose="020B0604020202020204" pitchFamily="34" charset="0"/>
                <a:ea typeface="ＭＳ Ｐゴシック" charset="0"/>
                <a:cs typeface="Arial" panose="020B0604020202020204" pitchFamily="34" charset="0"/>
              </a:rPr>
              <a:t>يوحنا</a:t>
            </a:r>
            <a:endParaRPr lang="en-US" sz="7200" b="1" dirty="0">
              <a:effectLst/>
              <a:latin typeface="Arial" panose="020B0604020202020204" pitchFamily="34" charset="0"/>
              <a:ea typeface="ＭＳ Ｐゴシック" charset="0"/>
              <a:cs typeface="Arial" panose="020B0604020202020204" pitchFamily="34" charset="0"/>
            </a:endParaRPr>
          </a:p>
        </p:txBody>
      </p:sp>
      <p:sp>
        <p:nvSpPr>
          <p:cNvPr id="449572" name="Text Box 3"/>
          <p:cNvSpPr txBox="1">
            <a:spLocks noChangeArrowheads="1"/>
          </p:cNvSpPr>
          <p:nvPr/>
        </p:nvSpPr>
        <p:spPr bwMode="auto">
          <a:xfrm>
            <a:off x="8426483" y="76223"/>
            <a:ext cx="703136"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١٠٧</a:t>
            </a:r>
          </a:p>
        </p:txBody>
      </p:sp>
    </p:spTree>
    <p:extLst>
      <p:ext uri="{BB962C8B-B14F-4D97-AF65-F5344CB8AC3E}">
        <p14:creationId xmlns:p14="http://schemas.microsoft.com/office/powerpoint/2010/main" val="70500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9571"/>
                                        </p:tgtEl>
                                        <p:attrNameLst>
                                          <p:attrName>style.visibility</p:attrName>
                                        </p:attrNameLst>
                                      </p:cBhvr>
                                      <p:to>
                                        <p:strVal val="visible"/>
                                      </p:to>
                                    </p:set>
                                    <p:anim calcmode="lin" valueType="num">
                                      <p:cBhvr additive="base">
                                        <p:cTn id="7" dur="500" fill="hold"/>
                                        <p:tgtEl>
                                          <p:spTgt spid="449571"/>
                                        </p:tgtEl>
                                        <p:attrNameLst>
                                          <p:attrName>ppt_x</p:attrName>
                                        </p:attrNameLst>
                                      </p:cBhvr>
                                      <p:tavLst>
                                        <p:tav tm="0">
                                          <p:val>
                                            <p:strVal val="#ppt_x"/>
                                          </p:val>
                                        </p:tav>
                                        <p:tav tm="100000">
                                          <p:val>
                                            <p:strVal val="#ppt_x"/>
                                          </p:val>
                                        </p:tav>
                                      </p:tavLst>
                                    </p:anim>
                                    <p:anim calcmode="lin" valueType="num">
                                      <p:cBhvr additive="base">
                                        <p:cTn id="8" dur="500" fill="hold"/>
                                        <p:tgtEl>
                                          <p:spTgt spid="4495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7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
            <a:extLst>
              <a:ext uri="{FF2B5EF4-FFF2-40B4-BE49-F238E27FC236}">
                <a16:creationId xmlns:a16="http://schemas.microsoft.com/office/drawing/2014/main" id="{3C33C76A-3D96-4C97-B316-EFFE100309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cstate="print"/>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101379" name="Rectangle 2">
            <a:extLst>
              <a:ext uri="{FF2B5EF4-FFF2-40B4-BE49-F238E27FC236}">
                <a16:creationId xmlns:a16="http://schemas.microsoft.com/office/drawing/2014/main" id="{F601D9E0-DCE3-4374-9DAF-B026DA14D722}"/>
              </a:ext>
            </a:extLst>
          </p:cNvPr>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Gothic" panose="020B0609070205080204" pitchFamily="49" charset="-128"/>
            </a:endParaRPr>
          </a:p>
        </p:txBody>
      </p:sp>
      <p:sp>
        <p:nvSpPr>
          <p:cNvPr id="101380" name="Rectangle 3">
            <a:extLst>
              <a:ext uri="{FF2B5EF4-FFF2-40B4-BE49-F238E27FC236}">
                <a16:creationId xmlns:a16="http://schemas.microsoft.com/office/drawing/2014/main" id="{FC3C3EE3-40CA-4370-9EBD-401E9F011488}"/>
              </a:ext>
            </a:extLst>
          </p:cNvPr>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Gothic" panose="020B0609070205080204" pitchFamily="49" charset="-128"/>
            </a:endParaRPr>
          </a:p>
        </p:txBody>
      </p:sp>
      <p:sp>
        <p:nvSpPr>
          <p:cNvPr id="24580" name="AutoShape 4">
            <a:extLst>
              <a:ext uri="{FF2B5EF4-FFF2-40B4-BE49-F238E27FC236}">
                <a16:creationId xmlns:a16="http://schemas.microsoft.com/office/drawing/2014/main" id="{2FC093B2-41AF-4724-9DF4-F2A8E14C6A47}"/>
              </a:ext>
            </a:extLst>
          </p:cNvPr>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Gothic" panose="020B0609070205080204" pitchFamily="49" charset="-128"/>
            </a:endParaRPr>
          </a:p>
        </p:txBody>
      </p:sp>
      <p:sp>
        <p:nvSpPr>
          <p:cNvPr id="24581" name="AutoShape 5">
            <a:extLst>
              <a:ext uri="{FF2B5EF4-FFF2-40B4-BE49-F238E27FC236}">
                <a16:creationId xmlns:a16="http://schemas.microsoft.com/office/drawing/2014/main" id="{FD272E32-666A-488C-84C2-F66756C945AC}"/>
              </a:ext>
            </a:extLst>
          </p:cNvPr>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Gothic" panose="020B0609070205080204" pitchFamily="49" charset="-128"/>
            </a:endParaRPr>
          </a:p>
        </p:txBody>
      </p:sp>
      <p:sp>
        <p:nvSpPr>
          <p:cNvPr id="24583" name="AutoShape 7">
            <a:extLst>
              <a:ext uri="{FF2B5EF4-FFF2-40B4-BE49-F238E27FC236}">
                <a16:creationId xmlns:a16="http://schemas.microsoft.com/office/drawing/2014/main" id="{B3AB7BB9-191E-4D1A-B008-7A2A6514895D}"/>
              </a:ext>
            </a:extLst>
          </p:cNvPr>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Gothic" panose="020B0609070205080204" pitchFamily="49" charset="-128"/>
            </a:endParaRPr>
          </a:p>
        </p:txBody>
      </p:sp>
      <p:sp>
        <p:nvSpPr>
          <p:cNvPr id="101384" name="Rectangle 8">
            <a:extLst>
              <a:ext uri="{FF2B5EF4-FFF2-40B4-BE49-F238E27FC236}">
                <a16:creationId xmlns:a16="http://schemas.microsoft.com/office/drawing/2014/main" id="{31AC3944-D121-4B90-AD6A-40B3F8597A23}"/>
              </a:ext>
            </a:extLst>
          </p:cNvPr>
          <p:cNvSpPr>
            <a:spLocks noChangeArrowheads="1"/>
          </p:cNvSpPr>
          <p:nvPr/>
        </p:nvSpPr>
        <p:spPr bwMode="auto">
          <a:xfrm>
            <a:off x="4814888" y="946150"/>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250"/>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6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2</a:t>
            </a:r>
          </a:p>
        </p:txBody>
      </p:sp>
      <p:sp>
        <p:nvSpPr>
          <p:cNvPr id="101385" name="Rectangle 9">
            <a:extLst>
              <a:ext uri="{FF2B5EF4-FFF2-40B4-BE49-F238E27FC236}">
                <a16:creationId xmlns:a16="http://schemas.microsoft.com/office/drawing/2014/main" id="{48B9A3EA-46A9-4A99-917E-FC9E373E958C}"/>
              </a:ext>
            </a:extLst>
          </p:cNvPr>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250"/>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6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3</a:t>
            </a:r>
          </a:p>
        </p:txBody>
      </p:sp>
      <p:sp>
        <p:nvSpPr>
          <p:cNvPr id="101386" name="Rectangle 11">
            <a:extLst>
              <a:ext uri="{FF2B5EF4-FFF2-40B4-BE49-F238E27FC236}">
                <a16:creationId xmlns:a16="http://schemas.microsoft.com/office/drawing/2014/main" id="{C834DEF9-DC3E-4650-A3CF-E77B89D4C80A}"/>
              </a:ext>
            </a:extLst>
          </p:cNvPr>
          <p:cNvSpPr>
            <a:spLocks noChangeArrowheads="1"/>
          </p:cNvSpPr>
          <p:nvPr/>
        </p:nvSpPr>
        <p:spPr bwMode="auto">
          <a:xfrm>
            <a:off x="1412875" y="962025"/>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250"/>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6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1</a:t>
            </a:r>
          </a:p>
        </p:txBody>
      </p:sp>
      <p:grpSp>
        <p:nvGrpSpPr>
          <p:cNvPr id="101387" name="Group 12">
            <a:extLst>
              <a:ext uri="{FF2B5EF4-FFF2-40B4-BE49-F238E27FC236}">
                <a16:creationId xmlns:a16="http://schemas.microsoft.com/office/drawing/2014/main" id="{D502E1A3-827C-48ED-86C2-758F0B500634}"/>
              </a:ext>
            </a:extLst>
          </p:cNvPr>
          <p:cNvGrpSpPr>
            <a:grpSpLocks/>
          </p:cNvGrpSpPr>
          <p:nvPr/>
        </p:nvGrpSpPr>
        <p:grpSpPr bwMode="auto">
          <a:xfrm>
            <a:off x="1652588" y="1647825"/>
            <a:ext cx="890587" cy="1346200"/>
            <a:chOff x="1145" y="1176"/>
            <a:chExt cx="617" cy="962"/>
          </a:xfrm>
        </p:grpSpPr>
        <p:sp>
          <p:nvSpPr>
            <p:cNvPr id="101413" name="Rectangle 13">
              <a:extLst>
                <a:ext uri="{FF2B5EF4-FFF2-40B4-BE49-F238E27FC236}">
                  <a16:creationId xmlns:a16="http://schemas.microsoft.com/office/drawing/2014/main" id="{3D403DA6-EA3F-40CC-A668-20297A3E83FE}"/>
                </a:ext>
              </a:extLst>
            </p:cNvPr>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TO:</a:t>
              </a:r>
            </a:p>
          </p:txBody>
        </p:sp>
        <p:sp>
          <p:nvSpPr>
            <p:cNvPr id="101414" name="Rectangle 14">
              <a:extLst>
                <a:ext uri="{FF2B5EF4-FFF2-40B4-BE49-F238E27FC236}">
                  <a16:creationId xmlns:a16="http://schemas.microsoft.com/office/drawing/2014/main" id="{AD088B35-F6E0-4738-9099-65D3775A6AF5}"/>
                </a:ext>
              </a:extLst>
            </p:cNvPr>
            <p:cNvSpPr>
              <a:spLocks noChangeArrowheads="1"/>
            </p:cNvSpPr>
            <p:nvPr/>
          </p:nvSpPr>
          <p:spPr bwMode="auto">
            <a:xfrm>
              <a:off x="1145" y="1530"/>
              <a:ext cx="587"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AS:</a:t>
              </a:r>
            </a:p>
          </p:txBody>
        </p:sp>
        <p:sp>
          <p:nvSpPr>
            <p:cNvPr id="101415" name="Rectangle 15">
              <a:extLst>
                <a:ext uri="{FF2B5EF4-FFF2-40B4-BE49-F238E27FC236}">
                  <a16:creationId xmlns:a16="http://schemas.microsoft.com/office/drawing/2014/main" id="{114B37FD-51E8-4A23-9059-F315EF6ACA1E}"/>
                </a:ext>
              </a:extLst>
            </p:cNvPr>
            <p:cNvSpPr>
              <a:spLocks noChangeArrowheads="1"/>
            </p:cNvSpPr>
            <p:nvPr/>
          </p:nvSpPr>
          <p:spPr bwMode="auto">
            <a:xfrm>
              <a:off x="1145" y="1834"/>
              <a:ext cx="617"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WHAT</a:t>
              </a:r>
            </a:p>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HE:</a:t>
              </a:r>
            </a:p>
          </p:txBody>
        </p:sp>
      </p:grpSp>
      <p:grpSp>
        <p:nvGrpSpPr>
          <p:cNvPr id="101388" name="Group 16">
            <a:extLst>
              <a:ext uri="{FF2B5EF4-FFF2-40B4-BE49-F238E27FC236}">
                <a16:creationId xmlns:a16="http://schemas.microsoft.com/office/drawing/2014/main" id="{461C2709-4939-4914-AF02-7ADEE0E805EA}"/>
              </a:ext>
            </a:extLst>
          </p:cNvPr>
          <p:cNvGrpSpPr>
            <a:grpSpLocks/>
          </p:cNvGrpSpPr>
          <p:nvPr/>
        </p:nvGrpSpPr>
        <p:grpSpPr bwMode="auto">
          <a:xfrm>
            <a:off x="5070475" y="1658938"/>
            <a:ext cx="890588" cy="1346200"/>
            <a:chOff x="3513" y="1184"/>
            <a:chExt cx="617" cy="962"/>
          </a:xfrm>
        </p:grpSpPr>
        <p:sp>
          <p:nvSpPr>
            <p:cNvPr id="101410" name="Rectangle 17">
              <a:extLst>
                <a:ext uri="{FF2B5EF4-FFF2-40B4-BE49-F238E27FC236}">
                  <a16:creationId xmlns:a16="http://schemas.microsoft.com/office/drawing/2014/main" id="{DA13DBD0-C7D2-4E58-B0FF-97C318B1B3AF}"/>
                </a:ext>
              </a:extLst>
            </p:cNvPr>
            <p:cNvSpPr>
              <a:spLocks noChangeArrowheads="1"/>
            </p:cNvSpPr>
            <p:nvPr/>
          </p:nvSpPr>
          <p:spPr bwMode="auto">
            <a:xfrm>
              <a:off x="3513" y="1184"/>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TO:</a:t>
              </a:r>
            </a:p>
          </p:txBody>
        </p:sp>
        <p:sp>
          <p:nvSpPr>
            <p:cNvPr id="101411" name="Rectangle 18">
              <a:extLst>
                <a:ext uri="{FF2B5EF4-FFF2-40B4-BE49-F238E27FC236}">
                  <a16:creationId xmlns:a16="http://schemas.microsoft.com/office/drawing/2014/main" id="{19D8C9D7-66D1-4AFF-A1F5-EBC868F93BAC}"/>
                </a:ext>
              </a:extLst>
            </p:cNvPr>
            <p:cNvSpPr>
              <a:spLocks noChangeArrowheads="1"/>
            </p:cNvSpPr>
            <p:nvPr/>
          </p:nvSpPr>
          <p:spPr bwMode="auto">
            <a:xfrm>
              <a:off x="3513" y="1538"/>
              <a:ext cx="587"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AS:</a:t>
              </a:r>
            </a:p>
          </p:txBody>
        </p:sp>
        <p:sp>
          <p:nvSpPr>
            <p:cNvPr id="101412" name="Rectangle 19">
              <a:extLst>
                <a:ext uri="{FF2B5EF4-FFF2-40B4-BE49-F238E27FC236}">
                  <a16:creationId xmlns:a16="http://schemas.microsoft.com/office/drawing/2014/main" id="{F0387305-5F32-4BE6-B315-8C03AF597B62}"/>
                </a:ext>
              </a:extLst>
            </p:cNvPr>
            <p:cNvSpPr>
              <a:spLocks noChangeArrowheads="1"/>
            </p:cNvSpPr>
            <p:nvPr/>
          </p:nvSpPr>
          <p:spPr bwMode="auto">
            <a:xfrm>
              <a:off x="3513" y="1842"/>
              <a:ext cx="617"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WHAT</a:t>
              </a:r>
            </a:p>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HE:</a:t>
              </a:r>
            </a:p>
          </p:txBody>
        </p:sp>
      </p:grpSp>
      <p:grpSp>
        <p:nvGrpSpPr>
          <p:cNvPr id="101389" name="Group 20">
            <a:extLst>
              <a:ext uri="{FF2B5EF4-FFF2-40B4-BE49-F238E27FC236}">
                <a16:creationId xmlns:a16="http://schemas.microsoft.com/office/drawing/2014/main" id="{EA16BF34-711E-4380-A293-39C9180F4002}"/>
              </a:ext>
            </a:extLst>
          </p:cNvPr>
          <p:cNvGrpSpPr>
            <a:grpSpLocks/>
          </p:cNvGrpSpPr>
          <p:nvPr/>
        </p:nvGrpSpPr>
        <p:grpSpPr bwMode="auto">
          <a:xfrm>
            <a:off x="1674813" y="4325938"/>
            <a:ext cx="890587" cy="1346200"/>
            <a:chOff x="1161" y="3088"/>
            <a:chExt cx="617" cy="962"/>
          </a:xfrm>
        </p:grpSpPr>
        <p:sp>
          <p:nvSpPr>
            <p:cNvPr id="101407" name="Rectangle 21">
              <a:extLst>
                <a:ext uri="{FF2B5EF4-FFF2-40B4-BE49-F238E27FC236}">
                  <a16:creationId xmlns:a16="http://schemas.microsoft.com/office/drawing/2014/main" id="{CB3A8D36-35FD-41F0-901C-7B17E8D85C48}"/>
                </a:ext>
              </a:extLst>
            </p:cNvPr>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TO:</a:t>
              </a:r>
            </a:p>
          </p:txBody>
        </p:sp>
        <p:sp>
          <p:nvSpPr>
            <p:cNvPr id="101408" name="Rectangle 22">
              <a:extLst>
                <a:ext uri="{FF2B5EF4-FFF2-40B4-BE49-F238E27FC236}">
                  <a16:creationId xmlns:a16="http://schemas.microsoft.com/office/drawing/2014/main" id="{FCC3F492-3F23-4067-996E-357DA51C5E60}"/>
                </a:ext>
              </a:extLst>
            </p:cNvPr>
            <p:cNvSpPr>
              <a:spLocks noChangeArrowheads="1"/>
            </p:cNvSpPr>
            <p:nvPr/>
          </p:nvSpPr>
          <p:spPr bwMode="auto">
            <a:xfrm>
              <a:off x="1161" y="3442"/>
              <a:ext cx="587"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AS:</a:t>
              </a:r>
            </a:p>
          </p:txBody>
        </p:sp>
        <p:sp>
          <p:nvSpPr>
            <p:cNvPr id="101409" name="Rectangle 23">
              <a:extLst>
                <a:ext uri="{FF2B5EF4-FFF2-40B4-BE49-F238E27FC236}">
                  <a16:creationId xmlns:a16="http://schemas.microsoft.com/office/drawing/2014/main" id="{559BBB3D-2424-43A0-B5F5-5758FF007803}"/>
                </a:ext>
              </a:extLst>
            </p:cNvPr>
            <p:cNvSpPr>
              <a:spLocks noChangeArrowheads="1"/>
            </p:cNvSpPr>
            <p:nvPr/>
          </p:nvSpPr>
          <p:spPr bwMode="auto">
            <a:xfrm>
              <a:off x="1161" y="3746"/>
              <a:ext cx="617"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WHAT</a:t>
              </a:r>
            </a:p>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HE:</a:t>
              </a:r>
            </a:p>
          </p:txBody>
        </p:sp>
      </p:grpSp>
      <p:sp>
        <p:nvSpPr>
          <p:cNvPr id="101390" name="Rectangle 28">
            <a:extLst>
              <a:ext uri="{FF2B5EF4-FFF2-40B4-BE49-F238E27FC236}">
                <a16:creationId xmlns:a16="http://schemas.microsoft.com/office/drawing/2014/main" id="{867CB7AB-B24E-4896-A1FD-E6663943A789}"/>
              </a:ext>
            </a:extLst>
          </p:cNvPr>
          <p:cNvSpPr>
            <a:spLocks noChangeArrowheads="1"/>
          </p:cNvSpPr>
          <p:nvPr/>
        </p:nvSpPr>
        <p:spPr bwMode="auto">
          <a:xfrm>
            <a:off x="1757363" y="1004888"/>
            <a:ext cx="235585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0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2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MATTHEW</a:t>
            </a:r>
          </a:p>
        </p:txBody>
      </p:sp>
      <p:sp>
        <p:nvSpPr>
          <p:cNvPr id="101391" name="Rectangle 29">
            <a:extLst>
              <a:ext uri="{FF2B5EF4-FFF2-40B4-BE49-F238E27FC236}">
                <a16:creationId xmlns:a16="http://schemas.microsoft.com/office/drawing/2014/main" id="{AA4D1259-E4EB-46EF-8B8B-F4A39BF18C0B}"/>
              </a:ext>
            </a:extLst>
          </p:cNvPr>
          <p:cNvSpPr>
            <a:spLocks noChangeArrowheads="1"/>
          </p:cNvSpPr>
          <p:nvPr/>
        </p:nvSpPr>
        <p:spPr bwMode="auto">
          <a:xfrm>
            <a:off x="5588000" y="1025525"/>
            <a:ext cx="2036763"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0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2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MARK</a:t>
            </a:r>
          </a:p>
        </p:txBody>
      </p:sp>
      <p:sp>
        <p:nvSpPr>
          <p:cNvPr id="101392" name="Rectangle 30">
            <a:extLst>
              <a:ext uri="{FF2B5EF4-FFF2-40B4-BE49-F238E27FC236}">
                <a16:creationId xmlns:a16="http://schemas.microsoft.com/office/drawing/2014/main" id="{BB745314-7D4E-477E-89CF-EE385E00804D}"/>
              </a:ext>
            </a:extLst>
          </p:cNvPr>
          <p:cNvSpPr>
            <a:spLocks noChangeArrowheads="1"/>
          </p:cNvSpPr>
          <p:nvPr/>
        </p:nvSpPr>
        <p:spPr bwMode="auto">
          <a:xfrm>
            <a:off x="2149475" y="3692525"/>
            <a:ext cx="2035175"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0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2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LUKE</a:t>
            </a:r>
          </a:p>
        </p:txBody>
      </p:sp>
      <p:sp>
        <p:nvSpPr>
          <p:cNvPr id="101393" name="Rectangle 32">
            <a:extLst>
              <a:ext uri="{FF2B5EF4-FFF2-40B4-BE49-F238E27FC236}">
                <a16:creationId xmlns:a16="http://schemas.microsoft.com/office/drawing/2014/main" id="{6195CDB6-867A-4D42-986F-F64D71C80CEE}"/>
              </a:ext>
            </a:extLst>
          </p:cNvPr>
          <p:cNvSpPr>
            <a:spLocks noChangeArrowheads="1"/>
          </p:cNvSpPr>
          <p:nvPr/>
        </p:nvSpPr>
        <p:spPr bwMode="auto">
          <a:xfrm>
            <a:off x="2159000" y="1560513"/>
            <a:ext cx="17668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   JEWS</a:t>
            </a:r>
          </a:p>
        </p:txBody>
      </p:sp>
      <p:sp>
        <p:nvSpPr>
          <p:cNvPr id="101394" name="Rectangle 33">
            <a:extLst>
              <a:ext uri="{FF2B5EF4-FFF2-40B4-BE49-F238E27FC236}">
                <a16:creationId xmlns:a16="http://schemas.microsoft.com/office/drawing/2014/main" id="{DA8FFBCD-79D1-4177-A70B-7C77F95FCEB6}"/>
              </a:ext>
            </a:extLst>
          </p:cNvPr>
          <p:cNvSpPr>
            <a:spLocks noChangeArrowheads="1"/>
          </p:cNvSpPr>
          <p:nvPr/>
        </p:nvSpPr>
        <p:spPr bwMode="auto">
          <a:xfrm>
            <a:off x="5899150" y="1570038"/>
            <a:ext cx="17668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ROMANS</a:t>
            </a:r>
          </a:p>
        </p:txBody>
      </p:sp>
      <p:sp>
        <p:nvSpPr>
          <p:cNvPr id="101395" name="Rectangle 34">
            <a:extLst>
              <a:ext uri="{FF2B5EF4-FFF2-40B4-BE49-F238E27FC236}">
                <a16:creationId xmlns:a16="http://schemas.microsoft.com/office/drawing/2014/main" id="{09850E03-563D-480E-8116-BB134FD35120}"/>
              </a:ext>
            </a:extLst>
          </p:cNvPr>
          <p:cNvSpPr>
            <a:spLocks noChangeArrowheads="1"/>
          </p:cNvSpPr>
          <p:nvPr/>
        </p:nvSpPr>
        <p:spPr bwMode="auto">
          <a:xfrm>
            <a:off x="2462213" y="4237038"/>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GREEKS</a:t>
            </a:r>
          </a:p>
        </p:txBody>
      </p:sp>
      <p:sp>
        <p:nvSpPr>
          <p:cNvPr id="101396" name="Rectangle 36">
            <a:extLst>
              <a:ext uri="{FF2B5EF4-FFF2-40B4-BE49-F238E27FC236}">
                <a16:creationId xmlns:a16="http://schemas.microsoft.com/office/drawing/2014/main" id="{A99A10E9-A664-4A40-A761-ABC2072F0E18}"/>
              </a:ext>
            </a:extLst>
          </p:cNvPr>
          <p:cNvSpPr>
            <a:spLocks noChangeArrowheads="1"/>
          </p:cNvSpPr>
          <p:nvPr/>
        </p:nvSpPr>
        <p:spPr bwMode="auto">
          <a:xfrm>
            <a:off x="2424113" y="2070100"/>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KING</a:t>
            </a:r>
          </a:p>
        </p:txBody>
      </p:sp>
      <p:sp>
        <p:nvSpPr>
          <p:cNvPr id="101397" name="Rectangle 37">
            <a:extLst>
              <a:ext uri="{FF2B5EF4-FFF2-40B4-BE49-F238E27FC236}">
                <a16:creationId xmlns:a16="http://schemas.microsoft.com/office/drawing/2014/main" id="{33B30EF8-2D8F-493F-983A-2798C88559E2}"/>
              </a:ext>
            </a:extLst>
          </p:cNvPr>
          <p:cNvSpPr>
            <a:spLocks noChangeArrowheads="1"/>
          </p:cNvSpPr>
          <p:nvPr/>
        </p:nvSpPr>
        <p:spPr bwMode="auto">
          <a:xfrm>
            <a:off x="5881688" y="2065338"/>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SERVANT</a:t>
            </a:r>
          </a:p>
        </p:txBody>
      </p:sp>
      <p:sp>
        <p:nvSpPr>
          <p:cNvPr id="101398" name="Rectangle 38">
            <a:extLst>
              <a:ext uri="{FF2B5EF4-FFF2-40B4-BE49-F238E27FC236}">
                <a16:creationId xmlns:a16="http://schemas.microsoft.com/office/drawing/2014/main" id="{1FA961D0-C520-4218-A0C7-9B4EE27C1744}"/>
              </a:ext>
            </a:extLst>
          </p:cNvPr>
          <p:cNvSpPr>
            <a:spLocks noChangeArrowheads="1"/>
          </p:cNvSpPr>
          <p:nvPr/>
        </p:nvSpPr>
        <p:spPr bwMode="auto">
          <a:xfrm>
            <a:off x="2439988" y="4735513"/>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GOD/MAN</a:t>
            </a:r>
          </a:p>
        </p:txBody>
      </p:sp>
      <p:sp>
        <p:nvSpPr>
          <p:cNvPr id="101399" name="Rectangle 40">
            <a:extLst>
              <a:ext uri="{FF2B5EF4-FFF2-40B4-BE49-F238E27FC236}">
                <a16:creationId xmlns:a16="http://schemas.microsoft.com/office/drawing/2014/main" id="{79F5CBD8-97D5-4998-9199-42D2D9596003}"/>
              </a:ext>
            </a:extLst>
          </p:cNvPr>
          <p:cNvSpPr>
            <a:spLocks noChangeArrowheads="1"/>
          </p:cNvSpPr>
          <p:nvPr/>
        </p:nvSpPr>
        <p:spPr bwMode="auto">
          <a:xfrm>
            <a:off x="2427288" y="2574925"/>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SAID</a:t>
            </a:r>
          </a:p>
        </p:txBody>
      </p:sp>
      <p:sp>
        <p:nvSpPr>
          <p:cNvPr id="101400" name="Rectangle 41">
            <a:extLst>
              <a:ext uri="{FF2B5EF4-FFF2-40B4-BE49-F238E27FC236}">
                <a16:creationId xmlns:a16="http://schemas.microsoft.com/office/drawing/2014/main" id="{B1C4E3A9-0FAA-49FB-B6E8-5636596AF6DE}"/>
              </a:ext>
            </a:extLst>
          </p:cNvPr>
          <p:cNvSpPr>
            <a:spLocks noChangeArrowheads="1"/>
          </p:cNvSpPr>
          <p:nvPr/>
        </p:nvSpPr>
        <p:spPr bwMode="auto">
          <a:xfrm>
            <a:off x="5905500" y="2584450"/>
            <a:ext cx="11541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DID</a:t>
            </a:r>
          </a:p>
        </p:txBody>
      </p:sp>
      <p:sp>
        <p:nvSpPr>
          <p:cNvPr id="101401" name="Rectangle 43">
            <a:extLst>
              <a:ext uri="{FF2B5EF4-FFF2-40B4-BE49-F238E27FC236}">
                <a16:creationId xmlns:a16="http://schemas.microsoft.com/office/drawing/2014/main" id="{7E830C70-83B7-45E2-A322-99714D21D7EB}"/>
              </a:ext>
            </a:extLst>
          </p:cNvPr>
          <p:cNvSpPr>
            <a:spLocks noChangeArrowheads="1"/>
          </p:cNvSpPr>
          <p:nvPr/>
        </p:nvSpPr>
        <p:spPr bwMode="auto">
          <a:xfrm>
            <a:off x="2439988" y="5251450"/>
            <a:ext cx="1247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FELT</a:t>
            </a:r>
          </a:p>
        </p:txBody>
      </p:sp>
      <p:sp>
        <p:nvSpPr>
          <p:cNvPr id="101402" name="Text Box 45">
            <a:extLst>
              <a:ext uri="{FF2B5EF4-FFF2-40B4-BE49-F238E27FC236}">
                <a16:creationId xmlns:a16="http://schemas.microsoft.com/office/drawing/2014/main" id="{CF53750E-83D5-4BF8-934A-2D1D73204BB6}"/>
              </a:ext>
            </a:extLst>
          </p:cNvPr>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ts val="1125"/>
              </a:spcBef>
              <a:spcAft>
                <a:spcPct val="0"/>
              </a:spcAft>
              <a:buClr>
                <a:srgbClr val="FFA27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0" i="0" u="none" strike="noStrike" kern="1200" cap="none" spc="0" normalizeH="0" baseline="0" noProof="0">
                <a:ln>
                  <a:noFill/>
                </a:ln>
                <a:solidFill>
                  <a:srgbClr val="FFA27C"/>
                </a:solidFill>
                <a:effectLst/>
                <a:uLnTx/>
                <a:uFillTx/>
                <a:latin typeface="Comic Sans MS" panose="030F0702030302020204" pitchFamily="66" charset="0"/>
                <a:ea typeface="MS Gothic" panose="020B0609070205080204" pitchFamily="49" charset="-128"/>
              </a:rPr>
              <a:t> </a:t>
            </a:r>
          </a:p>
        </p:txBody>
      </p:sp>
      <p:sp>
        <p:nvSpPr>
          <p:cNvPr id="24582" name="AutoShape 6">
            <a:extLst>
              <a:ext uri="{FF2B5EF4-FFF2-40B4-BE49-F238E27FC236}">
                <a16:creationId xmlns:a16="http://schemas.microsoft.com/office/drawing/2014/main" id="{6D9CCB8E-4E1B-4A7E-9122-F2E13BDD570F}"/>
              </a:ext>
            </a:extLst>
          </p:cNvPr>
          <p:cNvSpPr>
            <a:spLocks noChangeArrowheads="1"/>
          </p:cNvSpPr>
          <p:nvPr/>
        </p:nvSpPr>
        <p:spPr bwMode="auto">
          <a:xfrm>
            <a:off x="1143000" y="762000"/>
            <a:ext cx="6584950" cy="52689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Gothic" panose="020B0609070205080204" pitchFamily="49" charset="-128"/>
            </a:endParaRPr>
          </a:p>
        </p:txBody>
      </p:sp>
      <p:sp>
        <p:nvSpPr>
          <p:cNvPr id="41" name="TextBox 40">
            <a:extLst>
              <a:ext uri="{FF2B5EF4-FFF2-40B4-BE49-F238E27FC236}">
                <a16:creationId xmlns:a16="http://schemas.microsoft.com/office/drawing/2014/main" id="{7EF38EDC-5D20-4AB3-8090-F2630FC1F269}"/>
              </a:ext>
            </a:extLst>
          </p:cNvPr>
          <p:cNvSpPr txBox="1"/>
          <p:nvPr/>
        </p:nvSpPr>
        <p:spPr>
          <a:xfrm>
            <a:off x="8458200" y="0"/>
            <a:ext cx="704039" cy="46166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S Gothic"/>
                <a:cs typeface="Arial"/>
              </a:rPr>
              <a:t>111</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S Gothic"/>
              <a:cs typeface="Arial"/>
            </a:endParaRPr>
          </a:p>
        </p:txBody>
      </p:sp>
      <p:sp>
        <p:nvSpPr>
          <p:cNvPr id="50" name="Title 49">
            <a:extLst>
              <a:ext uri="{FF2B5EF4-FFF2-40B4-BE49-F238E27FC236}">
                <a16:creationId xmlns:a16="http://schemas.microsoft.com/office/drawing/2014/main" id="{72B93A41-E7B5-44E7-80A7-CED01BE77D66}"/>
              </a:ext>
            </a:extLst>
          </p:cNvPr>
          <p:cNvSpPr>
            <a:spLocks noGrp="1"/>
          </p:cNvSpPr>
          <p:nvPr>
            <p:ph type="title" idx="4294967295"/>
          </p:nvPr>
        </p:nvSpPr>
        <p:spPr>
          <a:xfrm>
            <a:off x="381000" y="1023938"/>
            <a:ext cx="8153400" cy="609600"/>
          </a:xfrm>
          <a:prstGeom prst="rect">
            <a:avLst/>
          </a:prstGeom>
        </p:spPr>
        <p:txBody>
          <a:bodyPr/>
          <a:lstStyle/>
          <a:p>
            <a:r>
              <a:rPr lang="ar-JO" altLang="en-US" sz="2900" b="1" dirty="0">
                <a:solidFill>
                  <a:srgbClr val="FAFD00"/>
                </a:solidFill>
                <a:effectLst>
                  <a:outerShdw blurRad="38100" dist="38100" dir="2700000" algn="tl">
                    <a:srgbClr val="C0C0C0"/>
                  </a:outerShdw>
                </a:effectLst>
                <a:latin typeface="Arial" pitchFamily="34" charset="0"/>
                <a:cs typeface="Arial" pitchFamily="34" charset="0"/>
              </a:rPr>
              <a:t>عبارات أنا هو في يوحنا</a:t>
            </a:r>
            <a:endParaRPr lang="en-US" altLang="en-US" dirty="0">
              <a:effectLst>
                <a:outerShdw blurRad="38100" dist="38100" dir="2700000" algn="tl">
                  <a:srgbClr val="C0C0C0"/>
                </a:outerShdw>
              </a:effectLst>
              <a:latin typeface="Arial" pitchFamily="34" charset="0"/>
              <a:cs typeface="Arial" pitchFamily="34" charset="0"/>
            </a:endParaRPr>
          </a:p>
        </p:txBody>
      </p:sp>
      <p:sp>
        <p:nvSpPr>
          <p:cNvPr id="223243" name="Rectangle 10">
            <a:extLst>
              <a:ext uri="{FF2B5EF4-FFF2-40B4-BE49-F238E27FC236}">
                <a16:creationId xmlns:a16="http://schemas.microsoft.com/office/drawing/2014/main" id="{0BD5D09D-CEDA-498B-BBA9-5369616A74A8}"/>
              </a:ext>
            </a:extLst>
          </p:cNvPr>
          <p:cNvSpPr>
            <a:spLocks noChangeArrowheads="1"/>
          </p:cNvSpPr>
          <p:nvPr/>
        </p:nvSpPr>
        <p:spPr bwMode="auto">
          <a:xfrm>
            <a:off x="1066800" y="1636713"/>
            <a:ext cx="6685128" cy="3773559"/>
          </a:xfrm>
          <a:prstGeom prst="rect">
            <a:avLst/>
          </a:prstGeom>
          <a:noFill/>
          <a:ln w="9525">
            <a:noFill/>
            <a:round/>
            <a:headEnd/>
            <a:tailEnd/>
          </a:ln>
        </p:spPr>
        <p:txBody>
          <a:bodyPr wrap="square" lIns="81079" tIns="39732" rIns="81079" bIns="39732">
            <a:spAutoFit/>
          </a:bodyPr>
          <a:lstStyle>
            <a:lvl1pPr marL="514350" indent="-514350"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514350" marR="0" lvl="0" indent="-514350" algn="r" defTabSz="914400" rtl="0" eaLnBrk="1" fontAlgn="base" latinLnBrk="0" hangingPunct="1">
              <a:lnSpc>
                <a:spcPct val="100000"/>
              </a:lnSpc>
              <a:spcBef>
                <a:spcPts val="2250"/>
              </a:spcBef>
              <a:spcAft>
                <a:spcPct val="0"/>
              </a:spcAft>
              <a:buClr>
                <a:srgbClr val="FAFD00"/>
              </a:buClr>
              <a:buSzTx/>
              <a:buFontTx/>
              <a:buNone/>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ar-JO" altLang="en-US" sz="2400" b="1" i="0"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itchFamily="34" charset="0"/>
                <a:ea typeface="MS Gothic" panose="020B0609070205080204" pitchFamily="49" charset="-128"/>
                <a:cs typeface="Arial" pitchFamily="34" charset="0"/>
              </a:rPr>
              <a:t>1.أنا هو </a:t>
            </a:r>
            <a:r>
              <a:rPr kumimoji="0" lang="ar-JO" altLang="en-US" sz="2400" b="1" i="0" u="none" strike="noStrike" kern="1200" cap="none" spc="0" normalizeH="0" baseline="0" noProof="0" dirty="0">
                <a:ln>
                  <a:noFill/>
                </a:ln>
                <a:solidFill>
                  <a:srgbClr val="FFFFFF"/>
                </a:solidFill>
                <a:effectLst>
                  <a:outerShdw blurRad="38100" dist="38100" dir="2700000" algn="tl">
                    <a:srgbClr val="C0C0C0"/>
                  </a:outerShdw>
                </a:effectLst>
                <a:uLnTx/>
                <a:uFillTx/>
                <a:latin typeface="Arial" pitchFamily="34" charset="0"/>
                <a:ea typeface="MS Gothic" panose="020B0609070205080204" pitchFamily="49" charset="-128"/>
                <a:cs typeface="Arial" pitchFamily="34" charset="0"/>
              </a:rPr>
              <a:t>المسيا</a:t>
            </a:r>
            <a:r>
              <a:rPr kumimoji="0" lang="ar-JO" altLang="en-US" sz="2400" b="1" i="0"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itchFamily="34" charset="0"/>
                <a:ea typeface="MS Gothic" panose="020B0609070205080204" pitchFamily="49" charset="-128"/>
                <a:cs typeface="Arial" pitchFamily="34" charset="0"/>
              </a:rPr>
              <a:t> (4: 26)</a:t>
            </a:r>
            <a:endParaRPr kumimoji="0" lang="en-US" altLang="en-US" sz="2400" b="1" i="0"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itchFamily="34" charset="0"/>
              <a:ea typeface="MS Gothic" panose="020B0609070205080204" pitchFamily="49" charset="-128"/>
              <a:cs typeface="Arial" pitchFamily="34" charset="0"/>
            </a:endParaRPr>
          </a:p>
          <a:p>
            <a:pPr marL="514350" marR="0" lvl="0" indent="-514350" algn="r" defTabSz="914400" rtl="0" eaLnBrk="1" fontAlgn="base" latinLnBrk="0" hangingPunct="1">
              <a:lnSpc>
                <a:spcPct val="100000"/>
              </a:lnSpc>
              <a:spcBef>
                <a:spcPct val="0"/>
              </a:spcBef>
              <a:spcAft>
                <a:spcPct val="0"/>
              </a:spcAft>
              <a:buClrTx/>
              <a:buSzTx/>
              <a:buFontTx/>
              <a:buNone/>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ar-JO" altLang="en-US" sz="2400" b="1" i="0"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itchFamily="34" charset="0"/>
                <a:ea typeface="MS Gothic" panose="020B0609070205080204" pitchFamily="49" charset="-128"/>
                <a:cs typeface="Arial" pitchFamily="34" charset="0"/>
              </a:rPr>
              <a:t>2. </a:t>
            </a:r>
            <a:r>
              <a:rPr kumimoji="0" lang="ar-JO" altLang="en-US" sz="2400" b="1" i="0" u="none" strike="noStrike" kern="1200" cap="none" spc="0" normalizeH="0" baseline="0" noProof="0" dirty="0">
                <a:ln>
                  <a:noFill/>
                </a:ln>
                <a:solidFill>
                  <a:srgbClr val="FFFFFF"/>
                </a:solidFill>
                <a:effectLst>
                  <a:outerShdw blurRad="38100" dist="38100" dir="2700000" algn="tl">
                    <a:srgbClr val="C0C0C0"/>
                  </a:outerShdw>
                </a:effectLst>
                <a:uLnTx/>
                <a:uFillTx/>
                <a:latin typeface="Arial" pitchFamily="34" charset="0"/>
                <a:ea typeface="MS Gothic" panose="020B0609070205080204" pitchFamily="49" charset="-128"/>
                <a:cs typeface="Arial" pitchFamily="34" charset="0"/>
              </a:rPr>
              <a:t>لا تخافوا </a:t>
            </a:r>
            <a:r>
              <a:rPr kumimoji="0" lang="ar-JO" altLang="en-US" sz="2400" b="1" i="0"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itchFamily="34" charset="0"/>
                <a:ea typeface="MS Gothic" panose="020B0609070205080204" pitchFamily="49" charset="-128"/>
                <a:cs typeface="Arial" pitchFamily="34" charset="0"/>
              </a:rPr>
              <a:t>أنا هو (6: 20)</a:t>
            </a:r>
            <a:endParaRPr kumimoji="0" lang="en-US" altLang="en-US" sz="2400" b="1" i="0"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itchFamily="34" charset="0"/>
              <a:ea typeface="MS Gothic" panose="020B0609070205080204" pitchFamily="49" charset="-128"/>
              <a:cs typeface="Arial" pitchFamily="34" charset="0"/>
            </a:endParaRPr>
          </a:p>
          <a:p>
            <a:pPr marL="514350" marR="0" lvl="0" indent="-514350" algn="r" defTabSz="914400" rtl="0" eaLnBrk="1" fontAlgn="base" latinLnBrk="0" hangingPunct="1">
              <a:lnSpc>
                <a:spcPct val="100000"/>
              </a:lnSpc>
              <a:spcBef>
                <a:spcPct val="0"/>
              </a:spcBef>
              <a:spcAft>
                <a:spcPct val="0"/>
              </a:spcAft>
              <a:buClrTx/>
              <a:buSzTx/>
              <a:buFontTx/>
              <a:buNone/>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ar-JO" altLang="en-US" sz="2400" b="1" i="0"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itchFamily="34" charset="0"/>
                <a:ea typeface="MS Gothic" panose="020B0609070205080204" pitchFamily="49" charset="-128"/>
                <a:cs typeface="Arial" pitchFamily="34" charset="0"/>
              </a:rPr>
              <a:t>3. أنا </a:t>
            </a:r>
            <a:r>
              <a:rPr kumimoji="0" lang="ar-JO" altLang="en-US" sz="2400" b="1" i="0" u="none" strike="noStrike" kern="1200" cap="none" spc="0" normalizeH="0" baseline="0" noProof="0" dirty="0">
                <a:ln>
                  <a:noFill/>
                </a:ln>
                <a:solidFill>
                  <a:srgbClr val="FFFFFF"/>
                </a:solidFill>
                <a:effectLst>
                  <a:outerShdw blurRad="38100" dist="38100" dir="2700000" algn="tl">
                    <a:srgbClr val="C0C0C0"/>
                  </a:outerShdw>
                </a:effectLst>
                <a:uLnTx/>
                <a:uFillTx/>
                <a:latin typeface="Arial" pitchFamily="34" charset="0"/>
                <a:ea typeface="MS Gothic" panose="020B0609070205080204" pitchFamily="49" charset="-128"/>
                <a:cs typeface="Arial" pitchFamily="34" charset="0"/>
              </a:rPr>
              <a:t>خبز</a:t>
            </a:r>
            <a:r>
              <a:rPr kumimoji="0" lang="ar-JO" altLang="en-US" sz="2400" b="1" i="0"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itchFamily="34" charset="0"/>
                <a:ea typeface="MS Gothic" panose="020B0609070205080204" pitchFamily="49" charset="-128"/>
                <a:cs typeface="Arial" pitchFamily="34" charset="0"/>
              </a:rPr>
              <a:t> الحياة (6: 35)</a:t>
            </a:r>
            <a:endParaRPr kumimoji="0" lang="en-US" altLang="en-US" sz="2400" b="1" i="0"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itchFamily="34" charset="0"/>
              <a:ea typeface="MS Gothic" panose="020B0609070205080204" pitchFamily="49" charset="-128"/>
              <a:cs typeface="Arial" pitchFamily="34" charset="0"/>
            </a:endParaRPr>
          </a:p>
          <a:p>
            <a:pPr marL="514350" marR="0" lvl="0" indent="-514350" algn="r" defTabSz="914400" rtl="0" eaLnBrk="1" fontAlgn="base" latinLnBrk="0" hangingPunct="1">
              <a:lnSpc>
                <a:spcPct val="100000"/>
              </a:lnSpc>
              <a:spcBef>
                <a:spcPct val="0"/>
              </a:spcBef>
              <a:spcAft>
                <a:spcPct val="0"/>
              </a:spcAft>
              <a:buClrTx/>
              <a:buSzTx/>
              <a:buFontTx/>
              <a:buNone/>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ar-JO" altLang="en-US" sz="2400" b="1" i="0"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itchFamily="34" charset="0"/>
                <a:ea typeface="MS Gothic" panose="020B0609070205080204" pitchFamily="49" charset="-128"/>
                <a:cs typeface="Arial" pitchFamily="34" charset="0"/>
              </a:rPr>
              <a:t>4. أنا </a:t>
            </a:r>
            <a:r>
              <a:rPr kumimoji="0" lang="ar-JO" altLang="en-US" sz="2400" b="1" i="0" u="none" strike="noStrike" kern="1200" cap="none" spc="0" normalizeH="0" baseline="0" noProof="0" dirty="0">
                <a:ln>
                  <a:noFill/>
                </a:ln>
                <a:solidFill>
                  <a:srgbClr val="FFFFFF"/>
                </a:solidFill>
                <a:effectLst>
                  <a:outerShdw blurRad="38100" dist="38100" dir="2700000" algn="tl">
                    <a:srgbClr val="C0C0C0"/>
                  </a:outerShdw>
                </a:effectLst>
                <a:uLnTx/>
                <a:uFillTx/>
                <a:latin typeface="Arial" pitchFamily="34" charset="0"/>
                <a:ea typeface="MS Gothic" panose="020B0609070205080204" pitchFamily="49" charset="-128"/>
                <a:cs typeface="Arial" pitchFamily="34" charset="0"/>
              </a:rPr>
              <a:t>نور</a:t>
            </a:r>
            <a:r>
              <a:rPr kumimoji="0" lang="ar-JO" altLang="en-US" sz="2400" b="1" i="0"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itchFamily="34" charset="0"/>
                <a:ea typeface="MS Gothic" panose="020B0609070205080204" pitchFamily="49" charset="-128"/>
                <a:cs typeface="Arial" pitchFamily="34" charset="0"/>
              </a:rPr>
              <a:t> العالم (8: 12)</a:t>
            </a:r>
            <a:endParaRPr kumimoji="0" lang="en-US" altLang="en-US" sz="2400" b="1" i="0"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itchFamily="34" charset="0"/>
              <a:ea typeface="MS Gothic" panose="020B0609070205080204" pitchFamily="49" charset="-128"/>
              <a:cs typeface="Arial" pitchFamily="34" charset="0"/>
            </a:endParaRPr>
          </a:p>
          <a:p>
            <a:pPr marL="514350" marR="0" lvl="0" indent="-514350" algn="r" defTabSz="914400" rtl="0" eaLnBrk="1" fontAlgn="base" latinLnBrk="0" hangingPunct="1">
              <a:lnSpc>
                <a:spcPct val="100000"/>
              </a:lnSpc>
              <a:spcBef>
                <a:spcPct val="0"/>
              </a:spcBef>
              <a:spcAft>
                <a:spcPct val="0"/>
              </a:spcAft>
              <a:buClrTx/>
              <a:buSzTx/>
              <a:buFontTx/>
              <a:buNone/>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ar-JO" altLang="en-US" sz="2400" b="1" i="0"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itchFamily="34" charset="0"/>
                <a:ea typeface="MS Gothic" panose="020B0609070205080204" pitchFamily="49" charset="-128"/>
                <a:cs typeface="Arial" pitchFamily="34" charset="0"/>
              </a:rPr>
              <a:t>5. </a:t>
            </a:r>
            <a:r>
              <a:rPr kumimoji="0" lang="ar-JO" altLang="en-US" sz="2400" b="1" i="0" u="none" strike="noStrike" kern="1200" cap="none" spc="0" normalizeH="0" baseline="0" noProof="0" dirty="0">
                <a:ln>
                  <a:noFill/>
                </a:ln>
                <a:solidFill>
                  <a:srgbClr val="FFFFFF"/>
                </a:solidFill>
                <a:effectLst>
                  <a:outerShdw blurRad="38100" dist="38100" dir="2700000" algn="tl">
                    <a:srgbClr val="C0C0C0"/>
                  </a:outerShdw>
                </a:effectLst>
                <a:uLnTx/>
                <a:uFillTx/>
                <a:latin typeface="Arial" pitchFamily="34" charset="0"/>
                <a:ea typeface="MS Gothic" panose="020B0609070205080204" pitchFamily="49" charset="-128"/>
                <a:cs typeface="Arial" pitchFamily="34" charset="0"/>
              </a:rPr>
              <a:t>قبل أن يكون إبراهيم </a:t>
            </a:r>
            <a:r>
              <a:rPr kumimoji="0" lang="ar-JO" altLang="en-US" sz="2400" b="1" i="0"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itchFamily="34" charset="0"/>
                <a:ea typeface="MS Gothic" panose="020B0609070205080204" pitchFamily="49" charset="-128"/>
                <a:cs typeface="Arial" pitchFamily="34" charset="0"/>
              </a:rPr>
              <a:t>أنا كائن (8: 58)</a:t>
            </a:r>
            <a:endParaRPr kumimoji="0" lang="en-US" altLang="en-US" sz="2400" b="1" i="0"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itchFamily="34" charset="0"/>
              <a:ea typeface="MS Gothic" panose="020B0609070205080204" pitchFamily="49" charset="-128"/>
              <a:cs typeface="Arial" pitchFamily="34" charset="0"/>
            </a:endParaRPr>
          </a:p>
          <a:p>
            <a:pPr marL="514350" marR="0" lvl="0" indent="-514350" algn="r" defTabSz="914400" rtl="0" eaLnBrk="1" fontAlgn="base" latinLnBrk="0" hangingPunct="1">
              <a:lnSpc>
                <a:spcPct val="100000"/>
              </a:lnSpc>
              <a:spcBef>
                <a:spcPct val="0"/>
              </a:spcBef>
              <a:spcAft>
                <a:spcPct val="0"/>
              </a:spcAft>
              <a:buClrTx/>
              <a:buSzTx/>
              <a:buFontTx/>
              <a:buNone/>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ar-JO" altLang="en-US" sz="2400" b="1" i="0"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itchFamily="34" charset="0"/>
                <a:ea typeface="MS Gothic" panose="020B0609070205080204" pitchFamily="49" charset="-128"/>
                <a:cs typeface="Arial" pitchFamily="34" charset="0"/>
              </a:rPr>
              <a:t>6. أنا </a:t>
            </a:r>
            <a:r>
              <a:rPr kumimoji="0" lang="ar-JO" altLang="en-US" sz="2400" b="1" i="0" u="none" strike="noStrike" kern="1200" cap="none" spc="0" normalizeH="0" baseline="0" noProof="0" dirty="0">
                <a:ln>
                  <a:noFill/>
                </a:ln>
                <a:solidFill>
                  <a:srgbClr val="FFFFFF"/>
                </a:solidFill>
                <a:effectLst>
                  <a:outerShdw blurRad="38100" dist="38100" dir="2700000" algn="tl">
                    <a:srgbClr val="C0C0C0"/>
                  </a:outerShdw>
                </a:effectLst>
                <a:uLnTx/>
                <a:uFillTx/>
                <a:latin typeface="Arial" pitchFamily="34" charset="0"/>
                <a:ea typeface="MS Gothic" panose="020B0609070205080204" pitchFamily="49" charset="-128"/>
                <a:cs typeface="Arial" pitchFamily="34" charset="0"/>
              </a:rPr>
              <a:t>باب</a:t>
            </a:r>
            <a:r>
              <a:rPr kumimoji="0" lang="ar-JO" altLang="en-US" sz="2400" b="1" i="0"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itchFamily="34" charset="0"/>
                <a:ea typeface="MS Gothic" panose="020B0609070205080204" pitchFamily="49" charset="-128"/>
                <a:cs typeface="Arial" pitchFamily="34" charset="0"/>
              </a:rPr>
              <a:t> الخراف (10: 7)</a:t>
            </a:r>
            <a:endParaRPr kumimoji="0" lang="en-US" altLang="en-US" sz="2400" b="1" i="0"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itchFamily="34" charset="0"/>
              <a:ea typeface="MS Gothic" panose="020B0609070205080204" pitchFamily="49" charset="-128"/>
              <a:cs typeface="Arial" pitchFamily="34" charset="0"/>
            </a:endParaRPr>
          </a:p>
          <a:p>
            <a:pPr marL="514350" marR="0" lvl="0" indent="-514350" algn="r" defTabSz="914400" rtl="0" eaLnBrk="1" fontAlgn="base" latinLnBrk="0" hangingPunct="1">
              <a:lnSpc>
                <a:spcPct val="100000"/>
              </a:lnSpc>
              <a:spcBef>
                <a:spcPct val="0"/>
              </a:spcBef>
              <a:spcAft>
                <a:spcPct val="0"/>
              </a:spcAft>
              <a:buClrTx/>
              <a:buSzTx/>
              <a:buFontTx/>
              <a:buNone/>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ar-JO" altLang="en-US" sz="2400" b="1" i="0"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itchFamily="34" charset="0"/>
                <a:ea typeface="MS Gothic" panose="020B0609070205080204" pitchFamily="49" charset="-128"/>
                <a:cs typeface="Arial" pitchFamily="34" charset="0"/>
              </a:rPr>
              <a:t>7. أنا الراعي </a:t>
            </a:r>
            <a:r>
              <a:rPr kumimoji="0" lang="ar-JO" altLang="en-US" sz="2400" b="1" i="0" u="none" strike="noStrike" kern="1200" cap="none" spc="0" normalizeH="0" baseline="0" noProof="0" dirty="0">
                <a:ln>
                  <a:noFill/>
                </a:ln>
                <a:solidFill>
                  <a:srgbClr val="FFFFFF"/>
                </a:solidFill>
                <a:effectLst>
                  <a:outerShdw blurRad="38100" dist="38100" dir="2700000" algn="tl">
                    <a:srgbClr val="C0C0C0"/>
                  </a:outerShdw>
                </a:effectLst>
                <a:uLnTx/>
                <a:uFillTx/>
                <a:latin typeface="Arial" pitchFamily="34" charset="0"/>
                <a:ea typeface="MS Gothic" panose="020B0609070205080204" pitchFamily="49" charset="-128"/>
                <a:cs typeface="Arial" pitchFamily="34" charset="0"/>
              </a:rPr>
              <a:t>الصالح</a:t>
            </a:r>
            <a:r>
              <a:rPr kumimoji="0" lang="ar-JO" altLang="en-US" sz="2400" b="1" i="0"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itchFamily="34" charset="0"/>
                <a:ea typeface="MS Gothic" panose="020B0609070205080204" pitchFamily="49" charset="-128"/>
                <a:cs typeface="Arial" pitchFamily="34" charset="0"/>
              </a:rPr>
              <a:t> (10: 11، 14)</a:t>
            </a:r>
            <a:endParaRPr kumimoji="0" lang="en-US" altLang="en-US" sz="2400" b="1" i="0"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itchFamily="34" charset="0"/>
              <a:ea typeface="MS Gothic" panose="020B0609070205080204" pitchFamily="49" charset="-128"/>
              <a:cs typeface="Arial" pitchFamily="34" charset="0"/>
            </a:endParaRPr>
          </a:p>
          <a:p>
            <a:pPr marL="514350" marR="0" lvl="0" indent="-514350" algn="r" defTabSz="914400" rtl="0" eaLnBrk="1" fontAlgn="base" latinLnBrk="0" hangingPunct="1">
              <a:lnSpc>
                <a:spcPct val="100000"/>
              </a:lnSpc>
              <a:spcBef>
                <a:spcPct val="0"/>
              </a:spcBef>
              <a:spcAft>
                <a:spcPct val="0"/>
              </a:spcAft>
              <a:buClrTx/>
              <a:buSzTx/>
              <a:buFontTx/>
              <a:buNone/>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ar-JO" altLang="en-US" sz="2400" b="1" i="0"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itchFamily="34" charset="0"/>
                <a:ea typeface="MS Gothic" panose="020B0609070205080204" pitchFamily="49" charset="-128"/>
                <a:cs typeface="Arial" pitchFamily="34" charset="0"/>
              </a:rPr>
              <a:t>8. أنا هو ال</a:t>
            </a:r>
            <a:r>
              <a:rPr kumimoji="0" lang="ar-JO" altLang="en-US" sz="2400" b="1" i="0" u="none" strike="noStrike" kern="1200" cap="none" spc="0" normalizeH="0" baseline="0" noProof="0" dirty="0">
                <a:ln>
                  <a:noFill/>
                </a:ln>
                <a:solidFill>
                  <a:srgbClr val="FFFFFF"/>
                </a:solidFill>
                <a:effectLst>
                  <a:outerShdw blurRad="38100" dist="38100" dir="2700000" algn="tl">
                    <a:srgbClr val="C0C0C0"/>
                  </a:outerShdw>
                </a:effectLst>
                <a:uLnTx/>
                <a:uFillTx/>
                <a:latin typeface="Arial" pitchFamily="34" charset="0"/>
                <a:ea typeface="MS Gothic" panose="020B0609070205080204" pitchFamily="49" charset="-128"/>
                <a:cs typeface="Arial" pitchFamily="34" charset="0"/>
              </a:rPr>
              <a:t>قيامة</a:t>
            </a:r>
            <a:r>
              <a:rPr kumimoji="0" lang="ar-JO" altLang="en-US" sz="2400" b="1" i="0"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itchFamily="34" charset="0"/>
                <a:ea typeface="MS Gothic" panose="020B0609070205080204" pitchFamily="49" charset="-128"/>
                <a:cs typeface="Arial" pitchFamily="34" charset="0"/>
              </a:rPr>
              <a:t> و ال</a:t>
            </a:r>
            <a:r>
              <a:rPr kumimoji="0" lang="ar-JO" altLang="en-US" sz="2400" b="1" i="0" u="none" strike="noStrike" kern="1200" cap="none" spc="0" normalizeH="0" baseline="0" noProof="0" dirty="0">
                <a:ln>
                  <a:noFill/>
                </a:ln>
                <a:solidFill>
                  <a:srgbClr val="FFFFFF"/>
                </a:solidFill>
                <a:effectLst>
                  <a:outerShdw blurRad="38100" dist="38100" dir="2700000" algn="tl">
                    <a:srgbClr val="C0C0C0"/>
                  </a:outerShdw>
                </a:effectLst>
                <a:uLnTx/>
                <a:uFillTx/>
                <a:latin typeface="Arial" pitchFamily="34" charset="0"/>
                <a:ea typeface="MS Gothic" panose="020B0609070205080204" pitchFamily="49" charset="-128"/>
                <a:cs typeface="Arial" pitchFamily="34" charset="0"/>
              </a:rPr>
              <a:t>حياة</a:t>
            </a:r>
            <a:r>
              <a:rPr kumimoji="0" lang="ar-JO" altLang="en-US" sz="2400" b="1" i="0"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itchFamily="34" charset="0"/>
                <a:ea typeface="MS Gothic" panose="020B0609070205080204" pitchFamily="49" charset="-128"/>
                <a:cs typeface="Arial" pitchFamily="34" charset="0"/>
              </a:rPr>
              <a:t> (11: 25)</a:t>
            </a:r>
            <a:endParaRPr kumimoji="0" lang="en-US" altLang="en-US" sz="2400" b="1" i="0"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itchFamily="34" charset="0"/>
              <a:ea typeface="MS Gothic" panose="020B0609070205080204" pitchFamily="49" charset="-128"/>
              <a:cs typeface="Arial" pitchFamily="34" charset="0"/>
            </a:endParaRPr>
          </a:p>
          <a:p>
            <a:pPr marL="514350" marR="0" lvl="0" indent="-514350" algn="r" defTabSz="914400" rtl="0" eaLnBrk="1" fontAlgn="base" latinLnBrk="0" hangingPunct="1">
              <a:lnSpc>
                <a:spcPct val="100000"/>
              </a:lnSpc>
              <a:spcBef>
                <a:spcPct val="0"/>
              </a:spcBef>
              <a:spcAft>
                <a:spcPct val="0"/>
              </a:spcAft>
              <a:buClrTx/>
              <a:buSzTx/>
              <a:buFontTx/>
              <a:buNone/>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ar-JO" altLang="en-US" sz="2400" b="1" i="0"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itchFamily="34" charset="0"/>
                <a:ea typeface="MS Gothic" panose="020B0609070205080204" pitchFamily="49" charset="-128"/>
                <a:cs typeface="Arial" pitchFamily="34" charset="0"/>
              </a:rPr>
              <a:t>9. أنا هو ال</a:t>
            </a:r>
            <a:r>
              <a:rPr kumimoji="0" lang="ar-JO" altLang="en-US" sz="2400" b="1" i="0" u="none" strike="noStrike" kern="1200" cap="none" spc="0" normalizeH="0" baseline="0" noProof="0" dirty="0">
                <a:ln>
                  <a:noFill/>
                </a:ln>
                <a:solidFill>
                  <a:srgbClr val="FFFFFF"/>
                </a:solidFill>
                <a:effectLst>
                  <a:outerShdw blurRad="38100" dist="38100" dir="2700000" algn="tl">
                    <a:srgbClr val="C0C0C0"/>
                  </a:outerShdw>
                </a:effectLst>
                <a:uLnTx/>
                <a:uFillTx/>
                <a:latin typeface="Arial" pitchFamily="34" charset="0"/>
                <a:ea typeface="MS Gothic" panose="020B0609070205080204" pitchFamily="49" charset="-128"/>
                <a:cs typeface="Arial" pitchFamily="34" charset="0"/>
              </a:rPr>
              <a:t>طريق</a:t>
            </a:r>
            <a:r>
              <a:rPr kumimoji="0" lang="ar-JO" altLang="en-US" sz="2400" b="1" i="0"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itchFamily="34" charset="0"/>
                <a:ea typeface="MS Gothic" panose="020B0609070205080204" pitchFamily="49" charset="-128"/>
                <a:cs typeface="Arial" pitchFamily="34" charset="0"/>
              </a:rPr>
              <a:t> و ال</a:t>
            </a:r>
            <a:r>
              <a:rPr kumimoji="0" lang="ar-JO" altLang="en-US" sz="2400" b="1" i="0" u="none" strike="noStrike" kern="1200" cap="none" spc="0" normalizeH="0" baseline="0" noProof="0" dirty="0">
                <a:ln>
                  <a:noFill/>
                </a:ln>
                <a:solidFill>
                  <a:srgbClr val="FFFFFF"/>
                </a:solidFill>
                <a:effectLst>
                  <a:outerShdw blurRad="38100" dist="38100" dir="2700000" algn="tl">
                    <a:srgbClr val="C0C0C0"/>
                  </a:outerShdw>
                </a:effectLst>
                <a:uLnTx/>
                <a:uFillTx/>
                <a:latin typeface="Arial" pitchFamily="34" charset="0"/>
                <a:ea typeface="MS Gothic" panose="020B0609070205080204" pitchFamily="49" charset="-128"/>
                <a:cs typeface="Arial" pitchFamily="34" charset="0"/>
              </a:rPr>
              <a:t>حق</a:t>
            </a:r>
            <a:r>
              <a:rPr kumimoji="0" lang="ar-JO" altLang="en-US" sz="2400" b="1" i="0"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itchFamily="34" charset="0"/>
                <a:ea typeface="MS Gothic" panose="020B0609070205080204" pitchFamily="49" charset="-128"/>
                <a:cs typeface="Arial" pitchFamily="34" charset="0"/>
              </a:rPr>
              <a:t> و ال</a:t>
            </a:r>
            <a:r>
              <a:rPr kumimoji="0" lang="ar-JO" altLang="en-US" sz="2400" b="1" i="0" u="none" strike="noStrike" kern="1200" cap="none" spc="0" normalizeH="0" baseline="0" noProof="0" dirty="0">
                <a:ln>
                  <a:noFill/>
                </a:ln>
                <a:solidFill>
                  <a:srgbClr val="FFFFFF"/>
                </a:solidFill>
                <a:effectLst>
                  <a:outerShdw blurRad="38100" dist="38100" dir="2700000" algn="tl">
                    <a:srgbClr val="C0C0C0"/>
                  </a:outerShdw>
                </a:effectLst>
                <a:uLnTx/>
                <a:uFillTx/>
                <a:latin typeface="Arial" pitchFamily="34" charset="0"/>
                <a:ea typeface="MS Gothic" panose="020B0609070205080204" pitchFamily="49" charset="-128"/>
                <a:cs typeface="Arial" pitchFamily="34" charset="0"/>
              </a:rPr>
              <a:t>حياة</a:t>
            </a:r>
            <a:r>
              <a:rPr kumimoji="0" lang="ar-JO" altLang="en-US" sz="2400" b="1" i="0"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itchFamily="34" charset="0"/>
                <a:ea typeface="MS Gothic" panose="020B0609070205080204" pitchFamily="49" charset="-128"/>
                <a:cs typeface="Arial" pitchFamily="34" charset="0"/>
              </a:rPr>
              <a:t> (14: 6)</a:t>
            </a:r>
            <a:endParaRPr kumimoji="0" lang="en-US" altLang="en-US" sz="2400" b="1" i="0"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itchFamily="34" charset="0"/>
              <a:ea typeface="MS Gothic" panose="020B0609070205080204" pitchFamily="49" charset="-128"/>
              <a:cs typeface="Arial" pitchFamily="34" charset="0"/>
            </a:endParaRPr>
          </a:p>
          <a:p>
            <a:pPr marL="514350" marR="0" lvl="0" indent="-514350" algn="r" defTabSz="914400" rtl="0" eaLnBrk="1" fontAlgn="base" latinLnBrk="0" hangingPunct="1">
              <a:lnSpc>
                <a:spcPct val="100000"/>
              </a:lnSpc>
              <a:spcBef>
                <a:spcPct val="0"/>
              </a:spcBef>
              <a:spcAft>
                <a:spcPct val="0"/>
              </a:spcAft>
              <a:buClrTx/>
              <a:buSzTx/>
              <a:buFontTx/>
              <a:buNone/>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ar-JO" altLang="en-US" sz="2400" b="1" i="0"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itchFamily="34" charset="0"/>
                <a:ea typeface="MS Gothic" panose="020B0609070205080204" pitchFamily="49" charset="-128"/>
                <a:cs typeface="Arial" pitchFamily="34" charset="0"/>
              </a:rPr>
              <a:t>10. أنا </a:t>
            </a:r>
            <a:r>
              <a:rPr kumimoji="0" lang="ar-JO" altLang="en-US" sz="2400" b="1" i="0" u="none" strike="noStrike" kern="1200" cap="none" spc="0" normalizeH="0" baseline="0" noProof="0" dirty="0">
                <a:ln>
                  <a:noFill/>
                </a:ln>
                <a:solidFill>
                  <a:srgbClr val="FFFFFF"/>
                </a:solidFill>
                <a:effectLst>
                  <a:outerShdw blurRad="38100" dist="38100" dir="2700000" algn="tl">
                    <a:srgbClr val="C0C0C0"/>
                  </a:outerShdw>
                </a:effectLst>
                <a:uLnTx/>
                <a:uFillTx/>
                <a:latin typeface="Arial" pitchFamily="34" charset="0"/>
                <a:ea typeface="MS Gothic" panose="020B0609070205080204" pitchFamily="49" charset="-128"/>
                <a:cs typeface="Arial" pitchFamily="34" charset="0"/>
              </a:rPr>
              <a:t>الكرمة الحقيقية </a:t>
            </a:r>
            <a:r>
              <a:rPr kumimoji="0" lang="ar-JO" altLang="en-US" sz="2400" b="1" i="0"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itchFamily="34" charset="0"/>
                <a:ea typeface="MS Gothic" panose="020B0609070205080204" pitchFamily="49" charset="-128"/>
                <a:cs typeface="Arial" pitchFamily="34" charset="0"/>
              </a:rPr>
              <a:t>(15: 1)</a:t>
            </a:r>
            <a:endParaRPr kumimoji="0" lang="en-US" altLang="en-US" sz="2400" b="1" i="0"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itchFamily="34" charset="0"/>
              <a:ea typeface="MS Gothic" panose="020B0609070205080204" pitchFamily="49" charset="-128"/>
              <a:cs typeface="Arial" pitchFamily="34" charset="0"/>
            </a:endParaRPr>
          </a:p>
        </p:txBody>
      </p:sp>
    </p:spTree>
    <p:extLst>
      <p:ext uri="{BB962C8B-B14F-4D97-AF65-F5344CB8AC3E}">
        <p14:creationId xmlns:p14="http://schemas.microsoft.com/office/powerpoint/2010/main" val="12715737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3243">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3243">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23243">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3243">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23243">
                                            <p:txEl>
                                              <p:pRg st="4" end="4"/>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23243">
                                            <p:txEl>
                                              <p:pRg st="5" end="5"/>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23243">
                                            <p:txEl>
                                              <p:pRg st="6" end="6"/>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23243">
                                            <p:txEl>
                                              <p:pRg st="7" end="7"/>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23243">
                                            <p:txEl>
                                              <p:pRg st="8" end="8"/>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2324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2324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954" name="Picture 2">
            <a:extLst>
              <a:ext uri="{FF2B5EF4-FFF2-40B4-BE49-F238E27FC236}">
                <a16:creationId xmlns:a16="http://schemas.microsoft.com/office/drawing/2014/main" id="{008376C5-F4F3-134E-8B7B-A73719DD9B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96"/>
          <a:stretch/>
        </p:blipFill>
        <p:spPr bwMode="auto">
          <a:xfrm>
            <a:off x="0" y="-29469"/>
            <a:ext cx="9148936"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987824" y="29469"/>
            <a:ext cx="6156176" cy="3543547"/>
          </a:xfrm>
          <a:effectLst>
            <a:outerShdw blurRad="63500" dist="35921" dir="2700000" algn="ctr" rotWithShape="0">
              <a:schemeClr val="tx2">
                <a:alpha val="74998"/>
              </a:schemeClr>
            </a:outerShdw>
          </a:effectLst>
        </p:spPr>
        <p:txBody>
          <a:bodyPr anchor="t"/>
          <a:lstStyle/>
          <a:p>
            <a:pPr marL="850900" indent="-842963" algn="l">
              <a:defRPr/>
            </a:pPr>
            <a:r>
              <a:rPr lang="ar-JO" sz="4800" b="1" kern="1200" dirty="0">
                <a:solidFill>
                  <a:srgbClr val="FFFFFF"/>
                </a:solidFill>
                <a:effectLst>
                  <a:glow rad="177800">
                    <a:srgbClr val="000000"/>
                  </a:glow>
                </a:effectLst>
                <a:latin typeface="Arial" charset="0"/>
                <a:ea typeface="ＭＳ Ｐゴシック" charset="0"/>
                <a:cs typeface="Arial" charset="0"/>
              </a:rPr>
              <a:t>١. استجابات الحياة الأبدية في يسوع بشكل متباين .</a:t>
            </a:r>
            <a:endParaRPr lang="en-US" sz="4800" b="1" kern="1200" dirty="0">
              <a:solidFill>
                <a:srgbClr val="FFFFFF"/>
              </a:solidFill>
              <a:effectLst>
                <a:glow rad="177800">
                  <a:srgbClr val="000000"/>
                </a:glow>
              </a:effectLst>
              <a:latin typeface="Arial" charset="0"/>
              <a:ea typeface="ＭＳ Ｐゴシック" charset="0"/>
              <a:cs typeface="Arial" charset="0"/>
            </a:endParaRPr>
          </a:p>
        </p:txBody>
      </p:sp>
      <p:sp>
        <p:nvSpPr>
          <p:cNvPr id="4" name="Rectangle 2">
            <a:extLst>
              <a:ext uri="{FF2B5EF4-FFF2-40B4-BE49-F238E27FC236}">
                <a16:creationId xmlns:a16="http://schemas.microsoft.com/office/drawing/2014/main" id="{FE97D79C-DE44-834E-B5EC-11E22652C92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يوحنا ١ – ١٧ </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5060475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6" name="Picture 2">
            <a:extLst>
              <a:ext uri="{FF2B5EF4-FFF2-40B4-BE49-F238E27FC236}">
                <a16:creationId xmlns:a16="http://schemas.microsoft.com/office/drawing/2014/main" id="{4A0C1EFD-347D-4241-83D0-2423B9E95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4864"/>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23528" y="49784"/>
            <a:ext cx="8467694" cy="2443112"/>
          </a:xfrm>
          <a:effectLst>
            <a:outerShdw blurRad="63500" dist="35921" dir="2700000" algn="ctr" rotWithShape="0">
              <a:schemeClr val="tx2">
                <a:alpha val="74998"/>
              </a:schemeClr>
            </a:outerShdw>
          </a:effectLst>
        </p:spPr>
        <p:txBody>
          <a:bodyPr anchor="t"/>
          <a:lstStyle/>
          <a:p>
            <a:pPr marL="757238" indent="-757238" algn="r">
              <a:defRPr/>
            </a:pPr>
            <a:r>
              <a:rPr lang="ar-JO" sz="4800" b="1" kern="1200" dirty="0">
                <a:solidFill>
                  <a:srgbClr val="FFFFFF"/>
                </a:solidFill>
                <a:effectLst>
                  <a:glow rad="177800">
                    <a:srgbClr val="000000"/>
                  </a:glow>
                </a:effectLst>
                <a:latin typeface="Arial" charset="0"/>
                <a:ea typeface="ＭＳ Ｐゴシック" charset="0"/>
                <a:cs typeface="Arial" charset="0"/>
              </a:rPr>
              <a:t>٢. تأتي الحياة الأبدية من خلال الإيمان بأن يسوع مات وقام من أجلك .</a:t>
            </a:r>
            <a:endParaRPr lang="en-US" sz="4800" b="1" kern="1200" dirty="0">
              <a:solidFill>
                <a:srgbClr val="FFFFFF"/>
              </a:solidFill>
              <a:effectLst>
                <a:glow rad="177800">
                  <a:srgbClr val="000000"/>
                </a:glow>
              </a:effectLst>
              <a:latin typeface="Arial" charset="0"/>
              <a:ea typeface="ＭＳ Ｐゴシック" charset="0"/>
              <a:cs typeface="Arial" charset="0"/>
            </a:endParaRPr>
          </a:p>
        </p:txBody>
      </p:sp>
      <p:sp>
        <p:nvSpPr>
          <p:cNvPr id="4" name="Rectangle 2">
            <a:extLst>
              <a:ext uri="{FF2B5EF4-FFF2-40B4-BE49-F238E27FC236}">
                <a16:creationId xmlns:a16="http://schemas.microsoft.com/office/drawing/2014/main" id="{6DB76CCF-72D8-6D4C-B4F6-53037CB7726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يوحنا ١۸ - ٢١</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3358305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قال يوحنا أن الحياة الأبدية</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تأتي من خلال الثقة بيسوع</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الذي هو الله المتجسد</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(1: 1- 18).</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5505330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0993" tIns="45499" rIns="90993" bIns="45499"/>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60"/>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1 </a:t>
            </a:r>
          </a:p>
        </p:txBody>
      </p:sp>
    </p:spTree>
    <p:extLst>
      <p:ext uri="{BB962C8B-B14F-4D97-AF65-F5344CB8AC3E}">
        <p14:creationId xmlns:p14="http://schemas.microsoft.com/office/powerpoint/2010/main" val="13134284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F25CF84-F363-3848-B04C-59E7265C08A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0405" y="571500"/>
            <a:ext cx="8885603" cy="4979640"/>
          </a:xfrm>
          <a:prstGeom prst="rect">
            <a:avLst/>
          </a:prstGeom>
          <a:noFill/>
          <a:extLst>
            <a:ext uri="{909E8E84-426E-40DD-AFC4-6F175D3DCCD1}">
              <a14:hiddenFill xmlns:a14="http://schemas.microsoft.com/office/drawing/2010/main">
                <a:solidFill>
                  <a:srgbClr val="FFFFFF"/>
                </a:solidFill>
              </a14:hiddenFill>
            </a:ext>
          </a:extLst>
        </p:spPr>
      </p:pic>
      <p:sp>
        <p:nvSpPr>
          <p:cNvPr id="558083" name="Rectangle 3"/>
          <p:cNvSpPr>
            <a:spLocks noGrp="1" noChangeArrowheads="1"/>
          </p:cNvSpPr>
          <p:nvPr>
            <p:ph type="title"/>
          </p:nvPr>
        </p:nvSpPr>
        <p:spPr>
          <a:xfrm>
            <a:off x="-7992" y="0"/>
            <a:ext cx="9144000" cy="1143000"/>
          </a:xfrm>
        </p:spPr>
        <p:txBody>
          <a:bodyPr/>
          <a:lstStyle/>
          <a:p>
            <a:pPr eaLnBrk="1" hangingPunct="1">
              <a:defRPr/>
            </a:pPr>
            <a:r>
              <a:rPr lang="ar-JO" b="1" i="1" dirty="0">
                <a:latin typeface="Arial" panose="020B0604020202020204" pitchFamily="34" charset="0"/>
                <a:ea typeface="ＭＳ Ｐゴシック" charset="0"/>
                <a:cs typeface="Arial" panose="020B0604020202020204" pitchFamily="34" charset="0"/>
              </a:rPr>
              <a:t>يسوع هو الله دائماً</a:t>
            </a:r>
            <a:endParaRPr lang="en-US" dirty="0">
              <a:latin typeface="Arial" panose="020B0604020202020204" pitchFamily="34" charset="0"/>
              <a:ea typeface="ＭＳ Ｐゴシック" charset="0"/>
              <a:cs typeface="Arial" panose="020B0604020202020204" pitchFamily="34" charset="0"/>
            </a:endParaRPr>
          </a:p>
        </p:txBody>
      </p:sp>
      <p:sp>
        <p:nvSpPr>
          <p:cNvPr id="558084" name="Rectangle 4"/>
          <p:cNvSpPr>
            <a:spLocks noGrp="1" noChangeArrowheads="1"/>
          </p:cNvSpPr>
          <p:nvPr>
            <p:ph idx="1"/>
          </p:nvPr>
        </p:nvSpPr>
        <p:spPr>
          <a:xfrm>
            <a:off x="1547664" y="2632730"/>
            <a:ext cx="7467600" cy="4191000"/>
          </a:xfrm>
        </p:spPr>
        <p:txBody>
          <a:bodyPr/>
          <a:lstStyle/>
          <a:p>
            <a:pPr marL="0" indent="0" algn="r" eaLnBrk="1" hangingPunct="1">
              <a:buFontTx/>
              <a:buNone/>
              <a:defRPr/>
            </a:pPr>
            <a:r>
              <a:rPr lang="ar-JO" sz="3600" b="1" dirty="0">
                <a:latin typeface="Arial" panose="020B0604020202020204" pitchFamily="34" charset="0"/>
                <a:ea typeface="ＭＳ Ｐゴシック" charset="0"/>
                <a:cs typeface="Arial" panose="020B0604020202020204" pitchFamily="34" charset="0"/>
              </a:rPr>
              <a:t>في البدء كان الكلمة</a:t>
            </a:r>
          </a:p>
          <a:p>
            <a:pPr marL="0" indent="0" algn="r" eaLnBrk="1" hangingPunct="1">
              <a:buFontTx/>
              <a:buNone/>
              <a:defRPr/>
            </a:pPr>
            <a:r>
              <a:rPr lang="ar-JO" sz="3600" b="1" dirty="0">
                <a:latin typeface="Arial" panose="020B0604020202020204" pitchFamily="34" charset="0"/>
                <a:ea typeface="ＭＳ Ｐゴシック" charset="0"/>
                <a:cs typeface="Arial" panose="020B0604020202020204" pitchFamily="34" charset="0"/>
              </a:rPr>
              <a:t>و الكلمة كان عند الله</a:t>
            </a:r>
          </a:p>
          <a:p>
            <a:pPr marL="0" indent="0" algn="r" eaLnBrk="1" hangingPunct="1">
              <a:buFontTx/>
              <a:buNone/>
              <a:defRPr/>
            </a:pPr>
            <a:r>
              <a:rPr lang="ar-JO" sz="3600" b="1" dirty="0">
                <a:latin typeface="Arial" panose="020B0604020202020204" pitchFamily="34" charset="0"/>
                <a:ea typeface="ＭＳ Ｐゴシック" charset="0"/>
                <a:cs typeface="Arial" panose="020B0604020202020204" pitchFamily="34" charset="0"/>
              </a:rPr>
              <a:t>و كان الكلمة الله</a:t>
            </a:r>
            <a:r>
              <a:rPr lang="en-US" sz="3600" b="1" dirty="0">
                <a:latin typeface="Arial" panose="020B0604020202020204" pitchFamily="34" charset="0"/>
                <a:ea typeface="ＭＳ Ｐゴシック" charset="0"/>
                <a:cs typeface="Arial" panose="020B0604020202020204" pitchFamily="34" charset="0"/>
              </a:rPr>
              <a:t> </a:t>
            </a:r>
          </a:p>
          <a:p>
            <a:pPr marL="0" indent="0" algn="r" eaLnBrk="1" hangingPunct="1">
              <a:buFontTx/>
              <a:buNone/>
              <a:defRPr/>
            </a:pPr>
            <a:endParaRPr lang="en-US" sz="3600" b="1" dirty="0">
              <a:latin typeface="Tahoma" charset="0"/>
              <a:ea typeface="ＭＳ Ｐゴシック" charset="0"/>
              <a:cs typeface="ＭＳ Ｐゴシック" charset="0"/>
            </a:endParaRPr>
          </a:p>
          <a:p>
            <a:pPr marL="0" indent="0" algn="r" eaLnBrk="1" hangingPunct="1">
              <a:buFontTx/>
              <a:buNone/>
              <a:defRPr/>
            </a:pPr>
            <a:r>
              <a:rPr lang="en-US" sz="3600" b="1" dirty="0">
                <a:latin typeface="Arial" panose="020B0604020202020204" pitchFamily="34" charset="0"/>
                <a:ea typeface="ＭＳ Ｐゴシック" charset="0"/>
                <a:cs typeface="Arial" panose="020B0604020202020204" pitchFamily="34" charset="0"/>
              </a:rPr>
              <a:t>(</a:t>
            </a:r>
            <a:r>
              <a:rPr lang="ar-SA" sz="3600" b="1" dirty="0">
                <a:latin typeface="Arial" panose="020B0604020202020204" pitchFamily="34" charset="0"/>
                <a:ea typeface="ＭＳ Ｐゴシック" charset="0"/>
                <a:cs typeface="Arial" panose="020B0604020202020204" pitchFamily="34" charset="0"/>
              </a:rPr>
              <a:t>يوحنا</a:t>
            </a:r>
            <a:r>
              <a:rPr lang="ar-JO" sz="3600" b="1" dirty="0">
                <a:latin typeface="Arial" panose="020B0604020202020204" pitchFamily="34" charset="0"/>
                <a:ea typeface="ＭＳ Ｐゴシック" charset="0"/>
                <a:cs typeface="Arial" panose="020B0604020202020204" pitchFamily="34" charset="0"/>
              </a:rPr>
              <a:t> 1: 1</a:t>
            </a:r>
            <a:r>
              <a:rPr lang="en-US" sz="3600" b="1" dirty="0">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37113850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58083"/>
                                        </p:tgtEl>
                                        <p:attrNameLst>
                                          <p:attrName>style.visibility</p:attrName>
                                        </p:attrNameLst>
                                      </p:cBhvr>
                                      <p:to>
                                        <p:strVal val="visible"/>
                                      </p:to>
                                    </p:set>
                                    <p:animEffect transition="in" filter="fade">
                                      <p:cBhvr>
                                        <p:cTn id="7" dur="500"/>
                                        <p:tgtEl>
                                          <p:spTgt spid="558083"/>
                                        </p:tgtEl>
                                      </p:cBhvr>
                                    </p:animEffect>
                                  </p:childTnLst>
                                </p:cTn>
                              </p:par>
                            </p:childTnLst>
                          </p:cTn>
                        </p:par>
                        <p:par>
                          <p:cTn id="8" fill="hold">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558084">
                                            <p:txEl>
                                              <p:pRg st="0" end="0"/>
                                            </p:txEl>
                                          </p:spTgt>
                                        </p:tgtEl>
                                        <p:attrNameLst>
                                          <p:attrName>style.visibility</p:attrName>
                                        </p:attrNameLst>
                                      </p:cBhvr>
                                      <p:to>
                                        <p:strVal val="visible"/>
                                      </p:to>
                                    </p:set>
                                    <p:animEffect transition="in" filter="fade">
                                      <p:cBhvr>
                                        <p:cTn id="11" dur="500"/>
                                        <p:tgtEl>
                                          <p:spTgt spid="558084">
                                            <p:txEl>
                                              <p:pRg st="0" end="0"/>
                                            </p:txEl>
                                          </p:spTgt>
                                        </p:tgtEl>
                                      </p:cBhvr>
                                    </p:animEffect>
                                  </p:childTnLst>
                                </p:cTn>
                              </p:par>
                            </p:childTnLst>
                          </p:cTn>
                        </p:par>
                        <p:par>
                          <p:cTn id="12" fill="hold">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558084">
                                            <p:txEl>
                                              <p:pRg st="1" end="1"/>
                                            </p:txEl>
                                          </p:spTgt>
                                        </p:tgtEl>
                                        <p:attrNameLst>
                                          <p:attrName>style.visibility</p:attrName>
                                        </p:attrNameLst>
                                      </p:cBhvr>
                                      <p:to>
                                        <p:strVal val="visible"/>
                                      </p:to>
                                    </p:set>
                                    <p:animEffect transition="in" filter="fade">
                                      <p:cBhvr>
                                        <p:cTn id="15" dur="500"/>
                                        <p:tgtEl>
                                          <p:spTgt spid="558084">
                                            <p:txEl>
                                              <p:pRg st="1" end="1"/>
                                            </p:txEl>
                                          </p:spTgt>
                                        </p:tgtEl>
                                      </p:cBhvr>
                                    </p:animEffect>
                                  </p:childTnLst>
                                </p:cTn>
                              </p:par>
                            </p:childTnLst>
                          </p:cTn>
                        </p:par>
                        <p:par>
                          <p:cTn id="16" fill="hold">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558084">
                                            <p:txEl>
                                              <p:pRg st="2" end="2"/>
                                            </p:txEl>
                                          </p:spTgt>
                                        </p:tgtEl>
                                        <p:attrNameLst>
                                          <p:attrName>style.visibility</p:attrName>
                                        </p:attrNameLst>
                                      </p:cBhvr>
                                      <p:to>
                                        <p:strVal val="visible"/>
                                      </p:to>
                                    </p:set>
                                    <p:animEffect transition="in" filter="fade">
                                      <p:cBhvr>
                                        <p:cTn id="19" dur="500"/>
                                        <p:tgtEl>
                                          <p:spTgt spid="558084">
                                            <p:txEl>
                                              <p:pRg st="2" end="2"/>
                                            </p:txEl>
                                          </p:spTgt>
                                        </p:tgtEl>
                                      </p:cBhvr>
                                    </p:animEffect>
                                  </p:childTnLst>
                                </p:cTn>
                              </p:par>
                            </p:childTnLst>
                          </p:cTn>
                        </p:par>
                        <p:par>
                          <p:cTn id="20" fill="hold" nodeType="afterGroup">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558084">
                                            <p:txEl>
                                              <p:pRg st="4" end="4"/>
                                            </p:txEl>
                                          </p:spTgt>
                                        </p:tgtEl>
                                        <p:attrNameLst>
                                          <p:attrName>style.visibility</p:attrName>
                                        </p:attrNameLst>
                                      </p:cBhvr>
                                      <p:to>
                                        <p:strVal val="visible"/>
                                      </p:to>
                                    </p:set>
                                    <p:animEffect transition="in" filter="fade">
                                      <p:cBhvr>
                                        <p:cTn id="23" dur="500"/>
                                        <p:tgtEl>
                                          <p:spTgt spid="55808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83" grpId="0" autoUpdateAnimBg="0"/>
      <p:bldP spid="558084" grpId="0" build="p" autoUpdateAnimBg="0" advAuto="100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026"/>
          <p:cNvSpPr>
            <a:spLocks noGrp="1" noChangeArrowheads="1"/>
          </p:cNvSpPr>
          <p:nvPr>
            <p:ph type="title"/>
          </p:nvPr>
        </p:nvSpPr>
        <p:spPr>
          <a:xfrm>
            <a:off x="457200" y="152400"/>
            <a:ext cx="8229600" cy="941388"/>
          </a:xfrm>
          <a:effectLst>
            <a:outerShdw blurRad="63500" dist="107763" dir="2700000" algn="ctr" rotWithShape="0">
              <a:srgbClr val="000000">
                <a:alpha val="74997"/>
              </a:srgbClr>
            </a:outerShdw>
          </a:effectLst>
        </p:spPr>
        <p:txBody>
          <a:bodyPr/>
          <a:lstStyle/>
          <a:p>
            <a:pPr eaLnBrk="1" hangingPunct="1">
              <a:defRPr/>
            </a:pPr>
            <a:r>
              <a:rPr lang="ar-JO" b="1" i="1" u="sng" dirty="0">
                <a:latin typeface="Arial" panose="020B0604020202020204" pitchFamily="34" charset="0"/>
                <a:ea typeface="ＭＳ Ｐゴシック" charset="0"/>
                <a:cs typeface="Arial" panose="020B0604020202020204" pitchFamily="34" charset="0"/>
              </a:rPr>
              <a:t>صار الله إنسانًا في يسوع</a:t>
            </a:r>
            <a:endParaRPr lang="en-US" dirty="0">
              <a:latin typeface="Arial" panose="020B0604020202020204" pitchFamily="34" charset="0"/>
              <a:ea typeface="ＭＳ Ｐゴシック" charset="0"/>
              <a:cs typeface="Arial" panose="020B0604020202020204" pitchFamily="34" charset="0"/>
            </a:endParaRPr>
          </a:p>
        </p:txBody>
      </p:sp>
      <p:pic>
        <p:nvPicPr>
          <p:cNvPr id="479234" name="Picture 1028" descr="jesuswashesf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499" y="3570288"/>
            <a:ext cx="6007100" cy="336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9" name="Rectangle 1027"/>
          <p:cNvSpPr>
            <a:spLocks noChangeArrowheads="1"/>
          </p:cNvSpPr>
          <p:nvPr/>
        </p:nvSpPr>
        <p:spPr bwMode="auto">
          <a:xfrm>
            <a:off x="0" y="1143000"/>
            <a:ext cx="8610600" cy="2133600"/>
          </a:xfrm>
          <a:prstGeom prst="rect">
            <a:avLst/>
          </a:prstGeom>
          <a:noFill/>
          <a:ln w="9525">
            <a:noFill/>
            <a:miter lim="800000"/>
            <a:headEnd/>
            <a:tailEnd/>
          </a:ln>
          <a:effectLst>
            <a:outerShdw blurRad="63500" dist="89803" dir="2700000" algn="ctr" rotWithShape="0">
              <a:srgbClr val="000000">
                <a:alpha val="74997"/>
              </a:srgbClr>
            </a:outerShdw>
          </a:effectLst>
        </p:spPr>
        <p:txBody>
          <a:bodyPr lIns="90993" tIns="45499" rIns="90993" bIns="45499"/>
          <a:lstStyle/>
          <a:p>
            <a:pPr marL="396550" indent="-396550" algn="r" rtl="1">
              <a:lnSpc>
                <a:spcPct val="90000"/>
              </a:lnSpc>
              <a:spcBef>
                <a:spcPct val="20000"/>
              </a:spcBef>
              <a:buClr>
                <a:schemeClr val="hlink"/>
              </a:buClr>
              <a:buSzPct val="90000"/>
              <a:buBlip>
                <a:blip r:embed="rId4"/>
              </a:buBlip>
              <a:defRPr/>
            </a:pPr>
            <a:r>
              <a:rPr lang="ar-SA" altLang="ja-JP" sz="3200" b="1" dirty="0">
                <a:effectLst>
                  <a:outerShdw blurRad="38100" dist="38100" dir="2700000" algn="tl">
                    <a:srgbClr val="000000"/>
                  </a:outerShdw>
                </a:effectLst>
                <a:latin typeface="Arial" panose="020B0604020202020204" pitchFamily="34" charset="0"/>
                <a:cs typeface="Arial" panose="020B0604020202020204" pitchFamily="34" charset="0"/>
              </a:rPr>
              <a:t> وَٱلْكَلِمَةُ صَارَ جَسَدًا وَحَلَّ بَيْنَنَا،</a:t>
            </a:r>
            <a:endParaRPr lang="ar-JO" altLang="ja-JP"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a:lnSpc>
                <a:spcPct val="90000"/>
              </a:lnSpc>
              <a:spcBef>
                <a:spcPct val="20000"/>
              </a:spcBef>
              <a:buClr>
                <a:schemeClr val="hlink"/>
              </a:buClr>
              <a:buSzPct val="90000"/>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     </a:t>
            </a:r>
            <a:r>
              <a:rPr lang="ar-SA" sz="3200" b="1" dirty="0">
                <a:effectLst>
                  <a:outerShdw blurRad="38100" dist="38100" dir="2700000" algn="tl">
                    <a:srgbClr val="000000"/>
                  </a:outerShdw>
                </a:effectLst>
                <a:latin typeface="Arial" panose="020B0604020202020204" pitchFamily="34" charset="0"/>
                <a:cs typeface="Arial" panose="020B0604020202020204" pitchFamily="34" charset="0"/>
              </a:rPr>
              <a:t>وَرَأَيْنَا مَجْدَهُ</a:t>
            </a: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a:t>
            </a:r>
          </a:p>
          <a:p>
            <a:pPr algn="r" rtl="1">
              <a:lnSpc>
                <a:spcPct val="90000"/>
              </a:lnSpc>
              <a:spcBef>
                <a:spcPct val="20000"/>
              </a:spcBef>
              <a:buClr>
                <a:schemeClr val="hlink"/>
              </a:buClr>
              <a:buSzPct val="90000"/>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     مَجْدًا كَمَا لِوَحِيدٍ مِنَ ٱلْآبِ،</a:t>
            </a:r>
          </a:p>
          <a:p>
            <a:pPr algn="r" rtl="1">
              <a:lnSpc>
                <a:spcPct val="90000"/>
              </a:lnSpc>
              <a:spcBef>
                <a:spcPct val="20000"/>
              </a:spcBef>
              <a:buClr>
                <a:schemeClr val="hlink"/>
              </a:buClr>
              <a:buSzPct val="90000"/>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     مَمْلُوءًا نِعْمَةً وَحَقًّا. (يوحنا 1: 14).</a:t>
            </a:r>
          </a:p>
          <a:p>
            <a:pPr algn="r" rtl="1">
              <a:lnSpc>
                <a:spcPct val="90000"/>
              </a:lnSpc>
              <a:spcBef>
                <a:spcPct val="20000"/>
              </a:spcBef>
              <a:buClr>
                <a:schemeClr val="hlink"/>
              </a:buClr>
              <a:buSzPct val="90000"/>
              <a:defRPr/>
            </a:pP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Picture 1">
            <a:extLst>
              <a:ext uri="{FF2B5EF4-FFF2-40B4-BE49-F238E27FC236}">
                <a16:creationId xmlns:a16="http://schemas.microsoft.com/office/drawing/2014/main" id="{BEDD0411-C115-8D62-C0B6-F4C412DB528B}"/>
              </a:ext>
            </a:extLst>
          </p:cNvPr>
          <p:cNvPicPr>
            <a:picLocks noChangeAspect="1"/>
          </p:cNvPicPr>
          <p:nvPr/>
        </p:nvPicPr>
        <p:blipFill>
          <a:blip r:embed="rId3" cstate="print"/>
          <a:stretch>
            <a:fillRect/>
          </a:stretch>
        </p:blipFill>
        <p:spPr>
          <a:xfrm>
            <a:off x="0" y="0"/>
            <a:ext cx="9145117" cy="6859117"/>
          </a:xfrm>
          <a:prstGeom prst="rect">
            <a:avLst/>
          </a:prstGeom>
          <a:ln w="12700">
            <a:miter lim="400000"/>
          </a:ln>
        </p:spPr>
      </p:pic>
      <p:sp>
        <p:nvSpPr>
          <p:cNvPr id="2" name="Title 1">
            <a:extLst>
              <a:ext uri="{FF2B5EF4-FFF2-40B4-BE49-F238E27FC236}">
                <a16:creationId xmlns:a16="http://schemas.microsoft.com/office/drawing/2014/main" id="{A2F65106-C33C-224F-9E97-B86700D25BD3}"/>
              </a:ext>
            </a:extLst>
          </p:cNvPr>
          <p:cNvSpPr>
            <a:spLocks noGrp="1"/>
          </p:cNvSpPr>
          <p:nvPr>
            <p:ph type="title"/>
          </p:nvPr>
        </p:nvSpPr>
        <p:spPr>
          <a:xfrm>
            <a:off x="171450" y="76200"/>
            <a:ext cx="8896350" cy="1143000"/>
          </a:xfrm>
          <a:effectLst/>
        </p:spPr>
        <p:txBody>
          <a:bodyPr/>
          <a:lstStyle/>
          <a:p>
            <a:pPr algn="ctr">
              <a:defRPr/>
            </a:pPr>
            <a:br>
              <a:rPr lang="en-US" b="1" dirty="0">
                <a:effectLst>
                  <a:glow rad="228600">
                    <a:schemeClr val="bg2">
                      <a:alpha val="81000"/>
                    </a:schemeClr>
                  </a:glow>
                </a:effectLst>
                <a:latin typeface="Arial" charset="0"/>
                <a:ea typeface="ＭＳ Ｐゴシック" charset="0"/>
                <a:cs typeface="Arial" charset="0"/>
              </a:rPr>
            </a:br>
            <a:r>
              <a:rPr lang="ar-JO" b="1" dirty="0">
                <a:effectLst>
                  <a:glow rad="228600">
                    <a:schemeClr val="bg2">
                      <a:alpha val="81000"/>
                    </a:schemeClr>
                  </a:glow>
                </a:effectLst>
                <a:latin typeface="Arial" charset="0"/>
                <a:ea typeface="ＭＳ Ｐゴシック" charset="0"/>
                <a:cs typeface="Arial" charset="0"/>
              </a:rPr>
              <a:t>رفض اليهود المسيح </a:t>
            </a:r>
            <a:br>
              <a:rPr lang="ar-JO" b="1" dirty="0">
                <a:effectLst>
                  <a:glow rad="228600">
                    <a:schemeClr val="bg2">
                      <a:alpha val="81000"/>
                    </a:schemeClr>
                  </a:glow>
                </a:effectLst>
                <a:latin typeface="Arial" charset="0"/>
                <a:ea typeface="ＭＳ Ｐゴシック" charset="0"/>
                <a:cs typeface="Arial" charset="0"/>
              </a:rPr>
            </a:br>
            <a:r>
              <a:rPr lang="ar-JO" b="1" dirty="0">
                <a:effectLst>
                  <a:glow rad="228600">
                    <a:schemeClr val="bg2">
                      <a:alpha val="81000"/>
                    </a:schemeClr>
                  </a:glow>
                </a:effectLst>
                <a:latin typeface="Arial" charset="0"/>
                <a:ea typeface="ＭＳ Ｐゴシック" charset="0"/>
                <a:cs typeface="Arial" charset="0"/>
              </a:rPr>
              <a:t>مع أنه كان يهودياً (1: 11)</a:t>
            </a:r>
            <a:endParaRPr lang="en-US" b="1" dirty="0">
              <a:effectLst>
                <a:glow rad="228600">
                  <a:schemeClr val="bg2">
                    <a:alpha val="81000"/>
                  </a:schemeClr>
                </a:glow>
              </a:effectLst>
              <a:latin typeface="Arial" charset="0"/>
              <a:ea typeface="ＭＳ Ｐゴシック" charset="0"/>
              <a:cs typeface="Arial" charset="0"/>
            </a:endParaRPr>
          </a:p>
        </p:txBody>
      </p:sp>
      <p:sp>
        <p:nvSpPr>
          <p:cNvPr id="4" name="Title 1">
            <a:extLst>
              <a:ext uri="{FF2B5EF4-FFF2-40B4-BE49-F238E27FC236}">
                <a16:creationId xmlns:a16="http://schemas.microsoft.com/office/drawing/2014/main" id="{A62C1540-578F-EC4C-B17B-3215F6624247}"/>
              </a:ext>
            </a:extLst>
          </p:cNvPr>
          <p:cNvSpPr txBox="1">
            <a:spLocks/>
          </p:cNvSpPr>
          <p:nvPr/>
        </p:nvSpPr>
        <p:spPr bwMode="auto">
          <a:xfrm>
            <a:off x="0" y="4572000"/>
            <a:ext cx="9144000" cy="2209800"/>
          </a:xfrm>
          <a:prstGeom prst="rect">
            <a:avLst/>
          </a:prstGeom>
          <a:noFill/>
          <a:ln w="12700">
            <a:noFill/>
            <a:miter lim="800000"/>
            <a:headEnd/>
            <a:tailEnd/>
          </a:ln>
          <a:effectLst/>
        </p:spPr>
        <p:txBody>
          <a:bodyPr lIns="90487" tIns="44450" rIns="90487" bIns="44450"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3600" b="1" i="1" u="none" strike="noStrike" kern="120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cs typeface="Arial" panose="020B0604020202020204" pitchFamily="34" charset="0"/>
              </a:rPr>
              <a:t>إلى خاصته جاء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1" u="none" strike="noStrike" kern="120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cs typeface="Arial" panose="020B0604020202020204" pitchFamily="34" charset="0"/>
              </a:rPr>
              <a:t>و خاصته لم تقبله</a:t>
            </a:r>
            <a:endParaRPr kumimoji="0" lang="en-US" sz="3600" b="1" i="1" u="none" strike="noStrike" kern="120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81649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3E49C48-D74E-FF47-8D3A-7DE27BAED6E7}"/>
              </a:ext>
            </a:extLst>
          </p:cNvPr>
          <p:cNvSpPr>
            <a:spLocks noChangeArrowheads="1"/>
          </p:cNvSpPr>
          <p:nvPr/>
        </p:nvSpPr>
        <p:spPr bwMode="auto">
          <a:xfrm>
            <a:off x="0" y="0"/>
            <a:ext cx="9144000" cy="6858000"/>
          </a:xfrm>
          <a:prstGeom prst="rect">
            <a:avLst/>
          </a:prstGeom>
          <a:solidFill>
            <a:srgbClr val="00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a:endParaRPr>
          </a:p>
        </p:txBody>
      </p:sp>
      <p:sp>
        <p:nvSpPr>
          <p:cNvPr id="148482" name="Rectangle 2">
            <a:extLst>
              <a:ext uri="{FF2B5EF4-FFF2-40B4-BE49-F238E27FC236}">
                <a16:creationId xmlns:a16="http://schemas.microsoft.com/office/drawing/2014/main" id="{8D8080C5-7104-9E4C-B1EC-C0D0938DEBDA}"/>
              </a:ext>
            </a:extLst>
          </p:cNvPr>
          <p:cNvSpPr>
            <a:spLocks noGrp="1" noChangeArrowheads="1"/>
          </p:cNvSpPr>
          <p:nvPr>
            <p:ph type="title"/>
          </p:nvPr>
        </p:nvSpPr>
        <p:spPr>
          <a:xfrm>
            <a:off x="0" y="304800"/>
            <a:ext cx="4953000" cy="1219200"/>
          </a:xfrm>
          <a:solidFill>
            <a:srgbClr val="000000"/>
          </a:solidFill>
        </p:spPr>
        <p:txBody>
          <a:bodyPr/>
          <a:lstStyle/>
          <a:p>
            <a:pPr algn="ctr" eaLnBrk="1" hangingPunct="1"/>
            <a:r>
              <a:rPr lang="ar-JO" altLang="en-US" sz="3600" b="1" i="1" dirty="0">
                <a:ea typeface="ＭＳ Ｐゴシック" panose="020B0600070205080204" pitchFamily="34" charset="-128"/>
              </a:rPr>
              <a:t>أنت تصير ابناً لله من خلال الإيمان أن يسوع هو الله :</a:t>
            </a:r>
            <a:r>
              <a:rPr lang="en-US" altLang="en-US" sz="3600" b="1" i="1" dirty="0">
                <a:ea typeface="ＭＳ Ｐゴシック" panose="020B0600070205080204" pitchFamily="34" charset="-128"/>
              </a:rPr>
              <a:t> </a:t>
            </a:r>
            <a:endParaRPr lang="en-US" altLang="en-US" sz="3600" b="1" i="1" dirty="0">
              <a:solidFill>
                <a:schemeClr val="bg1"/>
              </a:solidFill>
              <a:ea typeface="ＭＳ Ｐゴシック" panose="020B0600070205080204" pitchFamily="34" charset="-128"/>
            </a:endParaRPr>
          </a:p>
        </p:txBody>
      </p:sp>
      <p:sp>
        <p:nvSpPr>
          <p:cNvPr id="7" name="Rectangle 2">
            <a:extLst>
              <a:ext uri="{FF2B5EF4-FFF2-40B4-BE49-F238E27FC236}">
                <a16:creationId xmlns:a16="http://schemas.microsoft.com/office/drawing/2014/main" id="{7796D3FD-D9CC-894B-ACAF-EDFE75C08191}"/>
              </a:ext>
            </a:extLst>
          </p:cNvPr>
          <p:cNvSpPr txBox="1">
            <a:spLocks noChangeArrowheads="1"/>
          </p:cNvSpPr>
          <p:nvPr/>
        </p:nvSpPr>
        <p:spPr bwMode="auto">
          <a:xfrm>
            <a:off x="228600" y="1600200"/>
            <a:ext cx="4495800" cy="51816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و أما كل الذين </a:t>
            </a:r>
            <a:r>
              <a:rPr kumimoji="0" lang="ar-JO" sz="40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قبلوه</a:t>
            </a: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فأعطاهم سلطاناً أن يصيروا أولاد الله</a:t>
            </a:r>
            <a:b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يوحنا 1: 12</a:t>
            </a: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p>
        </p:txBody>
      </p:sp>
      <p:pic>
        <p:nvPicPr>
          <p:cNvPr id="148484" name="Picture 8" descr="john 1 14 father and baby.jpg">
            <a:extLst>
              <a:ext uri="{FF2B5EF4-FFF2-40B4-BE49-F238E27FC236}">
                <a16:creationId xmlns:a16="http://schemas.microsoft.com/office/drawing/2014/main" id="{1877C102-BBB7-E542-80A8-1AF3DEA062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28600"/>
            <a:ext cx="37338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275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786" name="Picture 2">
            <a:extLst>
              <a:ext uri="{FF2B5EF4-FFF2-40B4-BE49-F238E27FC236}">
                <a16:creationId xmlns:a16="http://schemas.microsoft.com/office/drawing/2014/main" id="{5673A440-C0E7-A449-A0A9-DBEEA22F62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641350"/>
            <a:ext cx="90805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28800"/>
            <a:ext cx="9144000" cy="636464"/>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ينبوع الشباب</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340263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آمن الناس ورفضوا </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إعلان المسيح العلني عن</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نفسه باعتباره الله</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(1: 19- 12: 50). </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5585899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18669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37169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0993" tIns="45499" rIns="90993" bIns="45499"/>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60"/>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2 </a:t>
            </a:r>
          </a:p>
        </p:txBody>
      </p:sp>
    </p:spTree>
    <p:extLst>
      <p:ext uri="{BB962C8B-B14F-4D97-AF65-F5344CB8AC3E}">
        <p14:creationId xmlns:p14="http://schemas.microsoft.com/office/powerpoint/2010/main" val="1361780441"/>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782227"/>
            <a:ext cx="8876128" cy="957989"/>
          </a:xfrm>
          <a:prstGeom prst="rect">
            <a:avLst/>
          </a:prstGeom>
          <a:noFill/>
        </p:spPr>
        <p:txBody>
          <a:bodyPr wrap="square" lIns="91218" tIns="45610" rIns="91218" bIns="45610">
            <a:spAutoFit/>
          </a:bodyPr>
          <a:lstStyle/>
          <a:p>
            <a:pPr marL="0" marR="0" lvl="0" indent="0" algn="ctr" defTabSz="912690" rtl="0" eaLnBrk="1" fontAlgn="base" latinLnBrk="0" hangingPunct="1">
              <a:lnSpc>
                <a:spcPct val="100000"/>
              </a:lnSpc>
              <a:spcBef>
                <a:spcPct val="0"/>
              </a:spcBef>
              <a:spcAft>
                <a:spcPct val="0"/>
              </a:spcAft>
              <a:buClrTx/>
              <a:buSzTx/>
              <a:buFontTx/>
              <a:buNone/>
              <a:tabLst/>
              <a:defRPr/>
            </a:pPr>
            <a:r>
              <a:rPr kumimoji="0" lang="ar-JO" sz="5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العرس في قانا</a:t>
            </a:r>
            <a:endParaRPr kumimoji="0" lang="en-US" sz="5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761811" y="340030"/>
            <a:ext cx="5284995" cy="676615"/>
          </a:xfrm>
          <a:prstGeom prst="rect">
            <a:avLst/>
          </a:prstGeom>
          <a:noFill/>
        </p:spPr>
        <p:txBody>
          <a:bodyPr wrap="square" lIns="91218" tIns="45610" rIns="91218" bIns="45610">
            <a:spAutoFit/>
          </a:bodyPr>
          <a:lstStyle/>
          <a:p>
            <a:pPr marL="0" marR="0" lvl="0" indent="0" algn="r" defTabSz="912690"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يوحنا 2: 1-11</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p:txBody>
      </p:sp>
      <p:grpSp>
        <p:nvGrpSpPr>
          <p:cNvPr id="7" name="Group 6"/>
          <p:cNvGrpSpPr/>
          <p:nvPr/>
        </p:nvGrpSpPr>
        <p:grpSpPr>
          <a:xfrm>
            <a:off x="179512" y="188640"/>
            <a:ext cx="3456896" cy="1592508"/>
            <a:chOff x="5508104" y="620689"/>
            <a:chExt cx="3456896" cy="159250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sp>
          <p:nvSpPr>
            <p:cNvPr id="9" name="TextBox 8"/>
            <p:cNvSpPr txBox="1"/>
            <p:nvPr/>
          </p:nvSpPr>
          <p:spPr>
            <a:xfrm>
              <a:off x="6804248" y="648153"/>
              <a:ext cx="2160752" cy="1565044"/>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Traditional Arabic" panose="02020603050405020304" pitchFamily="18" charset="-78"/>
                  <a:ea typeface="ＭＳ Ｐゴシック" charset="0"/>
                  <a:cs typeface="Traditional Arabic" panose="02020603050405020304" pitchFamily="18" charset="-78"/>
                </a:rPr>
                <a:t>صور </a:t>
              </a:r>
            </a:p>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Traditional Arabic" panose="02020603050405020304" pitchFamily="18" charset="-78"/>
                  <a:ea typeface="ＭＳ Ｐゴシック" charset="0"/>
                  <a:cs typeface="Traditional Arabic" panose="02020603050405020304" pitchFamily="18" charset="-78"/>
                </a:rPr>
                <a:t>كتابية </a:t>
              </a:r>
            </a:p>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Traditional Arabic" panose="02020603050405020304" pitchFamily="18" charset="-78"/>
                  <a:ea typeface="ＭＳ Ｐゴシック" charset="0"/>
                  <a:cs typeface="Traditional Arabic" panose="02020603050405020304" pitchFamily="18" charset="-78"/>
                </a:rPr>
                <a:t>مجانية</a:t>
              </a:r>
              <a:endParaRPr kumimoji="0" lang="en-GB" sz="6000" b="0" i="0" u="none" strike="noStrike" kern="0" cap="none" spc="-250" normalizeH="0" baseline="0" noProof="0" dirty="0">
                <a:ln>
                  <a:noFill/>
                </a:ln>
                <a:solidFill>
                  <a:srgbClr val="00206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spTree>
    <p:extLst>
      <p:ext uri="{BB962C8B-B14F-4D97-AF65-F5344CB8AC3E}">
        <p14:creationId xmlns:p14="http://schemas.microsoft.com/office/powerpoint/2010/main" val="3244459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064364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257282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923255"/>
          </a:xfrm>
          <a:prstGeom prst="rect">
            <a:avLst/>
          </a:prstGeom>
          <a:noFill/>
        </p:spPr>
        <p:txBody>
          <a:bodyPr lIns="91365" tIns="45683" rIns="91365" bIns="45683">
            <a:spAutoFit/>
          </a:bodyPr>
          <a:lstStyle/>
          <a:p>
            <a:pPr marL="0" marR="0" lvl="0" indent="0" algn="r" defTabSz="914085"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تطهير الهيكل</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1360"/>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21: 12-17</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a:t>
            </a: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11: 15-19</a:t>
            </a:r>
            <a:endPar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19: 45-48</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 13-24</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689" y="3833692"/>
            <a:ext cx="4282873" cy="418829"/>
          </a:xfrm>
          <a:prstGeom prst="rect">
            <a:avLst/>
          </a:prstGeom>
          <a:noFill/>
        </p:spPr>
        <p:txBody>
          <a:bodyPr wrap="square" lIns="64258" tIns="32129" rIns="64258" bIns="32129">
            <a:spAutoFit/>
          </a:bodyPr>
          <a:lstStyle/>
          <a:p>
            <a:pPr marL="0" marR="0" lvl="0" indent="0" algn="r" defTabSz="321487" rtl="0" eaLnBrk="0" fontAlgn="base" latinLnBrk="0" hangingPunct="0">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DejaVu Sans"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DejaVu Sans" charset="0"/>
            </a:endParaRPr>
          </a:p>
        </p:txBody>
      </p:sp>
      <p:grpSp>
        <p:nvGrpSpPr>
          <p:cNvPr id="8" name="Group 7"/>
          <p:cNvGrpSpPr/>
          <p:nvPr/>
        </p:nvGrpSpPr>
        <p:grpSpPr>
          <a:xfrm>
            <a:off x="6011648" y="4293097"/>
            <a:ext cx="2660102" cy="1394677"/>
            <a:chOff x="5508104" y="620689"/>
            <a:chExt cx="2660102" cy="1394677"/>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11" name="TextBox 10"/>
            <p:cNvSpPr txBox="1"/>
            <p:nvPr/>
          </p:nvSpPr>
          <p:spPr>
            <a:xfrm>
              <a:off x="6804248" y="648153"/>
              <a:ext cx="1296144" cy="1280672"/>
            </a:xfrm>
            <a:prstGeom prst="rect">
              <a:avLst/>
            </a:prstGeom>
            <a:noFill/>
          </p:spPr>
          <p:txBody>
            <a:bodyPr wrap="square" rtlCol="0">
              <a:spAutoFit/>
            </a:bodyPr>
            <a:lstStyle/>
            <a:p>
              <a:pPr marL="0" marR="0" lvl="0" indent="0" algn="r" defTabSz="914400" eaLnBrk="0" fontAlgn="base" latinLnBrk="0" hangingPunct="0">
                <a:lnSpc>
                  <a:spcPct val="70000"/>
                </a:lnSpc>
                <a:spcBef>
                  <a:spcPct val="0"/>
                </a:spcBef>
                <a:spcAft>
                  <a:spcPct val="0"/>
                </a:spcAft>
                <a:buClrTx/>
                <a:buSzTx/>
                <a:buFontTx/>
                <a:buNone/>
                <a:tabLst/>
                <a:defRPr/>
              </a:pPr>
              <a:r>
                <a:rPr kumimoji="0" lang="ar-JO" altLang="zh-CN" sz="3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3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5576757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68560" y="6028965"/>
            <a:ext cx="4716016"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١٨</a:t>
            </a:r>
          </a:p>
        </p:txBody>
      </p:sp>
      <p:sp>
        <p:nvSpPr>
          <p:cNvPr id="2" name="Rectangle 2">
            <a:extLst>
              <a:ext uri="{FF2B5EF4-FFF2-40B4-BE49-F238E27FC236}">
                <a16:creationId xmlns:a16="http://schemas.microsoft.com/office/drawing/2014/main" id="{C6DD86EA-3A7D-2025-26F8-389763123535}"/>
              </a:ext>
            </a:extLst>
          </p:cNvPr>
          <p:cNvSpPr txBox="1">
            <a:spLocks noChangeArrowheads="1"/>
          </p:cNvSpPr>
          <p:nvPr/>
        </p:nvSpPr>
        <p:spPr bwMode="auto">
          <a:xfrm>
            <a:off x="12323" y="3068960"/>
            <a:ext cx="9144000" cy="119204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فَسَأَلَهُ الْيَهُودُ: «أَيَّةَ آيَةٍ تُرِينَا حَتَّى تَفْعَلَ هَذَا؟» </a:t>
            </a:r>
          </a:p>
        </p:txBody>
      </p:sp>
    </p:spTree>
    <p:extLst>
      <p:ext uri="{BB962C8B-B14F-4D97-AF65-F5344CB8AC3E}">
        <p14:creationId xmlns:p14="http://schemas.microsoft.com/office/powerpoint/2010/main" val="14582574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34068" y="5877272"/>
            <a:ext cx="4464496" cy="10232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١٩</a:t>
            </a:r>
          </a:p>
        </p:txBody>
      </p:sp>
      <p:sp>
        <p:nvSpPr>
          <p:cNvPr id="2" name="Rectangle 2">
            <a:extLst>
              <a:ext uri="{FF2B5EF4-FFF2-40B4-BE49-F238E27FC236}">
                <a16:creationId xmlns:a16="http://schemas.microsoft.com/office/drawing/2014/main" id="{FB7BBD40-7543-8C76-3CA2-1E7C28EA2D9A}"/>
              </a:ext>
            </a:extLst>
          </p:cNvPr>
          <p:cNvSpPr txBox="1">
            <a:spLocks noChangeArrowheads="1"/>
          </p:cNvSpPr>
          <p:nvPr/>
        </p:nvSpPr>
        <p:spPr bwMode="auto">
          <a:xfrm>
            <a:off x="434068" y="404664"/>
            <a:ext cx="4464496" cy="21861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أَجَابَ يَسُوعُ:</a:t>
            </a:r>
            <a:br>
              <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«انْقُضُوا هَذَا الْهَيْكَلَ وَفِي ثلاَثَةِ أَيَّامٍ أُقِيمُهُ». </a:t>
            </a:r>
          </a:p>
        </p:txBody>
      </p:sp>
    </p:spTree>
    <p:extLst>
      <p:ext uri="{BB962C8B-B14F-4D97-AF65-F5344CB8AC3E}">
        <p14:creationId xmlns:p14="http://schemas.microsoft.com/office/powerpoint/2010/main" val="1859443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4" name="Picture 4" descr="Related image">
            <a:extLst>
              <a:ext uri="{FF2B5EF4-FFF2-40B4-BE49-F238E27FC236}">
                <a16:creationId xmlns:a16="http://schemas.microsoft.com/office/drawing/2014/main" id="{379FA2A7-3EB1-8C45-B6A3-D51491A447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72"/>
            <a:ext cx="9160342" cy="615833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28800"/>
            <a:ext cx="9144000" cy="636464"/>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ينبوع الشباب</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241164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0993" tIns="45499" rIns="90993" bIns="45499"/>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60"/>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3 </a:t>
            </a:r>
          </a:p>
        </p:txBody>
      </p:sp>
    </p:spTree>
    <p:extLst>
      <p:ext uri="{BB962C8B-B14F-4D97-AF65-F5344CB8AC3E}">
        <p14:creationId xmlns:p14="http://schemas.microsoft.com/office/powerpoint/2010/main" val="2326672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Baptism Background 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260100" name="Text Box 3"/>
          <p:cNvSpPr txBox="1">
            <a:spLocks noChangeArrowheads="1"/>
          </p:cNvSpPr>
          <p:nvPr/>
        </p:nvSpPr>
        <p:spPr bwMode="auto">
          <a:xfrm>
            <a:off x="7620661" y="16"/>
            <a:ext cx="1440134" cy="52293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152" tIns="45578" rIns="91152" bIns="45578">
            <a:spAutoFit/>
          </a:bodyPr>
          <a:lstStyle>
            <a:defPPr>
              <a:defRPr lang="en-US"/>
            </a:defPPr>
            <a:lvl1pPr algn="r" eaLnBrk="1" hangingPunct="1">
              <a:defRPr sz="4400" b="1">
                <a:solidFill>
                  <a:prstClr val="white"/>
                </a:solidFill>
                <a:effectLst>
                  <a:glow rad="203200">
                    <a:prstClr val="black">
                      <a:alpha val="99000"/>
                    </a:prstClr>
                  </a:glow>
                  <a:outerShdw blurRad="38100" dist="38100" dir="2700000" algn="tl">
                    <a:srgbClr val="000000"/>
                  </a:outerShdw>
                </a:effectLst>
                <a:latin typeface="Arial"/>
                <a:ea typeface="SimHei" charset="0"/>
                <a:cs typeface="Arial"/>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en-US" sz="2800" dirty="0"/>
              <a:t>119d</a:t>
            </a:r>
            <a:endParaRPr lang="en-US" dirty="0"/>
          </a:p>
        </p:txBody>
      </p:sp>
      <p:sp>
        <p:nvSpPr>
          <p:cNvPr id="6" name="TextBox 5"/>
          <p:cNvSpPr txBox="1"/>
          <p:nvPr/>
        </p:nvSpPr>
        <p:spPr>
          <a:xfrm>
            <a:off x="342900" y="5830850"/>
            <a:ext cx="8458200" cy="769155"/>
          </a:xfrm>
          <a:prstGeom prst="rect">
            <a:avLst/>
          </a:prstGeom>
          <a:noFill/>
        </p:spPr>
        <p:txBody>
          <a:bodyPr lIns="91152" tIns="45578" rIns="91152" bIns="4557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SA" altLang="zh-CN" sz="4400" b="1" dirty="0">
                <a:solidFill>
                  <a:prstClr val="white"/>
                </a:solidFill>
                <a:effectLst>
                  <a:glow rad="203200">
                    <a:prstClr val="black">
                      <a:alpha val="99000"/>
                    </a:prstClr>
                  </a:glow>
                  <a:outerShdw blurRad="38100" dist="38100" dir="2700000" algn="tl">
                    <a:srgbClr val="000000"/>
                  </a:outerShdw>
                </a:effectLst>
                <a:latin typeface="Arial"/>
                <a:ea typeface="SimHei" charset="0"/>
                <a:cs typeface="Arial"/>
              </a:rPr>
              <a:t>يوحنا ٣ : ٥</a:t>
            </a:r>
          </a:p>
        </p:txBody>
      </p:sp>
      <p:sp>
        <p:nvSpPr>
          <p:cNvPr id="2" name="TextBox 1">
            <a:extLst>
              <a:ext uri="{FF2B5EF4-FFF2-40B4-BE49-F238E27FC236}">
                <a16:creationId xmlns:a16="http://schemas.microsoft.com/office/drawing/2014/main" id="{820D940B-6933-BC8E-01C4-E526DE5B48BA}"/>
              </a:ext>
            </a:extLst>
          </p:cNvPr>
          <p:cNvSpPr txBox="1"/>
          <p:nvPr/>
        </p:nvSpPr>
        <p:spPr>
          <a:xfrm>
            <a:off x="971600" y="2708920"/>
            <a:ext cx="5646237" cy="2123372"/>
          </a:xfrm>
          <a:prstGeom prst="rect">
            <a:avLst/>
          </a:prstGeom>
          <a:noFill/>
        </p:spPr>
        <p:txBody>
          <a:bodyPr wrap="square" lIns="91152" tIns="45578" rIns="91152" bIns="4557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ar-SA" altLang="zh-CN" sz="4400" b="1" dirty="0" err="1">
                <a:solidFill>
                  <a:prstClr val="white"/>
                </a:solidFill>
                <a:effectLst>
                  <a:glow rad="203200">
                    <a:prstClr val="black">
                      <a:alpha val="99000"/>
                    </a:prstClr>
                  </a:glow>
                  <a:outerShdw blurRad="38100" dist="38100" dir="2700000" algn="tl">
                    <a:srgbClr val="000000"/>
                  </a:outerShdw>
                </a:effectLst>
                <a:latin typeface="Arial"/>
                <a:ea typeface="SimHei" charset="0"/>
                <a:cs typeface="Arial"/>
              </a:rPr>
              <a:t>يالْحَقَّ</a:t>
            </a:r>
            <a:r>
              <a:rPr lang="ar-SA" altLang="zh-CN" sz="4400" b="1" dirty="0">
                <a:solidFill>
                  <a:prstClr val="white"/>
                </a:solidFill>
                <a:effectLst>
                  <a:glow rad="203200">
                    <a:prstClr val="black">
                      <a:alpha val="99000"/>
                    </a:prstClr>
                  </a:glow>
                  <a:outerShdw blurRad="38100" dist="38100" dir="2700000" algn="tl">
                    <a:srgbClr val="000000"/>
                  </a:outerShdw>
                </a:effectLst>
                <a:latin typeface="Arial"/>
                <a:ea typeface="SimHei" charset="0"/>
                <a:cs typeface="Arial"/>
              </a:rPr>
              <a:t> الْحَقَّ أَقُولُ لَكَ: إِنْ كَانَ أَحَدٌ لاَ يُولَدُ مِنَ الْمَاءِ وَالرُّوحِ لاَ يَقْدِرُ أَنْ يَدْخُلَ مَلَكُوتَ اللَّهِ. </a:t>
            </a:r>
          </a:p>
        </p:txBody>
      </p:sp>
      <p:sp>
        <p:nvSpPr>
          <p:cNvPr id="3" name="TextBox 2">
            <a:extLst>
              <a:ext uri="{FF2B5EF4-FFF2-40B4-BE49-F238E27FC236}">
                <a16:creationId xmlns:a16="http://schemas.microsoft.com/office/drawing/2014/main" id="{ABC8EE2D-AFC8-66CE-B3CD-6720B6841BE2}"/>
              </a:ext>
            </a:extLst>
          </p:cNvPr>
          <p:cNvSpPr txBox="1"/>
          <p:nvPr/>
        </p:nvSpPr>
        <p:spPr>
          <a:xfrm>
            <a:off x="4964257" y="1440486"/>
            <a:ext cx="3836843" cy="769155"/>
          </a:xfrm>
          <a:prstGeom prst="rect">
            <a:avLst/>
          </a:prstGeom>
          <a:noFill/>
        </p:spPr>
        <p:txBody>
          <a:bodyPr wrap="square" lIns="91152" tIns="45578" rIns="91152" bIns="4557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ar-SA" altLang="zh-CN" sz="4400" b="1" dirty="0">
                <a:solidFill>
                  <a:prstClr val="white"/>
                </a:solidFill>
                <a:effectLst>
                  <a:glow rad="203200">
                    <a:prstClr val="black">
                      <a:alpha val="99000"/>
                    </a:prstClr>
                  </a:glow>
                  <a:outerShdw blurRad="38100" dist="38100" dir="2700000" algn="tl">
                    <a:srgbClr val="000000"/>
                  </a:outerShdw>
                </a:effectLst>
                <a:latin typeface="Arial"/>
                <a:ea typeface="SimHei" charset="0"/>
                <a:cs typeface="Arial"/>
              </a:rPr>
              <a:t>أَجَابَ يَسُوعُ:</a:t>
            </a:r>
          </a:p>
        </p:txBody>
      </p:sp>
    </p:spTree>
    <p:extLst>
      <p:ext uri="{BB962C8B-B14F-4D97-AF65-F5344CB8AC3E}">
        <p14:creationId xmlns:p14="http://schemas.microsoft.com/office/powerpoint/2010/main" val="27486697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John 3:16 NIV | Christian images, Bible pictures, For god so loved the world">
            <a:extLst>
              <a:ext uri="{FF2B5EF4-FFF2-40B4-BE49-F238E27FC236}">
                <a16:creationId xmlns:a16="http://schemas.microsoft.com/office/drawing/2014/main" id="{2D04A029-2B05-D878-C450-E691E83FD8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5800"/>
          <a:stretch/>
        </p:blipFill>
        <p:spPr bwMode="auto">
          <a:xfrm>
            <a:off x="0" y="0"/>
            <a:ext cx="9144000" cy="37170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2900" y="3429000"/>
            <a:ext cx="8458200" cy="3292922"/>
          </a:xfrm>
          <a:prstGeom prst="rect">
            <a:avLst/>
          </a:prstGeom>
          <a:noFill/>
        </p:spPr>
        <p:txBody>
          <a:bodyPr lIns="91152" tIns="45578" rIns="91152" bIns="4557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ar-SA" altLang="zh-CN" sz="4400" b="1" dirty="0">
                <a:solidFill>
                  <a:prstClr val="white"/>
                </a:solidFill>
                <a:effectLst>
                  <a:glow rad="203200">
                    <a:prstClr val="black">
                      <a:alpha val="99000"/>
                    </a:prstClr>
                  </a:glow>
                  <a:outerShdw blurRad="38100" dist="38100" dir="2700000" algn="tl">
                    <a:srgbClr val="000000"/>
                  </a:outerShdw>
                </a:effectLst>
                <a:latin typeface="Arial"/>
                <a:ea typeface="SimHei" charset="0"/>
                <a:cs typeface="Arial"/>
              </a:rPr>
              <a:t>يوحنا ٣ : ١٦</a:t>
            </a:r>
          </a:p>
          <a:p>
            <a:pPr algn="r" eaLnBrk="1" hangingPunct="1">
              <a:defRPr/>
            </a:pPr>
            <a:endParaRPr lang="en-US" altLang="zh-CN" sz="2800" b="1" dirty="0">
              <a:solidFill>
                <a:prstClr val="white"/>
              </a:solidFill>
              <a:effectLst>
                <a:glow rad="203200">
                  <a:prstClr val="black">
                    <a:alpha val="99000"/>
                  </a:prstClr>
                </a:glow>
                <a:outerShdw blurRad="38100" dist="38100" dir="2700000" algn="tl">
                  <a:srgbClr val="000000"/>
                </a:outerShdw>
              </a:effectLst>
              <a:latin typeface="Arial"/>
              <a:ea typeface="SimHei" charset="0"/>
              <a:cs typeface="Arial"/>
            </a:endParaRPr>
          </a:p>
          <a:p>
            <a:pPr algn="r" eaLnBrk="1" hangingPunct="1">
              <a:defRPr/>
            </a:pPr>
            <a:r>
              <a:rPr lang="ar-SA" altLang="zh-CN" sz="4400" b="1" dirty="0">
                <a:solidFill>
                  <a:prstClr val="white"/>
                </a:solidFill>
                <a:effectLst>
                  <a:glow rad="203200">
                    <a:prstClr val="black">
                      <a:alpha val="99000"/>
                    </a:prstClr>
                  </a:glow>
                  <a:outerShdw blurRad="38100" dist="38100" dir="2700000" algn="tl">
                    <a:srgbClr val="000000"/>
                  </a:outerShdw>
                </a:effectLst>
                <a:latin typeface="Arial"/>
                <a:ea typeface="SimHei" charset="0"/>
                <a:cs typeface="Arial"/>
              </a:rPr>
              <a:t>لأَنَّهُ هَكَذَا أَحَبَّ اللَّهُ الْعَالَمَ حَتَّى بَذَلَ ابْنَهُ الْوَحِيدَ لِكَيْ لاَ يَهْلِكَ كُلُّ مَنْ يُؤْمِنُ بِهِ بَلْ تَكُونُ لَهُ الْحَيَاةُ الأَبَدِيَّةُ. </a:t>
            </a:r>
          </a:p>
        </p:txBody>
      </p:sp>
    </p:spTree>
    <p:extLst>
      <p:ext uri="{BB962C8B-B14F-4D97-AF65-F5344CB8AC3E}">
        <p14:creationId xmlns:p14="http://schemas.microsoft.com/office/powerpoint/2010/main" val="2185562796"/>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0993" tIns="45499" rIns="90993" bIns="45499"/>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60"/>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4 </a:t>
            </a:r>
          </a:p>
        </p:txBody>
      </p:sp>
    </p:spTree>
    <p:extLst>
      <p:ext uri="{BB962C8B-B14F-4D97-AF65-F5344CB8AC3E}">
        <p14:creationId xmlns:p14="http://schemas.microsoft.com/office/powerpoint/2010/main" val="22199749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5" name="Rectangle 7"/>
          <p:cNvSpPr>
            <a:spLocks noChangeArrowheads="1"/>
          </p:cNvSpPr>
          <p:nvPr/>
        </p:nvSpPr>
        <p:spPr bwMode="auto">
          <a:xfrm>
            <a:off x="0" y="-76200"/>
            <a:ext cx="9296400" cy="7010400"/>
          </a:xfrm>
          <a:prstGeom prst="rect">
            <a:avLst/>
          </a:prstGeom>
          <a:solidFill>
            <a:schemeClr val="bg2"/>
          </a:solidFill>
          <a:ln w="12700" cap="sq">
            <a:solidFill>
              <a:schemeClr val="tx1"/>
            </a:solidFill>
            <a:round/>
            <a:headEnd type="none" w="sm" len="sm"/>
            <a:tailEnd type="none" w="sm" len="sm"/>
          </a:ln>
        </p:spPr>
        <p:txBody>
          <a:bodyPr wrap="none" lIns="91280" tIns="45640" rIns="91280" bIns="4564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507906" name="Picture 3"/>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0" y="0"/>
            <a:ext cx="6477000" cy="8991600"/>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507907" name="Text Box 5"/>
          <p:cNvSpPr txBox="1">
            <a:spLocks noChangeArrowheads="1"/>
          </p:cNvSpPr>
          <p:nvPr/>
        </p:nvSpPr>
        <p:spPr bwMode="auto">
          <a:xfrm>
            <a:off x="8382016" y="11"/>
            <a:ext cx="670053" cy="461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107</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5367" name="Oval 7"/>
          <p:cNvSpPr>
            <a:spLocks noChangeArrowheads="1"/>
          </p:cNvSpPr>
          <p:nvPr/>
        </p:nvSpPr>
        <p:spPr bwMode="auto">
          <a:xfrm>
            <a:off x="4114800" y="3048000"/>
            <a:ext cx="762000" cy="304800"/>
          </a:xfrm>
          <a:prstGeom prst="ellipse">
            <a:avLst/>
          </a:prstGeom>
          <a:noFill/>
          <a:ln w="57150" cap="sq">
            <a:solidFill>
              <a:schemeClr val="bg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91280" tIns="45640" rIns="91280" bIns="4564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5372" name="Oval 12"/>
          <p:cNvSpPr>
            <a:spLocks noChangeArrowheads="1"/>
          </p:cNvSpPr>
          <p:nvPr/>
        </p:nvSpPr>
        <p:spPr bwMode="auto">
          <a:xfrm>
            <a:off x="3276601" y="4267200"/>
            <a:ext cx="762000" cy="457200"/>
          </a:xfrm>
          <a:prstGeom prst="ellipse">
            <a:avLst/>
          </a:prstGeom>
          <a:noFill/>
          <a:ln w="57150" cap="sq">
            <a:solidFill>
              <a:schemeClr val="bg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91280" tIns="45640" rIns="91280" bIns="4564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7" name="Title 6"/>
          <p:cNvSpPr>
            <a:spLocks noGrp="1"/>
          </p:cNvSpPr>
          <p:nvPr>
            <p:ph type="title" idx="4294967295"/>
          </p:nvPr>
        </p:nvSpPr>
        <p:spPr>
          <a:xfrm>
            <a:off x="6553200" y="762000"/>
            <a:ext cx="2514600" cy="4343400"/>
          </a:xfrm>
        </p:spPr>
        <p:txBody>
          <a:bodyPr/>
          <a:lstStyle/>
          <a:p>
            <a:pPr>
              <a:defRPr/>
            </a:pPr>
            <a:r>
              <a:rPr lang="ar-JO" b="1" dirty="0">
                <a:solidFill>
                  <a:schemeClr val="tx1"/>
                </a:solidFill>
                <a:latin typeface="Arial" charset="0"/>
                <a:ea typeface="ＭＳ Ｐゴシック" charset="0"/>
                <a:cs typeface="Arial" charset="0"/>
              </a:rPr>
              <a:t>يسوع </a:t>
            </a:r>
            <a:br>
              <a:rPr lang="ar-JO" b="1" dirty="0">
                <a:solidFill>
                  <a:schemeClr val="tx1"/>
                </a:solidFill>
                <a:latin typeface="Arial" charset="0"/>
                <a:ea typeface="ＭＳ Ｐゴシック" charset="0"/>
                <a:cs typeface="Arial" charset="0"/>
              </a:rPr>
            </a:br>
            <a:r>
              <a:rPr lang="ar-JO" b="1" dirty="0">
                <a:solidFill>
                  <a:schemeClr val="tx1"/>
                </a:solidFill>
                <a:latin typeface="Arial" charset="0"/>
                <a:ea typeface="ＭＳ Ｐゴシック" charset="0"/>
                <a:cs typeface="Arial" charset="0"/>
              </a:rPr>
              <a:t>في اليهودية و السامرة</a:t>
            </a:r>
            <a:endParaRPr lang="en-US" b="1" dirty="0">
              <a:solidFill>
                <a:schemeClr val="tx1"/>
              </a:solidFill>
              <a:latin typeface="Arial" charset="0"/>
              <a:ea typeface="ＭＳ Ｐゴシック" charset="0"/>
              <a:cs typeface="Arial" charset="0"/>
            </a:endParaRPr>
          </a:p>
        </p:txBody>
      </p:sp>
    </p:spTree>
    <p:extLst>
      <p:ext uri="{BB962C8B-B14F-4D97-AF65-F5344CB8AC3E}">
        <p14:creationId xmlns:p14="http://schemas.microsoft.com/office/powerpoint/2010/main" val="3791906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367"/>
                                        </p:tgtEl>
                                        <p:attrNameLst>
                                          <p:attrName>style.visibility</p:attrName>
                                        </p:attrNameLst>
                                      </p:cBhvr>
                                      <p:to>
                                        <p:strVal val="visible"/>
                                      </p:to>
                                    </p:set>
                                    <p:anim calcmode="lin" valueType="num">
                                      <p:cBhvr>
                                        <p:cTn id="7" dur="1000" fill="hold"/>
                                        <p:tgtEl>
                                          <p:spTgt spid="15367"/>
                                        </p:tgtEl>
                                        <p:attrNameLst>
                                          <p:attrName>ppt_w</p:attrName>
                                        </p:attrNameLst>
                                      </p:cBhvr>
                                      <p:tavLst>
                                        <p:tav tm="0">
                                          <p:val>
                                            <p:fltVal val="0"/>
                                          </p:val>
                                        </p:tav>
                                        <p:tav tm="100000">
                                          <p:val>
                                            <p:strVal val="#ppt_w"/>
                                          </p:val>
                                        </p:tav>
                                      </p:tavLst>
                                    </p:anim>
                                    <p:anim calcmode="lin" valueType="num">
                                      <p:cBhvr>
                                        <p:cTn id="8" dur="1000" fill="hold"/>
                                        <p:tgtEl>
                                          <p:spTgt spid="15367"/>
                                        </p:tgtEl>
                                        <p:attrNameLst>
                                          <p:attrName>ppt_h</p:attrName>
                                        </p:attrNameLst>
                                      </p:cBhvr>
                                      <p:tavLst>
                                        <p:tav tm="0">
                                          <p:val>
                                            <p:fltVal val="0"/>
                                          </p:val>
                                        </p:tav>
                                        <p:tav tm="100000">
                                          <p:val>
                                            <p:strVal val="#ppt_h"/>
                                          </p:val>
                                        </p:tav>
                                      </p:tavLst>
                                    </p:anim>
                                    <p:anim calcmode="lin" valueType="num">
                                      <p:cBhvr>
                                        <p:cTn id="9" dur="1000" fill="hold"/>
                                        <p:tgtEl>
                                          <p:spTgt spid="1536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36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372"/>
                                        </p:tgtEl>
                                        <p:attrNameLst>
                                          <p:attrName>style.visibility</p:attrName>
                                        </p:attrNameLst>
                                      </p:cBhvr>
                                      <p:to>
                                        <p:strVal val="visible"/>
                                      </p:to>
                                    </p:set>
                                    <p:anim calcmode="lin" valueType="num">
                                      <p:cBhvr>
                                        <p:cTn id="15" dur="1000" fill="hold"/>
                                        <p:tgtEl>
                                          <p:spTgt spid="15372"/>
                                        </p:tgtEl>
                                        <p:attrNameLst>
                                          <p:attrName>ppt_w</p:attrName>
                                        </p:attrNameLst>
                                      </p:cBhvr>
                                      <p:tavLst>
                                        <p:tav tm="0">
                                          <p:val>
                                            <p:fltVal val="0"/>
                                          </p:val>
                                        </p:tav>
                                        <p:tav tm="100000">
                                          <p:val>
                                            <p:strVal val="#ppt_w"/>
                                          </p:val>
                                        </p:tav>
                                      </p:tavLst>
                                    </p:anim>
                                    <p:anim calcmode="lin" valueType="num">
                                      <p:cBhvr>
                                        <p:cTn id="16" dur="1000" fill="hold"/>
                                        <p:tgtEl>
                                          <p:spTgt spid="15372"/>
                                        </p:tgtEl>
                                        <p:attrNameLst>
                                          <p:attrName>ppt_h</p:attrName>
                                        </p:attrNameLst>
                                      </p:cBhvr>
                                      <p:tavLst>
                                        <p:tav tm="0">
                                          <p:val>
                                            <p:fltVal val="0"/>
                                          </p:val>
                                        </p:tav>
                                        <p:tav tm="100000">
                                          <p:val>
                                            <p:strVal val="#ppt_h"/>
                                          </p:val>
                                        </p:tav>
                                      </p:tavLst>
                                    </p:anim>
                                    <p:anim calcmode="lin" valueType="num">
                                      <p:cBhvr>
                                        <p:cTn id="17" dur="1000" fill="hold"/>
                                        <p:tgtEl>
                                          <p:spTgt spid="1537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37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animBg="1"/>
      <p:bldP spid="1537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0993" tIns="45499" rIns="90993" bIns="45499"/>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60"/>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5 </a:t>
            </a:r>
          </a:p>
        </p:txBody>
      </p:sp>
    </p:spTree>
    <p:extLst>
      <p:ext uri="{BB962C8B-B14F-4D97-AF65-F5344CB8AC3E}">
        <p14:creationId xmlns:p14="http://schemas.microsoft.com/office/powerpoint/2010/main" val="36374776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441777"/>
            <a:ext cx="8876128" cy="1384496"/>
          </a:xfrm>
          <a:prstGeom prst="rect">
            <a:avLst/>
          </a:prstGeom>
          <a:noFill/>
        </p:spPr>
        <p:txBody>
          <a:bodyPr wrap="square" lIns="90941" tIns="45473" rIns="90941" bIns="45473">
            <a:spAutoFit/>
          </a:bodyPr>
          <a:lstStyle/>
          <a:p>
            <a:pPr algn="ctr" defTabSz="909904">
              <a:defRPr/>
            </a:pPr>
            <a:r>
              <a:rPr lang="ar-JO" sz="42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يسوع والرجل المفلوج</a:t>
            </a:r>
          </a:p>
          <a:p>
            <a:pPr algn="ctr" defTabSz="909904">
              <a:defRPr/>
            </a:pPr>
            <a:r>
              <a:rPr lang="ar-JO" sz="42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عند بركة بيت حسدا</a:t>
            </a:r>
          </a:p>
        </p:txBody>
      </p:sp>
      <p:pic>
        <p:nvPicPr>
          <p:cNvPr id="36966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1" y="6064279"/>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173" y="3884749"/>
            <a:ext cx="5284995" cy="676615"/>
          </a:xfrm>
          <a:prstGeom prst="rect">
            <a:avLst/>
          </a:prstGeom>
          <a:noFill/>
        </p:spPr>
        <p:txBody>
          <a:bodyPr wrap="square" lIns="90941" tIns="45473" rIns="90941" bIns="45473">
            <a:spAutoFit/>
          </a:bodyPr>
          <a:lstStyle/>
          <a:p>
            <a:pPr defTabSz="909904">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يوحنا 5: 1- 30</a:t>
            </a:r>
            <a:endParaRPr lang="en-US"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endParaRPr>
          </a:p>
        </p:txBody>
      </p:sp>
      <p:grpSp>
        <p:nvGrpSpPr>
          <p:cNvPr id="13" name="Group 12">
            <a:extLst>
              <a:ext uri="{FF2B5EF4-FFF2-40B4-BE49-F238E27FC236}">
                <a16:creationId xmlns:a16="http://schemas.microsoft.com/office/drawing/2014/main" id="{01692EF4-B261-C540-901F-F1409C59E729}"/>
              </a:ext>
            </a:extLst>
          </p:cNvPr>
          <p:cNvGrpSpPr/>
          <p:nvPr/>
        </p:nvGrpSpPr>
        <p:grpSpPr>
          <a:xfrm>
            <a:off x="318158" y="127062"/>
            <a:ext cx="2658573" cy="1302048"/>
            <a:chOff x="238313" y="1456911"/>
            <a:chExt cx="2376264" cy="1302048"/>
          </a:xfrm>
        </p:grpSpPr>
        <p:grpSp>
          <p:nvGrpSpPr>
            <p:cNvPr id="14" name="Group 13">
              <a:extLst>
                <a:ext uri="{FF2B5EF4-FFF2-40B4-BE49-F238E27FC236}">
                  <a16:creationId xmlns:a16="http://schemas.microsoft.com/office/drawing/2014/main" id="{C704D334-71DB-8C4D-8D45-9B03B381D493}"/>
                </a:ext>
              </a:extLst>
            </p:cNvPr>
            <p:cNvGrpSpPr/>
            <p:nvPr/>
          </p:nvGrpSpPr>
          <p:grpSpPr>
            <a:xfrm>
              <a:off x="238313" y="1506508"/>
              <a:ext cx="2376264" cy="1252451"/>
              <a:chOff x="6444208" y="182050"/>
              <a:chExt cx="2376264" cy="1252451"/>
            </a:xfrm>
          </p:grpSpPr>
          <p:pic>
            <p:nvPicPr>
              <p:cNvPr id="16" name="Picture 1" descr="22_John_Baptist_Prison_JPEG_1024.jpg">
                <a:extLst>
                  <a:ext uri="{FF2B5EF4-FFF2-40B4-BE49-F238E27FC236}">
                    <a16:creationId xmlns:a16="http://schemas.microsoft.com/office/drawing/2014/main" id="{9A76C32E-9A08-F141-AC9D-E990800A2854}"/>
                  </a:ext>
                </a:extLst>
              </p:cNvPr>
              <p:cNvPicPr>
                <a:picLocks noChangeAspect="1"/>
              </p:cNvPicPr>
              <p:nvPr/>
            </p:nvPicPr>
            <p:blipFill rotWithShape="1">
              <a:blip r:embed="rId5"/>
              <a:srcRect l="11929" t="7918" r="10554" b="37606"/>
              <a:stretch/>
            </p:blipFill>
            <p:spPr bwMode="auto">
              <a:xfrm>
                <a:off x="6444208" y="182050"/>
                <a:ext cx="2376264" cy="1252451"/>
              </a:xfrm>
              <a:prstGeom prst="rect">
                <a:avLst/>
              </a:prstGeom>
              <a:noFill/>
              <a:ln w="9525">
                <a:noFill/>
                <a:miter lim="800000"/>
                <a:headEnd/>
                <a:tailEnd/>
              </a:ln>
            </p:spPr>
          </p:pic>
          <p:sp>
            <p:nvSpPr>
              <p:cNvPr id="17" name="Rectangle 16">
                <a:extLst>
                  <a:ext uri="{FF2B5EF4-FFF2-40B4-BE49-F238E27FC236}">
                    <a16:creationId xmlns:a16="http://schemas.microsoft.com/office/drawing/2014/main" id="{6E7C6A39-680F-AF4C-A5FA-FC232886FCC2}"/>
                  </a:ext>
                </a:extLst>
              </p:cNvPr>
              <p:cNvSpPr/>
              <p:nvPr/>
            </p:nvSpPr>
            <p:spPr bwMode="auto">
              <a:xfrm>
                <a:off x="7668344" y="188639"/>
                <a:ext cx="1080120" cy="1220013"/>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Times New Roman" pitchFamily="-112" charset="0"/>
                </a:endParaRPr>
              </a:p>
            </p:txBody>
          </p:sp>
        </p:grpSp>
        <p:sp>
          <p:nvSpPr>
            <p:cNvPr id="15" name="TextBox 14">
              <a:extLst>
                <a:ext uri="{FF2B5EF4-FFF2-40B4-BE49-F238E27FC236}">
                  <a16:creationId xmlns:a16="http://schemas.microsoft.com/office/drawing/2014/main" id="{B06A0FB5-8549-0D43-A82E-A3C73A8B6A31}"/>
                </a:ext>
              </a:extLst>
            </p:cNvPr>
            <p:cNvSpPr txBox="1"/>
            <p:nvPr/>
          </p:nvSpPr>
          <p:spPr>
            <a:xfrm>
              <a:off x="1403648" y="1456911"/>
              <a:ext cx="1138921" cy="1263773"/>
            </a:xfrm>
            <a:prstGeom prst="rect">
              <a:avLst/>
            </a:prstGeom>
            <a:noFill/>
            <a:effectLst/>
          </p:spPr>
          <p:txBody>
            <a:bodyPr wrap="square" lIns="91341" tIns="45671" rIns="91341" bIns="45671" rtlCol="0">
              <a:spAutoFit/>
            </a:bodyPr>
            <a:lstStyle/>
            <a:p>
              <a:pPr marL="0" marR="0" lvl="0" indent="0" algn="r" defTabSz="914400" eaLnBrk="1" fontAlgn="auto" latinLnBrk="0" hangingPunct="1">
                <a:lnSpc>
                  <a:spcPct val="70000"/>
                </a:lnSpc>
                <a:spcBef>
                  <a:spcPts val="0"/>
                </a:spcBef>
                <a:spcAft>
                  <a:spcPts val="0"/>
                </a:spcAft>
                <a:buClrTx/>
                <a:buSzTx/>
                <a:buFontTx/>
                <a:buNone/>
                <a:tabLst/>
                <a:defRPr/>
              </a:pPr>
              <a:r>
                <a:rPr kumimoji="0" lang="ar-JO" sz="36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rPr>
                <a:t>صور</a:t>
              </a:r>
            </a:p>
            <a:p>
              <a:pPr marL="0" marR="0" lvl="0" indent="0" algn="r" defTabSz="914400" eaLnBrk="1" fontAlgn="auto" latinLnBrk="0" hangingPunct="1">
                <a:lnSpc>
                  <a:spcPct val="70000"/>
                </a:lnSpc>
                <a:spcBef>
                  <a:spcPts val="0"/>
                </a:spcBef>
                <a:spcAft>
                  <a:spcPts val="0"/>
                </a:spcAft>
                <a:buClrTx/>
                <a:buSzTx/>
                <a:buFontTx/>
                <a:buNone/>
                <a:tabLst/>
                <a:defRPr/>
              </a:pPr>
              <a:r>
                <a:rPr lang="ar-JO" sz="3600" kern="0" spc="-250" dirty="0">
                  <a:solidFill>
                    <a:srgbClr val="0A0E5B">
                      <a:lumMod val="90000"/>
                      <a:lumOff val="10000"/>
                    </a:srgbClr>
                  </a:solidFill>
                  <a:latin typeface="Arial" panose="020B0604020202020204" pitchFamily="34" charset="0"/>
                  <a:cs typeface="Arial" panose="020B0604020202020204" pitchFamily="34" charset="0"/>
                </a:rPr>
                <a:t>كتابية</a:t>
              </a:r>
            </a:p>
            <a:p>
              <a:pPr marL="0" marR="0" lvl="0" indent="0" algn="r" defTabSz="914400" eaLnBrk="1" fontAlgn="auto" latinLnBrk="0" hangingPunct="1">
                <a:lnSpc>
                  <a:spcPct val="70000"/>
                </a:lnSpc>
                <a:spcBef>
                  <a:spcPts val="0"/>
                </a:spcBef>
                <a:spcAft>
                  <a:spcPts val="0"/>
                </a:spcAft>
                <a:buClrTx/>
                <a:buSzTx/>
                <a:buFontTx/>
                <a:buNone/>
                <a:tabLst/>
                <a:defRPr/>
              </a:pPr>
              <a:r>
                <a:rPr kumimoji="0" lang="ar-JO" sz="36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rPr>
                <a:t>مجانية</a:t>
              </a:r>
              <a:endParaRPr kumimoji="0" lang="en-GB" sz="36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977769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271535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492073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1447800"/>
            <a:ext cx="2019300" cy="4953000"/>
            <a:chOff x="3744" y="1200"/>
            <a:chExt cx="1272" cy="3120"/>
          </a:xfrm>
        </p:grpSpPr>
        <p:pic>
          <p:nvPicPr>
            <p:cNvPr id="520217" name="Picture 3" descr="thoma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44" y="1216"/>
              <a:ext cx="1272" cy="3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0218" name="Picture 4" descr="thoma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44" y="1200"/>
              <a:ext cx="576" cy="2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20194" name="Rectangle 5"/>
          <p:cNvSpPr>
            <a:spLocks noGrp="1" noChangeArrowheads="1"/>
          </p:cNvSpPr>
          <p:nvPr>
            <p:ph type="title" idx="4294967295"/>
          </p:nvPr>
        </p:nvSpPr>
        <p:spPr>
          <a:xfrm>
            <a:off x="0" y="0"/>
            <a:ext cx="8153400" cy="914400"/>
          </a:xfrm>
          <a:solidFill>
            <a:srgbClr val="FFFCF3"/>
          </a:solidFill>
        </p:spPr>
        <p:txBody>
          <a:bodyPr/>
          <a:lstStyle/>
          <a:p>
            <a:pPr eaLnBrk="1" hangingPunct="1"/>
            <a:r>
              <a:rPr lang="ar-JO" sz="3600" b="1" dirty="0">
                <a:solidFill>
                  <a:schemeClr val="bg2"/>
                </a:solidFill>
                <a:latin typeface="Arial" panose="020B0604020202020204" pitchFamily="34" charset="0"/>
                <a:ea typeface="ＭＳ Ｐゴシック" charset="0"/>
                <a:cs typeface="Arial" panose="020B0604020202020204" pitchFamily="34" charset="0"/>
              </a:rPr>
              <a:t>ما هو "الإيمان" بالمسيح؟</a:t>
            </a:r>
            <a:endParaRPr lang="en-US" sz="4000" dirty="0">
              <a:solidFill>
                <a:schemeClr val="bg2"/>
              </a:solidFill>
              <a:latin typeface="Arial" panose="020B0604020202020204" pitchFamily="34" charset="0"/>
              <a:ea typeface="ＭＳ Ｐゴシック" charset="0"/>
              <a:cs typeface="Arial" panose="020B0604020202020204" pitchFamily="34" charset="0"/>
            </a:endParaRPr>
          </a:p>
        </p:txBody>
      </p:sp>
      <p:sp>
        <p:nvSpPr>
          <p:cNvPr id="135174" name="Oval 6"/>
          <p:cNvSpPr>
            <a:spLocks noChangeArrowheads="1"/>
          </p:cNvSpPr>
          <p:nvPr/>
        </p:nvSpPr>
        <p:spPr bwMode="auto">
          <a:xfrm>
            <a:off x="3352800" y="2209800"/>
            <a:ext cx="4191000" cy="4038600"/>
          </a:xfrm>
          <a:prstGeom prst="ellipse">
            <a:avLst/>
          </a:prstGeom>
          <a:solidFill>
            <a:srgbClr val="000090"/>
          </a:solidFill>
          <a:ln w="12700" cap="sq">
            <a:solidFill>
              <a:schemeClr val="tx1"/>
            </a:solidFill>
            <a:round/>
            <a:headEnd type="none" w="sm" len="sm"/>
            <a:tailEnd type="none" w="sm" len="sm"/>
          </a:ln>
          <a:effectLst>
            <a:outerShdw blurRad="63500" dist="107763" dir="2700000" algn="ctr" rotWithShape="0">
              <a:schemeClr val="bg2">
                <a:alpha val="74998"/>
              </a:schemeClr>
            </a:outerShdw>
          </a:effectLst>
        </p:spPr>
        <p:txBody>
          <a:bodyPr wrap="none" lIns="90993" tIns="45499" rIns="90993" bIns="45499" anchor="ctr"/>
          <a:lstStyle/>
          <a:p>
            <a:pPr algn="ctr">
              <a:defRPr/>
            </a:pPr>
            <a:endParaRPr lang="en-US" dirty="0">
              <a:ea typeface="ＭＳ Ｐゴシック" charset="-128"/>
              <a:cs typeface="ＭＳ Ｐゴシック" charset="-128"/>
            </a:endParaRPr>
          </a:p>
        </p:txBody>
      </p:sp>
      <p:grpSp>
        <p:nvGrpSpPr>
          <p:cNvPr id="3" name="Group 12"/>
          <p:cNvGrpSpPr>
            <a:grpSpLocks/>
          </p:cNvGrpSpPr>
          <p:nvPr/>
        </p:nvGrpSpPr>
        <p:grpSpPr bwMode="auto">
          <a:xfrm>
            <a:off x="3657600" y="3276600"/>
            <a:ext cx="3581400" cy="2895600"/>
            <a:chOff x="2160" y="1824"/>
            <a:chExt cx="2256" cy="1824"/>
          </a:xfrm>
        </p:grpSpPr>
        <p:sp>
          <p:nvSpPr>
            <p:cNvPr id="520214" name="Line 7"/>
            <p:cNvSpPr>
              <a:spLocks noChangeShapeType="1"/>
            </p:cNvSpPr>
            <p:nvPr/>
          </p:nvSpPr>
          <p:spPr bwMode="auto">
            <a:xfrm flipH="1" flipV="1">
              <a:off x="2160" y="1824"/>
              <a:ext cx="1104" cy="624"/>
            </a:xfrm>
            <a:prstGeom prst="line">
              <a:avLst/>
            </a:prstGeom>
            <a:noFill/>
            <a:ln w="57150" cap="sq">
              <a:solidFill>
                <a:srgbClr val="FFFCF3"/>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520215" name="Line 8"/>
            <p:cNvSpPr>
              <a:spLocks noChangeShapeType="1"/>
            </p:cNvSpPr>
            <p:nvPr/>
          </p:nvSpPr>
          <p:spPr bwMode="auto">
            <a:xfrm flipH="1" flipV="1">
              <a:off x="3264" y="2448"/>
              <a:ext cx="0" cy="1200"/>
            </a:xfrm>
            <a:prstGeom prst="line">
              <a:avLst/>
            </a:prstGeom>
            <a:noFill/>
            <a:ln w="57150" cap="sq">
              <a:solidFill>
                <a:srgbClr val="FFFCF3"/>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520216" name="Line 9"/>
            <p:cNvSpPr>
              <a:spLocks noChangeShapeType="1"/>
            </p:cNvSpPr>
            <p:nvPr/>
          </p:nvSpPr>
          <p:spPr bwMode="auto">
            <a:xfrm flipV="1">
              <a:off x="3264" y="1824"/>
              <a:ext cx="1152" cy="624"/>
            </a:xfrm>
            <a:prstGeom prst="line">
              <a:avLst/>
            </a:prstGeom>
            <a:noFill/>
            <a:ln w="57150" cap="sq">
              <a:solidFill>
                <a:srgbClr val="FFFCF3"/>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135182" name="Text Box 14"/>
          <p:cNvSpPr txBox="1">
            <a:spLocks noChangeArrowheads="1"/>
          </p:cNvSpPr>
          <p:nvPr/>
        </p:nvSpPr>
        <p:spPr bwMode="auto">
          <a:xfrm>
            <a:off x="5085147" y="2605123"/>
            <a:ext cx="813744" cy="522774"/>
          </a:xfrm>
          <a:prstGeom prst="rect">
            <a:avLst/>
          </a:prstGeom>
          <a:noFill/>
          <a:ln>
            <a:noFill/>
          </a:ln>
          <a:effectLst>
            <a:outerShdw dist="35921" dir="2700000" algn="ctr" rotWithShape="0">
              <a:srgbClr val="313131">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CF3"/>
                </a:solidFill>
                <a:latin typeface="Arial" panose="020B0604020202020204" pitchFamily="34" charset="0"/>
                <a:cs typeface="Arial" panose="020B0604020202020204" pitchFamily="34" charset="0"/>
              </a:rPr>
              <a:t>إدراك</a:t>
            </a:r>
            <a:endParaRPr lang="en-US" sz="2800" b="1" dirty="0">
              <a:latin typeface="Arial" panose="020B0604020202020204" pitchFamily="34" charset="0"/>
              <a:cs typeface="Arial" panose="020B0604020202020204" pitchFamily="34" charset="0"/>
            </a:endParaRPr>
          </a:p>
        </p:txBody>
      </p:sp>
      <p:sp>
        <p:nvSpPr>
          <p:cNvPr id="135183" name="Text Box 15"/>
          <p:cNvSpPr txBox="1">
            <a:spLocks noChangeArrowheads="1"/>
          </p:cNvSpPr>
          <p:nvPr/>
        </p:nvSpPr>
        <p:spPr bwMode="auto">
          <a:xfrm>
            <a:off x="3913153" y="4114835"/>
            <a:ext cx="1052591" cy="522774"/>
          </a:xfrm>
          <a:prstGeom prst="rect">
            <a:avLst/>
          </a:prstGeom>
          <a:noFill/>
          <a:ln>
            <a:noFill/>
          </a:ln>
          <a:effectLst>
            <a:outerShdw dist="35921" dir="2700000" algn="ctr" rotWithShape="0">
              <a:srgbClr val="313131">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CF3"/>
                </a:solidFill>
                <a:latin typeface="Arial" panose="020B0604020202020204" pitchFamily="34" charset="0"/>
                <a:cs typeface="Arial" panose="020B0604020202020204" pitchFamily="34" charset="0"/>
              </a:rPr>
              <a:t>الإجماع</a:t>
            </a:r>
            <a:endParaRPr lang="en-US" sz="2800" b="1" dirty="0">
              <a:latin typeface="Arial" panose="020B0604020202020204" pitchFamily="34" charset="0"/>
              <a:cs typeface="Arial" panose="020B0604020202020204" pitchFamily="34" charset="0"/>
            </a:endParaRPr>
          </a:p>
        </p:txBody>
      </p:sp>
      <p:sp>
        <p:nvSpPr>
          <p:cNvPr id="135184" name="Text Box 16"/>
          <p:cNvSpPr txBox="1">
            <a:spLocks noChangeArrowheads="1"/>
          </p:cNvSpPr>
          <p:nvPr/>
        </p:nvSpPr>
        <p:spPr bwMode="auto">
          <a:xfrm>
            <a:off x="5953564" y="4524410"/>
            <a:ext cx="789698" cy="522774"/>
          </a:xfrm>
          <a:prstGeom prst="rect">
            <a:avLst/>
          </a:prstGeom>
          <a:noFill/>
          <a:ln>
            <a:noFill/>
          </a:ln>
          <a:effectLst>
            <a:outerShdw dist="35921" dir="2700000" algn="ctr" rotWithShape="0">
              <a:srgbClr val="313131">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CF3"/>
                </a:solidFill>
                <a:latin typeface="Arial" charset="0"/>
              </a:rPr>
              <a:t>ا</a:t>
            </a:r>
            <a:r>
              <a:rPr lang="ar-JO" sz="2800" b="1" dirty="0">
                <a:solidFill>
                  <a:srgbClr val="FFFCF3"/>
                </a:solidFill>
                <a:latin typeface="Arial" panose="020B0604020202020204" pitchFamily="34" charset="0"/>
                <a:cs typeface="Arial" panose="020B0604020202020204" pitchFamily="34" charset="0"/>
              </a:rPr>
              <a:t>الثقة</a:t>
            </a:r>
            <a:endParaRPr lang="en-US" sz="2800" b="1" dirty="0"/>
          </a:p>
        </p:txBody>
      </p:sp>
      <p:sp>
        <p:nvSpPr>
          <p:cNvPr id="520200" name="Text Box 17"/>
          <p:cNvSpPr txBox="1">
            <a:spLocks noChangeArrowheads="1"/>
          </p:cNvSpPr>
          <p:nvPr/>
        </p:nvSpPr>
        <p:spPr bwMode="auto">
          <a:xfrm>
            <a:off x="8442325" y="76200"/>
            <a:ext cx="59848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119</a:t>
            </a:r>
          </a:p>
        </p:txBody>
      </p:sp>
      <p:sp>
        <p:nvSpPr>
          <p:cNvPr id="135186" name="Text Box 18"/>
          <p:cNvSpPr txBox="1">
            <a:spLocks noChangeArrowheads="1"/>
          </p:cNvSpPr>
          <p:nvPr/>
        </p:nvSpPr>
        <p:spPr bwMode="auto">
          <a:xfrm>
            <a:off x="2281725" y="990635"/>
            <a:ext cx="956411" cy="522774"/>
          </a:xfrm>
          <a:prstGeom prst="rect">
            <a:avLst/>
          </a:prstGeom>
          <a:noFill/>
          <a:ln>
            <a:noFill/>
          </a:ln>
          <a:effectLst>
            <a:outerShdw dist="35921" dir="2700000" algn="ctr" rotWithShape="0">
              <a:srgbClr val="313131">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00B0F0"/>
                </a:solidFill>
                <a:latin typeface="Arial" panose="020B0604020202020204" pitchFamily="34" charset="0"/>
                <a:cs typeface="Arial" panose="020B0604020202020204" pitchFamily="34" charset="0"/>
              </a:rPr>
              <a:t>التحوّل</a:t>
            </a:r>
            <a:endParaRPr lang="en-US" sz="2800" b="1" dirty="0">
              <a:solidFill>
                <a:srgbClr val="00B0F0"/>
              </a:solidFill>
              <a:latin typeface="Arial" panose="020B0604020202020204" pitchFamily="34" charset="0"/>
              <a:cs typeface="Arial" panose="020B0604020202020204" pitchFamily="34" charset="0"/>
            </a:endParaRPr>
          </a:p>
        </p:txBody>
      </p:sp>
      <p:sp>
        <p:nvSpPr>
          <p:cNvPr id="135187" name="Text Box 19"/>
          <p:cNvSpPr txBox="1">
            <a:spLocks noChangeArrowheads="1"/>
          </p:cNvSpPr>
          <p:nvPr/>
        </p:nvSpPr>
        <p:spPr bwMode="auto">
          <a:xfrm>
            <a:off x="3290258" y="990635"/>
            <a:ext cx="364903" cy="522774"/>
          </a:xfrm>
          <a:prstGeom prst="rect">
            <a:avLst/>
          </a:prstGeom>
          <a:noFill/>
          <a:ln>
            <a:noFill/>
          </a:ln>
          <a:effectLst>
            <a:outerShdw dist="35921" dir="2700000" algn="ctr" rotWithShape="0">
              <a:srgbClr val="313131">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CF3"/>
                </a:solidFill>
                <a:latin typeface="Arial" charset="0"/>
              </a:rPr>
              <a:t>=</a:t>
            </a:r>
            <a:endParaRPr lang="en-US" sz="2800" b="1" dirty="0"/>
          </a:p>
        </p:txBody>
      </p:sp>
      <p:sp>
        <p:nvSpPr>
          <p:cNvPr id="135188" name="Text Box 20"/>
          <p:cNvSpPr txBox="1">
            <a:spLocks noChangeArrowheads="1"/>
          </p:cNvSpPr>
          <p:nvPr/>
        </p:nvSpPr>
        <p:spPr bwMode="auto">
          <a:xfrm>
            <a:off x="4330831" y="990635"/>
            <a:ext cx="853818" cy="522774"/>
          </a:xfrm>
          <a:prstGeom prst="rect">
            <a:avLst/>
          </a:prstGeom>
          <a:noFill/>
          <a:ln>
            <a:noFill/>
          </a:ln>
          <a:effectLst>
            <a:outerShdw dist="35921" dir="2700000" algn="ctr" rotWithShape="0">
              <a:srgbClr val="313131">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chemeClr val="folHlink"/>
                </a:solidFill>
                <a:latin typeface="Arial" panose="020B0604020202020204" pitchFamily="34" charset="0"/>
                <a:cs typeface="Arial" panose="020B0604020202020204" pitchFamily="34" charset="0"/>
              </a:rPr>
              <a:t>التوبة</a:t>
            </a:r>
            <a:endParaRPr lang="en-US" sz="2800" b="1" dirty="0">
              <a:latin typeface="Arial" panose="020B0604020202020204" pitchFamily="34" charset="0"/>
              <a:cs typeface="Arial" panose="020B0604020202020204" pitchFamily="34" charset="0"/>
            </a:endParaRPr>
          </a:p>
        </p:txBody>
      </p:sp>
      <p:sp>
        <p:nvSpPr>
          <p:cNvPr id="135189" name="Text Box 21"/>
          <p:cNvSpPr txBox="1">
            <a:spLocks noChangeArrowheads="1"/>
          </p:cNvSpPr>
          <p:nvPr/>
        </p:nvSpPr>
        <p:spPr bwMode="auto">
          <a:xfrm>
            <a:off x="4965683" y="2971835"/>
            <a:ext cx="1054194" cy="522774"/>
          </a:xfrm>
          <a:prstGeom prst="rect">
            <a:avLst/>
          </a:prstGeom>
          <a:noFill/>
          <a:ln>
            <a:noFill/>
          </a:ln>
          <a:effectLst>
            <a:outerShdw dist="35921" dir="2700000" algn="ctr" rotWithShape="0">
              <a:srgbClr val="313131">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chemeClr val="folHlink"/>
                </a:solidFill>
                <a:latin typeface="Arial" panose="020B0604020202020204" pitchFamily="34" charset="0"/>
                <a:cs typeface="Arial" panose="020B0604020202020204" pitchFamily="34" charset="0"/>
              </a:rPr>
              <a:t>المعرفة</a:t>
            </a:r>
            <a:endParaRPr lang="en-US" sz="2800" b="1" dirty="0">
              <a:latin typeface="Arial" panose="020B0604020202020204" pitchFamily="34" charset="0"/>
              <a:cs typeface="Arial" panose="020B0604020202020204" pitchFamily="34" charset="0"/>
            </a:endParaRPr>
          </a:p>
        </p:txBody>
      </p:sp>
      <p:sp>
        <p:nvSpPr>
          <p:cNvPr id="135190" name="Text Box 22"/>
          <p:cNvSpPr txBox="1">
            <a:spLocks noChangeArrowheads="1"/>
          </p:cNvSpPr>
          <p:nvPr/>
        </p:nvSpPr>
        <p:spPr bwMode="auto">
          <a:xfrm>
            <a:off x="3623870" y="4481548"/>
            <a:ext cx="1631275" cy="522774"/>
          </a:xfrm>
          <a:prstGeom prst="rect">
            <a:avLst/>
          </a:prstGeom>
          <a:noFill/>
          <a:ln>
            <a:noFill/>
          </a:ln>
          <a:effectLst>
            <a:outerShdw dist="35921" dir="2700000" algn="ctr" rotWithShape="0">
              <a:srgbClr val="313131">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chemeClr val="folHlink"/>
                </a:solidFill>
                <a:latin typeface="Arial" panose="020B0604020202020204" pitchFamily="34" charset="0"/>
                <a:cs typeface="Arial" panose="020B0604020202020204" pitchFamily="34" charset="0"/>
              </a:rPr>
              <a:t>على الاعتقاد</a:t>
            </a:r>
            <a:endParaRPr lang="en-US" sz="2800" b="1" dirty="0">
              <a:latin typeface="Arial" panose="020B0604020202020204" pitchFamily="34" charset="0"/>
              <a:cs typeface="Arial" panose="020B0604020202020204" pitchFamily="34" charset="0"/>
            </a:endParaRPr>
          </a:p>
        </p:txBody>
      </p:sp>
      <p:sp>
        <p:nvSpPr>
          <p:cNvPr id="135191" name="Text Box 23"/>
          <p:cNvSpPr txBox="1">
            <a:spLocks noChangeArrowheads="1"/>
          </p:cNvSpPr>
          <p:nvPr/>
        </p:nvSpPr>
        <p:spPr bwMode="auto">
          <a:xfrm>
            <a:off x="5818138" y="4891123"/>
            <a:ext cx="1060606" cy="522774"/>
          </a:xfrm>
          <a:prstGeom prst="rect">
            <a:avLst/>
          </a:prstGeom>
          <a:noFill/>
          <a:ln>
            <a:noFill/>
          </a:ln>
          <a:effectLst>
            <a:outerShdw dist="35921" dir="2700000" algn="ctr" rotWithShape="0">
              <a:srgbClr val="313131">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chemeClr val="folHlink"/>
                </a:solidFill>
                <a:latin typeface="Arial" panose="020B0604020202020204" pitchFamily="34" charset="0"/>
                <a:cs typeface="Arial" panose="020B0604020202020204" pitchFamily="34" charset="0"/>
              </a:rPr>
              <a:t>بالتحوّل</a:t>
            </a:r>
            <a:endParaRPr lang="en-US" sz="2800" b="1" dirty="0">
              <a:latin typeface="Arial" panose="020B0604020202020204" pitchFamily="34" charset="0"/>
              <a:cs typeface="Arial" panose="020B0604020202020204" pitchFamily="34" charset="0"/>
            </a:endParaRPr>
          </a:p>
        </p:txBody>
      </p:sp>
      <p:sp>
        <p:nvSpPr>
          <p:cNvPr id="135192" name="Text Box 24"/>
          <p:cNvSpPr txBox="1">
            <a:spLocks noChangeArrowheads="1"/>
          </p:cNvSpPr>
          <p:nvPr/>
        </p:nvSpPr>
        <p:spPr bwMode="auto">
          <a:xfrm>
            <a:off x="5121085" y="1919323"/>
            <a:ext cx="756036" cy="522774"/>
          </a:xfrm>
          <a:prstGeom prst="rect">
            <a:avLst/>
          </a:prstGeom>
          <a:noFill/>
          <a:ln>
            <a:noFill/>
          </a:ln>
          <a:effectLst>
            <a:outerShdw dist="35921" dir="2700000" algn="ctr" rotWithShape="0">
              <a:srgbClr val="313131">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CF3"/>
                </a:solidFill>
                <a:latin typeface="Arial" panose="020B0604020202020204" pitchFamily="34" charset="0"/>
                <a:cs typeface="Arial" panose="020B0604020202020204" pitchFamily="34" charset="0"/>
              </a:rPr>
              <a:t>العقل</a:t>
            </a:r>
            <a:endParaRPr lang="en-US" sz="2800" b="1" dirty="0">
              <a:latin typeface="Arial" panose="020B0604020202020204" pitchFamily="34" charset="0"/>
              <a:cs typeface="Arial" panose="020B0604020202020204" pitchFamily="34" charset="0"/>
            </a:endParaRPr>
          </a:p>
        </p:txBody>
      </p:sp>
      <p:sp>
        <p:nvSpPr>
          <p:cNvPr id="135193" name="Text Box 25"/>
          <p:cNvSpPr txBox="1">
            <a:spLocks noChangeArrowheads="1"/>
          </p:cNvSpPr>
          <p:nvPr/>
        </p:nvSpPr>
        <p:spPr bwMode="auto">
          <a:xfrm>
            <a:off x="2598570" y="5105435"/>
            <a:ext cx="2248732" cy="522774"/>
          </a:xfrm>
          <a:prstGeom prst="rect">
            <a:avLst/>
          </a:prstGeom>
          <a:noFill/>
          <a:ln>
            <a:noFill/>
          </a:ln>
          <a:effectLst>
            <a:outerShdw dist="35921" dir="2700000" algn="ctr" rotWithShape="0">
              <a:srgbClr val="313131">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CF3"/>
                </a:solidFill>
                <a:latin typeface="Arial" panose="020B0604020202020204" pitchFamily="34" charset="0"/>
                <a:cs typeface="Arial" panose="020B0604020202020204" pitchFamily="34" charset="0"/>
              </a:rPr>
              <a:t>العواطف</a:t>
            </a:r>
            <a:endParaRPr lang="en-US" sz="2800" b="1" dirty="0">
              <a:latin typeface="Arial" panose="020B0604020202020204" pitchFamily="34" charset="0"/>
              <a:cs typeface="Arial" panose="020B0604020202020204" pitchFamily="34" charset="0"/>
            </a:endParaRPr>
          </a:p>
        </p:txBody>
      </p:sp>
      <p:sp>
        <p:nvSpPr>
          <p:cNvPr id="135194" name="Text Box 26"/>
          <p:cNvSpPr txBox="1">
            <a:spLocks noChangeArrowheads="1"/>
          </p:cNvSpPr>
          <p:nvPr/>
        </p:nvSpPr>
        <p:spPr bwMode="auto">
          <a:xfrm>
            <a:off x="6696690" y="5562635"/>
            <a:ext cx="917939" cy="522774"/>
          </a:xfrm>
          <a:prstGeom prst="rect">
            <a:avLst/>
          </a:prstGeom>
          <a:noFill/>
          <a:ln>
            <a:noFill/>
          </a:ln>
          <a:effectLst>
            <a:outerShdw dist="35921" dir="2700000" algn="ctr" rotWithShape="0">
              <a:srgbClr val="313131">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CF3"/>
                </a:solidFill>
                <a:latin typeface="Arial" panose="020B0604020202020204" pitchFamily="34" charset="0"/>
                <a:cs typeface="Arial" panose="020B0604020202020204" pitchFamily="34" charset="0"/>
              </a:rPr>
              <a:t>الإرادة</a:t>
            </a:r>
            <a:endParaRPr lang="en-US" sz="2800" b="1" dirty="0">
              <a:latin typeface="Arial" panose="020B0604020202020204" pitchFamily="34" charset="0"/>
              <a:cs typeface="Arial" panose="020B0604020202020204" pitchFamily="34" charset="0"/>
            </a:endParaRPr>
          </a:p>
        </p:txBody>
      </p:sp>
      <p:sp>
        <p:nvSpPr>
          <p:cNvPr id="135196" name="Text Box 28"/>
          <p:cNvSpPr txBox="1">
            <a:spLocks noChangeArrowheads="1"/>
          </p:cNvSpPr>
          <p:nvPr/>
        </p:nvSpPr>
        <p:spPr bwMode="auto">
          <a:xfrm>
            <a:off x="6944920" y="990635"/>
            <a:ext cx="962823" cy="522774"/>
          </a:xfrm>
          <a:prstGeom prst="rect">
            <a:avLst/>
          </a:prstGeom>
          <a:noFill/>
          <a:ln>
            <a:noFill/>
          </a:ln>
          <a:effectLst>
            <a:outerShdw dist="35921" dir="2700000" algn="ctr" rotWithShape="0">
              <a:srgbClr val="313131">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FFF"/>
                </a:solidFill>
                <a:latin typeface="Arial" panose="020B0604020202020204" pitchFamily="34" charset="0"/>
                <a:cs typeface="Arial" panose="020B0604020202020204" pitchFamily="34" charset="0"/>
              </a:rPr>
              <a:t>الإيمان</a:t>
            </a:r>
            <a:endParaRPr lang="en-US" sz="2800" b="1" dirty="0">
              <a:solidFill>
                <a:srgbClr val="FFFFFF"/>
              </a:solidFill>
              <a:latin typeface="Arial" panose="020B0604020202020204" pitchFamily="34" charset="0"/>
              <a:cs typeface="Arial" panose="020B0604020202020204" pitchFamily="34" charset="0"/>
            </a:endParaRPr>
          </a:p>
        </p:txBody>
      </p:sp>
      <p:sp>
        <p:nvSpPr>
          <p:cNvPr id="135197" name="Text Box 29"/>
          <p:cNvSpPr txBox="1">
            <a:spLocks noChangeArrowheads="1"/>
          </p:cNvSpPr>
          <p:nvPr/>
        </p:nvSpPr>
        <p:spPr bwMode="auto">
          <a:xfrm>
            <a:off x="7162800" y="1752601"/>
            <a:ext cx="1752600" cy="1815435"/>
          </a:xfrm>
          <a:prstGeom prst="rect">
            <a:avLst/>
          </a:prstGeom>
          <a:noFill/>
          <a:ln>
            <a:noFill/>
          </a:ln>
          <a:effectLst>
            <a:outerShdw dist="35921" dir="2700000" algn="ctr" rotWithShape="0">
              <a:srgbClr val="313131">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2800" b="1" dirty="0">
                <a:solidFill>
                  <a:srgbClr val="FFFCF3"/>
                </a:solidFill>
                <a:latin typeface="Arial" panose="020B0604020202020204" pitchFamily="34" charset="0"/>
                <a:cs typeface="Arial" panose="020B0604020202020204" pitchFamily="34" charset="0"/>
              </a:rPr>
              <a:t>الإيمان</a:t>
            </a:r>
          </a:p>
          <a:p>
            <a:pPr algn="r" eaLnBrk="1" hangingPunct="1"/>
            <a:r>
              <a:rPr lang="ar-JO" sz="2800" b="1" dirty="0">
                <a:solidFill>
                  <a:srgbClr val="FFFCF3"/>
                </a:solidFill>
                <a:latin typeface="Arial" panose="020B0604020202020204" pitchFamily="34" charset="0"/>
                <a:cs typeface="Arial" panose="020B0604020202020204" pitchFamily="34" charset="0"/>
              </a:rPr>
              <a:t>هو</a:t>
            </a:r>
          </a:p>
          <a:p>
            <a:pPr algn="r" eaLnBrk="1" hangingPunct="1"/>
            <a:r>
              <a:rPr lang="ar-JO" sz="2800" b="1" dirty="0">
                <a:solidFill>
                  <a:srgbClr val="FFFCF3"/>
                </a:solidFill>
                <a:latin typeface="Arial" panose="020B0604020202020204" pitchFamily="34" charset="0"/>
                <a:cs typeface="Arial" panose="020B0604020202020204" pitchFamily="34" charset="0"/>
              </a:rPr>
              <a:t>الاكتفاء</a:t>
            </a:r>
          </a:p>
          <a:p>
            <a:pPr algn="r" eaLnBrk="1" hangingPunct="1"/>
            <a:r>
              <a:rPr lang="ar-JO" sz="2800" b="1" dirty="0">
                <a:solidFill>
                  <a:srgbClr val="FFFCF3"/>
                </a:solidFill>
                <a:latin typeface="Arial" panose="020B0604020202020204" pitchFamily="34" charset="0"/>
                <a:cs typeface="Arial" panose="020B0604020202020204" pitchFamily="34" charset="0"/>
              </a:rPr>
              <a:t>بالمسيح</a:t>
            </a:r>
            <a:endParaRPr lang="en-US" sz="2800" b="1" dirty="0">
              <a:solidFill>
                <a:srgbClr val="FFFCF3"/>
              </a:solidFill>
              <a:latin typeface="Arial" panose="020B0604020202020204" pitchFamily="34" charset="0"/>
              <a:cs typeface="Arial" panose="020B0604020202020204" pitchFamily="34" charset="0"/>
            </a:endParaRPr>
          </a:p>
        </p:txBody>
      </p:sp>
      <p:sp>
        <p:nvSpPr>
          <p:cNvPr id="520212" name="Text Box 30"/>
          <p:cNvSpPr txBox="1">
            <a:spLocks noChangeArrowheads="1"/>
          </p:cNvSpPr>
          <p:nvPr/>
        </p:nvSpPr>
        <p:spPr bwMode="auto">
          <a:xfrm>
            <a:off x="3429000" y="6521450"/>
            <a:ext cx="5715000" cy="341241"/>
          </a:xfrm>
          <a:prstGeom prst="rect">
            <a:avLst/>
          </a:prstGeom>
          <a:noFill/>
          <a:ln>
            <a:noFill/>
          </a:ln>
          <a:effectLst>
            <a:outerShdw dist="35921" dir="2700000" algn="ctr" rotWithShape="0">
              <a:srgbClr val="313131">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b="1">
                <a:solidFill>
                  <a:srgbClr val="FFFCF3"/>
                </a:solidFill>
                <a:latin typeface="Arial" charset="0"/>
              </a:rPr>
              <a:t>Dr. Mahlon Friesen, First Baptist Church, Yucaipa, CA</a:t>
            </a:r>
            <a:endParaRPr lang="en-US" sz="1600" b="1">
              <a:solidFill>
                <a:srgbClr val="FFFCF3"/>
              </a:solidFill>
            </a:endParaRPr>
          </a:p>
        </p:txBody>
      </p:sp>
      <p:sp>
        <p:nvSpPr>
          <p:cNvPr id="30" name="Text Box 19"/>
          <p:cNvSpPr txBox="1">
            <a:spLocks noChangeArrowheads="1"/>
          </p:cNvSpPr>
          <p:nvPr/>
        </p:nvSpPr>
        <p:spPr bwMode="auto">
          <a:xfrm>
            <a:off x="5957998" y="990635"/>
            <a:ext cx="364903" cy="522774"/>
          </a:xfrm>
          <a:prstGeom prst="rect">
            <a:avLst/>
          </a:prstGeom>
          <a:noFill/>
          <a:ln>
            <a:noFill/>
          </a:ln>
          <a:effectLst>
            <a:outerShdw dist="35921" dir="2700000" algn="ctr" rotWithShape="0">
              <a:srgbClr val="313131">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CF3"/>
                </a:solidFill>
                <a:latin typeface="Arial" charset="0"/>
              </a:rPr>
              <a:t>+</a:t>
            </a:r>
            <a:endParaRPr 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135174"/>
                                        </p:tgtEl>
                                        <p:attrNameLst>
                                          <p:attrName>style.visibility</p:attrName>
                                        </p:attrNameLst>
                                      </p:cBhvr>
                                      <p:to>
                                        <p:strVal val="visible"/>
                                      </p:to>
                                    </p:set>
                                    <p:animEffect transition="in" filter="dissolve">
                                      <p:cBhvr>
                                        <p:cTn id="14" dur="500"/>
                                        <p:tgtEl>
                                          <p:spTgt spid="13517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strVal val="#ppt_w*0.70"/>
                                          </p:val>
                                        </p:tav>
                                        <p:tav tm="100000">
                                          <p:val>
                                            <p:strVal val="#ppt_w"/>
                                          </p:val>
                                        </p:tav>
                                      </p:tavLst>
                                    </p:anim>
                                    <p:anim calcmode="lin" valueType="num">
                                      <p:cBhvr>
                                        <p:cTn id="20" dur="1000" fill="hold"/>
                                        <p:tgtEl>
                                          <p:spTgt spid="3"/>
                                        </p:tgtEl>
                                        <p:attrNameLst>
                                          <p:attrName>ppt_h</p:attrName>
                                        </p:attrNameLst>
                                      </p:cBhvr>
                                      <p:tavLst>
                                        <p:tav tm="0">
                                          <p:val>
                                            <p:strVal val="#ppt_h"/>
                                          </p:val>
                                        </p:tav>
                                        <p:tav tm="100000">
                                          <p:val>
                                            <p:strVal val="#ppt_h"/>
                                          </p:val>
                                        </p:tav>
                                      </p:tavLst>
                                    </p:anim>
                                    <p:animEffect transition="in" filter="fade">
                                      <p:cBhvr>
                                        <p:cTn id="21" dur="1000"/>
                                        <p:tgtEl>
                                          <p:spTgt spid="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135186"/>
                                        </p:tgtEl>
                                        <p:attrNameLst>
                                          <p:attrName>style.visibility</p:attrName>
                                        </p:attrNameLst>
                                      </p:cBhvr>
                                      <p:to>
                                        <p:strVal val="visible"/>
                                      </p:to>
                                    </p:set>
                                    <p:anim calcmode="lin" valueType="num">
                                      <p:cBhvr>
                                        <p:cTn id="26" dur="1000" fill="hold"/>
                                        <p:tgtEl>
                                          <p:spTgt spid="135186"/>
                                        </p:tgtEl>
                                        <p:attrNameLst>
                                          <p:attrName>ppt_w</p:attrName>
                                        </p:attrNameLst>
                                      </p:cBhvr>
                                      <p:tavLst>
                                        <p:tav tm="0">
                                          <p:val>
                                            <p:strVal val="#ppt_w*0.70"/>
                                          </p:val>
                                        </p:tav>
                                        <p:tav tm="100000">
                                          <p:val>
                                            <p:strVal val="#ppt_w"/>
                                          </p:val>
                                        </p:tav>
                                      </p:tavLst>
                                    </p:anim>
                                    <p:anim calcmode="lin" valueType="num">
                                      <p:cBhvr>
                                        <p:cTn id="27" dur="1000" fill="hold"/>
                                        <p:tgtEl>
                                          <p:spTgt spid="135186"/>
                                        </p:tgtEl>
                                        <p:attrNameLst>
                                          <p:attrName>ppt_h</p:attrName>
                                        </p:attrNameLst>
                                      </p:cBhvr>
                                      <p:tavLst>
                                        <p:tav tm="0">
                                          <p:val>
                                            <p:strVal val="#ppt_h"/>
                                          </p:val>
                                        </p:tav>
                                        <p:tav tm="100000">
                                          <p:val>
                                            <p:strVal val="#ppt_h"/>
                                          </p:val>
                                        </p:tav>
                                      </p:tavLst>
                                    </p:anim>
                                    <p:animEffect transition="in" filter="fade">
                                      <p:cBhvr>
                                        <p:cTn id="28" dur="1000"/>
                                        <p:tgtEl>
                                          <p:spTgt spid="13518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135182"/>
                                        </p:tgtEl>
                                        <p:attrNameLst>
                                          <p:attrName>style.visibility</p:attrName>
                                        </p:attrNameLst>
                                      </p:cBhvr>
                                      <p:to>
                                        <p:strVal val="visible"/>
                                      </p:to>
                                    </p:set>
                                    <p:anim calcmode="lin" valueType="num">
                                      <p:cBhvr>
                                        <p:cTn id="33" dur="1000" fill="hold"/>
                                        <p:tgtEl>
                                          <p:spTgt spid="135182"/>
                                        </p:tgtEl>
                                        <p:attrNameLst>
                                          <p:attrName>ppt_w</p:attrName>
                                        </p:attrNameLst>
                                      </p:cBhvr>
                                      <p:tavLst>
                                        <p:tav tm="0">
                                          <p:val>
                                            <p:strVal val="#ppt_w*0.70"/>
                                          </p:val>
                                        </p:tav>
                                        <p:tav tm="100000">
                                          <p:val>
                                            <p:strVal val="#ppt_w"/>
                                          </p:val>
                                        </p:tav>
                                      </p:tavLst>
                                    </p:anim>
                                    <p:anim calcmode="lin" valueType="num">
                                      <p:cBhvr>
                                        <p:cTn id="34" dur="1000" fill="hold"/>
                                        <p:tgtEl>
                                          <p:spTgt spid="135182"/>
                                        </p:tgtEl>
                                        <p:attrNameLst>
                                          <p:attrName>ppt_h</p:attrName>
                                        </p:attrNameLst>
                                      </p:cBhvr>
                                      <p:tavLst>
                                        <p:tav tm="0">
                                          <p:val>
                                            <p:strVal val="#ppt_h"/>
                                          </p:val>
                                        </p:tav>
                                        <p:tav tm="100000">
                                          <p:val>
                                            <p:strVal val="#ppt_h"/>
                                          </p:val>
                                        </p:tav>
                                      </p:tavLst>
                                    </p:anim>
                                    <p:animEffect transition="in" filter="fade">
                                      <p:cBhvr>
                                        <p:cTn id="35" dur="1000"/>
                                        <p:tgtEl>
                                          <p:spTgt spid="13518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35183"/>
                                        </p:tgtEl>
                                        <p:attrNameLst>
                                          <p:attrName>style.visibility</p:attrName>
                                        </p:attrNameLst>
                                      </p:cBhvr>
                                      <p:to>
                                        <p:strVal val="visible"/>
                                      </p:to>
                                    </p:set>
                                    <p:anim calcmode="lin" valueType="num">
                                      <p:cBhvr>
                                        <p:cTn id="40" dur="1000" fill="hold"/>
                                        <p:tgtEl>
                                          <p:spTgt spid="135183"/>
                                        </p:tgtEl>
                                        <p:attrNameLst>
                                          <p:attrName>ppt_w</p:attrName>
                                        </p:attrNameLst>
                                      </p:cBhvr>
                                      <p:tavLst>
                                        <p:tav tm="0">
                                          <p:val>
                                            <p:strVal val="#ppt_w*0.70"/>
                                          </p:val>
                                        </p:tav>
                                        <p:tav tm="100000">
                                          <p:val>
                                            <p:strVal val="#ppt_w"/>
                                          </p:val>
                                        </p:tav>
                                      </p:tavLst>
                                    </p:anim>
                                    <p:anim calcmode="lin" valueType="num">
                                      <p:cBhvr>
                                        <p:cTn id="41" dur="1000" fill="hold"/>
                                        <p:tgtEl>
                                          <p:spTgt spid="135183"/>
                                        </p:tgtEl>
                                        <p:attrNameLst>
                                          <p:attrName>ppt_h</p:attrName>
                                        </p:attrNameLst>
                                      </p:cBhvr>
                                      <p:tavLst>
                                        <p:tav tm="0">
                                          <p:val>
                                            <p:strVal val="#ppt_h"/>
                                          </p:val>
                                        </p:tav>
                                        <p:tav tm="100000">
                                          <p:val>
                                            <p:strVal val="#ppt_h"/>
                                          </p:val>
                                        </p:tav>
                                      </p:tavLst>
                                    </p:anim>
                                    <p:animEffect transition="in" filter="fade">
                                      <p:cBhvr>
                                        <p:cTn id="42" dur="1000"/>
                                        <p:tgtEl>
                                          <p:spTgt spid="13518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135184"/>
                                        </p:tgtEl>
                                        <p:attrNameLst>
                                          <p:attrName>style.visibility</p:attrName>
                                        </p:attrNameLst>
                                      </p:cBhvr>
                                      <p:to>
                                        <p:strVal val="visible"/>
                                      </p:to>
                                    </p:set>
                                    <p:anim calcmode="lin" valueType="num">
                                      <p:cBhvr>
                                        <p:cTn id="47" dur="1000" fill="hold"/>
                                        <p:tgtEl>
                                          <p:spTgt spid="135184"/>
                                        </p:tgtEl>
                                        <p:attrNameLst>
                                          <p:attrName>ppt_w</p:attrName>
                                        </p:attrNameLst>
                                      </p:cBhvr>
                                      <p:tavLst>
                                        <p:tav tm="0">
                                          <p:val>
                                            <p:strVal val="#ppt_w*0.70"/>
                                          </p:val>
                                        </p:tav>
                                        <p:tav tm="100000">
                                          <p:val>
                                            <p:strVal val="#ppt_w"/>
                                          </p:val>
                                        </p:tav>
                                      </p:tavLst>
                                    </p:anim>
                                    <p:anim calcmode="lin" valueType="num">
                                      <p:cBhvr>
                                        <p:cTn id="48" dur="1000" fill="hold"/>
                                        <p:tgtEl>
                                          <p:spTgt spid="135184"/>
                                        </p:tgtEl>
                                        <p:attrNameLst>
                                          <p:attrName>ppt_h</p:attrName>
                                        </p:attrNameLst>
                                      </p:cBhvr>
                                      <p:tavLst>
                                        <p:tav tm="0">
                                          <p:val>
                                            <p:strVal val="#ppt_h"/>
                                          </p:val>
                                        </p:tav>
                                        <p:tav tm="100000">
                                          <p:val>
                                            <p:strVal val="#ppt_h"/>
                                          </p:val>
                                        </p:tav>
                                      </p:tavLst>
                                    </p:anim>
                                    <p:animEffect transition="in" filter="fade">
                                      <p:cBhvr>
                                        <p:cTn id="49" dur="1000"/>
                                        <p:tgtEl>
                                          <p:spTgt spid="135184"/>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5" presetClass="entr" presetSubtype="0" fill="hold" grpId="0" nodeType="clickEffect">
                                  <p:stCondLst>
                                    <p:cond delay="0"/>
                                  </p:stCondLst>
                                  <p:childTnLst>
                                    <p:set>
                                      <p:cBhvr>
                                        <p:cTn id="53" dur="1" fill="hold">
                                          <p:stCondLst>
                                            <p:cond delay="0"/>
                                          </p:stCondLst>
                                        </p:cTn>
                                        <p:tgtEl>
                                          <p:spTgt spid="135187"/>
                                        </p:tgtEl>
                                        <p:attrNameLst>
                                          <p:attrName>style.visibility</p:attrName>
                                        </p:attrNameLst>
                                      </p:cBhvr>
                                      <p:to>
                                        <p:strVal val="visible"/>
                                      </p:to>
                                    </p:set>
                                    <p:anim calcmode="lin" valueType="num">
                                      <p:cBhvr>
                                        <p:cTn id="54" dur="1000" fill="hold"/>
                                        <p:tgtEl>
                                          <p:spTgt spid="135187"/>
                                        </p:tgtEl>
                                        <p:attrNameLst>
                                          <p:attrName>ppt_w</p:attrName>
                                        </p:attrNameLst>
                                      </p:cBhvr>
                                      <p:tavLst>
                                        <p:tav tm="0">
                                          <p:val>
                                            <p:strVal val="#ppt_w*0.70"/>
                                          </p:val>
                                        </p:tav>
                                        <p:tav tm="100000">
                                          <p:val>
                                            <p:strVal val="#ppt_w"/>
                                          </p:val>
                                        </p:tav>
                                      </p:tavLst>
                                    </p:anim>
                                    <p:anim calcmode="lin" valueType="num">
                                      <p:cBhvr>
                                        <p:cTn id="55" dur="1000" fill="hold"/>
                                        <p:tgtEl>
                                          <p:spTgt spid="135187"/>
                                        </p:tgtEl>
                                        <p:attrNameLst>
                                          <p:attrName>ppt_h</p:attrName>
                                        </p:attrNameLst>
                                      </p:cBhvr>
                                      <p:tavLst>
                                        <p:tav tm="0">
                                          <p:val>
                                            <p:strVal val="#ppt_h"/>
                                          </p:val>
                                        </p:tav>
                                        <p:tav tm="100000">
                                          <p:val>
                                            <p:strVal val="#ppt_h"/>
                                          </p:val>
                                        </p:tav>
                                      </p:tavLst>
                                    </p:anim>
                                    <p:animEffect transition="in" filter="fade">
                                      <p:cBhvr>
                                        <p:cTn id="56" dur="1000"/>
                                        <p:tgtEl>
                                          <p:spTgt spid="135187"/>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135188"/>
                                        </p:tgtEl>
                                        <p:attrNameLst>
                                          <p:attrName>style.visibility</p:attrName>
                                        </p:attrNameLst>
                                      </p:cBhvr>
                                      <p:to>
                                        <p:strVal val="visible"/>
                                      </p:to>
                                    </p:set>
                                    <p:anim calcmode="lin" valueType="num">
                                      <p:cBhvr>
                                        <p:cTn id="61" dur="1000" fill="hold"/>
                                        <p:tgtEl>
                                          <p:spTgt spid="135188"/>
                                        </p:tgtEl>
                                        <p:attrNameLst>
                                          <p:attrName>ppt_w</p:attrName>
                                        </p:attrNameLst>
                                      </p:cBhvr>
                                      <p:tavLst>
                                        <p:tav tm="0">
                                          <p:val>
                                            <p:strVal val="#ppt_w*0.70"/>
                                          </p:val>
                                        </p:tav>
                                        <p:tav tm="100000">
                                          <p:val>
                                            <p:strVal val="#ppt_w"/>
                                          </p:val>
                                        </p:tav>
                                      </p:tavLst>
                                    </p:anim>
                                    <p:anim calcmode="lin" valueType="num">
                                      <p:cBhvr>
                                        <p:cTn id="62" dur="1000" fill="hold"/>
                                        <p:tgtEl>
                                          <p:spTgt spid="135188"/>
                                        </p:tgtEl>
                                        <p:attrNameLst>
                                          <p:attrName>ppt_h</p:attrName>
                                        </p:attrNameLst>
                                      </p:cBhvr>
                                      <p:tavLst>
                                        <p:tav tm="0">
                                          <p:val>
                                            <p:strVal val="#ppt_h"/>
                                          </p:val>
                                        </p:tav>
                                        <p:tav tm="100000">
                                          <p:val>
                                            <p:strVal val="#ppt_h"/>
                                          </p:val>
                                        </p:tav>
                                      </p:tavLst>
                                    </p:anim>
                                    <p:animEffect transition="in" filter="fade">
                                      <p:cBhvr>
                                        <p:cTn id="63" dur="1000"/>
                                        <p:tgtEl>
                                          <p:spTgt spid="135188"/>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55" presetClass="entr" presetSubtype="0" fill="hold" grpId="0" nodeType="clickEffect">
                                  <p:stCondLst>
                                    <p:cond delay="0"/>
                                  </p:stCondLst>
                                  <p:childTnLst>
                                    <p:set>
                                      <p:cBhvr>
                                        <p:cTn id="67" dur="1" fill="hold">
                                          <p:stCondLst>
                                            <p:cond delay="0"/>
                                          </p:stCondLst>
                                        </p:cTn>
                                        <p:tgtEl>
                                          <p:spTgt spid="135189"/>
                                        </p:tgtEl>
                                        <p:attrNameLst>
                                          <p:attrName>style.visibility</p:attrName>
                                        </p:attrNameLst>
                                      </p:cBhvr>
                                      <p:to>
                                        <p:strVal val="visible"/>
                                      </p:to>
                                    </p:set>
                                    <p:anim calcmode="lin" valueType="num">
                                      <p:cBhvr>
                                        <p:cTn id="68" dur="1000" fill="hold"/>
                                        <p:tgtEl>
                                          <p:spTgt spid="135189"/>
                                        </p:tgtEl>
                                        <p:attrNameLst>
                                          <p:attrName>ppt_w</p:attrName>
                                        </p:attrNameLst>
                                      </p:cBhvr>
                                      <p:tavLst>
                                        <p:tav tm="0">
                                          <p:val>
                                            <p:strVal val="#ppt_w*0.70"/>
                                          </p:val>
                                        </p:tav>
                                        <p:tav tm="100000">
                                          <p:val>
                                            <p:strVal val="#ppt_w"/>
                                          </p:val>
                                        </p:tav>
                                      </p:tavLst>
                                    </p:anim>
                                    <p:anim calcmode="lin" valueType="num">
                                      <p:cBhvr>
                                        <p:cTn id="69" dur="1000" fill="hold"/>
                                        <p:tgtEl>
                                          <p:spTgt spid="135189"/>
                                        </p:tgtEl>
                                        <p:attrNameLst>
                                          <p:attrName>ppt_h</p:attrName>
                                        </p:attrNameLst>
                                      </p:cBhvr>
                                      <p:tavLst>
                                        <p:tav tm="0">
                                          <p:val>
                                            <p:strVal val="#ppt_h"/>
                                          </p:val>
                                        </p:tav>
                                        <p:tav tm="100000">
                                          <p:val>
                                            <p:strVal val="#ppt_h"/>
                                          </p:val>
                                        </p:tav>
                                      </p:tavLst>
                                    </p:anim>
                                    <p:animEffect transition="in" filter="fade">
                                      <p:cBhvr>
                                        <p:cTn id="70" dur="1000"/>
                                        <p:tgtEl>
                                          <p:spTgt spid="135189"/>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55" presetClass="entr" presetSubtype="0" fill="hold" grpId="0" nodeType="clickEffect">
                                  <p:stCondLst>
                                    <p:cond delay="0"/>
                                  </p:stCondLst>
                                  <p:childTnLst>
                                    <p:set>
                                      <p:cBhvr>
                                        <p:cTn id="74" dur="1" fill="hold">
                                          <p:stCondLst>
                                            <p:cond delay="0"/>
                                          </p:stCondLst>
                                        </p:cTn>
                                        <p:tgtEl>
                                          <p:spTgt spid="135190"/>
                                        </p:tgtEl>
                                        <p:attrNameLst>
                                          <p:attrName>style.visibility</p:attrName>
                                        </p:attrNameLst>
                                      </p:cBhvr>
                                      <p:to>
                                        <p:strVal val="visible"/>
                                      </p:to>
                                    </p:set>
                                    <p:anim calcmode="lin" valueType="num">
                                      <p:cBhvr>
                                        <p:cTn id="75" dur="1000" fill="hold"/>
                                        <p:tgtEl>
                                          <p:spTgt spid="135190"/>
                                        </p:tgtEl>
                                        <p:attrNameLst>
                                          <p:attrName>ppt_w</p:attrName>
                                        </p:attrNameLst>
                                      </p:cBhvr>
                                      <p:tavLst>
                                        <p:tav tm="0">
                                          <p:val>
                                            <p:strVal val="#ppt_w*0.70"/>
                                          </p:val>
                                        </p:tav>
                                        <p:tav tm="100000">
                                          <p:val>
                                            <p:strVal val="#ppt_w"/>
                                          </p:val>
                                        </p:tav>
                                      </p:tavLst>
                                    </p:anim>
                                    <p:anim calcmode="lin" valueType="num">
                                      <p:cBhvr>
                                        <p:cTn id="76" dur="1000" fill="hold"/>
                                        <p:tgtEl>
                                          <p:spTgt spid="135190"/>
                                        </p:tgtEl>
                                        <p:attrNameLst>
                                          <p:attrName>ppt_h</p:attrName>
                                        </p:attrNameLst>
                                      </p:cBhvr>
                                      <p:tavLst>
                                        <p:tav tm="0">
                                          <p:val>
                                            <p:strVal val="#ppt_h"/>
                                          </p:val>
                                        </p:tav>
                                        <p:tav tm="100000">
                                          <p:val>
                                            <p:strVal val="#ppt_h"/>
                                          </p:val>
                                        </p:tav>
                                      </p:tavLst>
                                    </p:anim>
                                    <p:animEffect transition="in" filter="fade">
                                      <p:cBhvr>
                                        <p:cTn id="77" dur="1000"/>
                                        <p:tgtEl>
                                          <p:spTgt spid="13519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55" presetClass="entr" presetSubtype="0" fill="hold" grpId="0" nodeType="clickEffect">
                                  <p:stCondLst>
                                    <p:cond delay="0"/>
                                  </p:stCondLst>
                                  <p:childTnLst>
                                    <p:set>
                                      <p:cBhvr>
                                        <p:cTn id="81" dur="1" fill="hold">
                                          <p:stCondLst>
                                            <p:cond delay="0"/>
                                          </p:stCondLst>
                                        </p:cTn>
                                        <p:tgtEl>
                                          <p:spTgt spid="135191"/>
                                        </p:tgtEl>
                                        <p:attrNameLst>
                                          <p:attrName>style.visibility</p:attrName>
                                        </p:attrNameLst>
                                      </p:cBhvr>
                                      <p:to>
                                        <p:strVal val="visible"/>
                                      </p:to>
                                    </p:set>
                                    <p:anim calcmode="lin" valueType="num">
                                      <p:cBhvr>
                                        <p:cTn id="82" dur="1000" fill="hold"/>
                                        <p:tgtEl>
                                          <p:spTgt spid="135191"/>
                                        </p:tgtEl>
                                        <p:attrNameLst>
                                          <p:attrName>ppt_w</p:attrName>
                                        </p:attrNameLst>
                                      </p:cBhvr>
                                      <p:tavLst>
                                        <p:tav tm="0">
                                          <p:val>
                                            <p:strVal val="#ppt_w*0.70"/>
                                          </p:val>
                                        </p:tav>
                                        <p:tav tm="100000">
                                          <p:val>
                                            <p:strVal val="#ppt_w"/>
                                          </p:val>
                                        </p:tav>
                                      </p:tavLst>
                                    </p:anim>
                                    <p:anim calcmode="lin" valueType="num">
                                      <p:cBhvr>
                                        <p:cTn id="83" dur="1000" fill="hold"/>
                                        <p:tgtEl>
                                          <p:spTgt spid="135191"/>
                                        </p:tgtEl>
                                        <p:attrNameLst>
                                          <p:attrName>ppt_h</p:attrName>
                                        </p:attrNameLst>
                                      </p:cBhvr>
                                      <p:tavLst>
                                        <p:tav tm="0">
                                          <p:val>
                                            <p:strVal val="#ppt_h"/>
                                          </p:val>
                                        </p:tav>
                                        <p:tav tm="100000">
                                          <p:val>
                                            <p:strVal val="#ppt_h"/>
                                          </p:val>
                                        </p:tav>
                                      </p:tavLst>
                                    </p:anim>
                                    <p:animEffect transition="in" filter="fade">
                                      <p:cBhvr>
                                        <p:cTn id="84" dur="1000"/>
                                        <p:tgtEl>
                                          <p:spTgt spid="135191"/>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55" presetClass="entr" presetSubtype="0" fill="hold" grpId="0" nodeType="clickEffect">
                                  <p:stCondLst>
                                    <p:cond delay="0"/>
                                  </p:stCondLst>
                                  <p:childTnLst>
                                    <p:set>
                                      <p:cBhvr>
                                        <p:cTn id="88" dur="1" fill="hold">
                                          <p:stCondLst>
                                            <p:cond delay="0"/>
                                          </p:stCondLst>
                                        </p:cTn>
                                        <p:tgtEl>
                                          <p:spTgt spid="135192"/>
                                        </p:tgtEl>
                                        <p:attrNameLst>
                                          <p:attrName>style.visibility</p:attrName>
                                        </p:attrNameLst>
                                      </p:cBhvr>
                                      <p:to>
                                        <p:strVal val="visible"/>
                                      </p:to>
                                    </p:set>
                                    <p:anim calcmode="lin" valueType="num">
                                      <p:cBhvr>
                                        <p:cTn id="89" dur="1000" fill="hold"/>
                                        <p:tgtEl>
                                          <p:spTgt spid="135192"/>
                                        </p:tgtEl>
                                        <p:attrNameLst>
                                          <p:attrName>ppt_w</p:attrName>
                                        </p:attrNameLst>
                                      </p:cBhvr>
                                      <p:tavLst>
                                        <p:tav tm="0">
                                          <p:val>
                                            <p:strVal val="#ppt_w*0.70"/>
                                          </p:val>
                                        </p:tav>
                                        <p:tav tm="100000">
                                          <p:val>
                                            <p:strVal val="#ppt_w"/>
                                          </p:val>
                                        </p:tav>
                                      </p:tavLst>
                                    </p:anim>
                                    <p:anim calcmode="lin" valueType="num">
                                      <p:cBhvr>
                                        <p:cTn id="90" dur="1000" fill="hold"/>
                                        <p:tgtEl>
                                          <p:spTgt spid="135192"/>
                                        </p:tgtEl>
                                        <p:attrNameLst>
                                          <p:attrName>ppt_h</p:attrName>
                                        </p:attrNameLst>
                                      </p:cBhvr>
                                      <p:tavLst>
                                        <p:tav tm="0">
                                          <p:val>
                                            <p:strVal val="#ppt_h"/>
                                          </p:val>
                                        </p:tav>
                                        <p:tav tm="100000">
                                          <p:val>
                                            <p:strVal val="#ppt_h"/>
                                          </p:val>
                                        </p:tav>
                                      </p:tavLst>
                                    </p:anim>
                                    <p:animEffect transition="in" filter="fade">
                                      <p:cBhvr>
                                        <p:cTn id="91" dur="1000"/>
                                        <p:tgtEl>
                                          <p:spTgt spid="135192"/>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55" presetClass="entr" presetSubtype="0" fill="hold" grpId="0" nodeType="clickEffect">
                                  <p:stCondLst>
                                    <p:cond delay="0"/>
                                  </p:stCondLst>
                                  <p:childTnLst>
                                    <p:set>
                                      <p:cBhvr>
                                        <p:cTn id="95" dur="1" fill="hold">
                                          <p:stCondLst>
                                            <p:cond delay="0"/>
                                          </p:stCondLst>
                                        </p:cTn>
                                        <p:tgtEl>
                                          <p:spTgt spid="135193"/>
                                        </p:tgtEl>
                                        <p:attrNameLst>
                                          <p:attrName>style.visibility</p:attrName>
                                        </p:attrNameLst>
                                      </p:cBhvr>
                                      <p:to>
                                        <p:strVal val="visible"/>
                                      </p:to>
                                    </p:set>
                                    <p:anim calcmode="lin" valueType="num">
                                      <p:cBhvr>
                                        <p:cTn id="96" dur="1000" fill="hold"/>
                                        <p:tgtEl>
                                          <p:spTgt spid="135193"/>
                                        </p:tgtEl>
                                        <p:attrNameLst>
                                          <p:attrName>ppt_w</p:attrName>
                                        </p:attrNameLst>
                                      </p:cBhvr>
                                      <p:tavLst>
                                        <p:tav tm="0">
                                          <p:val>
                                            <p:strVal val="#ppt_w*0.70"/>
                                          </p:val>
                                        </p:tav>
                                        <p:tav tm="100000">
                                          <p:val>
                                            <p:strVal val="#ppt_w"/>
                                          </p:val>
                                        </p:tav>
                                      </p:tavLst>
                                    </p:anim>
                                    <p:anim calcmode="lin" valueType="num">
                                      <p:cBhvr>
                                        <p:cTn id="97" dur="1000" fill="hold"/>
                                        <p:tgtEl>
                                          <p:spTgt spid="135193"/>
                                        </p:tgtEl>
                                        <p:attrNameLst>
                                          <p:attrName>ppt_h</p:attrName>
                                        </p:attrNameLst>
                                      </p:cBhvr>
                                      <p:tavLst>
                                        <p:tav tm="0">
                                          <p:val>
                                            <p:strVal val="#ppt_h"/>
                                          </p:val>
                                        </p:tav>
                                        <p:tav tm="100000">
                                          <p:val>
                                            <p:strVal val="#ppt_h"/>
                                          </p:val>
                                        </p:tav>
                                      </p:tavLst>
                                    </p:anim>
                                    <p:animEffect transition="in" filter="fade">
                                      <p:cBhvr>
                                        <p:cTn id="98" dur="1000"/>
                                        <p:tgtEl>
                                          <p:spTgt spid="135193"/>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55" presetClass="entr" presetSubtype="0" fill="hold" grpId="0" nodeType="clickEffect">
                                  <p:stCondLst>
                                    <p:cond delay="0"/>
                                  </p:stCondLst>
                                  <p:childTnLst>
                                    <p:set>
                                      <p:cBhvr>
                                        <p:cTn id="102" dur="1" fill="hold">
                                          <p:stCondLst>
                                            <p:cond delay="0"/>
                                          </p:stCondLst>
                                        </p:cTn>
                                        <p:tgtEl>
                                          <p:spTgt spid="135194"/>
                                        </p:tgtEl>
                                        <p:attrNameLst>
                                          <p:attrName>style.visibility</p:attrName>
                                        </p:attrNameLst>
                                      </p:cBhvr>
                                      <p:to>
                                        <p:strVal val="visible"/>
                                      </p:to>
                                    </p:set>
                                    <p:anim calcmode="lin" valueType="num">
                                      <p:cBhvr>
                                        <p:cTn id="103" dur="1000" fill="hold"/>
                                        <p:tgtEl>
                                          <p:spTgt spid="135194"/>
                                        </p:tgtEl>
                                        <p:attrNameLst>
                                          <p:attrName>ppt_w</p:attrName>
                                        </p:attrNameLst>
                                      </p:cBhvr>
                                      <p:tavLst>
                                        <p:tav tm="0">
                                          <p:val>
                                            <p:strVal val="#ppt_w*0.70"/>
                                          </p:val>
                                        </p:tav>
                                        <p:tav tm="100000">
                                          <p:val>
                                            <p:strVal val="#ppt_w"/>
                                          </p:val>
                                        </p:tav>
                                      </p:tavLst>
                                    </p:anim>
                                    <p:anim calcmode="lin" valueType="num">
                                      <p:cBhvr>
                                        <p:cTn id="104" dur="1000" fill="hold"/>
                                        <p:tgtEl>
                                          <p:spTgt spid="135194"/>
                                        </p:tgtEl>
                                        <p:attrNameLst>
                                          <p:attrName>ppt_h</p:attrName>
                                        </p:attrNameLst>
                                      </p:cBhvr>
                                      <p:tavLst>
                                        <p:tav tm="0">
                                          <p:val>
                                            <p:strVal val="#ppt_h"/>
                                          </p:val>
                                        </p:tav>
                                        <p:tav tm="100000">
                                          <p:val>
                                            <p:strVal val="#ppt_h"/>
                                          </p:val>
                                        </p:tav>
                                      </p:tavLst>
                                    </p:anim>
                                    <p:animEffect transition="in" filter="fade">
                                      <p:cBhvr>
                                        <p:cTn id="105" dur="1000"/>
                                        <p:tgtEl>
                                          <p:spTgt spid="135194"/>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5" presetClass="entr" presetSubtype="0" fill="hold" grpId="0" nodeType="clickEffect">
                                  <p:stCondLst>
                                    <p:cond delay="0"/>
                                  </p:stCondLst>
                                  <p:childTnLst>
                                    <p:set>
                                      <p:cBhvr>
                                        <p:cTn id="109" dur="1" fill="hold">
                                          <p:stCondLst>
                                            <p:cond delay="0"/>
                                          </p:stCondLst>
                                        </p:cTn>
                                        <p:tgtEl>
                                          <p:spTgt spid="30"/>
                                        </p:tgtEl>
                                        <p:attrNameLst>
                                          <p:attrName>style.visibility</p:attrName>
                                        </p:attrNameLst>
                                      </p:cBhvr>
                                      <p:to>
                                        <p:strVal val="visible"/>
                                      </p:to>
                                    </p:set>
                                    <p:anim calcmode="lin" valueType="num">
                                      <p:cBhvr>
                                        <p:cTn id="110" dur="1000" fill="hold"/>
                                        <p:tgtEl>
                                          <p:spTgt spid="30"/>
                                        </p:tgtEl>
                                        <p:attrNameLst>
                                          <p:attrName>ppt_w</p:attrName>
                                        </p:attrNameLst>
                                      </p:cBhvr>
                                      <p:tavLst>
                                        <p:tav tm="0">
                                          <p:val>
                                            <p:strVal val="#ppt_w*0.70"/>
                                          </p:val>
                                        </p:tav>
                                        <p:tav tm="100000">
                                          <p:val>
                                            <p:strVal val="#ppt_w"/>
                                          </p:val>
                                        </p:tav>
                                      </p:tavLst>
                                    </p:anim>
                                    <p:anim calcmode="lin" valueType="num">
                                      <p:cBhvr>
                                        <p:cTn id="111" dur="1000" fill="hold"/>
                                        <p:tgtEl>
                                          <p:spTgt spid="30"/>
                                        </p:tgtEl>
                                        <p:attrNameLst>
                                          <p:attrName>ppt_h</p:attrName>
                                        </p:attrNameLst>
                                      </p:cBhvr>
                                      <p:tavLst>
                                        <p:tav tm="0">
                                          <p:val>
                                            <p:strVal val="#ppt_h"/>
                                          </p:val>
                                        </p:tav>
                                        <p:tav tm="100000">
                                          <p:val>
                                            <p:strVal val="#ppt_h"/>
                                          </p:val>
                                        </p:tav>
                                      </p:tavLst>
                                    </p:anim>
                                    <p:animEffect transition="in" filter="fade">
                                      <p:cBhvr>
                                        <p:cTn id="112" dur="1000"/>
                                        <p:tgtEl>
                                          <p:spTgt spid="30"/>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55" presetClass="entr" presetSubtype="0" fill="hold" grpId="0" nodeType="clickEffect">
                                  <p:stCondLst>
                                    <p:cond delay="0"/>
                                  </p:stCondLst>
                                  <p:childTnLst>
                                    <p:set>
                                      <p:cBhvr>
                                        <p:cTn id="116" dur="1" fill="hold">
                                          <p:stCondLst>
                                            <p:cond delay="0"/>
                                          </p:stCondLst>
                                        </p:cTn>
                                        <p:tgtEl>
                                          <p:spTgt spid="135196"/>
                                        </p:tgtEl>
                                        <p:attrNameLst>
                                          <p:attrName>style.visibility</p:attrName>
                                        </p:attrNameLst>
                                      </p:cBhvr>
                                      <p:to>
                                        <p:strVal val="visible"/>
                                      </p:to>
                                    </p:set>
                                    <p:anim calcmode="lin" valueType="num">
                                      <p:cBhvr>
                                        <p:cTn id="117" dur="1000" fill="hold"/>
                                        <p:tgtEl>
                                          <p:spTgt spid="135196"/>
                                        </p:tgtEl>
                                        <p:attrNameLst>
                                          <p:attrName>ppt_w</p:attrName>
                                        </p:attrNameLst>
                                      </p:cBhvr>
                                      <p:tavLst>
                                        <p:tav tm="0">
                                          <p:val>
                                            <p:strVal val="#ppt_w*0.70"/>
                                          </p:val>
                                        </p:tav>
                                        <p:tav tm="100000">
                                          <p:val>
                                            <p:strVal val="#ppt_w"/>
                                          </p:val>
                                        </p:tav>
                                      </p:tavLst>
                                    </p:anim>
                                    <p:anim calcmode="lin" valueType="num">
                                      <p:cBhvr>
                                        <p:cTn id="118" dur="1000" fill="hold"/>
                                        <p:tgtEl>
                                          <p:spTgt spid="135196"/>
                                        </p:tgtEl>
                                        <p:attrNameLst>
                                          <p:attrName>ppt_h</p:attrName>
                                        </p:attrNameLst>
                                      </p:cBhvr>
                                      <p:tavLst>
                                        <p:tav tm="0">
                                          <p:val>
                                            <p:strVal val="#ppt_h"/>
                                          </p:val>
                                        </p:tav>
                                        <p:tav tm="100000">
                                          <p:val>
                                            <p:strVal val="#ppt_h"/>
                                          </p:val>
                                        </p:tav>
                                      </p:tavLst>
                                    </p:anim>
                                    <p:animEffect transition="in" filter="fade">
                                      <p:cBhvr>
                                        <p:cTn id="119" dur="1000"/>
                                        <p:tgtEl>
                                          <p:spTgt spid="135196"/>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55" presetClass="entr" presetSubtype="0" fill="hold" grpId="0" nodeType="clickEffect">
                                  <p:stCondLst>
                                    <p:cond delay="0"/>
                                  </p:stCondLst>
                                  <p:childTnLst>
                                    <p:set>
                                      <p:cBhvr>
                                        <p:cTn id="123" dur="1" fill="hold">
                                          <p:stCondLst>
                                            <p:cond delay="0"/>
                                          </p:stCondLst>
                                        </p:cTn>
                                        <p:tgtEl>
                                          <p:spTgt spid="135197"/>
                                        </p:tgtEl>
                                        <p:attrNameLst>
                                          <p:attrName>style.visibility</p:attrName>
                                        </p:attrNameLst>
                                      </p:cBhvr>
                                      <p:to>
                                        <p:strVal val="visible"/>
                                      </p:to>
                                    </p:set>
                                    <p:anim calcmode="lin" valueType="num">
                                      <p:cBhvr>
                                        <p:cTn id="124" dur="1000" fill="hold"/>
                                        <p:tgtEl>
                                          <p:spTgt spid="135197"/>
                                        </p:tgtEl>
                                        <p:attrNameLst>
                                          <p:attrName>ppt_w</p:attrName>
                                        </p:attrNameLst>
                                      </p:cBhvr>
                                      <p:tavLst>
                                        <p:tav tm="0">
                                          <p:val>
                                            <p:strVal val="#ppt_w*0.70"/>
                                          </p:val>
                                        </p:tav>
                                        <p:tav tm="100000">
                                          <p:val>
                                            <p:strVal val="#ppt_w"/>
                                          </p:val>
                                        </p:tav>
                                      </p:tavLst>
                                    </p:anim>
                                    <p:anim calcmode="lin" valueType="num">
                                      <p:cBhvr>
                                        <p:cTn id="125" dur="1000" fill="hold"/>
                                        <p:tgtEl>
                                          <p:spTgt spid="135197"/>
                                        </p:tgtEl>
                                        <p:attrNameLst>
                                          <p:attrName>ppt_h</p:attrName>
                                        </p:attrNameLst>
                                      </p:cBhvr>
                                      <p:tavLst>
                                        <p:tav tm="0">
                                          <p:val>
                                            <p:strVal val="#ppt_h"/>
                                          </p:val>
                                        </p:tav>
                                        <p:tav tm="100000">
                                          <p:val>
                                            <p:strVal val="#ppt_h"/>
                                          </p:val>
                                        </p:tav>
                                      </p:tavLst>
                                    </p:anim>
                                    <p:animEffect transition="in" filter="fade">
                                      <p:cBhvr>
                                        <p:cTn id="126" dur="1000"/>
                                        <p:tgtEl>
                                          <p:spTgt spid="135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4" grpId="0" animBg="1"/>
      <p:bldP spid="135182" grpId="0"/>
      <p:bldP spid="135183" grpId="0"/>
      <p:bldP spid="135184" grpId="0"/>
      <p:bldP spid="135186" grpId="0"/>
      <p:bldP spid="135187" grpId="0"/>
      <p:bldP spid="135188" grpId="0"/>
      <p:bldP spid="135189" grpId="0"/>
      <p:bldP spid="135190" grpId="0"/>
      <p:bldP spid="135191" grpId="0"/>
      <p:bldP spid="135192" grpId="0"/>
      <p:bldP spid="135193" grpId="0"/>
      <p:bldP spid="135194" grpId="0"/>
      <p:bldP spid="135196" grpId="0"/>
      <p:bldP spid="135197"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28800"/>
            <a:ext cx="9144000" cy="636464"/>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Fountain of Youth</a:t>
            </a:r>
          </a:p>
        </p:txBody>
      </p:sp>
      <p:pic>
        <p:nvPicPr>
          <p:cNvPr id="3" name="Picture 2">
            <a:extLst>
              <a:ext uri="{FF2B5EF4-FFF2-40B4-BE49-F238E27FC236}">
                <a16:creationId xmlns:a16="http://schemas.microsoft.com/office/drawing/2014/main" id="{5745A94B-CEBF-BE1C-F639-4DCD0C7CEF1D}"/>
              </a:ext>
            </a:extLst>
          </p:cNvPr>
          <p:cNvPicPr>
            <a:picLocks noChangeAspect="1"/>
          </p:cNvPicPr>
          <p:nvPr/>
        </p:nvPicPr>
        <p:blipFill>
          <a:blip r:embed="rId3"/>
          <a:stretch>
            <a:fillRect/>
          </a:stretch>
        </p:blipFill>
        <p:spPr>
          <a:xfrm>
            <a:off x="25400" y="114300"/>
            <a:ext cx="9093200" cy="6629400"/>
          </a:xfrm>
          <a:prstGeom prst="rect">
            <a:avLst/>
          </a:prstGeom>
        </p:spPr>
      </p:pic>
    </p:spTree>
    <p:extLst>
      <p:ext uri="{BB962C8B-B14F-4D97-AF65-F5344CB8AC3E}">
        <p14:creationId xmlns:p14="http://schemas.microsoft.com/office/powerpoint/2010/main" val="8654573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41"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4301"/>
            <a:ext cx="9144000" cy="663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42" name="Title 1"/>
          <p:cNvSpPr>
            <a:spLocks noGrp="1"/>
          </p:cNvSpPr>
          <p:nvPr>
            <p:ph type="title"/>
          </p:nvPr>
        </p:nvSpPr>
        <p:spPr>
          <a:xfrm>
            <a:off x="0" y="4624393"/>
            <a:ext cx="9144000" cy="2111375"/>
          </a:xfrm>
          <a:solidFill>
            <a:schemeClr val="tx1"/>
          </a:solidFill>
        </p:spPr>
        <p:txBody>
          <a:bodyPr/>
          <a:lstStyle/>
          <a:p>
            <a:r>
              <a:rPr lang="ar-SA" sz="3200" b="1" dirty="0">
                <a:latin typeface="Arial" charset="0"/>
                <a:ea typeface="ＭＳ Ｐゴシック" charset="0"/>
              </a:rPr>
              <a:t>يوحنا ٥ : ٢٤</a:t>
            </a:r>
            <a:br>
              <a:rPr lang="ar-SA" sz="3200" b="1" dirty="0">
                <a:latin typeface="Arial" charset="0"/>
                <a:ea typeface="ＭＳ Ｐゴシック" charset="0"/>
              </a:rPr>
            </a:br>
            <a:r>
              <a:rPr lang="ar-SA" sz="3200" b="1" dirty="0">
                <a:latin typeface="Arial" charset="0"/>
                <a:ea typeface="ＭＳ Ｐゴシック" charset="0"/>
              </a:rPr>
              <a:t>اَلْحَقَّ الْحَقَّ أَقُولُ لَكُمْ: إِنَّ مَنْ يَسْمَعُ كلاَمِي وَيُؤْمِنُ بِالَّذِي أَرْسَلَنِي فَلَهُ حَيَاةٌ أَبَدِيَّةٌ وَلاَ يَأْتِي إِلَى دَيْنُونَةٍ بَلْ قَدِ انْتَقَلَ مِنَ الْمَوْتِ إِلَى الْحَيَاةِ.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0993" tIns="45499" rIns="90993" bIns="45499"/>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60"/>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6 </a:t>
            </a:r>
          </a:p>
        </p:txBody>
      </p:sp>
    </p:spTree>
    <p:extLst>
      <p:ext uri="{BB962C8B-B14F-4D97-AF65-F5344CB8AC3E}">
        <p14:creationId xmlns:p14="http://schemas.microsoft.com/office/powerpoint/2010/main" val="39406397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867935" y="2622544"/>
            <a:ext cx="5975142" cy="806456"/>
          </a:xfrm>
          <a:prstGeom prst="rect">
            <a:avLst/>
          </a:prstGeom>
          <a:noFill/>
        </p:spPr>
        <p:txBody>
          <a:bodyPr wrap="square" lIns="91303" tIns="45652" rIns="91303" bIns="45652">
            <a:spAutoFit/>
          </a:bodyPr>
          <a:lstStyle/>
          <a:p>
            <a:pPr marL="0" marR="0" lvl="0" indent="0" algn="r" defTabSz="913500" rtl="1" eaLnBrk="0" fontAlgn="base" latinLnBrk="0" hangingPunct="0">
              <a:lnSpc>
                <a:spcPct val="100000"/>
              </a:lnSpc>
              <a:spcBef>
                <a:spcPct val="0"/>
              </a:spcBef>
              <a:spcAft>
                <a:spcPct val="0"/>
              </a:spcAft>
              <a:buClrTx/>
              <a:buSzTx/>
              <a:buFontTx/>
              <a:buNone/>
              <a:tabLst/>
              <a:defRPr/>
            </a:pPr>
            <a:r>
              <a:rPr kumimoji="0" lang="ar-JO" sz="4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يسوع يُطعِم 5000</a:t>
            </a:r>
            <a:endParaRPr kumimoji="0" lang="en-US" sz="4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558082" y="3331488"/>
            <a:ext cx="5284995" cy="2000410"/>
          </a:xfrm>
          <a:prstGeom prst="rect">
            <a:avLst/>
          </a:prstGeom>
          <a:noFill/>
        </p:spPr>
        <p:txBody>
          <a:bodyPr wrap="square" lIns="91303" tIns="45652" rIns="91303" bIns="45652">
            <a:spAutoFit/>
          </a:bodyPr>
          <a:lstStyle/>
          <a:p>
            <a:pPr marL="0" marR="0" lvl="0" indent="0" algn="r" defTabSz="913500" rtl="1" eaLnBrk="0" fontAlgn="base" latinLnBrk="0" hangingPunct="0">
              <a:lnSpc>
                <a:spcPct val="100000"/>
              </a:lnSpc>
              <a:spcBef>
                <a:spcPct val="0"/>
              </a:spcBef>
              <a:spcAft>
                <a:spcPct val="0"/>
              </a:spcAft>
              <a:buClrTx/>
              <a:buSzTx/>
              <a:buFontTx/>
              <a:buNone/>
              <a:tabLst/>
              <a:defRPr/>
            </a:pPr>
            <a:r>
              <a:rPr kumimoji="0" lang="ar-JO" sz="31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متَّى 14: 13-22</a:t>
            </a:r>
          </a:p>
          <a:p>
            <a:pPr marL="0" marR="0" lvl="0" indent="0" algn="r" defTabSz="913500" rtl="1" eaLnBrk="0" fontAlgn="base" latinLnBrk="0" hangingPunct="0">
              <a:lnSpc>
                <a:spcPct val="100000"/>
              </a:lnSpc>
              <a:spcBef>
                <a:spcPct val="0"/>
              </a:spcBef>
              <a:spcAft>
                <a:spcPct val="0"/>
              </a:spcAft>
              <a:buClrTx/>
              <a:buSzTx/>
              <a:buFontTx/>
              <a:buNone/>
              <a:tabLst/>
              <a:defRPr/>
            </a:pPr>
            <a:r>
              <a:rPr kumimoji="0" lang="ar-JO" sz="31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مرقس 6: 31-46</a:t>
            </a:r>
          </a:p>
          <a:p>
            <a:pPr marL="0" marR="0" lvl="0" indent="0" algn="r" defTabSz="913500" rtl="1" eaLnBrk="0" fontAlgn="base" latinLnBrk="0" hangingPunct="0">
              <a:lnSpc>
                <a:spcPct val="100000"/>
              </a:lnSpc>
              <a:spcBef>
                <a:spcPct val="0"/>
              </a:spcBef>
              <a:spcAft>
                <a:spcPct val="0"/>
              </a:spcAft>
              <a:buClrTx/>
              <a:buSzTx/>
              <a:buFontTx/>
              <a:buNone/>
              <a:tabLst/>
              <a:defRPr/>
            </a:pPr>
            <a:r>
              <a:rPr kumimoji="0" lang="ar-JO" sz="31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لوقا 9: 10-17</a:t>
            </a:r>
          </a:p>
          <a:p>
            <a:pPr marL="0" marR="0" lvl="0" indent="0" algn="r" defTabSz="913500" rtl="1" eaLnBrk="0" fontAlgn="base" latinLnBrk="0" hangingPunct="0">
              <a:lnSpc>
                <a:spcPct val="100000"/>
              </a:lnSpc>
              <a:spcBef>
                <a:spcPct val="0"/>
              </a:spcBef>
              <a:spcAft>
                <a:spcPct val="0"/>
              </a:spcAft>
              <a:buClrTx/>
              <a:buSzTx/>
              <a:buFontTx/>
              <a:buNone/>
              <a:tabLst/>
              <a:defRPr/>
            </a:pPr>
            <a:r>
              <a:rPr kumimoji="0" lang="ar-JO" sz="31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يوحنَّا 6: 1-13</a:t>
            </a:r>
            <a:endParaRPr kumimoji="0" lang="en-US" sz="31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endParaRPr>
          </a:p>
        </p:txBody>
      </p:sp>
      <p:grpSp>
        <p:nvGrpSpPr>
          <p:cNvPr id="7" name="Group 6"/>
          <p:cNvGrpSpPr/>
          <p:nvPr/>
        </p:nvGrpSpPr>
        <p:grpSpPr>
          <a:xfrm>
            <a:off x="135825" y="4325759"/>
            <a:ext cx="2660102" cy="1544718"/>
            <a:chOff x="5508104" y="548680"/>
            <a:chExt cx="2660102" cy="154471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9" name="TextBox 8"/>
            <p:cNvSpPr txBox="1"/>
            <p:nvPr/>
          </p:nvSpPr>
          <p:spPr>
            <a:xfrm>
              <a:off x="6804248" y="548680"/>
              <a:ext cx="1296144" cy="1544718"/>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4638938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3799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43690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ched Right Arrow 5">
            <a:extLst>
              <a:ext uri="{FF2B5EF4-FFF2-40B4-BE49-F238E27FC236}">
                <a16:creationId xmlns:a16="http://schemas.microsoft.com/office/drawing/2014/main" id="{87BA09A8-B026-487B-BE36-BFD050FAB08D}"/>
              </a:ext>
            </a:extLst>
          </p:cNvPr>
          <p:cNvSpPr>
            <a:spLocks noChangeArrowheads="1"/>
          </p:cNvSpPr>
          <p:nvPr/>
        </p:nvSpPr>
        <p:spPr bwMode="auto">
          <a:xfrm>
            <a:off x="0" y="3581400"/>
            <a:ext cx="8839200" cy="762000"/>
          </a:xfrm>
          <a:prstGeom prst="notchedRightArrow">
            <a:avLst>
              <a:gd name="adj1" fmla="val 50000"/>
              <a:gd name="adj2" fmla="val 49998"/>
            </a:avLst>
          </a:prstGeom>
          <a:gradFill rotWithShape="1">
            <a:gsLst>
              <a:gs pos="0">
                <a:srgbClr val="CBFFFF"/>
              </a:gs>
              <a:gs pos="100000">
                <a:srgbClr val="B5E5E9"/>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 name="Title 1">
            <a:extLst>
              <a:ext uri="{FF2B5EF4-FFF2-40B4-BE49-F238E27FC236}">
                <a16:creationId xmlns:a16="http://schemas.microsoft.com/office/drawing/2014/main" id="{AE9DA2AF-1393-46D6-828D-CCBC47F8E937}"/>
              </a:ext>
            </a:extLst>
          </p:cNvPr>
          <p:cNvSpPr>
            <a:spLocks noGrp="1"/>
          </p:cNvSpPr>
          <p:nvPr>
            <p:ph type="title" idx="4294967295"/>
          </p:nvPr>
        </p:nvSpPr>
        <p:spPr>
          <a:xfrm>
            <a:off x="0" y="0"/>
            <a:ext cx="9144000" cy="990600"/>
          </a:xfrm>
          <a:gradFill flip="none" rotWithShape="1">
            <a:gsLst>
              <a:gs pos="32000">
                <a:schemeClr val="tx1"/>
              </a:gs>
              <a:gs pos="100000">
                <a:srgbClr val="000090"/>
              </a:gs>
            </a:gsLst>
            <a:path path="circle">
              <a:fillToRect l="100000" t="100000"/>
            </a:path>
            <a:tileRect r="-100000" b="-100000"/>
          </a:gradFill>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ar-JO" altLang="en-US" sz="3600" dirty="0">
                <a:solidFill>
                  <a:srgbClr val="FFFFFF"/>
                </a:solidFill>
                <a:effectLst>
                  <a:outerShdw blurRad="38100" dist="38100" dir="2700000" algn="tl">
                    <a:srgbClr val="808080"/>
                  </a:outerShdw>
                </a:effectLst>
                <a:cs typeface="Arial" panose="020B0604020202020204" pitchFamily="34" charset="0"/>
              </a:rPr>
              <a:t>شخص مثير للجدل في يوحنا 1-6</a:t>
            </a:r>
            <a:endParaRPr lang="en-US" altLang="en-US" sz="3600" dirty="0">
              <a:solidFill>
                <a:srgbClr val="FFFFFF"/>
              </a:solidFill>
              <a:effectLst>
                <a:outerShdw blurRad="38100" dist="38100" dir="2700000" algn="tl">
                  <a:srgbClr val="808080"/>
                </a:outerShdw>
              </a:effectLst>
              <a:cs typeface="Arial" panose="020B0604020202020204" pitchFamily="34" charset="0"/>
            </a:endParaRPr>
          </a:p>
        </p:txBody>
      </p:sp>
      <p:sp>
        <p:nvSpPr>
          <p:cNvPr id="3" name="Title 1">
            <a:extLst>
              <a:ext uri="{FF2B5EF4-FFF2-40B4-BE49-F238E27FC236}">
                <a16:creationId xmlns:a16="http://schemas.microsoft.com/office/drawing/2014/main" id="{98B5CC6A-1B6D-420C-9663-B2650B6A0D09}"/>
              </a:ext>
            </a:extLst>
          </p:cNvPr>
          <p:cNvSpPr txBox="1">
            <a:spLocks/>
          </p:cNvSpPr>
          <p:nvPr/>
        </p:nvSpPr>
        <p:spPr bwMode="auto">
          <a:xfrm>
            <a:off x="0" y="1143000"/>
            <a:ext cx="3200400" cy="8382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المؤمنون في</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 يوحنا 1-4</a:t>
            </a:r>
            <a:endPar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Title 1">
            <a:extLst>
              <a:ext uri="{FF2B5EF4-FFF2-40B4-BE49-F238E27FC236}">
                <a16:creationId xmlns:a16="http://schemas.microsoft.com/office/drawing/2014/main" id="{C198309C-6770-4BB1-8384-21BEB9BD05FE}"/>
              </a:ext>
            </a:extLst>
          </p:cNvPr>
          <p:cNvSpPr txBox="1">
            <a:spLocks/>
          </p:cNvSpPr>
          <p:nvPr/>
        </p:nvSpPr>
        <p:spPr bwMode="auto">
          <a:xfrm>
            <a:off x="152400" y="3657600"/>
            <a:ext cx="37338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خط الإيمان</a:t>
            </a:r>
            <a:endParaRPr kumimoji="0" lang="en-US" sz="2800" b="1" i="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7" name="Title 1">
            <a:extLst>
              <a:ext uri="{FF2B5EF4-FFF2-40B4-BE49-F238E27FC236}">
                <a16:creationId xmlns:a16="http://schemas.microsoft.com/office/drawing/2014/main" id="{B3F79951-6206-49FD-B21C-D14CB1A558E5}"/>
              </a:ext>
            </a:extLst>
          </p:cNvPr>
          <p:cNvSpPr txBox="1">
            <a:spLocks/>
          </p:cNvSpPr>
          <p:nvPr/>
        </p:nvSpPr>
        <p:spPr bwMode="auto">
          <a:xfrm>
            <a:off x="380999" y="3200400"/>
            <a:ext cx="2676099" cy="609600"/>
          </a:xfrm>
          <a:prstGeom prst="rect">
            <a:avLst/>
          </a:prstGeom>
          <a:noFill/>
          <a:ln w="9525">
            <a:noFill/>
            <a:miter lim="800000"/>
            <a:headEnd/>
            <a:tailEnd/>
          </a:ln>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التلاميذ</a:t>
            </a:r>
            <a:endPar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8" name="Title 1">
            <a:extLst>
              <a:ext uri="{FF2B5EF4-FFF2-40B4-BE49-F238E27FC236}">
                <a16:creationId xmlns:a16="http://schemas.microsoft.com/office/drawing/2014/main" id="{558CB38D-59D0-42C4-8B0B-23D13A071987}"/>
              </a:ext>
            </a:extLst>
          </p:cNvPr>
          <p:cNvSpPr txBox="1">
            <a:spLocks/>
          </p:cNvSpPr>
          <p:nvPr/>
        </p:nvSpPr>
        <p:spPr bwMode="auto">
          <a:xfrm>
            <a:off x="1066800" y="2773363"/>
            <a:ext cx="3048000" cy="609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يهود الفصح</a:t>
            </a:r>
            <a:endPar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9" name="Title 1">
            <a:extLst>
              <a:ext uri="{FF2B5EF4-FFF2-40B4-BE49-F238E27FC236}">
                <a16:creationId xmlns:a16="http://schemas.microsoft.com/office/drawing/2014/main" id="{32B7AF40-DE34-45DE-9F5B-B9D59E11FD54}"/>
              </a:ext>
            </a:extLst>
          </p:cNvPr>
          <p:cNvSpPr txBox="1">
            <a:spLocks/>
          </p:cNvSpPr>
          <p:nvPr/>
        </p:nvSpPr>
        <p:spPr bwMode="auto">
          <a:xfrm>
            <a:off x="1524000" y="2346325"/>
            <a:ext cx="2590800" cy="609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نيقوديموس</a:t>
            </a:r>
            <a:endPar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0" name="Title 1">
            <a:extLst>
              <a:ext uri="{FF2B5EF4-FFF2-40B4-BE49-F238E27FC236}">
                <a16:creationId xmlns:a16="http://schemas.microsoft.com/office/drawing/2014/main" id="{F2045FDA-F972-4419-8375-DEA1942C649F}"/>
              </a:ext>
            </a:extLst>
          </p:cNvPr>
          <p:cNvSpPr txBox="1">
            <a:spLocks/>
          </p:cNvSpPr>
          <p:nvPr/>
        </p:nvSpPr>
        <p:spPr bwMode="auto">
          <a:xfrm>
            <a:off x="1981200" y="1920875"/>
            <a:ext cx="32766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يوحنا المعمدان</a:t>
            </a:r>
            <a:endPar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1" name="Title 1">
            <a:extLst>
              <a:ext uri="{FF2B5EF4-FFF2-40B4-BE49-F238E27FC236}">
                <a16:creationId xmlns:a16="http://schemas.microsoft.com/office/drawing/2014/main" id="{FEEA1DB7-8CCC-4A3C-A82D-364CFA79E92D}"/>
              </a:ext>
            </a:extLst>
          </p:cNvPr>
          <p:cNvSpPr txBox="1">
            <a:spLocks/>
          </p:cNvSpPr>
          <p:nvPr/>
        </p:nvSpPr>
        <p:spPr bwMode="auto">
          <a:xfrm>
            <a:off x="2438400" y="1493838"/>
            <a:ext cx="39624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المرأة السامرية</a:t>
            </a:r>
            <a:endPar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2" name="Title 1">
            <a:extLst>
              <a:ext uri="{FF2B5EF4-FFF2-40B4-BE49-F238E27FC236}">
                <a16:creationId xmlns:a16="http://schemas.microsoft.com/office/drawing/2014/main" id="{750E9BA0-79C4-44A7-BA87-A84B1D52BF85}"/>
              </a:ext>
            </a:extLst>
          </p:cNvPr>
          <p:cNvSpPr txBox="1">
            <a:spLocks/>
          </p:cNvSpPr>
          <p:nvPr/>
        </p:nvSpPr>
        <p:spPr bwMode="auto">
          <a:xfrm>
            <a:off x="3048000" y="1066800"/>
            <a:ext cx="1905000" cy="609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الجليليون</a:t>
            </a:r>
            <a:endPar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3" name="Title 1">
            <a:extLst>
              <a:ext uri="{FF2B5EF4-FFF2-40B4-BE49-F238E27FC236}">
                <a16:creationId xmlns:a16="http://schemas.microsoft.com/office/drawing/2014/main" id="{7D19F7D4-6CD0-401E-8275-27D05508AAB1}"/>
              </a:ext>
            </a:extLst>
          </p:cNvPr>
          <p:cNvSpPr txBox="1">
            <a:spLocks/>
          </p:cNvSpPr>
          <p:nvPr/>
        </p:nvSpPr>
        <p:spPr bwMode="auto">
          <a:xfrm>
            <a:off x="0" y="4495800"/>
            <a:ext cx="3200400" cy="8382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800" b="1" i="1" u="none" strike="noStrike" kern="1200" cap="none" spc="0" normalizeH="0" baseline="0" noProof="0" dirty="0">
                <a:ln>
                  <a:noFill/>
                </a:ln>
                <a:solidFill>
                  <a:srgbClr val="FFFF00"/>
                </a:solidFill>
                <a:effectLst/>
                <a:uLnTx/>
                <a:uFillTx/>
                <a:cs typeface="Arial" panose="020B0604020202020204" pitchFamily="34" charset="0"/>
              </a:rPr>
              <a:t>غير المؤمنون</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800" b="1" i="1" u="none" strike="noStrike" kern="1200" cap="none" spc="0" normalizeH="0" baseline="0" noProof="0" dirty="0">
                <a:ln>
                  <a:noFill/>
                </a:ln>
                <a:solidFill>
                  <a:srgbClr val="FFFF00"/>
                </a:solidFill>
                <a:effectLst/>
                <a:uLnTx/>
                <a:uFillTx/>
                <a:cs typeface="Arial" panose="020B0604020202020204" pitchFamily="34" charset="0"/>
              </a:rPr>
              <a:t> في يوحنا 5-6</a:t>
            </a:r>
            <a:endParaRPr kumimoji="0" lang="en-US" altLang="en-US" sz="2800" b="1" i="1" u="none" strike="noStrike" kern="1200" cap="none" spc="0" normalizeH="0" baseline="0" noProof="0" dirty="0">
              <a:ln>
                <a:noFill/>
              </a:ln>
              <a:solidFill>
                <a:srgbClr val="FFFF00"/>
              </a:solidFill>
              <a:effectLst/>
              <a:uLnTx/>
              <a:uFillTx/>
              <a:cs typeface="Arial" panose="020B0604020202020204" pitchFamily="34" charset="0"/>
            </a:endParaRPr>
          </a:p>
        </p:txBody>
      </p:sp>
      <p:sp>
        <p:nvSpPr>
          <p:cNvPr id="14" name="Title 1">
            <a:extLst>
              <a:ext uri="{FF2B5EF4-FFF2-40B4-BE49-F238E27FC236}">
                <a16:creationId xmlns:a16="http://schemas.microsoft.com/office/drawing/2014/main" id="{3BC177C3-22C2-4783-BA06-17BF365ACE31}"/>
              </a:ext>
            </a:extLst>
          </p:cNvPr>
          <p:cNvSpPr txBox="1">
            <a:spLocks/>
          </p:cNvSpPr>
          <p:nvPr/>
        </p:nvSpPr>
        <p:spPr bwMode="auto">
          <a:xfrm>
            <a:off x="3810000" y="44196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قادة أورشليم</a:t>
            </a:r>
            <a:endParaRPr kumimoji="0" lang="en-US"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5" name="Title 1">
            <a:extLst>
              <a:ext uri="{FF2B5EF4-FFF2-40B4-BE49-F238E27FC236}">
                <a16:creationId xmlns:a16="http://schemas.microsoft.com/office/drawing/2014/main" id="{616AC012-8682-40B4-8F43-B5FBA02AA413}"/>
              </a:ext>
            </a:extLst>
          </p:cNvPr>
          <p:cNvSpPr txBox="1">
            <a:spLocks/>
          </p:cNvSpPr>
          <p:nvPr/>
        </p:nvSpPr>
        <p:spPr bwMode="auto">
          <a:xfrm>
            <a:off x="4419600" y="49911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شعب الجليل</a:t>
            </a:r>
            <a:endParaRPr kumimoji="0" lang="en-US"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6" name="Title 1">
            <a:extLst>
              <a:ext uri="{FF2B5EF4-FFF2-40B4-BE49-F238E27FC236}">
                <a16:creationId xmlns:a16="http://schemas.microsoft.com/office/drawing/2014/main" id="{B8A4A464-1A8C-4C2D-940C-8D2DD0658220}"/>
              </a:ext>
            </a:extLst>
          </p:cNvPr>
          <p:cNvSpPr txBox="1">
            <a:spLocks/>
          </p:cNvSpPr>
          <p:nvPr/>
        </p:nvSpPr>
        <p:spPr bwMode="auto">
          <a:xfrm>
            <a:off x="5029200" y="5562600"/>
            <a:ext cx="4191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تلاميذ هجروا يسوع</a:t>
            </a:r>
            <a:endParaRPr kumimoji="0" lang="en-US"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7" name="Freeform 16">
            <a:extLst>
              <a:ext uri="{FF2B5EF4-FFF2-40B4-BE49-F238E27FC236}">
                <a16:creationId xmlns:a16="http://schemas.microsoft.com/office/drawing/2014/main" id="{D4885B12-9057-4149-B1A7-3A5A4A463DD4}"/>
              </a:ext>
            </a:extLst>
          </p:cNvPr>
          <p:cNvSpPr>
            <a:spLocks noChangeArrowheads="1"/>
          </p:cNvSpPr>
          <p:nvPr/>
        </p:nvSpPr>
        <p:spPr bwMode="auto">
          <a:xfrm>
            <a:off x="3810000" y="1344613"/>
            <a:ext cx="2543175" cy="3089275"/>
          </a:xfrm>
          <a:custGeom>
            <a:avLst/>
            <a:gdLst>
              <a:gd name="T0" fmla="*/ 1206481 w 2543214"/>
              <a:gd name="T1" fmla="*/ 21160 h 3090334"/>
              <a:gd name="T2" fmla="*/ 1418145 w 2543214"/>
              <a:gd name="T3" fmla="*/ 0 h 3090334"/>
              <a:gd name="T4" fmla="*/ 1820305 w 2543214"/>
              <a:gd name="T5" fmla="*/ 10580 h 3090334"/>
              <a:gd name="T6" fmla="*/ 2180134 w 2543214"/>
              <a:gd name="T7" fmla="*/ 42319 h 3090334"/>
              <a:gd name="T8" fmla="*/ 2317714 w 2543214"/>
              <a:gd name="T9" fmla="*/ 63478 h 3090334"/>
              <a:gd name="T10" fmla="*/ 2402380 w 2543214"/>
              <a:gd name="T11" fmla="*/ 84638 h 3090334"/>
              <a:gd name="T12" fmla="*/ 2444713 w 2543214"/>
              <a:gd name="T13" fmla="*/ 116377 h 3090334"/>
              <a:gd name="T14" fmla="*/ 2476462 w 2543214"/>
              <a:gd name="T15" fmla="*/ 190435 h 3090334"/>
              <a:gd name="T16" fmla="*/ 2508212 w 2543214"/>
              <a:gd name="T17" fmla="*/ 275073 h 3090334"/>
              <a:gd name="T18" fmla="*/ 2497629 w 2543214"/>
              <a:gd name="T19" fmla="*/ 814638 h 3090334"/>
              <a:gd name="T20" fmla="*/ 2476462 w 2543214"/>
              <a:gd name="T21" fmla="*/ 846377 h 3090334"/>
              <a:gd name="T22" fmla="*/ 2423546 w 2543214"/>
              <a:gd name="T23" fmla="*/ 973333 h 3090334"/>
              <a:gd name="T24" fmla="*/ 2391796 w 2543214"/>
              <a:gd name="T25" fmla="*/ 1026232 h 3090334"/>
              <a:gd name="T26" fmla="*/ 2317714 w 2543214"/>
              <a:gd name="T27" fmla="*/ 1174347 h 3090334"/>
              <a:gd name="T28" fmla="*/ 2243633 w 2543214"/>
              <a:gd name="T29" fmla="*/ 1280145 h 3090334"/>
              <a:gd name="T30" fmla="*/ 2211883 w 2543214"/>
              <a:gd name="T31" fmla="*/ 1322464 h 3090334"/>
              <a:gd name="T32" fmla="*/ 2148384 w 2543214"/>
              <a:gd name="T33" fmla="*/ 1407102 h 3090334"/>
              <a:gd name="T34" fmla="*/ 2127217 w 2543214"/>
              <a:gd name="T35" fmla="*/ 1438841 h 3090334"/>
              <a:gd name="T36" fmla="*/ 2053136 w 2543214"/>
              <a:gd name="T37" fmla="*/ 1502319 h 3090334"/>
              <a:gd name="T38" fmla="*/ 1968470 w 2543214"/>
              <a:gd name="T39" fmla="*/ 1597536 h 3090334"/>
              <a:gd name="T40" fmla="*/ 1799139 w 2543214"/>
              <a:gd name="T41" fmla="*/ 1724493 h 3090334"/>
              <a:gd name="T42" fmla="*/ 1619225 w 2543214"/>
              <a:gd name="T43" fmla="*/ 1872608 h 3090334"/>
              <a:gd name="T44" fmla="*/ 1449895 w 2543214"/>
              <a:gd name="T45" fmla="*/ 1967825 h 3090334"/>
              <a:gd name="T46" fmla="*/ 1386396 w 2543214"/>
              <a:gd name="T47" fmla="*/ 1999565 h 3090334"/>
              <a:gd name="T48" fmla="*/ 1333480 w 2543214"/>
              <a:gd name="T49" fmla="*/ 2010145 h 3090334"/>
              <a:gd name="T50" fmla="*/ 1238231 w 2543214"/>
              <a:gd name="T51" fmla="*/ 2041884 h 3090334"/>
              <a:gd name="T52" fmla="*/ 1164149 w 2543214"/>
              <a:gd name="T53" fmla="*/ 2073623 h 3090334"/>
              <a:gd name="T54" fmla="*/ 1058317 w 2543214"/>
              <a:gd name="T55" fmla="*/ 2094782 h 3090334"/>
              <a:gd name="T56" fmla="*/ 1015984 w 2543214"/>
              <a:gd name="T57" fmla="*/ 2105362 h 3090334"/>
              <a:gd name="T58" fmla="*/ 941903 w 2543214"/>
              <a:gd name="T59" fmla="*/ 2137101 h 3090334"/>
              <a:gd name="T60" fmla="*/ 814905 w 2543214"/>
              <a:gd name="T61" fmla="*/ 2200580 h 3090334"/>
              <a:gd name="T62" fmla="*/ 730239 w 2543214"/>
              <a:gd name="T63" fmla="*/ 2242898 h 3090334"/>
              <a:gd name="T64" fmla="*/ 624407 w 2543214"/>
              <a:gd name="T65" fmla="*/ 2295797 h 3090334"/>
              <a:gd name="T66" fmla="*/ 380994 w 2543214"/>
              <a:gd name="T67" fmla="*/ 2380434 h 3090334"/>
              <a:gd name="T68" fmla="*/ 211664 w 2543214"/>
              <a:gd name="T69" fmla="*/ 2486232 h 3090334"/>
              <a:gd name="T70" fmla="*/ 148165 w 2543214"/>
              <a:gd name="T71" fmla="*/ 2528550 h 3090334"/>
              <a:gd name="T72" fmla="*/ 95249 w 2543214"/>
              <a:gd name="T73" fmla="*/ 2592028 h 3090334"/>
              <a:gd name="T74" fmla="*/ 31750 w 2543214"/>
              <a:gd name="T75" fmla="*/ 2655507 h 3090334"/>
              <a:gd name="T76" fmla="*/ 0 w 2543214"/>
              <a:gd name="T77" fmla="*/ 2729564 h 3090334"/>
              <a:gd name="T78" fmla="*/ 21167 w 2543214"/>
              <a:gd name="T79" fmla="*/ 2867101 h 3090334"/>
              <a:gd name="T80" fmla="*/ 52916 w 2543214"/>
              <a:gd name="T81" fmla="*/ 2898840 h 3090334"/>
              <a:gd name="T82" fmla="*/ 63499 w 2543214"/>
              <a:gd name="T83" fmla="*/ 2930579 h 3090334"/>
              <a:gd name="T84" fmla="*/ 158748 w 2543214"/>
              <a:gd name="T85" fmla="*/ 3004637 h 3090334"/>
              <a:gd name="T86" fmla="*/ 190497 w 2543214"/>
              <a:gd name="T87" fmla="*/ 3089275 h 30903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43214"/>
              <a:gd name="T133" fmla="*/ 0 h 3090334"/>
              <a:gd name="T134" fmla="*/ 2543214 w 2543214"/>
              <a:gd name="T135" fmla="*/ 3090334 h 30903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43214" h="3090334">
                <a:moveTo>
                  <a:pt x="1206500" y="21167"/>
                </a:moveTo>
                <a:cubicBezTo>
                  <a:pt x="1278673" y="10857"/>
                  <a:pt x="1343195" y="0"/>
                  <a:pt x="1418167" y="0"/>
                </a:cubicBezTo>
                <a:cubicBezTo>
                  <a:pt x="1552269" y="0"/>
                  <a:pt x="1686278" y="7056"/>
                  <a:pt x="1820333" y="10584"/>
                </a:cubicBezTo>
                <a:cubicBezTo>
                  <a:pt x="2264556" y="59941"/>
                  <a:pt x="1772231" y="8339"/>
                  <a:pt x="2180167" y="42334"/>
                </a:cubicBezTo>
                <a:cubicBezTo>
                  <a:pt x="2227043" y="46240"/>
                  <a:pt x="2272133" y="52973"/>
                  <a:pt x="2317750" y="63500"/>
                </a:cubicBezTo>
                <a:cubicBezTo>
                  <a:pt x="2346096" y="70041"/>
                  <a:pt x="2402417" y="84667"/>
                  <a:pt x="2402417" y="84667"/>
                </a:cubicBezTo>
                <a:cubicBezTo>
                  <a:pt x="2416528" y="95250"/>
                  <a:pt x="2432277" y="103944"/>
                  <a:pt x="2444750" y="116417"/>
                </a:cubicBezTo>
                <a:cubicBezTo>
                  <a:pt x="2472653" y="144320"/>
                  <a:pt x="2464355" y="154065"/>
                  <a:pt x="2476500" y="190500"/>
                </a:cubicBezTo>
                <a:cubicBezTo>
                  <a:pt x="2486031" y="219095"/>
                  <a:pt x="2497667" y="246945"/>
                  <a:pt x="2508250" y="275167"/>
                </a:cubicBezTo>
                <a:cubicBezTo>
                  <a:pt x="2543214" y="484957"/>
                  <a:pt x="2532689" y="394651"/>
                  <a:pt x="2497667" y="814917"/>
                </a:cubicBezTo>
                <a:cubicBezTo>
                  <a:pt x="2496611" y="827593"/>
                  <a:pt x="2481879" y="835141"/>
                  <a:pt x="2476500" y="846667"/>
                </a:cubicBezTo>
                <a:cubicBezTo>
                  <a:pt x="2457106" y="888226"/>
                  <a:pt x="2447178" y="934341"/>
                  <a:pt x="2423583" y="973667"/>
                </a:cubicBezTo>
                <a:cubicBezTo>
                  <a:pt x="2413000" y="991306"/>
                  <a:pt x="2401032" y="1008185"/>
                  <a:pt x="2391833" y="1026584"/>
                </a:cubicBezTo>
                <a:cubicBezTo>
                  <a:pt x="2341041" y="1128168"/>
                  <a:pt x="2381710" y="1075901"/>
                  <a:pt x="2317750" y="1174750"/>
                </a:cubicBezTo>
                <a:cubicBezTo>
                  <a:pt x="2294357" y="1210904"/>
                  <a:pt x="2268696" y="1245543"/>
                  <a:pt x="2243667" y="1280584"/>
                </a:cubicBezTo>
                <a:cubicBezTo>
                  <a:pt x="2233415" y="1294937"/>
                  <a:pt x="2220992" y="1307792"/>
                  <a:pt x="2211917" y="1322917"/>
                </a:cubicBezTo>
                <a:cubicBezTo>
                  <a:pt x="2145200" y="1434113"/>
                  <a:pt x="2214552" y="1328223"/>
                  <a:pt x="2148417" y="1407584"/>
                </a:cubicBezTo>
                <a:cubicBezTo>
                  <a:pt x="2140274" y="1417355"/>
                  <a:pt x="2135393" y="1429563"/>
                  <a:pt x="2127250" y="1439334"/>
                </a:cubicBezTo>
                <a:cubicBezTo>
                  <a:pt x="2069648" y="1508456"/>
                  <a:pt x="2123241" y="1432760"/>
                  <a:pt x="2053167" y="1502834"/>
                </a:cubicBezTo>
                <a:cubicBezTo>
                  <a:pt x="1970933" y="1585068"/>
                  <a:pt x="2084118" y="1504488"/>
                  <a:pt x="1968500" y="1598084"/>
                </a:cubicBezTo>
                <a:cubicBezTo>
                  <a:pt x="1913661" y="1642477"/>
                  <a:pt x="1851901" y="1678210"/>
                  <a:pt x="1799167" y="1725084"/>
                </a:cubicBezTo>
                <a:cubicBezTo>
                  <a:pt x="1745227" y="1773030"/>
                  <a:pt x="1681698" y="1834220"/>
                  <a:pt x="1619250" y="1873250"/>
                </a:cubicBezTo>
                <a:cubicBezTo>
                  <a:pt x="1564333" y="1907573"/>
                  <a:pt x="1507841" y="1939538"/>
                  <a:pt x="1449917" y="1968500"/>
                </a:cubicBezTo>
                <a:cubicBezTo>
                  <a:pt x="1428750" y="1979083"/>
                  <a:pt x="1408657" y="1992163"/>
                  <a:pt x="1386417" y="2000250"/>
                </a:cubicBezTo>
                <a:cubicBezTo>
                  <a:pt x="1369512" y="2006397"/>
                  <a:pt x="1350796" y="2005892"/>
                  <a:pt x="1333500" y="2010834"/>
                </a:cubicBezTo>
                <a:cubicBezTo>
                  <a:pt x="1301320" y="2020028"/>
                  <a:pt x="1269587" y="2030833"/>
                  <a:pt x="1238250" y="2042584"/>
                </a:cubicBezTo>
                <a:cubicBezTo>
                  <a:pt x="1213094" y="2052018"/>
                  <a:pt x="1189942" y="2066753"/>
                  <a:pt x="1164167" y="2074334"/>
                </a:cubicBezTo>
                <a:cubicBezTo>
                  <a:pt x="1129652" y="2084485"/>
                  <a:pt x="1093511" y="2087962"/>
                  <a:pt x="1058333" y="2095500"/>
                </a:cubicBezTo>
                <a:cubicBezTo>
                  <a:pt x="1044111" y="2098548"/>
                  <a:pt x="1029670" y="2101113"/>
                  <a:pt x="1016000" y="2106084"/>
                </a:cubicBezTo>
                <a:cubicBezTo>
                  <a:pt x="990751" y="2115266"/>
                  <a:pt x="966197" y="2126333"/>
                  <a:pt x="941917" y="2137834"/>
                </a:cubicBezTo>
                <a:cubicBezTo>
                  <a:pt x="899143" y="2158095"/>
                  <a:pt x="857250" y="2180167"/>
                  <a:pt x="814917" y="2201334"/>
                </a:cubicBezTo>
                <a:lnTo>
                  <a:pt x="730250" y="2243667"/>
                </a:lnTo>
                <a:cubicBezTo>
                  <a:pt x="694972" y="2261306"/>
                  <a:pt x="662469" y="2286206"/>
                  <a:pt x="624417" y="2296584"/>
                </a:cubicBezTo>
                <a:cubicBezTo>
                  <a:pt x="528921" y="2322628"/>
                  <a:pt x="470829" y="2333127"/>
                  <a:pt x="381000" y="2381250"/>
                </a:cubicBezTo>
                <a:cubicBezTo>
                  <a:pt x="322327" y="2412682"/>
                  <a:pt x="267823" y="2451348"/>
                  <a:pt x="211667" y="2487084"/>
                </a:cubicBezTo>
                <a:cubicBezTo>
                  <a:pt x="190205" y="2500742"/>
                  <a:pt x="164453" y="2509874"/>
                  <a:pt x="148167" y="2529417"/>
                </a:cubicBezTo>
                <a:cubicBezTo>
                  <a:pt x="130528" y="2550584"/>
                  <a:pt x="113868" y="2572606"/>
                  <a:pt x="95250" y="2592917"/>
                </a:cubicBezTo>
                <a:cubicBezTo>
                  <a:pt x="75023" y="2614983"/>
                  <a:pt x="50450" y="2633042"/>
                  <a:pt x="31750" y="2656417"/>
                </a:cubicBezTo>
                <a:cubicBezTo>
                  <a:pt x="16802" y="2675101"/>
                  <a:pt x="7646" y="2707561"/>
                  <a:pt x="0" y="2730500"/>
                </a:cubicBezTo>
                <a:cubicBezTo>
                  <a:pt x="7056" y="2776361"/>
                  <a:pt x="7327" y="2823795"/>
                  <a:pt x="21167" y="2868084"/>
                </a:cubicBezTo>
                <a:cubicBezTo>
                  <a:pt x="25631" y="2882370"/>
                  <a:pt x="44615" y="2887381"/>
                  <a:pt x="52917" y="2899834"/>
                </a:cubicBezTo>
                <a:cubicBezTo>
                  <a:pt x="59105" y="2909116"/>
                  <a:pt x="55612" y="2923696"/>
                  <a:pt x="63500" y="2931584"/>
                </a:cubicBezTo>
                <a:cubicBezTo>
                  <a:pt x="91942" y="2960026"/>
                  <a:pt x="158750" y="3005667"/>
                  <a:pt x="158750" y="3005667"/>
                </a:cubicBezTo>
                <a:cubicBezTo>
                  <a:pt x="182412" y="3076651"/>
                  <a:pt x="169939" y="3049211"/>
                  <a:pt x="190500" y="3090334"/>
                </a:cubicBezTo>
              </a:path>
            </a:pathLst>
          </a:custGeom>
          <a:noFill/>
          <a:ln w="76200">
            <a:solidFill>
              <a:srgbClr val="FF0000"/>
            </a:solidFill>
            <a:round/>
            <a:headEnd/>
            <a:tailEnd type="triangle" w="lg" len="lg"/>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502381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4" grpId="0"/>
      <p:bldP spid="15" grpId="0"/>
      <p:bldP spid="16" grpId="0"/>
      <p:bldP spid="1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0993" tIns="45499" rIns="90993" bIns="45499"/>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60"/>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8 </a:t>
            </a:r>
          </a:p>
        </p:txBody>
      </p:sp>
    </p:spTree>
    <p:extLst>
      <p:ext uri="{BB962C8B-B14F-4D97-AF65-F5344CB8AC3E}">
        <p14:creationId xmlns:p14="http://schemas.microsoft.com/office/powerpoint/2010/main" val="35016584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3265" name="Picture 4" descr="8.12 Jesus I am the light of the worl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4"/>
            <a:ext cx="9144000" cy="691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2" name="Rectangle 6"/>
          <p:cNvSpPr>
            <a:spLocks noGrp="1" noChangeArrowheads="1"/>
          </p:cNvSpPr>
          <p:nvPr>
            <p:ph type="ctrTitle"/>
          </p:nvPr>
        </p:nvSpPr>
        <p:spPr>
          <a:xfrm>
            <a:off x="2667000" y="990635"/>
            <a:ext cx="6477000" cy="2130425"/>
          </a:xfrm>
        </p:spPr>
        <p:txBody>
          <a:bodyPr/>
          <a:lstStyle/>
          <a:p>
            <a:pPr eaLnBrk="1" hangingPunct="1">
              <a:defRPr/>
            </a:pPr>
            <a:r>
              <a:rPr lang="ar-SA" altLang="ja-JP" sz="6600" dirty="0">
                <a:solidFill>
                  <a:srgbClr val="FFFFFF"/>
                </a:solidFill>
                <a:effectLst>
                  <a:outerShdw blurRad="38100" dist="38100" dir="2700000" algn="tl">
                    <a:srgbClr val="800000"/>
                  </a:outerShdw>
                </a:effectLst>
                <a:latin typeface="Arial" panose="020B0604020202020204" pitchFamily="34" charset="0"/>
                <a:cs typeface="Arial" panose="020B0604020202020204" pitchFamily="34" charset="0"/>
              </a:rPr>
              <a:t>أَنَا هُوَ </a:t>
            </a:r>
            <a:r>
              <a:rPr lang="ar-SA" altLang="ja-JP" sz="13800" dirty="0">
                <a:solidFill>
                  <a:srgbClr val="FFFFFF"/>
                </a:solidFill>
                <a:effectLst>
                  <a:outerShdw blurRad="38100" dist="38100" dir="2700000" algn="tl">
                    <a:srgbClr val="800000"/>
                  </a:outerShdw>
                </a:effectLst>
                <a:latin typeface="Arial" panose="020B0604020202020204" pitchFamily="34" charset="0"/>
                <a:cs typeface="Arial" panose="020B0604020202020204" pitchFamily="34" charset="0"/>
              </a:rPr>
              <a:t>نُورُ</a:t>
            </a:r>
            <a:r>
              <a:rPr lang="ar-SA" altLang="ja-JP" sz="6600" dirty="0">
                <a:solidFill>
                  <a:srgbClr val="FFFFFF"/>
                </a:solidFill>
                <a:effectLst>
                  <a:outerShdw blurRad="38100" dist="38100" dir="2700000" algn="tl">
                    <a:srgbClr val="800000"/>
                  </a:outerShdw>
                </a:effectLst>
                <a:latin typeface="Arial" panose="020B0604020202020204" pitchFamily="34" charset="0"/>
                <a:cs typeface="Arial" panose="020B0604020202020204" pitchFamily="34" charset="0"/>
              </a:rPr>
              <a:t> الْعَالَمِ. </a:t>
            </a:r>
          </a:p>
        </p:txBody>
      </p:sp>
      <p:sp>
        <p:nvSpPr>
          <p:cNvPr id="5123" name="Rectangle 3"/>
          <p:cNvSpPr>
            <a:spLocks noChangeArrowheads="1"/>
          </p:cNvSpPr>
          <p:nvPr/>
        </p:nvSpPr>
        <p:spPr bwMode="auto">
          <a:xfrm>
            <a:off x="4800661" y="5638801"/>
            <a:ext cx="4105275" cy="863600"/>
          </a:xfrm>
          <a:prstGeom prst="rect">
            <a:avLst/>
          </a:prstGeom>
          <a:noFill/>
          <a:ln w="9525">
            <a:noFill/>
            <a:miter lim="800000"/>
            <a:headEnd/>
            <a:tailEnd/>
          </a:ln>
        </p:spPr>
        <p:txBody>
          <a:bodyPr lIns="91628" tIns="45812" rIns="91628" bIns="45812"/>
          <a:lstStyle/>
          <a:p>
            <a:pPr algn="r">
              <a:lnSpc>
                <a:spcPct val="90000"/>
              </a:lnSpc>
              <a:spcBef>
                <a:spcPct val="20000"/>
              </a:spcBef>
              <a:buClr>
                <a:schemeClr val="hlink"/>
              </a:buClr>
              <a:buSzPct val="60000"/>
              <a:buFont typeface="Wingdings" charset="0"/>
              <a:buNone/>
              <a:defRPr/>
            </a:pPr>
            <a:r>
              <a:rPr lang="ar-SA" sz="4800" b="1" i="1" dirty="0">
                <a:solidFill>
                  <a:srgbClr val="FFFFFF"/>
                </a:solidFill>
                <a:effectLst>
                  <a:outerShdw blurRad="38100" dist="38100" dir="2700000" algn="tl">
                    <a:srgbClr val="800000"/>
                  </a:outerShdw>
                </a:effectLst>
                <a:latin typeface="Arial" panose="020B0604020202020204" pitchFamily="34" charset="0"/>
                <a:cs typeface="Arial" panose="020B0604020202020204" pitchFamily="34" charset="0"/>
              </a:rPr>
              <a:t>يوحنا ٨ : ١٢</a:t>
            </a:r>
            <a:endParaRPr lang="en-US" sz="4800" b="1" i="1" dirty="0">
              <a:solidFill>
                <a:srgbClr val="FFFFFF"/>
              </a:solidFill>
              <a:effectLst>
                <a:outerShdw blurRad="38100" dist="38100" dir="2700000" algn="tl">
                  <a:srgbClr val="800000"/>
                </a:outerShdw>
              </a:effectLst>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5123"/>
                                        </p:tgtEl>
                                        <p:attrNameLst>
                                          <p:attrName>ppt_x</p:attrName>
                                          <p:attrName>ppt_y</p:attrName>
                                        </p:attrNameLst>
                                      </p:cBhvr>
                                      <p:rCtr x="191" y="-25965"/>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fade">
                                      <p:cBhvr>
                                        <p:cTn id="11" dur="2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512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0993" tIns="45499" rIns="90993" bIns="45499"/>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60"/>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11 </a:t>
            </a:r>
          </a:p>
        </p:txBody>
      </p:sp>
    </p:spTree>
    <p:extLst>
      <p:ext uri="{BB962C8B-B14F-4D97-AF65-F5344CB8AC3E}">
        <p14:creationId xmlns:p14="http://schemas.microsoft.com/office/powerpoint/2010/main" val="41596032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698767"/>
            <a:ext cx="8876128" cy="806426"/>
          </a:xfrm>
          <a:prstGeom prst="rect">
            <a:avLst/>
          </a:prstGeom>
          <a:noFill/>
        </p:spPr>
        <p:txBody>
          <a:bodyPr wrap="square" lIns="91232" tIns="45617" rIns="91232" bIns="45617">
            <a:spAutoFit/>
          </a:bodyPr>
          <a:lstStyle/>
          <a:p>
            <a:pPr marL="0" marR="0" lvl="0" indent="0" algn="ctr" defTabSz="912825" rtl="0" eaLnBrk="1" fontAlgn="base" latinLnBrk="0" hangingPunct="1">
              <a:lnSpc>
                <a:spcPct val="100000"/>
              </a:lnSpc>
              <a:spcBef>
                <a:spcPct val="0"/>
              </a:spcBef>
              <a:spcAft>
                <a:spcPct val="0"/>
              </a:spcAft>
              <a:buClrTx/>
              <a:buSzTx/>
              <a:buFontTx/>
              <a:buNone/>
              <a:tabLst/>
              <a:defRPr/>
            </a:pPr>
            <a:r>
              <a:rPr kumimoji="0" lang="ar-JO" sz="4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يقيم لعازر</a:t>
            </a:r>
            <a:endParaRPr kumimoji="0" lang="en-US" sz="4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6966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146" y="4068995"/>
            <a:ext cx="5284995" cy="676615"/>
          </a:xfrm>
          <a:prstGeom prst="rect">
            <a:avLst/>
          </a:prstGeom>
          <a:noFill/>
        </p:spPr>
        <p:txBody>
          <a:bodyPr wrap="square" lIns="91232" tIns="45617" rIns="91232" bIns="45617">
            <a:spAutoFit/>
          </a:bodyPr>
          <a:lstStyle/>
          <a:p>
            <a:pPr marL="0" marR="0" lvl="0" indent="0" algn="ctr" defTabSz="91282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11: 1-12: </a:t>
            </a: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2</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grpSp>
        <p:nvGrpSpPr>
          <p:cNvPr id="7" name="Group 6"/>
          <p:cNvGrpSpPr/>
          <p:nvPr/>
        </p:nvGrpSpPr>
        <p:grpSpPr>
          <a:xfrm>
            <a:off x="179512" y="188640"/>
            <a:ext cx="2736304" cy="1394677"/>
            <a:chOff x="5508104" y="620689"/>
            <a:chExt cx="2736304" cy="1394677"/>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5"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0" name="TextBox 9"/>
            <p:cNvSpPr txBox="1"/>
            <p:nvPr/>
          </p:nvSpPr>
          <p:spPr>
            <a:xfrm>
              <a:off x="6804248" y="648153"/>
              <a:ext cx="1440160" cy="1148648"/>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32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262465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التجميد (تجميد جسم الإنسان)</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504834" name="Picture 2">
            <a:extLst>
              <a:ext uri="{FF2B5EF4-FFF2-40B4-BE49-F238E27FC236}">
                <a16:creationId xmlns:a16="http://schemas.microsoft.com/office/drawing/2014/main" id="{52CA7C44-1F4A-E043-A935-03394BBC79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41" y="1468800"/>
            <a:ext cx="9168341" cy="515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2200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691139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807103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1435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110734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814169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آمن الناس ورفضوا </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إعلان المسيح العلني عن</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نفسه باعتباره الله</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(1: 19- 12: 50). </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81290759"/>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lIns="91275" tIns="45638" rIns="91275" bIns="45638"/>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a:t>
            </a:r>
            <a:r>
              <a:rPr lang="en-US" sz="8800" dirty="0">
                <a:latin typeface="Arial" panose="020B0604020202020204" pitchFamily="34" charset="0"/>
                <a:ea typeface="Osaka" charset="0"/>
                <a:cs typeface="Arial" panose="020B0604020202020204" pitchFamily="34" charset="0"/>
              </a:rPr>
              <a:t>١٢</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3892579612"/>
      </p:ext>
    </p:extLst>
  </p:cSld>
  <p:clrMapOvr>
    <a:overrideClrMapping bg1="lt1" tx1="dk1" bg2="lt2" tx2="dk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1" descr="00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857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5090" name="Picture 1" descr="05_Jesus_Anointed_1024.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ctrTitle"/>
          </p:nvPr>
        </p:nvSpPr>
        <p:spPr>
          <a:xfrm>
            <a:off x="0" y="2649247"/>
            <a:ext cx="9144000" cy="1281043"/>
          </a:xfrm>
        </p:spPr>
        <p:txBody>
          <a:bodyPr/>
          <a:lstStyle/>
          <a:p>
            <a:pPr>
              <a:defRPr/>
            </a:pPr>
            <a:r>
              <a:rPr lang="ar-JO" sz="6600" dirty="0">
                <a:solidFill>
                  <a:prstClr val="white"/>
                </a:solidFill>
                <a:effectLst>
                  <a:glow rad="127000">
                    <a:prstClr val="black"/>
                  </a:glow>
                </a:effectLst>
              </a:rPr>
              <a:t>مكسور ومنسكب</a:t>
            </a:r>
            <a:endParaRPr lang="en-US" dirty="0"/>
          </a:p>
        </p:txBody>
      </p:sp>
      <p:sp>
        <p:nvSpPr>
          <p:cNvPr id="5" name="TextBox 4"/>
          <p:cNvSpPr txBox="1"/>
          <p:nvPr/>
        </p:nvSpPr>
        <p:spPr>
          <a:xfrm>
            <a:off x="701675" y="4594225"/>
            <a:ext cx="7740650" cy="1107959"/>
          </a:xfrm>
          <a:prstGeom prst="rect">
            <a:avLst/>
          </a:prstGeom>
          <a:noFill/>
        </p:spPr>
        <p:txBody>
          <a:bodyPr lIns="91403" tIns="45702" rIns="91403" bIns="45702">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cs typeface="Arial" panose="020B0604020202020204" pitchFamily="34" charset="0"/>
              </a:rPr>
              <a:t>تم مسح يسوع</a:t>
            </a:r>
            <a:endParaRPr kumimoji="0" lang="en-US" sz="66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cs typeface="Arial" panose="020B0604020202020204" pitchFamily="34" charset="0"/>
            </a:endParaRPr>
          </a:p>
        </p:txBody>
      </p:sp>
      <p:sp>
        <p:nvSpPr>
          <p:cNvPr id="6" name="TextBox 5"/>
          <p:cNvSpPr txBox="1"/>
          <p:nvPr/>
        </p:nvSpPr>
        <p:spPr>
          <a:xfrm>
            <a:off x="3582988" y="186192"/>
            <a:ext cx="4859337" cy="1815845"/>
          </a:xfrm>
          <a:prstGeom prst="rect">
            <a:avLst/>
          </a:prstGeom>
          <a:noFill/>
          <a:ln>
            <a:noFill/>
          </a:ln>
        </p:spPr>
        <p:txBody>
          <a:bodyPr lIns="91403" tIns="45702" rIns="91403" bIns="45702"/>
          <a:lstStyle>
            <a:defPPr>
              <a:defRPr lang="en-US"/>
            </a:defPPr>
            <a:lvl1pPr algn="ctr" defTabSz="457200" eaLnBrk="0" hangingPunct="0">
              <a:defRPr sz="3600" b="1">
                <a:solidFill>
                  <a:prstClr val="white"/>
                </a:solidFill>
                <a:effectLst>
                  <a:glow rad="127000">
                    <a:prstClr val="black"/>
                  </a:glow>
                </a:effectLst>
                <a:latin typeface="Arial"/>
                <a:cs typeface="Arial"/>
              </a:defRPr>
            </a:lvl1pPr>
            <a:lvl2pPr algn="ctr" defTabSz="457200" eaLnBrk="0" hangingPunct="0">
              <a:defRPr sz="4400">
                <a:latin typeface="Calibri" charset="0"/>
              </a:defRPr>
            </a:lvl2pPr>
            <a:lvl3pPr algn="ctr" defTabSz="457200" eaLnBrk="0" hangingPunct="0">
              <a:defRPr sz="4400">
                <a:latin typeface="Calibri" charset="0"/>
              </a:defRPr>
            </a:lvl3pPr>
            <a:lvl4pPr algn="ctr" defTabSz="457200" eaLnBrk="0" hangingPunct="0">
              <a:defRPr sz="4400">
                <a:latin typeface="Calibri" charset="0"/>
              </a:defRPr>
            </a:lvl4pPr>
            <a:lvl5pPr algn="ctr" defTabSz="457200" eaLnBrk="0" hangingPunct="0">
              <a:defRPr sz="4400">
                <a:latin typeface="Calibri" charset="0"/>
              </a:defRPr>
            </a:lvl5pPr>
            <a:lvl6pPr marL="457200" algn="ctr" defTabSz="457200" fontAlgn="base">
              <a:spcBef>
                <a:spcPct val="0"/>
              </a:spcBef>
              <a:spcAft>
                <a:spcPct val="0"/>
              </a:spcAft>
              <a:defRPr sz="4400">
                <a:latin typeface="Calibri" charset="0"/>
              </a:defRPr>
            </a:lvl6pPr>
            <a:lvl7pPr marL="914400" algn="ctr" defTabSz="457200" fontAlgn="base">
              <a:spcBef>
                <a:spcPct val="0"/>
              </a:spcBef>
              <a:spcAft>
                <a:spcPct val="0"/>
              </a:spcAft>
              <a:defRPr sz="4400">
                <a:latin typeface="Calibri" charset="0"/>
              </a:defRPr>
            </a:lvl7pPr>
            <a:lvl8pPr marL="1371600" algn="ctr" defTabSz="457200" fontAlgn="base">
              <a:spcBef>
                <a:spcPct val="0"/>
              </a:spcBef>
              <a:spcAft>
                <a:spcPct val="0"/>
              </a:spcAft>
              <a:defRPr sz="4400">
                <a:latin typeface="Calibri" charset="0"/>
              </a:defRPr>
            </a:lvl8pPr>
            <a:lvl9pPr marL="1828800" algn="ctr" defTabSz="457200" fontAlgn="base">
              <a:spcBef>
                <a:spcPct val="0"/>
              </a:spcBef>
              <a:spcAft>
                <a:spcPct val="0"/>
              </a:spcAft>
              <a:defRPr sz="4400">
                <a:latin typeface="Calibri"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27000">
                    <a:prstClr val="black"/>
                  </a:glow>
                </a:effectLst>
                <a:uLnTx/>
                <a:uFillTx/>
                <a:latin typeface="Arial"/>
                <a:ea typeface="ＭＳ Ｐゴシック" charset="0"/>
                <a:cs typeface="Arial"/>
              </a:rPr>
              <a:t>متى 26: 6-13 </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27000">
                    <a:prstClr val="black"/>
                  </a:glow>
                </a:effectLst>
                <a:uLnTx/>
                <a:uFillTx/>
                <a:latin typeface="Arial"/>
                <a:ea typeface="ＭＳ Ｐゴシック" charset="0"/>
                <a:cs typeface="Arial"/>
              </a:rPr>
              <a:t>مرقس 14: 1-11</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27000">
                    <a:prstClr val="black"/>
                  </a:glow>
                </a:effectLst>
                <a:uLnTx/>
                <a:uFillTx/>
                <a:latin typeface="Arial"/>
                <a:ea typeface="ＭＳ Ｐゴシック" charset="0"/>
                <a:cs typeface="Arial"/>
              </a:rPr>
              <a:t>يوحنا 12: 1-11</a:t>
            </a:r>
          </a:p>
        </p:txBody>
      </p:sp>
      <p:pic>
        <p:nvPicPr>
          <p:cNvPr id="345094" name="Picture 2" descr="FB_00_Prodigal Son_1024.jpg                                    008FF0F0Drive A                        7C26844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bwMode="auto">
          <a:xfrm>
            <a:off x="0" y="3725533"/>
            <a:ext cx="9144000" cy="783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glow rad="127000">
                    <a:prstClr val="black"/>
                  </a:glow>
                </a:effectLst>
                <a:uLnTx/>
                <a:uFillTx/>
                <a:latin typeface="Arial"/>
                <a:ea typeface="ＭＳ Ｐゴシック" charset="0"/>
                <a:cs typeface="Arial"/>
              </a:rPr>
              <a:t>يؤديها ستيف جرين</a:t>
            </a:r>
            <a:endParaRPr kumimoji="0" lang="en-US" sz="3600" b="1" i="0" u="none" strike="noStrike" kern="1200" cap="none" spc="0" normalizeH="0" baseline="0" noProof="0" dirty="0">
              <a:ln>
                <a:noFill/>
              </a:ln>
              <a:solidFill>
                <a:prstClr val="white"/>
              </a:solidFill>
              <a:effectLst>
                <a:glow rad="127000">
                  <a:prstClr val="black"/>
                </a:glow>
              </a:effectLst>
              <a:uLnTx/>
              <a:uFillTx/>
              <a:latin typeface="Arial"/>
              <a:ea typeface="ＭＳ Ｐゴシック" charset="0"/>
              <a:cs typeface="Arial"/>
            </a:endParaRPr>
          </a:p>
        </p:txBody>
      </p:sp>
      <p:grpSp>
        <p:nvGrpSpPr>
          <p:cNvPr id="20" name="Group 19">
            <a:extLst>
              <a:ext uri="{FF2B5EF4-FFF2-40B4-BE49-F238E27FC236}">
                <a16:creationId xmlns:a16="http://schemas.microsoft.com/office/drawing/2014/main" id="{7525187A-D343-3B44-A984-08FA02F5B74D}"/>
              </a:ext>
            </a:extLst>
          </p:cNvPr>
          <p:cNvGrpSpPr/>
          <p:nvPr/>
        </p:nvGrpSpPr>
        <p:grpSpPr>
          <a:xfrm>
            <a:off x="233714" y="339277"/>
            <a:ext cx="2970134" cy="1915897"/>
            <a:chOff x="238313" y="1506508"/>
            <a:chExt cx="2707986" cy="1533466"/>
          </a:xfrm>
        </p:grpSpPr>
        <p:grpSp>
          <p:nvGrpSpPr>
            <p:cNvPr id="21" name="Group 20">
              <a:extLst>
                <a:ext uri="{FF2B5EF4-FFF2-40B4-BE49-F238E27FC236}">
                  <a16:creationId xmlns:a16="http://schemas.microsoft.com/office/drawing/2014/main" id="{F6FF50DB-3EAC-424C-833B-DED25883B3D7}"/>
                </a:ext>
              </a:extLst>
            </p:cNvPr>
            <p:cNvGrpSpPr/>
            <p:nvPr/>
          </p:nvGrpSpPr>
          <p:grpSpPr>
            <a:xfrm>
              <a:off x="238313" y="1506508"/>
              <a:ext cx="2376264" cy="1252451"/>
              <a:chOff x="6444208" y="182050"/>
              <a:chExt cx="2376264" cy="1252451"/>
            </a:xfrm>
          </p:grpSpPr>
          <p:pic>
            <p:nvPicPr>
              <p:cNvPr id="23" name="Picture 1" descr="22_John_Baptist_Prison_JPEG_1024.jpg">
                <a:extLst>
                  <a:ext uri="{FF2B5EF4-FFF2-40B4-BE49-F238E27FC236}">
                    <a16:creationId xmlns:a16="http://schemas.microsoft.com/office/drawing/2014/main" id="{578EC55F-9E57-4141-BE6E-854BB85A2457}"/>
                  </a:ext>
                </a:extLst>
              </p:cNvPr>
              <p:cNvPicPr>
                <a:picLocks noChangeAspect="1"/>
              </p:cNvPicPr>
              <p:nvPr/>
            </p:nvPicPr>
            <p:blipFill rotWithShape="1">
              <a:blip r:embed="rId6"/>
              <a:srcRect l="11929" t="7918" r="10554" b="37606"/>
              <a:stretch/>
            </p:blipFill>
            <p:spPr bwMode="auto">
              <a:xfrm>
                <a:off x="6444208" y="182050"/>
                <a:ext cx="2376264" cy="1252451"/>
              </a:xfrm>
              <a:prstGeom prst="rect">
                <a:avLst/>
              </a:prstGeom>
              <a:noFill/>
              <a:ln w="9525">
                <a:noFill/>
                <a:miter lim="800000"/>
                <a:headEnd/>
                <a:tailEnd/>
              </a:ln>
            </p:spPr>
          </p:pic>
          <p:sp>
            <p:nvSpPr>
              <p:cNvPr id="24" name="Rectangle 23">
                <a:extLst>
                  <a:ext uri="{FF2B5EF4-FFF2-40B4-BE49-F238E27FC236}">
                    <a16:creationId xmlns:a16="http://schemas.microsoft.com/office/drawing/2014/main" id="{97BEE135-A4BB-D34F-A6CC-0B165F91AB56}"/>
                  </a:ext>
                </a:extLst>
              </p:cNvPr>
              <p:cNvSpPr/>
              <p:nvPr/>
            </p:nvSpPr>
            <p:spPr bwMode="auto">
              <a:xfrm>
                <a:off x="7668344" y="188639"/>
                <a:ext cx="1080120" cy="1220013"/>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Times New Roman" pitchFamily="-112" charset="0"/>
                  <a:ea typeface="ＭＳ Ｐゴシック" charset="0"/>
                </a:endParaRPr>
              </a:p>
            </p:txBody>
          </p:sp>
        </p:grpSp>
        <p:sp>
          <p:nvSpPr>
            <p:cNvPr id="22" name="TextBox 21">
              <a:extLst>
                <a:ext uri="{FF2B5EF4-FFF2-40B4-BE49-F238E27FC236}">
                  <a16:creationId xmlns:a16="http://schemas.microsoft.com/office/drawing/2014/main" id="{5B627F7E-0502-DE4B-BE32-87791D5C58A5}"/>
                </a:ext>
              </a:extLst>
            </p:cNvPr>
            <p:cNvSpPr txBox="1"/>
            <p:nvPr/>
          </p:nvSpPr>
          <p:spPr>
            <a:xfrm>
              <a:off x="1403648" y="1616478"/>
              <a:ext cx="1542651" cy="1423496"/>
            </a:xfrm>
            <a:prstGeom prst="rect">
              <a:avLst/>
            </a:prstGeom>
            <a:noFill/>
            <a:effectLst/>
          </p:spPr>
          <p:txBody>
            <a:bodyPr wrap="square" lIns="91341" tIns="45671" rIns="91341" bIns="45671"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0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cs typeface="Times New Roman" panose="02020603050405020304" pitchFamily="18" charset="0"/>
                </a:rPr>
                <a:t>صور</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cs typeface="+mj-cs"/>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cs typeface="Times New Roman" panose="02020603050405020304" pitchFamily="18" charset="0"/>
                </a:rPr>
                <a:t>  </a:t>
              </a:r>
              <a:r>
                <a:rPr kumimoji="0" lang="ar-JO" altLang="zh-CN" sz="4000" b="0" i="0" u="none" strike="noStrike" kern="0" cap="none" spc="-250" normalizeH="0" baseline="0" noProof="0" dirty="0">
                  <a:ln>
                    <a:noFill/>
                  </a:ln>
                  <a:solidFill>
                    <a:srgbClr val="02B7DF"/>
                  </a:solidFill>
                  <a:effectLst/>
                  <a:uLnTx/>
                  <a:uFillTx/>
                  <a:latin typeface="Avenir Black"/>
                  <a:ea typeface="ＭＳ Ｐゴシック" charset="0"/>
                  <a:cs typeface="Times New Roman" panose="02020603050405020304" pitchFamily="18" charset="0"/>
                </a:rPr>
                <a:t>كتابية</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cs typeface="+mj-cs"/>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cs typeface="Times New Roman" panose="02020603050405020304" pitchFamily="18" charset="0"/>
                </a:rPr>
                <a:t>    مجانية</a:t>
              </a:r>
              <a:endParaRPr kumimoji="0" lang="en-GB" sz="72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cs typeface="+mj-cs"/>
              </a:endParaRPr>
            </a:p>
          </p:txBody>
        </p:sp>
      </p:grpSp>
    </p:spTree>
    <p:extLst>
      <p:ext uri="{BB962C8B-B14F-4D97-AF65-F5344CB8AC3E}">
        <p14:creationId xmlns:p14="http://schemas.microsoft.com/office/powerpoint/2010/main" val="18543707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158232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44291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858" name="Picture 2">
            <a:extLst>
              <a:ext uri="{FF2B5EF4-FFF2-40B4-BE49-F238E27FC236}">
                <a16:creationId xmlns:a16="http://schemas.microsoft.com/office/drawing/2014/main" id="{D403E122-A0AB-9546-A489-B86180AB6C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49" y="-10369"/>
            <a:ext cx="9171649" cy="68787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التجميد (تجميد جسم الإنسان)</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063962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13 </a:t>
            </a:r>
          </a:p>
        </p:txBody>
      </p:sp>
    </p:spTree>
    <p:extLst>
      <p:ext uri="{BB962C8B-B14F-4D97-AF65-F5344CB8AC3E}">
        <p14:creationId xmlns:p14="http://schemas.microsoft.com/office/powerpoint/2010/main" val="3852655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أعدّ يسوع تلاميذه</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للاعتماد على الروح القدس.</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(يوحنا 13-17).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72755353"/>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7"/>
            <a:ext cx="9027900" cy="1754181"/>
          </a:xfrm>
          <a:prstGeom prst="rect">
            <a:avLst/>
          </a:prstGeom>
          <a:noFill/>
        </p:spPr>
        <p:txBody>
          <a:bodyPr lIns="91294" tIns="45648" rIns="91294" bIns="45648">
            <a:spAutoFit/>
          </a:bodyPr>
          <a:lstStyle/>
          <a:p>
            <a:pPr marL="0" marR="0" lvl="0" indent="0" algn="ctr" defTabSz="913410"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يغسل </a:t>
            </a:r>
          </a:p>
          <a:p>
            <a:pPr marL="0" marR="0" lvl="0" indent="0" algn="ctr" defTabSz="913410"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أقدام التلاميذ</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7" y="6064246"/>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8"/>
            <a:ext cx="5284787" cy="676534"/>
          </a:xfrm>
          <a:prstGeom prst="rect">
            <a:avLst/>
          </a:prstGeom>
          <a:noFill/>
        </p:spPr>
        <p:txBody>
          <a:bodyPr lIns="91294" tIns="45648" rIns="91294" bIns="45648">
            <a:spAutoFit/>
          </a:bodyPr>
          <a:lstStyle/>
          <a:p>
            <a:pPr marL="0" marR="0" lvl="0" indent="0" algn="l" defTabSz="913410"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13: 1-17</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690" y="3833693"/>
            <a:ext cx="1272620" cy="418776"/>
          </a:xfrm>
          <a:prstGeom prst="rect">
            <a:avLst/>
          </a:prstGeom>
          <a:noFill/>
        </p:spPr>
        <p:txBody>
          <a:bodyPr wrap="none" lIns="64212" tIns="32103" rIns="64212" bIns="32103">
            <a:spAutoFit/>
          </a:bodyPr>
          <a:lstStyle/>
          <a:p>
            <a:pPr marL="0" marR="0" lvl="0" indent="0" algn="l" defTabSz="321247" rtl="0" eaLnBrk="1" fontAlgn="base" latinLnBrk="0" hangingPunct="1">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DejaVu Sans"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DejaVu Sans" charset="0"/>
            </a:endParaRPr>
          </a:p>
        </p:txBody>
      </p:sp>
      <p:grpSp>
        <p:nvGrpSpPr>
          <p:cNvPr id="8" name="Group 7"/>
          <p:cNvGrpSpPr/>
          <p:nvPr/>
        </p:nvGrpSpPr>
        <p:grpSpPr>
          <a:xfrm>
            <a:off x="6371688" y="116632"/>
            <a:ext cx="3456896" cy="1551664"/>
            <a:chOff x="5508104" y="620689"/>
            <a:chExt cx="3456896" cy="1551664"/>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cstate="print"/>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2" name="TextBox 11"/>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4547453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14 </a:t>
            </a:r>
          </a:p>
        </p:txBody>
      </p:sp>
    </p:spTree>
    <p:extLst>
      <p:ext uri="{BB962C8B-B14F-4D97-AF65-F5344CB8AC3E}">
        <p14:creationId xmlns:p14="http://schemas.microsoft.com/office/powerpoint/2010/main" val="17842413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1" descr="spirit sent by Chri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6038"/>
            <a:ext cx="9180513" cy="6931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3890" name="Rectangle 2"/>
          <p:cNvSpPr>
            <a:spLocks noGrp="1" noChangeArrowheads="1"/>
          </p:cNvSpPr>
          <p:nvPr>
            <p:ph type="title" idx="4294967295"/>
          </p:nvPr>
        </p:nvSpPr>
        <p:spPr>
          <a:xfrm>
            <a:off x="611188" y="115888"/>
            <a:ext cx="5902325" cy="1019175"/>
          </a:xfrm>
          <a:solidFill>
            <a:srgbClr val="000000"/>
          </a:solidFill>
        </p:spPr>
        <p:txBody>
          <a:bodyPr/>
          <a:lstStyle/>
          <a:p>
            <a:pPr eaLnBrk="1" hangingPunct="1"/>
            <a:r>
              <a:rPr kumimoji="0" lang="ar-SA" dirty="0">
                <a:solidFill>
                  <a:srgbClr val="FFFFFF"/>
                </a:solidFill>
                <a:latin typeface="Arial" panose="020B0604020202020204" pitchFamily="34" charset="0"/>
                <a:ea typeface="ＭＳ Ｐゴシック" charset="0"/>
                <a:cs typeface="Arial" panose="020B0604020202020204" pitchFamily="34" charset="0"/>
              </a:rPr>
              <a:t>يوحنا ١٤ : ١٥-١٧</a:t>
            </a:r>
          </a:p>
        </p:txBody>
      </p:sp>
      <p:sp>
        <p:nvSpPr>
          <p:cNvPr id="228354" name="Rectangle 3"/>
          <p:cNvSpPr>
            <a:spLocks noGrp="1" noChangeArrowheads="1"/>
          </p:cNvSpPr>
          <p:nvPr>
            <p:ph type="body" idx="4294967295"/>
          </p:nvPr>
        </p:nvSpPr>
        <p:spPr>
          <a:xfrm>
            <a:off x="250825" y="1773238"/>
            <a:ext cx="8858250" cy="4322762"/>
          </a:xfrm>
        </p:spPr>
        <p:txBody>
          <a:bodyPr/>
          <a:lstStyle/>
          <a:p>
            <a:pPr marL="0" indent="0" algn="ctr" eaLnBrk="1" hangingPunct="1">
              <a:buNone/>
              <a:defRPr/>
            </a:pPr>
            <a:r>
              <a:rPr kumimoji="0" lang="ar-SA" sz="4400" dirty="0">
                <a:solidFill>
                  <a:srgbClr val="FFFFFF"/>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rPr>
              <a:t>إِنْ كُنْتُمْ تُحِبُّونَنِي فَاحْفَظُوا وَصَايَايَ وَأَنَا أَطْلُبُ مِنَ الآبِ فَيُعْطِيكُمْ مُعَزِّياً آخَرَ لِيَمْكُثَ مَعَكُمْ إِلَى الأَبَدِ رُوحُ الْحَقِّ الَّذِي لاَ يَسْتَطِيعُ الْعَالَمُ أَنْ يَقْبَلَهُ لأَنَّهُ لاَ يَرَاهُ وَلاَ يَعْرِفُهُ وَأَمَّا أَنْتُمْ فَتَعْرِفُونَهُ لأَنَّهُ مَاكِثٌ مَعَكُمْ وَيَكُونُ فِيكُمْ</a:t>
            </a:r>
            <a:r>
              <a:rPr kumimoji="0" lang="ar-JO" sz="4400" dirty="0">
                <a:solidFill>
                  <a:srgbClr val="FFFFFF"/>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SA" sz="4400" dirty="0">
                <a:solidFill>
                  <a:srgbClr val="FFFFFF"/>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rPr>
              <a:t> </a:t>
            </a:r>
          </a:p>
        </p:txBody>
      </p:sp>
      <p:sp>
        <p:nvSpPr>
          <p:cNvPr id="293892" name="TextBox 4"/>
          <p:cNvSpPr txBox="1">
            <a:spLocks noChangeArrowheads="1"/>
          </p:cNvSpPr>
          <p:nvPr/>
        </p:nvSpPr>
        <p:spPr bwMode="auto">
          <a:xfrm>
            <a:off x="9251157" y="0"/>
            <a:ext cx="1081087" cy="8302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II. D.</a:t>
            </a:r>
          </a:p>
        </p:txBody>
      </p:sp>
    </p:spTree>
    <p:extLst>
      <p:ext uri="{BB962C8B-B14F-4D97-AF65-F5344CB8AC3E}">
        <p14:creationId xmlns:p14="http://schemas.microsoft.com/office/powerpoint/2010/main" val="124256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28354">
                                            <p:txEl>
                                              <p:pRg st="0" end="0"/>
                                            </p:txEl>
                                          </p:spTgt>
                                        </p:tgtEl>
                                        <p:attrNameLst>
                                          <p:attrName>style.visibility</p:attrName>
                                        </p:attrNameLst>
                                      </p:cBhvr>
                                      <p:to>
                                        <p:strVal val="visible"/>
                                      </p:to>
                                    </p:set>
                                    <p:animEffect transition="in" filter="strips(downLeft)">
                                      <p:cBhvr>
                                        <p:cTn id="7" dur="500"/>
                                        <p:tgtEl>
                                          <p:spTgt spid="2283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4"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4" descr="spirit sent by Christ.jpg"/>
          <p:cNvPicPr>
            <a:picLocks noChangeAspect="1"/>
          </p:cNvPicPr>
          <p:nvPr/>
        </p:nvPicPr>
        <p:blipFill>
          <a:blip r:embed="rId2" cstate="print">
            <a:lum bright="14000"/>
            <a:extLst>
              <a:ext uri="{28A0092B-C50C-407E-A947-70E740481C1C}">
                <a14:useLocalDpi xmlns:a14="http://schemas.microsoft.com/office/drawing/2010/main" val="0"/>
              </a:ext>
            </a:extLst>
          </a:blip>
          <a:srcRect/>
          <a:stretch>
            <a:fillRect/>
          </a:stretch>
        </p:blipFill>
        <p:spPr bwMode="auto">
          <a:xfrm>
            <a:off x="-152400" y="766763"/>
            <a:ext cx="9448800" cy="6294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7" name="Title 1"/>
          <p:cNvSpPr>
            <a:spLocks noGrp="1"/>
          </p:cNvSpPr>
          <p:nvPr>
            <p:ph type="title"/>
          </p:nvPr>
        </p:nvSpPr>
        <p:spPr>
          <a:xfrm>
            <a:off x="0" y="0"/>
            <a:ext cx="9144000" cy="838200"/>
          </a:xfrm>
        </p:spPr>
        <p:txBody>
          <a:bodyPr/>
          <a:lstStyle/>
          <a:p>
            <a:r>
              <a:rPr lang="ar-JO" dirty="0">
                <a:latin typeface="Arial" charset="0"/>
                <a:ea typeface="ＭＳ Ｐゴシック" charset="0"/>
                <a:cs typeface="Arial" charset="0"/>
              </a:rPr>
              <a:t>المعزي (يوحنا 14: 16)</a:t>
            </a:r>
            <a:endParaRPr lang="en-US" dirty="0">
              <a:latin typeface="Arial" charset="0"/>
              <a:ea typeface="ＭＳ Ｐゴシック" charset="0"/>
              <a:cs typeface="Arial" charset="0"/>
            </a:endParaRPr>
          </a:p>
        </p:txBody>
      </p:sp>
      <p:sp>
        <p:nvSpPr>
          <p:cNvPr id="6" name="Title 1"/>
          <p:cNvSpPr txBox="1">
            <a:spLocks/>
          </p:cNvSpPr>
          <p:nvPr/>
        </p:nvSpPr>
        <p:spPr bwMode="auto">
          <a:xfrm>
            <a:off x="0" y="838200"/>
            <a:ext cx="9144000" cy="8382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000000"/>
                </a:solidFill>
                <a:effectLst/>
                <a:uLnTx/>
                <a:uFillTx/>
                <a:latin typeface="Arial"/>
                <a:ea typeface="ＭＳ Ｐゴシック" charset="-128"/>
                <a:cs typeface="Arial"/>
              </a:rPr>
              <a:t>المحامي = المرشد = المعزي</a:t>
            </a:r>
            <a:r>
              <a:rPr kumimoji="0" lang="en-US" sz="4000" b="1" i="0" u="none" strike="noStrike" kern="0" cap="none" spc="0" normalizeH="0" baseline="0" noProof="0" dirty="0">
                <a:ln>
                  <a:noFill/>
                </a:ln>
                <a:solidFill>
                  <a:srgbClr val="000000"/>
                </a:solidFill>
                <a:effectLst/>
                <a:uLnTx/>
                <a:uFillTx/>
                <a:latin typeface="Arial"/>
                <a:ea typeface="ＭＳ Ｐゴシック" charset="-128"/>
                <a:cs typeface="Arial"/>
              </a:rPr>
              <a:t> </a:t>
            </a:r>
          </a:p>
        </p:txBody>
      </p:sp>
      <p:sp>
        <p:nvSpPr>
          <p:cNvPr id="7" name="Title 1"/>
          <p:cNvSpPr txBox="1">
            <a:spLocks/>
          </p:cNvSpPr>
          <p:nvPr/>
        </p:nvSpPr>
        <p:spPr bwMode="auto">
          <a:xfrm>
            <a:off x="0" y="2463800"/>
            <a:ext cx="9144000" cy="8382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000000"/>
                </a:solidFill>
                <a:effectLst/>
                <a:uLnTx/>
                <a:uFillTx/>
                <a:latin typeface="Arial"/>
                <a:ea typeface="ＭＳ Ｐゴシック" charset="-128"/>
                <a:cs typeface="Arial"/>
              </a:rPr>
              <a:t>المعاني اليونانية لكلمة آخر</a:t>
            </a:r>
            <a:endParaRPr kumimoji="0" lang="en-US" sz="4000" b="1" i="0" u="none" strike="noStrike" kern="0" cap="none" spc="0" normalizeH="0" baseline="0" noProof="0" dirty="0">
              <a:ln>
                <a:noFill/>
              </a:ln>
              <a:solidFill>
                <a:srgbClr val="000000"/>
              </a:solidFill>
              <a:effectLst/>
              <a:uLnTx/>
              <a:uFillTx/>
              <a:latin typeface="Arial"/>
              <a:ea typeface="ＭＳ Ｐゴシック" charset="-128"/>
              <a:cs typeface="Arial"/>
            </a:endParaRPr>
          </a:p>
        </p:txBody>
      </p:sp>
      <p:sp>
        <p:nvSpPr>
          <p:cNvPr id="8" name="Title 1"/>
          <p:cNvSpPr txBox="1">
            <a:spLocks/>
          </p:cNvSpPr>
          <p:nvPr/>
        </p:nvSpPr>
        <p:spPr bwMode="auto">
          <a:xfrm>
            <a:off x="0" y="3276600"/>
            <a:ext cx="9144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هيتيروس = آخر من نوع مختلف</a:t>
            </a:r>
            <a:endParaRPr kumimoji="0" lang="en-US" sz="36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 name="Title 1"/>
          <p:cNvSpPr txBox="1">
            <a:spLocks/>
          </p:cNvSpPr>
          <p:nvPr/>
        </p:nvSpPr>
        <p:spPr bwMode="auto">
          <a:xfrm>
            <a:off x="0" y="1651000"/>
            <a:ext cx="9144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اليوناني = الذي يأتي إلى جانبك</a:t>
            </a:r>
            <a:endPar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3" name="Oval 12"/>
          <p:cNvSpPr>
            <a:spLocks noChangeArrowheads="1"/>
          </p:cNvSpPr>
          <p:nvPr/>
        </p:nvSpPr>
        <p:spPr bwMode="auto">
          <a:xfrm>
            <a:off x="533400" y="4114800"/>
            <a:ext cx="8610600" cy="990600"/>
          </a:xfrm>
          <a:prstGeom prst="ellipse">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0" name="Title 1"/>
          <p:cNvSpPr txBox="1">
            <a:spLocks/>
          </p:cNvSpPr>
          <p:nvPr/>
        </p:nvSpPr>
        <p:spPr bwMode="auto">
          <a:xfrm>
            <a:off x="381000" y="4140200"/>
            <a:ext cx="8763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آلوس = آخر من نفس النوع</a:t>
            </a:r>
            <a:endParaRPr kumimoji="0" lang="en-US" sz="36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1" name="Title 1"/>
          <p:cNvSpPr txBox="1">
            <a:spLocks/>
          </p:cNvSpPr>
          <p:nvPr/>
        </p:nvSpPr>
        <p:spPr bwMode="auto">
          <a:xfrm>
            <a:off x="-152400" y="5208918"/>
            <a:ext cx="9448800" cy="1371600"/>
          </a:xfrm>
          <a:prstGeom prst="rect">
            <a:avLst/>
          </a:prstGeom>
          <a:solidFill>
            <a:srgbClr val="000000"/>
          </a:solid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1" u="none" strike="noStrike" kern="0" cap="none" spc="0" normalizeH="0" baseline="0" noProof="0" dirty="0">
                <a:ln>
                  <a:noFill/>
                </a:ln>
                <a:solidFill>
                  <a:srgbClr val="FFFFFF"/>
                </a:solidFill>
                <a:effectLst/>
                <a:uLnTx/>
                <a:uFillTx/>
                <a:latin typeface="Arial"/>
                <a:ea typeface="ＭＳ Ｐゴシック" charset="-128"/>
                <a:cs typeface="Arial"/>
              </a:rPr>
              <a:t>سيأتي الروح إلى جانبنا بنفس الطريقة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1" u="none" strike="noStrike" kern="0" cap="none" spc="0" normalizeH="0" baseline="0" noProof="0" dirty="0">
                <a:ln>
                  <a:noFill/>
                </a:ln>
                <a:solidFill>
                  <a:srgbClr val="FFFFFF"/>
                </a:solidFill>
                <a:effectLst/>
                <a:uLnTx/>
                <a:uFillTx/>
                <a:latin typeface="Arial"/>
                <a:ea typeface="ＭＳ Ｐゴシック" charset="-128"/>
                <a:cs typeface="Arial"/>
              </a:rPr>
              <a:t> التي كان فيها يسوع إلى جانبنا</a:t>
            </a:r>
            <a:endParaRPr kumimoji="0" lang="en-US" sz="3600" b="1" i="1" u="none" strike="noStrike" kern="0" cap="none" spc="0" normalizeH="0" baseline="0" noProof="0" dirty="0">
              <a:ln>
                <a:noFill/>
              </a:ln>
              <a:solidFill>
                <a:srgbClr val="FFFFFF"/>
              </a:solidFill>
              <a:effectLst/>
              <a:uLnTx/>
              <a:uFillTx/>
              <a:latin typeface="Arial"/>
              <a:ea typeface="ＭＳ Ｐゴシック" charset="-128"/>
              <a:cs typeface="Arial"/>
            </a:endParaRPr>
          </a:p>
        </p:txBody>
      </p:sp>
    </p:spTree>
    <p:extLst>
      <p:ext uri="{BB962C8B-B14F-4D97-AF65-F5344CB8AC3E}">
        <p14:creationId xmlns:p14="http://schemas.microsoft.com/office/powerpoint/2010/main" val="185892973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accel="50000" decel="5000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3" grpId="0" animBg="1"/>
      <p:bldP spid="10" grpId="0"/>
      <p:bldP spid="11"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15 </a:t>
            </a:r>
          </a:p>
        </p:txBody>
      </p:sp>
    </p:spTree>
    <p:extLst>
      <p:ext uri="{BB962C8B-B14F-4D97-AF65-F5344CB8AC3E}">
        <p14:creationId xmlns:p14="http://schemas.microsoft.com/office/powerpoint/2010/main" val="3945681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26" name="Picture 2" descr="Jesus the true vine in John 15 | Psephizo">
            <a:extLst>
              <a:ext uri="{FF2B5EF4-FFF2-40B4-BE49-F238E27FC236}">
                <a16:creationId xmlns:a16="http://schemas.microsoft.com/office/drawing/2014/main" id="{7F89D644-BBF0-CCD9-F28E-A1696A6266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89" r="5396"/>
          <a:stretch/>
        </p:blipFill>
        <p:spPr bwMode="auto">
          <a:xfrm flipH="1">
            <a:off x="0" y="-13458"/>
            <a:ext cx="9144000" cy="6871458"/>
          </a:xfrm>
          <a:prstGeom prst="rect">
            <a:avLst/>
          </a:prstGeom>
          <a:noFill/>
          <a:extLst>
            <a:ext uri="{909E8E84-426E-40DD-AFC4-6F175D3DCCD1}">
              <a14:hiddenFill xmlns:a14="http://schemas.microsoft.com/office/drawing/2010/main">
                <a:solidFill>
                  <a:srgbClr val="FFFFFF"/>
                </a:solidFill>
              </a14:hiddenFill>
            </a:ext>
          </a:extLst>
        </p:spPr>
      </p:pic>
      <p:sp>
        <p:nvSpPr>
          <p:cNvPr id="159747" name="Rectangle 3">
            <a:extLst>
              <a:ext uri="{FF2B5EF4-FFF2-40B4-BE49-F238E27FC236}">
                <a16:creationId xmlns:a16="http://schemas.microsoft.com/office/drawing/2014/main" id="{AC553CAF-E425-FF46-BC91-D7FDF538245B}"/>
              </a:ext>
            </a:extLst>
          </p:cNvPr>
          <p:cNvSpPr>
            <a:spLocks noGrp="1" noChangeArrowheads="1"/>
          </p:cNvSpPr>
          <p:nvPr>
            <p:ph type="ctrTitle"/>
          </p:nvPr>
        </p:nvSpPr>
        <p:spPr>
          <a:xfrm>
            <a:off x="4784102" y="50574"/>
            <a:ext cx="4355976" cy="1022856"/>
          </a:xfrm>
          <a:effectLst/>
        </p:spPr>
        <p:txBody>
          <a:bodyPr/>
          <a:lstStyle/>
          <a:p>
            <a:pPr eaLnBrk="1" hangingPunct="1"/>
            <a:r>
              <a:rPr lang="ar-SA" altLang="en-US" sz="4000" dirty="0">
                <a:solidFill>
                  <a:srgbClr val="FFFFFF"/>
                </a:solidFill>
                <a:effectLst>
                  <a:glow rad="228600">
                    <a:srgbClr val="000000">
                      <a:satMod val="175000"/>
                      <a:alpha val="79000"/>
                    </a:srgbClr>
                  </a:glow>
                  <a:outerShdw blurRad="38100" dist="38100" dir="2700000" algn="tl">
                    <a:srgbClr val="808080"/>
                  </a:outerShdw>
                </a:effectLst>
                <a:latin typeface="Arial" panose="020B0604020202020204" pitchFamily="34" charset="0"/>
                <a:ea typeface="ＭＳ Ｐゴシック" panose="020B0600070205080204" pitchFamily="34" charset="-128"/>
              </a:rPr>
              <a:t>أَنَا الْكَرْمَةُ</a:t>
            </a:r>
            <a:endParaRPr lang="en-US" altLang="en-US" sz="2800" dirty="0">
              <a:effectLst>
                <a:glow rad="228600">
                  <a:schemeClr val="accent4">
                    <a:satMod val="175000"/>
                    <a:alpha val="79000"/>
                  </a:schemeClr>
                </a:glow>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194563" name="Text Box 14">
            <a:extLst>
              <a:ext uri="{FF2B5EF4-FFF2-40B4-BE49-F238E27FC236}">
                <a16:creationId xmlns:a16="http://schemas.microsoft.com/office/drawing/2014/main" id="{C04107AF-4D54-AC4F-8916-354B26848DA2}"/>
              </a:ext>
            </a:extLst>
          </p:cNvPr>
          <p:cNvSpPr txBox="1">
            <a:spLocks noChangeArrowheads="1"/>
          </p:cNvSpPr>
          <p:nvPr/>
        </p:nvSpPr>
        <p:spPr bwMode="auto">
          <a:xfrm>
            <a:off x="9252520" y="69274"/>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Rectangle 3">
            <a:extLst>
              <a:ext uri="{FF2B5EF4-FFF2-40B4-BE49-F238E27FC236}">
                <a16:creationId xmlns:a16="http://schemas.microsoft.com/office/drawing/2014/main" id="{254C8EF2-ECD2-4E4C-54BF-70E11F5C592B}"/>
              </a:ext>
            </a:extLst>
          </p:cNvPr>
          <p:cNvSpPr txBox="1">
            <a:spLocks noChangeArrowheads="1"/>
          </p:cNvSpPr>
          <p:nvPr/>
        </p:nvSpPr>
        <p:spPr bwMode="auto">
          <a:xfrm>
            <a:off x="20810" y="6072938"/>
            <a:ext cx="5199482" cy="6572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lvl="0" eaLnBrk="1" hangingPunct="1"/>
            <a:r>
              <a:rPr lang="ar-SA" altLang="en-US" kern="0" dirty="0">
                <a:solidFill>
                  <a:srgbClr val="FFFFFF"/>
                </a:solidFill>
                <a:effectLst>
                  <a:glow rad="228600">
                    <a:srgbClr val="000000">
                      <a:satMod val="175000"/>
                      <a:alpha val="79000"/>
                    </a:srgbClr>
                  </a:glow>
                  <a:outerShdw blurRad="38100" dist="38100" dir="2700000" algn="tl">
                    <a:srgbClr val="808080"/>
                  </a:outerShdw>
                </a:effectLst>
                <a:latin typeface="Arial" panose="020B0604020202020204" pitchFamily="34" charset="0"/>
                <a:ea typeface="ＭＳ Ｐゴシック" panose="020B0600070205080204" pitchFamily="34" charset="-128"/>
              </a:rPr>
              <a:t>يوحنا ١٥ : ٥</a:t>
            </a:r>
          </a:p>
        </p:txBody>
      </p:sp>
      <p:sp>
        <p:nvSpPr>
          <p:cNvPr id="3" name="Rectangle 3">
            <a:extLst>
              <a:ext uri="{FF2B5EF4-FFF2-40B4-BE49-F238E27FC236}">
                <a16:creationId xmlns:a16="http://schemas.microsoft.com/office/drawing/2014/main" id="{E2A08E42-326B-943E-C188-65A260B05322}"/>
              </a:ext>
            </a:extLst>
          </p:cNvPr>
          <p:cNvSpPr txBox="1">
            <a:spLocks noChangeArrowheads="1"/>
          </p:cNvSpPr>
          <p:nvPr/>
        </p:nvSpPr>
        <p:spPr bwMode="auto">
          <a:xfrm>
            <a:off x="864316" y="50574"/>
            <a:ext cx="4355976" cy="10228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lvl="0" eaLnBrk="1" hangingPunct="1"/>
            <a:r>
              <a:rPr lang="ar-SA" altLang="en-US" sz="4000" kern="0" dirty="0">
                <a:solidFill>
                  <a:srgbClr val="FFFFFF"/>
                </a:solidFill>
                <a:effectLst>
                  <a:glow rad="228600">
                    <a:srgbClr val="000000">
                      <a:satMod val="175000"/>
                      <a:alpha val="79000"/>
                    </a:srgbClr>
                  </a:glow>
                  <a:outerShdw blurRad="38100" dist="38100" dir="2700000" algn="tl">
                    <a:srgbClr val="808080"/>
                  </a:outerShdw>
                </a:effectLst>
                <a:latin typeface="Arial" panose="020B0604020202020204" pitchFamily="34" charset="0"/>
                <a:ea typeface="ＭＳ Ｐゴシック" panose="020B0600070205080204" pitchFamily="34" charset="-128"/>
              </a:rPr>
              <a:t>وَأَنْتُمُ الأَغْصَانُ.</a:t>
            </a:r>
            <a:endParaRPr kumimoji="0" lang="en-US" altLang="en-US" sz="2800" b="1" i="0" u="none" strike="noStrike" kern="0" cap="none" spc="0" normalizeH="0" baseline="0" noProof="0" dirty="0">
              <a:ln>
                <a:noFill/>
              </a:ln>
              <a:solidFill>
                <a:srgbClr val="000000"/>
              </a:solidFill>
              <a:effectLst>
                <a:glow rad="228600">
                  <a:srgbClr val="000000">
                    <a:satMod val="175000"/>
                    <a:alpha val="79000"/>
                  </a:srgbClr>
                </a:glow>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Arial"/>
            </a:endParaRPr>
          </a:p>
        </p:txBody>
      </p:sp>
      <p:sp>
        <p:nvSpPr>
          <p:cNvPr id="4" name="Rectangle 3">
            <a:extLst>
              <a:ext uri="{FF2B5EF4-FFF2-40B4-BE49-F238E27FC236}">
                <a16:creationId xmlns:a16="http://schemas.microsoft.com/office/drawing/2014/main" id="{62249006-9494-0886-9DCC-C108FCC46C40}"/>
              </a:ext>
            </a:extLst>
          </p:cNvPr>
          <p:cNvSpPr txBox="1">
            <a:spLocks noChangeArrowheads="1"/>
          </p:cNvSpPr>
          <p:nvPr/>
        </p:nvSpPr>
        <p:spPr bwMode="auto">
          <a:xfrm>
            <a:off x="1115616" y="1768642"/>
            <a:ext cx="5462699" cy="33885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lvl="0" eaLnBrk="1" hangingPunct="1"/>
            <a:r>
              <a:rPr lang="ar-SA" altLang="en-US" sz="4000" kern="0" dirty="0">
                <a:solidFill>
                  <a:srgbClr val="FFFFFF"/>
                </a:solidFill>
                <a:effectLst>
                  <a:glow rad="228600">
                    <a:srgbClr val="000000">
                      <a:satMod val="175000"/>
                      <a:alpha val="79000"/>
                    </a:srgbClr>
                  </a:glow>
                  <a:outerShdw blurRad="38100" dist="38100" dir="2700000" algn="tl">
                    <a:srgbClr val="808080"/>
                  </a:outerShdw>
                </a:effectLst>
                <a:latin typeface="Arial" panose="020B0604020202020204" pitchFamily="34" charset="0"/>
                <a:ea typeface="ＭＳ Ｐゴシック" panose="020B0600070205080204" pitchFamily="34" charset="-128"/>
              </a:rPr>
              <a:t>الَّذِي يَثْبُتُ فِيَّ وَأَنَا فِيهِ هَذَا يَأْتِي بِثَمَرٍ كَثِيرٍ لأَنَّكُمْ بِدُونِي لاَ تَقْدِرُونَ أَنْ تَفْعَلُوا شَيْئاً. </a:t>
            </a:r>
          </a:p>
        </p:txBody>
      </p:sp>
    </p:spTree>
    <p:extLst>
      <p:ext uri="{BB962C8B-B14F-4D97-AF65-F5344CB8AC3E}">
        <p14:creationId xmlns:p14="http://schemas.microsoft.com/office/powerpoint/2010/main" val="70479367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9747"/>
                                        </p:tgtEl>
                                        <p:attrNameLst>
                                          <p:attrName>style.visibility</p:attrName>
                                        </p:attrNameLst>
                                      </p:cBhvr>
                                      <p:to>
                                        <p:strVal val="visible"/>
                                      </p:to>
                                    </p:set>
                                    <p:animEffect transition="in" filter="checkerboard(across)">
                                      <p:cBhvr>
                                        <p:cTn id="7" dur="500"/>
                                        <p:tgtEl>
                                          <p:spTgt spid="15974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7" grpId="0"/>
      <p:bldP spid="3" grpId="0"/>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16 </a:t>
            </a:r>
          </a:p>
        </p:txBody>
      </p:sp>
    </p:spTree>
    <p:extLst>
      <p:ext uri="{BB962C8B-B14F-4D97-AF65-F5344CB8AC3E}">
        <p14:creationId xmlns:p14="http://schemas.microsoft.com/office/powerpoint/2010/main" val="39212718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3" name="AutoShape 9"/>
          <p:cNvSpPr>
            <a:spLocks noChangeArrowheads="1"/>
          </p:cNvSpPr>
          <p:nvPr/>
        </p:nvSpPr>
        <p:spPr bwMode="auto">
          <a:xfrm>
            <a:off x="4800600" y="2743200"/>
            <a:ext cx="4114800" cy="2209800"/>
          </a:xfrm>
          <a:prstGeom prst="downArrowCallout">
            <a:avLst>
              <a:gd name="adj1" fmla="val 46552"/>
              <a:gd name="adj2" fmla="val 46552"/>
              <a:gd name="adj3" fmla="val 16667"/>
              <a:gd name="adj4" fmla="val 66667"/>
            </a:avLst>
          </a:prstGeom>
          <a:gradFill rotWithShape="0">
            <a:gsLst>
              <a:gs pos="0">
                <a:schemeClr val="bg2"/>
              </a:gs>
              <a:gs pos="100000">
                <a:srgbClr val="80008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39271" name="AutoShape 7"/>
          <p:cNvSpPr>
            <a:spLocks noChangeArrowheads="1"/>
          </p:cNvSpPr>
          <p:nvPr/>
        </p:nvSpPr>
        <p:spPr bwMode="auto">
          <a:xfrm>
            <a:off x="457200" y="2743200"/>
            <a:ext cx="4114800" cy="2209800"/>
          </a:xfrm>
          <a:prstGeom prst="downArrowCallout">
            <a:avLst>
              <a:gd name="adj1" fmla="val 46552"/>
              <a:gd name="adj2" fmla="val 46552"/>
              <a:gd name="adj3" fmla="val 16667"/>
              <a:gd name="adj4" fmla="val 66667"/>
            </a:avLst>
          </a:prstGeom>
          <a:gradFill rotWithShape="0">
            <a:gsLst>
              <a:gs pos="0">
                <a:schemeClr val="bg2"/>
              </a:gs>
              <a:gs pos="100000">
                <a:schemeClr val="hlink"/>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39266" name="Rectangle 2"/>
          <p:cNvSpPr>
            <a:spLocks noGrp="1" noChangeArrowheads="1"/>
          </p:cNvSpPr>
          <p:nvPr>
            <p:ph type="ctrTitle"/>
          </p:nvPr>
        </p:nvSpPr>
        <p:spPr>
          <a:xfrm>
            <a:off x="1828800" y="0"/>
            <a:ext cx="7315200" cy="1676400"/>
          </a:xfrm>
          <a:effectLst>
            <a:outerShdw blurRad="63500" dist="107763" dir="18900000" algn="ctr" rotWithShape="0">
              <a:srgbClr val="000000">
                <a:alpha val="75000"/>
              </a:srgbClr>
            </a:outerShdw>
          </a:effectLst>
        </p:spPr>
        <p:txBody>
          <a:bodyPr/>
          <a:lstStyle/>
          <a:p>
            <a:pPr>
              <a:defRPr/>
            </a:pPr>
            <a:br>
              <a:rPr lang="en-US" sz="6000" dirty="0">
                <a:solidFill>
                  <a:schemeClr val="tx1"/>
                </a:solidFill>
                <a:cs typeface="+mj-cs"/>
              </a:rPr>
            </a:br>
            <a:r>
              <a:rPr lang="ar-JO" sz="6000" dirty="0">
                <a:solidFill>
                  <a:schemeClr val="tx1"/>
                </a:solidFill>
                <a:latin typeface="Arial" panose="020B0604020202020204" pitchFamily="34" charset="0"/>
                <a:cs typeface="Arial" panose="020B0604020202020204" pitchFamily="34" charset="0"/>
              </a:rPr>
              <a:t>خدمات الروح الرئيسية </a:t>
            </a:r>
            <a:br>
              <a:rPr lang="ar-JO" sz="6000" dirty="0">
                <a:solidFill>
                  <a:schemeClr val="tx1"/>
                </a:solidFill>
                <a:latin typeface="Arial" panose="020B0604020202020204" pitchFamily="34" charset="0"/>
                <a:cs typeface="Arial" panose="020B0604020202020204" pitchFamily="34" charset="0"/>
              </a:rPr>
            </a:br>
            <a:r>
              <a:rPr lang="ar-JO" sz="6000" dirty="0">
                <a:solidFill>
                  <a:schemeClr val="tx1"/>
                </a:solidFill>
                <a:latin typeface="Arial" panose="020B0604020202020204" pitchFamily="34" charset="0"/>
                <a:cs typeface="Arial" panose="020B0604020202020204" pitchFamily="34" charset="0"/>
              </a:rPr>
              <a:t>(16: 5-15)</a:t>
            </a:r>
            <a:endParaRPr lang="en-US" sz="7200" dirty="0">
              <a:solidFill>
                <a:schemeClr val="tx1"/>
              </a:solidFill>
              <a:latin typeface="Arial" panose="020B0604020202020204" pitchFamily="34" charset="0"/>
              <a:cs typeface="Arial" panose="020B0604020202020204" pitchFamily="34" charset="0"/>
            </a:endParaRPr>
          </a:p>
        </p:txBody>
      </p:sp>
      <p:sp>
        <p:nvSpPr>
          <p:cNvPr id="139267" name="Rectangle 3"/>
          <p:cNvSpPr>
            <a:spLocks noGrp="1" noChangeArrowheads="1"/>
          </p:cNvSpPr>
          <p:nvPr>
            <p:ph type="subTitle" idx="1"/>
          </p:nvPr>
        </p:nvSpPr>
        <p:spPr>
          <a:xfrm>
            <a:off x="228600" y="2781300"/>
            <a:ext cx="4572000" cy="1371600"/>
          </a:xfrm>
          <a:effectLst/>
        </p:spPr>
        <p:txBody>
          <a:bodyPr/>
          <a:lstStyle/>
          <a:p>
            <a:pPr>
              <a:defRPr/>
            </a:pPr>
            <a:r>
              <a:rPr lang="ar-JO" sz="4000" b="1" dirty="0">
                <a:effectLst/>
                <a:latin typeface="Arial" panose="020B0604020202020204" pitchFamily="34" charset="0"/>
                <a:cs typeface="Arial" panose="020B0604020202020204" pitchFamily="34" charset="0"/>
              </a:rPr>
              <a:t>غير المؤمنين</a:t>
            </a:r>
            <a:br>
              <a:rPr lang="en-US" sz="4000" b="1" dirty="0">
                <a:effectLst/>
                <a:latin typeface="Arial" panose="020B0604020202020204" pitchFamily="34" charset="0"/>
                <a:cs typeface="Arial" panose="020B0604020202020204" pitchFamily="34" charset="0"/>
              </a:rPr>
            </a:br>
            <a:r>
              <a:rPr lang="ar-JO" sz="4000" b="1" dirty="0">
                <a:effectLst/>
                <a:latin typeface="Arial" panose="020B0604020202020204" pitchFamily="34" charset="0"/>
                <a:cs typeface="Arial" panose="020B0604020202020204" pitchFamily="34" charset="0"/>
              </a:rPr>
              <a:t>8-</a:t>
            </a:r>
            <a:r>
              <a:rPr lang="ar-JO" sz="4000" b="1" dirty="0">
                <a:effectLst/>
                <a:cs typeface="+mn-cs"/>
              </a:rPr>
              <a:t>11</a:t>
            </a:r>
            <a:endParaRPr lang="en-US" sz="4000" b="1" dirty="0">
              <a:effectLst/>
              <a:cs typeface="+mn-cs"/>
            </a:endParaRPr>
          </a:p>
        </p:txBody>
      </p:sp>
      <p:sp>
        <p:nvSpPr>
          <p:cNvPr id="139268" name="Rectangle 4"/>
          <p:cNvSpPr>
            <a:spLocks noChangeArrowheads="1"/>
          </p:cNvSpPr>
          <p:nvPr/>
        </p:nvSpPr>
        <p:spPr bwMode="auto">
          <a:xfrm>
            <a:off x="4572000" y="2743200"/>
            <a:ext cx="4572000" cy="1447800"/>
          </a:xfrm>
          <a:prstGeom prst="rect">
            <a:avLst/>
          </a:prstGeom>
          <a:noFill/>
          <a:ln>
            <a:noFill/>
          </a:ln>
          <a:effectLst>
            <a:outerShdw blurRad="68580" dist="107763" dir="189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المؤمنين</a:t>
            </a:r>
            <a:b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12-</a:t>
            </a: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15</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endParaRPr>
          </a:p>
        </p:txBody>
      </p:sp>
      <p:sp>
        <p:nvSpPr>
          <p:cNvPr id="139269" name="Rectangle 5"/>
          <p:cNvSpPr>
            <a:spLocks noChangeArrowheads="1"/>
          </p:cNvSpPr>
          <p:nvPr/>
        </p:nvSpPr>
        <p:spPr bwMode="auto">
          <a:xfrm>
            <a:off x="228600" y="5029200"/>
            <a:ext cx="4572000" cy="1219200"/>
          </a:xfrm>
          <a:prstGeom prst="rect">
            <a:avLst/>
          </a:prstGeom>
          <a:noFill/>
          <a:ln>
            <a:noFill/>
          </a:ln>
          <a:effectLst>
            <a:outerShdw blurRad="68580" dist="107763" dir="189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التبكيت</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9270" name="Rectangle 6"/>
          <p:cNvSpPr>
            <a:spLocks noChangeArrowheads="1"/>
          </p:cNvSpPr>
          <p:nvPr/>
        </p:nvSpPr>
        <p:spPr bwMode="auto">
          <a:xfrm>
            <a:off x="4572000" y="5029200"/>
            <a:ext cx="4572000" cy="1219200"/>
          </a:xfrm>
          <a:prstGeom prst="rect">
            <a:avLst/>
          </a:prstGeom>
          <a:noFill/>
          <a:ln>
            <a:noFill/>
          </a:ln>
          <a:effectLst>
            <a:outerShdw blurRad="68580" dist="107763" dir="189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التعليم</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pic>
        <p:nvPicPr>
          <p:cNvPr id="139275" name="Picture 11" descr="001_dovesymbolofHolySpiritbyGrim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138113"/>
            <a:ext cx="1676400" cy="161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0089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39275"/>
                                        </p:tgtEl>
                                        <p:attrNameLst>
                                          <p:attrName>style.visibility</p:attrName>
                                        </p:attrNameLst>
                                      </p:cBhvr>
                                      <p:to>
                                        <p:strVal val="visible"/>
                                      </p:to>
                                    </p:set>
                                    <p:animEffect transition="in" filter="dissolve">
                                      <p:cBhvr>
                                        <p:cTn id="7" dur="500"/>
                                        <p:tgtEl>
                                          <p:spTgt spid="1392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9267">
                                            <p:txEl>
                                              <p:pRg st="0" end="0"/>
                                            </p:txEl>
                                          </p:spTgt>
                                        </p:tgtEl>
                                        <p:attrNameLst>
                                          <p:attrName>style.visibility</p:attrName>
                                        </p:attrNameLst>
                                      </p:cBhvr>
                                      <p:to>
                                        <p:strVal val="visible"/>
                                      </p:to>
                                    </p:set>
                                    <p:animEffect transition="in" filter="wipe(up)">
                                      <p:cBhvr>
                                        <p:cTn id="12" dur="500"/>
                                        <p:tgtEl>
                                          <p:spTgt spid="139267">
                                            <p:txEl>
                                              <p:pRg st="0" end="0"/>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39271"/>
                                        </p:tgtEl>
                                        <p:attrNameLst>
                                          <p:attrName>style.visibility</p:attrName>
                                        </p:attrNameLst>
                                      </p:cBhvr>
                                      <p:to>
                                        <p:strVal val="visible"/>
                                      </p:to>
                                    </p:set>
                                    <p:animEffect transition="in" filter="wipe(up)">
                                      <p:cBhvr>
                                        <p:cTn id="15" dur="500"/>
                                        <p:tgtEl>
                                          <p:spTgt spid="13927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139269"/>
                                        </p:tgtEl>
                                        <p:attrNameLst>
                                          <p:attrName>style.visibility</p:attrName>
                                        </p:attrNameLst>
                                      </p:cBhvr>
                                      <p:to>
                                        <p:strVal val="visible"/>
                                      </p:to>
                                    </p:set>
                                    <p:animEffect transition="in" filter="diamond(in)">
                                      <p:cBhvr>
                                        <p:cTn id="20" dur="2000"/>
                                        <p:tgtEl>
                                          <p:spTgt spid="1392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39268"/>
                                        </p:tgtEl>
                                        <p:attrNameLst>
                                          <p:attrName>style.visibility</p:attrName>
                                        </p:attrNameLst>
                                      </p:cBhvr>
                                      <p:to>
                                        <p:strVal val="visible"/>
                                      </p:to>
                                    </p:set>
                                    <p:animEffect transition="in" filter="wipe(up)">
                                      <p:cBhvr>
                                        <p:cTn id="25" dur="500"/>
                                        <p:tgtEl>
                                          <p:spTgt spid="139268"/>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39273"/>
                                        </p:tgtEl>
                                        <p:attrNameLst>
                                          <p:attrName>style.visibility</p:attrName>
                                        </p:attrNameLst>
                                      </p:cBhvr>
                                      <p:to>
                                        <p:strVal val="visible"/>
                                      </p:to>
                                    </p:set>
                                    <p:animEffect transition="in" filter="wipe(up)">
                                      <p:cBhvr>
                                        <p:cTn id="28" dur="500"/>
                                        <p:tgtEl>
                                          <p:spTgt spid="13927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139270"/>
                                        </p:tgtEl>
                                        <p:attrNameLst>
                                          <p:attrName>style.visibility</p:attrName>
                                        </p:attrNameLst>
                                      </p:cBhvr>
                                      <p:to>
                                        <p:strVal val="visible"/>
                                      </p:to>
                                    </p:set>
                                    <p:animEffect transition="in" filter="diamond(in)">
                                      <p:cBhvr>
                                        <p:cTn id="33" dur="2000"/>
                                        <p:tgtEl>
                                          <p:spTgt spid="139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3" grpId="0" animBg="1"/>
      <p:bldP spid="139271" grpId="0" animBg="1"/>
      <p:bldP spid="139267" grpId="0" build="p"/>
      <p:bldP spid="139268" grpId="0"/>
      <p:bldP spid="139269" grpId="0"/>
      <p:bldP spid="13927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38" name="Picture 2">
            <a:extLst>
              <a:ext uri="{FF2B5EF4-FFF2-40B4-BE49-F238E27FC236}">
                <a16:creationId xmlns:a16="http://schemas.microsoft.com/office/drawing/2014/main" id="{C45A607F-32B7-FF49-92F6-3216E8C939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91" r="4572"/>
          <a:stretch/>
        </p:blipFill>
        <p:spPr bwMode="auto">
          <a:xfrm>
            <a:off x="0" y="0"/>
            <a:ext cx="9144000" cy="683651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"جعل الله الأبدية </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في قلبهم"</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01139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17 </a:t>
            </a:r>
          </a:p>
        </p:txBody>
      </p:sp>
    </p:spTree>
    <p:extLst>
      <p:ext uri="{BB962C8B-B14F-4D97-AF65-F5344CB8AC3E}">
        <p14:creationId xmlns:p14="http://schemas.microsoft.com/office/powerpoint/2010/main" val="22698214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4" descr="TheWordMtl">
            <a:extLst>
              <a:ext uri="{FF2B5EF4-FFF2-40B4-BE49-F238E27FC236}">
                <a16:creationId xmlns:a16="http://schemas.microsoft.com/office/drawing/2014/main" id="{FB2C24E4-1F4B-4256-8959-8D2B500DC6A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400" y="0"/>
            <a:ext cx="91694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7574" name="Rectangle 6">
            <a:extLst>
              <a:ext uri="{FF2B5EF4-FFF2-40B4-BE49-F238E27FC236}">
                <a16:creationId xmlns:a16="http://schemas.microsoft.com/office/drawing/2014/main" id="{4A57A1C4-CF3B-43A3-8BDE-0FFFB5E49B54}"/>
              </a:ext>
            </a:extLst>
          </p:cNvPr>
          <p:cNvSpPr>
            <a:spLocks noChangeArrowheads="1"/>
          </p:cNvSpPr>
          <p:nvPr/>
        </p:nvSpPr>
        <p:spPr bwMode="auto">
          <a:xfrm>
            <a:off x="-71438" y="-26988"/>
            <a:ext cx="9251951" cy="6956426"/>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أخيراً صل لمن هم </a:t>
            </a:r>
            <a:r>
              <a:rPr kumimoji="0" lang="ar-JO"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خارج</a:t>
            </a:r>
            <a:r>
              <a:rPr kumimoji="0" lang="ar-JO"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 دائرة تأثيرك</a:t>
            </a: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endParaRPr>
          </a:p>
        </p:txBody>
      </p:sp>
      <p:sp>
        <p:nvSpPr>
          <p:cNvPr id="1517570" name="Rectangle 2">
            <a:extLst>
              <a:ext uri="{FF2B5EF4-FFF2-40B4-BE49-F238E27FC236}">
                <a16:creationId xmlns:a16="http://schemas.microsoft.com/office/drawing/2014/main" id="{797274E4-BC9C-4004-817A-032AA7BB59EA}"/>
              </a:ext>
            </a:extLst>
          </p:cNvPr>
          <p:cNvSpPr>
            <a:spLocks noGrp="1" noChangeArrowheads="1"/>
          </p:cNvSpPr>
          <p:nvPr>
            <p:ph type="title"/>
          </p:nvPr>
        </p:nvSpPr>
        <p:spPr>
          <a:xfrm>
            <a:off x="457200" y="44450"/>
            <a:ext cx="8229600" cy="863600"/>
          </a:xfrm>
          <a:effectLst>
            <a:outerShdw blurRad="63500" dist="35921" dir="2700000" algn="ctr" rotWithShape="0">
              <a:schemeClr val="tx2">
                <a:alpha val="74997"/>
              </a:schemeClr>
            </a:outerShdw>
          </a:effectLst>
        </p:spPr>
        <p:txBody>
          <a:bodyPr/>
          <a:lstStyle/>
          <a:p>
            <a:pPr eaLnBrk="1" hangingPunct="1"/>
            <a:r>
              <a:rPr lang="ar-JO" altLang="en-US" b="1" dirty="0">
                <a:solidFill>
                  <a:schemeClr val="bg1"/>
                </a:solidFill>
                <a:latin typeface="Arial" panose="020B0604020202020204" pitchFamily="34" charset="0"/>
                <a:cs typeface="Arial" panose="020B0604020202020204" pitchFamily="34" charset="0"/>
              </a:rPr>
              <a:t>نمط الصلاة</a:t>
            </a:r>
            <a:endParaRPr lang="en-US" altLang="en-US" dirty="0">
              <a:solidFill>
                <a:schemeClr val="bg1"/>
              </a:solidFill>
              <a:latin typeface="Arial" panose="020B0604020202020204" pitchFamily="34" charset="0"/>
              <a:cs typeface="Arial" panose="020B0604020202020204" pitchFamily="34" charset="0"/>
            </a:endParaRPr>
          </a:p>
        </p:txBody>
      </p:sp>
      <p:sp>
        <p:nvSpPr>
          <p:cNvPr id="1517573" name="Rectangle 5">
            <a:extLst>
              <a:ext uri="{FF2B5EF4-FFF2-40B4-BE49-F238E27FC236}">
                <a16:creationId xmlns:a16="http://schemas.microsoft.com/office/drawing/2014/main" id="{67328433-9F41-45BA-ABA0-1E5FD733D232}"/>
              </a:ext>
            </a:extLst>
          </p:cNvPr>
          <p:cNvSpPr>
            <a:spLocks noChangeArrowheads="1"/>
          </p:cNvSpPr>
          <p:nvPr/>
        </p:nvSpPr>
        <p:spPr bwMode="auto">
          <a:xfrm>
            <a:off x="1187450" y="981075"/>
            <a:ext cx="6661150" cy="4319588"/>
          </a:xfrm>
          <a:prstGeom prst="rect">
            <a:avLst/>
          </a:prstGeom>
          <a:gradFill rotWithShape="0">
            <a:gsLst>
              <a:gs pos="0">
                <a:srgbClr val="127A16"/>
              </a:gs>
              <a:gs pos="100000">
                <a:srgbClr val="08380A"/>
              </a:gs>
            </a:gsLst>
            <a:path path="shape">
              <a:fillToRect l="50000" t="50000" r="50000" b="50000"/>
            </a:path>
          </a:gradFill>
          <a:ln w="9525">
            <a:solidFill>
              <a:schemeClr val="bg1"/>
            </a:solidFill>
            <a:miter lim="800000"/>
            <a:headEnd/>
            <a:tailEnd/>
          </a:ln>
          <a:effectLst>
            <a:outerShdw dist="35921" dir="2700000" algn="ctr" rotWithShape="0">
              <a:srgbClr val="808080">
                <a:alpha val="74997"/>
              </a:srgbClr>
            </a:outerShdw>
          </a:effec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cs typeface="Arial" panose="020B0604020202020204" pitchFamily="34" charset="0"/>
              </a:rPr>
              <a:t>ثم صلِّ من أجل من هم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cs typeface="Arial" panose="020B0604020202020204" pitchFamily="34" charset="0"/>
              </a:rPr>
              <a:t>في دائرة نفوذك </a:t>
            </a:r>
            <a:r>
              <a:rPr kumimoji="0" lang="ar-JO" sz="3200" b="1" i="0" u="none" strike="noStrike" kern="1200" cap="none" spc="0" normalizeH="0" baseline="0" noProof="0" dirty="0">
                <a:ln>
                  <a:noFill/>
                </a:ln>
                <a:solidFill>
                  <a:srgbClr val="FFFF00"/>
                </a:solidFill>
                <a:effectLst/>
                <a:uLnTx/>
                <a:uFillTx/>
                <a:cs typeface="Arial" panose="020B0604020202020204" pitchFamily="34" charset="0"/>
              </a:rPr>
              <a:t>الأقرب</a:t>
            </a:r>
            <a:endParaRPr kumimoji="0" lang="en-US"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endParaRPr>
          </a:p>
        </p:txBody>
      </p:sp>
      <p:sp>
        <p:nvSpPr>
          <p:cNvPr id="1517571" name="Rectangle 3">
            <a:extLst>
              <a:ext uri="{FF2B5EF4-FFF2-40B4-BE49-F238E27FC236}">
                <a16:creationId xmlns:a16="http://schemas.microsoft.com/office/drawing/2014/main" id="{4C390046-62D0-4AEC-BBBB-8F7772F0488D}"/>
              </a:ext>
            </a:extLst>
          </p:cNvPr>
          <p:cNvSpPr>
            <a:spLocks noGrp="1" noChangeArrowheads="1"/>
          </p:cNvSpPr>
          <p:nvPr>
            <p:ph type="body" idx="1"/>
          </p:nvPr>
        </p:nvSpPr>
        <p:spPr>
          <a:xfrm>
            <a:off x="2195513" y="1887538"/>
            <a:ext cx="4752975" cy="1828800"/>
          </a:xfrm>
          <a:solidFill>
            <a:schemeClr val="accent2"/>
          </a:solidFill>
          <a:ln>
            <a:solidFill>
              <a:schemeClr val="bg1"/>
            </a:solidFill>
            <a:miter lim="800000"/>
            <a:headEnd/>
            <a:tailEnd/>
          </a:ln>
          <a:effectLst>
            <a:outerShdw blurRad="63500" dist="35921" dir="2700000" algn="ctr" rotWithShape="0">
              <a:srgbClr val="000000">
                <a:alpha val="74997"/>
              </a:srgbClr>
            </a:outerShdw>
          </a:effectLst>
        </p:spPr>
        <p:txBody>
          <a:bodyPr/>
          <a:lstStyle/>
          <a:p>
            <a:pPr marL="0" indent="0" algn="ctr" eaLnBrk="1" hangingPunct="1">
              <a:buFontTx/>
              <a:buNone/>
            </a:pPr>
            <a:r>
              <a:rPr lang="ar-JO" alt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صلي أولاً </a:t>
            </a:r>
          </a:p>
          <a:p>
            <a:pPr marL="0" indent="0" algn="ctr" eaLnBrk="1" hangingPunct="1">
              <a:buFontTx/>
              <a:buNone/>
            </a:pPr>
            <a:r>
              <a:rPr lang="ar-JO" alt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لتكون </a:t>
            </a:r>
            <a:r>
              <a:rPr lang="ar-JO" altLang="en-US"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أنت</a:t>
            </a:r>
            <a:r>
              <a:rPr lang="ar-JO" alt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a:t>
            </a:r>
          </a:p>
          <a:p>
            <a:pPr marL="0" indent="0" algn="ctr" eaLnBrk="1" hangingPunct="1">
              <a:buFontTx/>
              <a:buNone/>
            </a:pPr>
            <a:r>
              <a:rPr lang="ar-JO" alt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في مشيئة الله</a:t>
            </a:r>
            <a:endParaRPr lang="en-US" alt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00731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7571">
                                            <p:txEl>
                                              <p:pRg st="0" end="0"/>
                                            </p:txEl>
                                          </p:spTgt>
                                        </p:tgtEl>
                                        <p:attrNameLst>
                                          <p:attrName>style.visibility</p:attrName>
                                        </p:attrNameLst>
                                      </p:cBhvr>
                                      <p:to>
                                        <p:strVal val="visible"/>
                                      </p:to>
                                    </p:set>
                                    <p:animEffect transition="in" filter="dissolve">
                                      <p:cBhvr>
                                        <p:cTn id="7" dur="500"/>
                                        <p:tgtEl>
                                          <p:spTgt spid="15175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17571">
                                            <p:txEl>
                                              <p:pRg st="1" end="1"/>
                                            </p:txEl>
                                          </p:spTgt>
                                        </p:tgtEl>
                                        <p:attrNameLst>
                                          <p:attrName>style.visibility</p:attrName>
                                        </p:attrNameLst>
                                      </p:cBhvr>
                                      <p:to>
                                        <p:strVal val="visible"/>
                                      </p:to>
                                    </p:set>
                                    <p:animEffect transition="in" filter="dissolve">
                                      <p:cBhvr>
                                        <p:cTn id="12" dur="500"/>
                                        <p:tgtEl>
                                          <p:spTgt spid="15175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17571">
                                            <p:txEl>
                                              <p:pRg st="2" end="2"/>
                                            </p:txEl>
                                          </p:spTgt>
                                        </p:tgtEl>
                                        <p:attrNameLst>
                                          <p:attrName>style.visibility</p:attrName>
                                        </p:attrNameLst>
                                      </p:cBhvr>
                                      <p:to>
                                        <p:strVal val="visible"/>
                                      </p:to>
                                    </p:set>
                                    <p:animEffect transition="in" filter="dissolve">
                                      <p:cBhvr>
                                        <p:cTn id="17" dur="500"/>
                                        <p:tgtEl>
                                          <p:spTgt spid="15175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17574">
                                            <p:txEl>
                                              <p:pRg st="9" end="9"/>
                                            </p:txEl>
                                          </p:spTgt>
                                        </p:tgtEl>
                                        <p:attrNameLst>
                                          <p:attrName>style.visibility</p:attrName>
                                        </p:attrNameLst>
                                      </p:cBhvr>
                                      <p:to>
                                        <p:strVal val="visible"/>
                                      </p:to>
                                    </p:set>
                                    <p:animEffect transition="in" filter="dissolve">
                                      <p:cBhvr>
                                        <p:cTn id="22" dur="500"/>
                                        <p:tgtEl>
                                          <p:spTgt spid="151757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574" grpId="0" build="p" autoUpdateAnimBg="0"/>
      <p:bldP spid="1517571"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18 </a:t>
            </a:r>
          </a:p>
        </p:txBody>
      </p:sp>
    </p:spTree>
    <p:extLst>
      <p:ext uri="{BB962C8B-B14F-4D97-AF65-F5344CB8AC3E}">
        <p14:creationId xmlns:p14="http://schemas.microsoft.com/office/powerpoint/2010/main" val="15357331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6" name="Picture 2">
            <a:extLst>
              <a:ext uri="{FF2B5EF4-FFF2-40B4-BE49-F238E27FC236}">
                <a16:creationId xmlns:a16="http://schemas.microsoft.com/office/drawing/2014/main" id="{4A0C1EFD-347D-4241-83D0-2423B9E95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4864"/>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23528" y="49784"/>
            <a:ext cx="8467694" cy="2443112"/>
          </a:xfrm>
          <a:effectLst>
            <a:outerShdw blurRad="63500" dist="35921" dir="2700000" algn="ctr" rotWithShape="0">
              <a:schemeClr val="tx2">
                <a:alpha val="74998"/>
              </a:schemeClr>
            </a:outerShdw>
          </a:effectLst>
        </p:spPr>
        <p:txBody>
          <a:bodyPr anchor="t"/>
          <a:lstStyle/>
          <a:p>
            <a:pPr marL="757238" indent="-757238" algn="r">
              <a:defRPr/>
            </a:pPr>
            <a:r>
              <a:rPr lang="ar-JO" sz="4800" b="1" kern="1200" dirty="0">
                <a:solidFill>
                  <a:srgbClr val="FFFFFF"/>
                </a:solidFill>
                <a:effectLst>
                  <a:glow rad="177800">
                    <a:srgbClr val="000000"/>
                  </a:glow>
                </a:effectLst>
                <a:latin typeface="Arial" charset="0"/>
                <a:ea typeface="ＭＳ Ｐゴシック" charset="0"/>
                <a:cs typeface="Arial" charset="0"/>
              </a:rPr>
              <a:t>٢. تأتي الحياة الأبدية من خلال الإيمان بأن يسوع مات وقام من أجلك .</a:t>
            </a:r>
            <a:endParaRPr lang="en-US" sz="4800" b="1" kern="1200" dirty="0">
              <a:solidFill>
                <a:srgbClr val="FFFFFF"/>
              </a:solidFill>
              <a:effectLst>
                <a:glow rad="177800">
                  <a:srgbClr val="000000"/>
                </a:glow>
              </a:effectLst>
              <a:latin typeface="Arial" charset="0"/>
              <a:ea typeface="ＭＳ Ｐゴシック" charset="0"/>
              <a:cs typeface="Arial" charset="0"/>
            </a:endParaRPr>
          </a:p>
        </p:txBody>
      </p:sp>
      <p:sp>
        <p:nvSpPr>
          <p:cNvPr id="4" name="Rectangle 2">
            <a:extLst>
              <a:ext uri="{FF2B5EF4-FFF2-40B4-BE49-F238E27FC236}">
                <a16:creationId xmlns:a16="http://schemas.microsoft.com/office/drawing/2014/main" id="{6DB76CCF-72D8-6D4C-B4F6-53037CB7726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يوحنا ١۸ - ٢١</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1173343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كانت خطة الله أن يموت يسوع</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ويقوم مرة أخرى من أجلك.</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(يوحنا 18- 20).</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25343297"/>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68767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507074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019635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535573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87128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57808" y="1988840"/>
            <a:ext cx="8028384" cy="3269000"/>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هل لديكَ</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الحياة الأبدية؟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920523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4"/>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20</a:t>
            </a:r>
          </a:p>
        </p:txBody>
      </p:sp>
    </p:spTree>
    <p:extLst>
      <p:ext uri="{BB962C8B-B14F-4D97-AF65-F5344CB8AC3E}">
        <p14:creationId xmlns:p14="http://schemas.microsoft.com/office/powerpoint/2010/main" val="39764790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812152" y="4664220"/>
            <a:ext cx="4095860" cy="1200191"/>
          </a:xfrm>
          <a:prstGeom prst="rect">
            <a:avLst/>
          </a:prstGeom>
          <a:noFill/>
        </p:spPr>
        <p:txBody>
          <a:bodyPr wrap="square" lIns="91303" tIns="45652" rIns="91303" bIns="45652">
            <a:spAutoFit/>
          </a:bodyPr>
          <a:lstStyle/>
          <a:p>
            <a:pPr marL="0" marR="0" lvl="0" indent="0" algn="l" defTabSz="913500" rtl="1"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يسوع حيٌّ</a:t>
            </a:r>
            <a:endParaRPr kumimoji="0" lang="en-US"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p:txBody>
      </p:sp>
      <p:pic>
        <p:nvPicPr>
          <p:cNvPr id="3076"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554408"/>
          </a:xfrm>
          <a:prstGeom prst="rect">
            <a:avLst/>
          </a:prstGeom>
          <a:noFill/>
        </p:spPr>
        <p:txBody>
          <a:bodyPr lIns="91303" tIns="45652" rIns="91303" bIns="45652">
            <a:spAutoFit/>
          </a:bodyPr>
          <a:lstStyle/>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متَّى </a:t>
            </a:r>
            <a:r>
              <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28</a:t>
            </a: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 1-15</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مرقس 16: 1-20</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لوقا 24: 1-47</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يوحنَّا 20: 1-29</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9" name="TextBox 8"/>
          <p:cNvSpPr txBox="1"/>
          <p:nvPr/>
        </p:nvSpPr>
        <p:spPr>
          <a:xfrm>
            <a:off x="776429" y="3983826"/>
            <a:ext cx="1808035" cy="680394"/>
          </a:xfrm>
          <a:prstGeom prst="rect">
            <a:avLst/>
          </a:prstGeom>
          <a:noFill/>
        </p:spPr>
        <p:txBody>
          <a:bodyPr wrap="none" lIns="64218" tIns="32107" rIns="64218" bIns="32107">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p:txBody>
      </p:sp>
      <p:grpSp>
        <p:nvGrpSpPr>
          <p:cNvPr id="2" name="Group 1">
            <a:extLst>
              <a:ext uri="{FF2B5EF4-FFF2-40B4-BE49-F238E27FC236}">
                <a16:creationId xmlns:a16="http://schemas.microsoft.com/office/drawing/2014/main" id="{471AC70A-86BD-DA85-B80E-C8A500D2B25C}"/>
              </a:ext>
            </a:extLst>
          </p:cNvPr>
          <p:cNvGrpSpPr/>
          <p:nvPr/>
        </p:nvGrpSpPr>
        <p:grpSpPr>
          <a:xfrm>
            <a:off x="6156176" y="143587"/>
            <a:ext cx="2660102" cy="1592508"/>
            <a:chOff x="5508104" y="620689"/>
            <a:chExt cx="2660102" cy="1592508"/>
          </a:xfrm>
        </p:grpSpPr>
        <p:grpSp>
          <p:nvGrpSpPr>
            <p:cNvPr id="5" name="Group 4">
              <a:extLst>
                <a:ext uri="{FF2B5EF4-FFF2-40B4-BE49-F238E27FC236}">
                  <a16:creationId xmlns:a16="http://schemas.microsoft.com/office/drawing/2014/main" id="{BCA805C9-34BF-CE06-8E2D-7F3BDB9B2C77}"/>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BA20F108-39D3-F556-7125-5CDBDB03B9EC}"/>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8" name="Rectangle 7">
                <a:extLst>
                  <a:ext uri="{FF2B5EF4-FFF2-40B4-BE49-F238E27FC236}">
                    <a16:creationId xmlns:a16="http://schemas.microsoft.com/office/drawing/2014/main" id="{CA84E6AC-DF18-2E9E-A790-B1267F34B783}"/>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l"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sp>
          <p:nvSpPr>
            <p:cNvPr id="6" name="TextBox 5">
              <a:extLst>
                <a:ext uri="{FF2B5EF4-FFF2-40B4-BE49-F238E27FC236}">
                  <a16:creationId xmlns:a16="http://schemas.microsoft.com/office/drawing/2014/main" id="{AF0B28EE-BB05-6BA6-8103-C576A2BD5EDB}"/>
                </a:ext>
              </a:extLst>
            </p:cNvPr>
            <p:cNvSpPr txBox="1"/>
            <p:nvPr/>
          </p:nvSpPr>
          <p:spPr>
            <a:xfrm>
              <a:off x="6804248" y="648153"/>
              <a:ext cx="1080632" cy="1565044"/>
            </a:xfrm>
            <a:prstGeom prst="rect">
              <a:avLst/>
            </a:prstGeom>
            <a:noFill/>
          </p:spPr>
          <p:txBody>
            <a:bodyPr wrap="square" rtlCol="0">
              <a:spAutoFit/>
            </a:bodyPr>
            <a:lstStyle/>
            <a:p>
              <a:pPr marL="0" marR="0" lvl="0" indent="0" algn="l"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Traditional Arabic" panose="02020603050405020304" pitchFamily="18" charset="-78"/>
                  <a:ea typeface="ＭＳ Ｐゴシック" charset="0"/>
                  <a:cs typeface="Traditional Arabic" panose="02020603050405020304" pitchFamily="18" charset="-78"/>
                </a:rPr>
                <a:t>صور   كتابية   مجانية</a:t>
              </a:r>
              <a:endParaRPr kumimoji="0" lang="en-GB" sz="6000" b="0" i="0" u="none" strike="noStrike" kern="0" cap="none" spc="-250" normalizeH="0" baseline="0" noProof="0" dirty="0">
                <a:ln>
                  <a:noFill/>
                </a:ln>
                <a:solidFill>
                  <a:srgbClr val="00206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spTree>
    <p:extLst>
      <p:ext uri="{BB962C8B-B14F-4D97-AF65-F5344CB8AC3E}">
        <p14:creationId xmlns:p14="http://schemas.microsoft.com/office/powerpoint/2010/main" val="26391184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498246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405471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551551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25294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4"/>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21</a:t>
            </a:r>
          </a:p>
        </p:txBody>
      </p:sp>
    </p:spTree>
    <p:extLst>
      <p:ext uri="{BB962C8B-B14F-4D97-AF65-F5344CB8AC3E}">
        <p14:creationId xmlns:p14="http://schemas.microsoft.com/office/powerpoint/2010/main" val="28937064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علّم يسوع قدرته</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لجميع الذين يؤمنون </a:t>
            </a:r>
            <a:b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(يوحنا 21).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0157311"/>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5962" y="4188583"/>
            <a:ext cx="9028038" cy="1754185"/>
          </a:xfrm>
          <a:prstGeom prst="rect">
            <a:avLst/>
          </a:prstGeom>
          <a:noFill/>
        </p:spPr>
        <p:txBody>
          <a:bodyPr wrap="square" lIns="91299" tIns="45650" rIns="91299" bIns="45650">
            <a:spAutoFit/>
          </a:bodyPr>
          <a:lstStyle/>
          <a:p>
            <a:pPr marL="0" marR="0" lvl="0" indent="0" algn="l" defTabSz="913455"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يظهر للتلاميذ</a:t>
            </a:r>
          </a:p>
          <a:p>
            <a:pPr marL="0" marR="0" lvl="0" indent="0" algn="l" defTabSz="913455"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في الجليل</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6966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60538" y="188112"/>
            <a:ext cx="5284995" cy="676592"/>
          </a:xfrm>
          <a:prstGeom prst="rect">
            <a:avLst/>
          </a:prstGeom>
          <a:noFill/>
        </p:spPr>
        <p:txBody>
          <a:bodyPr wrap="square" lIns="91299" tIns="45650" rIns="91299" bIns="45650">
            <a:spAutoFit/>
          </a:bodyPr>
          <a:lstStyle/>
          <a:p>
            <a:pPr marL="0" marR="0" lvl="0" indent="0" algn="r" defTabSz="91345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21: 1-14</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234" y="3834125"/>
            <a:ext cx="1272626" cy="418780"/>
          </a:xfrm>
          <a:prstGeom prst="rect">
            <a:avLst/>
          </a:prstGeom>
          <a:noFill/>
        </p:spPr>
        <p:txBody>
          <a:bodyPr wrap="none" lIns="64215" tIns="32105" rIns="64215" bIns="32105">
            <a:spAutoFit/>
          </a:bodyPr>
          <a:lstStyle/>
          <a:p>
            <a:pPr marL="0" marR="0" lvl="0" indent="0" algn="l" defTabSz="321263" rtl="0" eaLnBrk="1" fontAlgn="base" latinLnBrk="0" hangingPunct="1">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16" name="Group 15"/>
          <p:cNvGrpSpPr/>
          <p:nvPr/>
        </p:nvGrpSpPr>
        <p:grpSpPr>
          <a:xfrm>
            <a:off x="179512" y="188640"/>
            <a:ext cx="3456896" cy="1551664"/>
            <a:chOff x="5508104" y="620689"/>
            <a:chExt cx="3456896" cy="1551664"/>
          </a:xfrm>
        </p:grpSpPr>
        <p:grpSp>
          <p:nvGrpSpPr>
            <p:cNvPr id="17" name="Group 16"/>
            <p:cNvGrpSpPr/>
            <p:nvPr/>
          </p:nvGrpSpPr>
          <p:grpSpPr>
            <a:xfrm>
              <a:off x="5508104" y="620689"/>
              <a:ext cx="2660102" cy="1394677"/>
              <a:chOff x="5508104" y="620689"/>
              <a:chExt cx="2660102" cy="1394677"/>
            </a:xfrm>
          </p:grpSpPr>
          <p:pic>
            <p:nvPicPr>
              <p:cNvPr id="19" name="Picture 1" descr="22_John_Baptist_Prison_JPEG_1024.jpg"/>
              <p:cNvPicPr>
                <a:picLocks noChangeAspect="1"/>
              </p:cNvPicPr>
              <p:nvPr/>
            </p:nvPicPr>
            <p:blipFill rotWithShape="1">
              <a:blip r:embed="rId5" cstate="print"/>
              <a:srcRect l="14936" t="9783" r="12087" b="39201"/>
              <a:stretch/>
            </p:blipFill>
            <p:spPr bwMode="auto">
              <a:xfrm>
                <a:off x="5508104" y="620689"/>
                <a:ext cx="2660102" cy="1394677"/>
              </a:xfrm>
              <a:prstGeom prst="rect">
                <a:avLst/>
              </a:prstGeom>
              <a:noFill/>
              <a:ln w="9525">
                <a:noFill/>
                <a:miter lim="800000"/>
                <a:headEnd/>
                <a:tailEnd/>
              </a:ln>
            </p:spPr>
          </p:pic>
          <p:sp>
            <p:nvSpPr>
              <p:cNvPr id="20" name="Rectangle 19"/>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8" name="TextBox 17"/>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8800409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38253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Mimosa">
  <a:themeElements>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fontScheme name="Mimosa">
      <a:majorFont>
        <a:latin typeface="Futur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imosa 2">
        <a:dk1>
          <a:srgbClr val="000000"/>
        </a:dk1>
        <a:lt1>
          <a:srgbClr val="E8C567"/>
        </a:lt1>
        <a:dk2>
          <a:srgbClr val="2B5502"/>
        </a:dk2>
        <a:lt2>
          <a:srgbClr val="777777"/>
        </a:lt2>
        <a:accent1>
          <a:srgbClr val="909082"/>
        </a:accent1>
        <a:accent2>
          <a:srgbClr val="809EA8"/>
        </a:accent2>
        <a:accent3>
          <a:srgbClr val="F2DFB8"/>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ight Fountain">
  <a:themeElements>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fontScheme name="Light Fountai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Northern Lights">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5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6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3.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2004:Templates:Presentations:Designs:Light Fountain</Template>
  <TotalTime>38362</TotalTime>
  <Words>2054</Words>
  <Application>Microsoft Macintosh PowerPoint</Application>
  <PresentationFormat>On-screen Show (4:3)</PresentationFormat>
  <Paragraphs>471</Paragraphs>
  <Slides>109</Slides>
  <Notes>83</Notes>
  <HiddenSlides>0</HiddenSlides>
  <MMClips>0</MMClips>
  <ScaleCrop>false</ScaleCrop>
  <HeadingPairs>
    <vt:vector size="6" baseType="variant">
      <vt:variant>
        <vt:lpstr>Fonts Used</vt:lpstr>
      </vt:variant>
      <vt:variant>
        <vt:i4>19</vt:i4>
      </vt:variant>
      <vt:variant>
        <vt:lpstr>Theme</vt:lpstr>
      </vt:variant>
      <vt:variant>
        <vt:i4>44</vt:i4>
      </vt:variant>
      <vt:variant>
        <vt:lpstr>Slide Titles</vt:lpstr>
      </vt:variant>
      <vt:variant>
        <vt:i4>109</vt:i4>
      </vt:variant>
    </vt:vector>
  </HeadingPairs>
  <TitlesOfParts>
    <vt:vector size="172" baseType="lpstr">
      <vt:lpstr>26</vt:lpstr>
      <vt:lpstr>BONES</vt:lpstr>
      <vt:lpstr>TEXT</vt:lpstr>
      <vt:lpstr>Times</vt:lpstr>
      <vt:lpstr>Arial</vt:lpstr>
      <vt:lpstr>Arial Black</vt:lpstr>
      <vt:lpstr>Arial Narrow</vt:lpstr>
      <vt:lpstr>Avenir Black</vt:lpstr>
      <vt:lpstr>Calibri</vt:lpstr>
      <vt:lpstr>Comic Sans MS</vt:lpstr>
      <vt:lpstr>Futura</vt:lpstr>
      <vt:lpstr>Helvetica</vt:lpstr>
      <vt:lpstr>Microsoft PhagsPa</vt:lpstr>
      <vt:lpstr>Monotype Sorts</vt:lpstr>
      <vt:lpstr>Tahoma</vt:lpstr>
      <vt:lpstr>Times New Roman</vt:lpstr>
      <vt:lpstr>Traditional Arabic</vt:lpstr>
      <vt:lpstr>Verdana</vt:lpstr>
      <vt:lpstr>Wingdings</vt:lpstr>
      <vt:lpstr>Soaring</vt:lpstr>
      <vt:lpstr>Beam</vt:lpstr>
      <vt:lpstr>Light Fountain</vt:lpstr>
      <vt:lpstr>1_Office Theme</vt:lpstr>
      <vt:lpstr>49_Blank Presentation</vt:lpstr>
      <vt:lpstr>1_Blank Presentation</vt:lpstr>
      <vt:lpstr>10_Blank Presentation</vt:lpstr>
      <vt:lpstr>11_Blank Presentation</vt:lpstr>
      <vt:lpstr>12_Blank Presentation</vt:lpstr>
      <vt:lpstr>13_Blank Presentation</vt:lpstr>
      <vt:lpstr>14_Blank Presentation</vt:lpstr>
      <vt:lpstr>3_Soaring</vt:lpstr>
      <vt:lpstr>6_Office Theme</vt:lpstr>
      <vt:lpstr>7_Office Theme</vt:lpstr>
      <vt:lpstr>8_Office Theme</vt:lpstr>
      <vt:lpstr>15_Blank Presentation</vt:lpstr>
      <vt:lpstr>5_Office Theme</vt:lpstr>
      <vt:lpstr>50_Blank Presentation</vt:lpstr>
      <vt:lpstr>17_Default Design</vt:lpstr>
      <vt:lpstr>22_Default Design</vt:lpstr>
      <vt:lpstr>24_Default Design</vt:lpstr>
      <vt:lpstr>1_untitled 1</vt:lpstr>
      <vt:lpstr>3_Default Design</vt:lpstr>
      <vt:lpstr>2_Blank Presentation</vt:lpstr>
      <vt:lpstr>9_Office Theme</vt:lpstr>
      <vt:lpstr>11_Office Theme</vt:lpstr>
      <vt:lpstr>2_Default Design</vt:lpstr>
      <vt:lpstr>Mimosa</vt:lpstr>
      <vt:lpstr>7_Default Design</vt:lpstr>
      <vt:lpstr>1_Soaring</vt:lpstr>
      <vt:lpstr>2_Northern Lights</vt:lpstr>
      <vt:lpstr>18_Default Design</vt:lpstr>
      <vt:lpstr>12_Office Theme</vt:lpstr>
      <vt:lpstr>5_Soaring</vt:lpstr>
      <vt:lpstr>4_Blank Presentation</vt:lpstr>
      <vt:lpstr>Slit</vt:lpstr>
      <vt:lpstr>6_Blank Presentation</vt:lpstr>
      <vt:lpstr>24_Blank Presentation</vt:lpstr>
      <vt:lpstr>3_untitled 1</vt:lpstr>
      <vt:lpstr>13_Office Theme</vt:lpstr>
      <vt:lpstr>6_Soaring</vt:lpstr>
      <vt:lpstr>18_Office Theme</vt:lpstr>
      <vt:lpstr>9_Default Design</vt:lpstr>
      <vt:lpstr>23_Default Design</vt:lpstr>
      <vt:lpstr>كن مصدقا</vt:lpstr>
      <vt:lpstr>ما هي الحياة الأبدية؟</vt:lpstr>
      <vt:lpstr>ينبوع الشباب</vt:lpstr>
      <vt:lpstr>ينبوع الشباب</vt:lpstr>
      <vt:lpstr>Fountain of Youth</vt:lpstr>
      <vt:lpstr>التجميد (تجميد جسم الإنسان)</vt:lpstr>
      <vt:lpstr>التجميد (تجميد جسم الإنسان)</vt:lpstr>
      <vt:lpstr>"جعل الله الأبدية  في قلبهم"</vt:lpstr>
      <vt:lpstr>هل لديكَ الحياة الأبدية؟</vt:lpstr>
      <vt:lpstr>PowerPoint Presentation</vt:lpstr>
      <vt:lpstr>كيف تحصل على الحياة الأبدية؟</vt:lpstr>
      <vt:lpstr>نظرة عامة على العهد الجديد</vt:lpstr>
      <vt:lpstr>الأصل</vt:lpstr>
      <vt:lpstr>اللافتات الإعلانية حيوية للحياة</vt:lpstr>
      <vt:lpstr>محبة الله</vt:lpstr>
      <vt:lpstr>معجزات إنجيل يوحنا</vt:lpstr>
      <vt:lpstr>الآية المفتاحية</vt:lpstr>
      <vt:lpstr>يوحنا      الكلمة المفتاحية</vt:lpstr>
      <vt:lpstr>الموضوع الرئيسي</vt:lpstr>
      <vt:lpstr>يوحنا</vt:lpstr>
      <vt:lpstr>عبارات أنا هو في يوحنا</vt:lpstr>
      <vt:lpstr>١. استجابات الحياة الأبدية في يسوع بشكل متباين .</vt:lpstr>
      <vt:lpstr>٢. تأتي الحياة الأبدية من خلال الإيمان بأن يسوع مات وقام من أجلك .</vt:lpstr>
      <vt:lpstr>قال يوحنا أن الحياة الأبدية تأتي من خلال الثقة بيسوع الذي هو الله المتجسد (1: 1- 18).</vt:lpstr>
      <vt:lpstr>Slides on  يوحنا 1 </vt:lpstr>
      <vt:lpstr>يسوع هو الله دائماً</vt:lpstr>
      <vt:lpstr>صار الله إنسانًا في يسوع</vt:lpstr>
      <vt:lpstr> رفض اليهود المسيح  مع أنه كان يهودياً (1: 11)</vt:lpstr>
      <vt:lpstr>أنت تصير ابناً لله من خلال الإيمان أن يسوع هو الله : </vt:lpstr>
      <vt:lpstr>آمن الناس ورفضوا  إعلان المسيح العلني عن  نفسه باعتباره الله (1: 19- 12: 50). </vt:lpstr>
      <vt:lpstr>PowerPoint Presentation</vt:lpstr>
      <vt:lpstr>PowerPoint Presentation</vt:lpstr>
      <vt:lpstr>Slides on  يوحنا 2 </vt:lpstr>
      <vt:lpstr>PowerPoint Presentation</vt:lpstr>
      <vt:lpstr>PowerPoint Presentation</vt:lpstr>
      <vt:lpstr>PowerPoint Presentation</vt:lpstr>
      <vt:lpstr>PowerPoint Presentation</vt:lpstr>
      <vt:lpstr>PowerPoint Presentation</vt:lpstr>
      <vt:lpstr>PowerPoint Presentation</vt:lpstr>
      <vt:lpstr>Slides on  يوحنا 3 </vt:lpstr>
      <vt:lpstr>PowerPoint Presentation</vt:lpstr>
      <vt:lpstr>PowerPoint Presentation</vt:lpstr>
      <vt:lpstr>Slides on  يوحنا 4 </vt:lpstr>
      <vt:lpstr>يسوع  في اليهودية و السامرة</vt:lpstr>
      <vt:lpstr>Slides on  يوحنا 5 </vt:lpstr>
      <vt:lpstr>PowerPoint Presentation</vt:lpstr>
      <vt:lpstr>PowerPoint Presentation</vt:lpstr>
      <vt:lpstr>PowerPoint Presentation</vt:lpstr>
      <vt:lpstr>ما هو "الإيمان" بالمسيح؟</vt:lpstr>
      <vt:lpstr>يوحنا ٥ : ٢٤ اَلْحَقَّ الْحَقَّ أَقُولُ لَكُمْ: إِنَّ مَنْ يَسْمَعُ كلاَمِي وَيُؤْمِنُ بِالَّذِي أَرْسَلَنِي فَلَهُ حَيَاةٌ أَبَدِيَّةٌ وَلاَ يَأْتِي إِلَى دَيْنُونَةٍ بَلْ قَدِ انْتَقَلَ مِنَ الْمَوْتِ إِلَى الْحَيَاةِ. </vt:lpstr>
      <vt:lpstr>Slides on  يوحنا 6 </vt:lpstr>
      <vt:lpstr>PowerPoint Presentation</vt:lpstr>
      <vt:lpstr>PowerPoint Presentation</vt:lpstr>
      <vt:lpstr>PowerPoint Presentation</vt:lpstr>
      <vt:lpstr>شخص مثير للجدل في يوحنا 1-6</vt:lpstr>
      <vt:lpstr>Slides on  يوحنا  8 </vt:lpstr>
      <vt:lpstr>أَنَا هُوَ نُورُ الْعَالَمِ. </vt:lpstr>
      <vt:lpstr>Slides on  يوحنا 11 </vt:lpstr>
      <vt:lpstr>PowerPoint Presentation</vt:lpstr>
      <vt:lpstr>PowerPoint Presentation</vt:lpstr>
      <vt:lpstr>PowerPoint Presentation</vt:lpstr>
      <vt:lpstr>PowerPoint Presentation</vt:lpstr>
      <vt:lpstr>PowerPoint Presentation</vt:lpstr>
      <vt:lpstr>PowerPoint Presentation</vt:lpstr>
      <vt:lpstr>آمن الناس ورفضوا  إعلان المسيح العلني عن  نفسه باعتباره الله (1: 19- 12: 50). </vt:lpstr>
      <vt:lpstr>Slides on  يوحنا ١٢ </vt:lpstr>
      <vt:lpstr>مكسور ومنسكب</vt:lpstr>
      <vt:lpstr>PowerPoint Presentation</vt:lpstr>
      <vt:lpstr>PowerPoint Presentation</vt:lpstr>
      <vt:lpstr>Slides on  يوحنا 13 </vt:lpstr>
      <vt:lpstr>أعدّ يسوع تلاميذه للاعتماد على الروح القدس. (يوحنا 13-17). </vt:lpstr>
      <vt:lpstr>PowerPoint Presentation</vt:lpstr>
      <vt:lpstr>Slides on  يوحنا 14 </vt:lpstr>
      <vt:lpstr>يوحنا ١٤ : ١٥-١٧</vt:lpstr>
      <vt:lpstr>المعزي (يوحنا 14: 16)</vt:lpstr>
      <vt:lpstr>Slides on  يوحنا 15 </vt:lpstr>
      <vt:lpstr>أَنَا الْكَرْمَةُ</vt:lpstr>
      <vt:lpstr>Slides on  يوحنا 16 </vt:lpstr>
      <vt:lpstr> خدمات الروح الرئيسية  (16: 5-15)</vt:lpstr>
      <vt:lpstr>Slides on  يوحنا 17 </vt:lpstr>
      <vt:lpstr>نمط الصلاة</vt:lpstr>
      <vt:lpstr>Slides on  يوحنا 18 </vt:lpstr>
      <vt:lpstr>٢. تأتي الحياة الأبدية من خلال الإيمان بأن يسوع مات وقام من أجلك .</vt:lpstr>
      <vt:lpstr>كانت خطة الله أن يموت يسوع ويقوم مرة أخرى من أجلك. (يوحنا 18- 20).</vt:lpstr>
      <vt:lpstr>PowerPoint Presentation</vt:lpstr>
      <vt:lpstr>PowerPoint Presentation</vt:lpstr>
      <vt:lpstr>PowerPoint Presentation</vt:lpstr>
      <vt:lpstr>PowerPoint Presentation</vt:lpstr>
      <vt:lpstr>PowerPoint Presentation</vt:lpstr>
      <vt:lpstr>Slides on  يوحنا 20</vt:lpstr>
      <vt:lpstr>PowerPoint Presentation</vt:lpstr>
      <vt:lpstr>PowerPoint Presentation</vt:lpstr>
      <vt:lpstr>PowerPoint Presentation</vt:lpstr>
      <vt:lpstr>PowerPoint Presentation</vt:lpstr>
      <vt:lpstr>PowerPoint Presentation</vt:lpstr>
      <vt:lpstr>Slides on  يوحنا 21</vt:lpstr>
      <vt:lpstr>علّم يسوع قدرته لجميع الذين يؤمنون  (يوحنا 21). </vt:lpstr>
      <vt:lpstr>PowerPoint Presentation</vt:lpstr>
      <vt:lpstr>PowerPoint Presentation</vt:lpstr>
      <vt:lpstr>PowerPoint Presentation</vt:lpstr>
      <vt:lpstr>كيف تحصل على الحياة الأبدية؟</vt:lpstr>
      <vt:lpstr>١. استجابات الحياة الأبدية في يسوع بشكل متباين .</vt:lpstr>
      <vt:lpstr>٢. تأتي الحياة الأبدية من خلال الإيمان بأن يسوع مات وقام من أجلك .</vt:lpstr>
      <vt:lpstr>الفكرة الرئيسية</vt:lpstr>
      <vt:lpstr>القانون الإلهي</vt:lpstr>
      <vt:lpstr>Jesus rose to give you new life!</vt:lpstr>
      <vt:lpstr>كيف يمكنك التعرف عليه؟</vt:lpstr>
      <vt:lpstr>Black</vt:lpstr>
      <vt:lpstr>وعظ العهد الجديد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529</cp:revision>
  <dcterms:created xsi:type="dcterms:W3CDTF">2010-03-08T05:49:12Z</dcterms:created>
  <dcterms:modified xsi:type="dcterms:W3CDTF">2023-09-10T09:38:31Z</dcterms:modified>
</cp:coreProperties>
</file>