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7.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11.xml" ContentType="application/vnd.openxmlformats-officedocument.theme+xml"/>
  <Override PartName="/ppt/slideLayouts/slideLayout426.xml" ContentType="application/vnd.openxmlformats-officedocument.presentationml.slideLayout+xml"/>
  <Override PartName="/ppt/theme/theme1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1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14.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15.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16.xml" ContentType="application/vnd.openxmlformats-officedocument.theme+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theme/theme17.xml" ContentType="application/vnd.openxmlformats-officedocument.theme+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theme/theme18.xml" ContentType="application/vnd.openxmlformats-officedocument.theme+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theme/theme19.xml" ContentType="application/vnd.openxmlformats-officedocument.theme+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7.xml" ContentType="application/vnd.openxmlformats-officedocument.themeOverr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theme/themeOverride9.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0.xml" ContentType="application/vnd.openxmlformats-officedocument.themeOverride+xml"/>
  <Override PartName="/ppt/notesSlides/notesSlide35.xml" ContentType="application/vnd.openxmlformats-officedocument.presentationml.notesSlide+xml"/>
  <Override PartName="/ppt/theme/themeOverride1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2.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4414" r:id="rId2"/>
    <p:sldMasterId id="2147484418" r:id="rId3"/>
    <p:sldMasterId id="2147484432" r:id="rId4"/>
    <p:sldMasterId id="2147484444" r:id="rId5"/>
    <p:sldMasterId id="2147484468" r:id="rId6"/>
    <p:sldMasterId id="2147484505" r:id="rId7"/>
    <p:sldMasterId id="2147484654" r:id="rId8"/>
    <p:sldMasterId id="2147484704" r:id="rId9"/>
    <p:sldMasterId id="2147484716" r:id="rId10"/>
    <p:sldMasterId id="2147484728" r:id="rId11"/>
    <p:sldMasterId id="2147484742" r:id="rId12"/>
    <p:sldMasterId id="2147484744" r:id="rId13"/>
    <p:sldMasterId id="2147484756" r:id="rId14"/>
    <p:sldMasterId id="2147484768" r:id="rId15"/>
    <p:sldMasterId id="2147484780" r:id="rId16"/>
    <p:sldMasterId id="2147485134" r:id="rId17"/>
    <p:sldMasterId id="2147485488" r:id="rId18"/>
    <p:sldMasterId id="2147485501" r:id="rId19"/>
    <p:sldMasterId id="2147485514" r:id="rId20"/>
  </p:sldMasterIdLst>
  <p:notesMasterIdLst>
    <p:notesMasterId r:id="rId120"/>
  </p:notesMasterIdLst>
  <p:sldIdLst>
    <p:sldId id="5624" r:id="rId21"/>
    <p:sldId id="5382" r:id="rId22"/>
    <p:sldId id="5625" r:id="rId23"/>
    <p:sldId id="5383" r:id="rId24"/>
    <p:sldId id="5626" r:id="rId25"/>
    <p:sldId id="5384" r:id="rId26"/>
    <p:sldId id="5385" r:id="rId27"/>
    <p:sldId id="5627" r:id="rId28"/>
    <p:sldId id="5628" r:id="rId29"/>
    <p:sldId id="5389" r:id="rId30"/>
    <p:sldId id="5390" r:id="rId31"/>
    <p:sldId id="5391" r:id="rId32"/>
    <p:sldId id="5392" r:id="rId33"/>
    <p:sldId id="325" r:id="rId34"/>
    <p:sldId id="5407" r:id="rId35"/>
    <p:sldId id="726" r:id="rId36"/>
    <p:sldId id="5408" r:id="rId37"/>
    <p:sldId id="5409" r:id="rId38"/>
    <p:sldId id="5629" r:id="rId39"/>
    <p:sldId id="5410" r:id="rId40"/>
    <p:sldId id="5630" r:id="rId41"/>
    <p:sldId id="5412" r:id="rId42"/>
    <p:sldId id="5393" r:id="rId43"/>
    <p:sldId id="5631" r:id="rId44"/>
    <p:sldId id="5394" r:id="rId45"/>
    <p:sldId id="5395" r:id="rId46"/>
    <p:sldId id="5413" r:id="rId47"/>
    <p:sldId id="5397" r:id="rId48"/>
    <p:sldId id="5398" r:id="rId49"/>
    <p:sldId id="5399" r:id="rId50"/>
    <p:sldId id="5632" r:id="rId51"/>
    <p:sldId id="5633" r:id="rId52"/>
    <p:sldId id="5634" r:id="rId53"/>
    <p:sldId id="5635" r:id="rId54"/>
    <p:sldId id="5636" r:id="rId55"/>
    <p:sldId id="5414" r:id="rId56"/>
    <p:sldId id="5637" r:id="rId57"/>
    <p:sldId id="5638" r:id="rId58"/>
    <p:sldId id="5639" r:id="rId59"/>
    <p:sldId id="5640" r:id="rId60"/>
    <p:sldId id="5641" r:id="rId61"/>
    <p:sldId id="5642" r:id="rId62"/>
    <p:sldId id="5415" r:id="rId63"/>
    <p:sldId id="5643" r:id="rId64"/>
    <p:sldId id="5416" r:id="rId65"/>
    <p:sldId id="277" r:id="rId66"/>
    <p:sldId id="5644" r:id="rId67"/>
    <p:sldId id="5417" r:id="rId68"/>
    <p:sldId id="5645" r:id="rId69"/>
    <p:sldId id="5418" r:id="rId70"/>
    <p:sldId id="5646" r:id="rId71"/>
    <p:sldId id="5647" r:id="rId72"/>
    <p:sldId id="5299" r:id="rId73"/>
    <p:sldId id="5300" r:id="rId74"/>
    <p:sldId id="5301" r:id="rId75"/>
    <p:sldId id="5648" r:id="rId76"/>
    <p:sldId id="5302" r:id="rId77"/>
    <p:sldId id="5649" r:id="rId78"/>
    <p:sldId id="5650" r:id="rId79"/>
    <p:sldId id="5651" r:id="rId80"/>
    <p:sldId id="5652" r:id="rId81"/>
    <p:sldId id="5229" r:id="rId82"/>
    <p:sldId id="5653" r:id="rId83"/>
    <p:sldId id="997" r:id="rId84"/>
    <p:sldId id="5654" r:id="rId85"/>
    <p:sldId id="672" r:id="rId86"/>
    <p:sldId id="5655" r:id="rId87"/>
    <p:sldId id="5656" r:id="rId88"/>
    <p:sldId id="5657" r:id="rId89"/>
    <p:sldId id="683" r:id="rId90"/>
    <p:sldId id="5658" r:id="rId91"/>
    <p:sldId id="5659" r:id="rId92"/>
    <p:sldId id="5660" r:id="rId93"/>
    <p:sldId id="5661" r:id="rId94"/>
    <p:sldId id="1204" r:id="rId95"/>
    <p:sldId id="5662" r:id="rId96"/>
    <p:sldId id="456" r:id="rId97"/>
    <p:sldId id="5663" r:id="rId98"/>
    <p:sldId id="5664" r:id="rId99"/>
    <p:sldId id="5665" r:id="rId100"/>
    <p:sldId id="5666" r:id="rId101"/>
    <p:sldId id="5667" r:id="rId102"/>
    <p:sldId id="5668" r:id="rId103"/>
    <p:sldId id="5669" r:id="rId104"/>
    <p:sldId id="5307" r:id="rId105"/>
    <p:sldId id="5308" r:id="rId106"/>
    <p:sldId id="5309" r:id="rId107"/>
    <p:sldId id="5670" r:id="rId108"/>
    <p:sldId id="5671" r:id="rId109"/>
    <p:sldId id="5672" r:id="rId110"/>
    <p:sldId id="5673" r:id="rId111"/>
    <p:sldId id="5674" r:id="rId112"/>
    <p:sldId id="5310" r:id="rId113"/>
    <p:sldId id="5311" r:id="rId114"/>
    <p:sldId id="5312" r:id="rId115"/>
    <p:sldId id="5313" r:id="rId116"/>
    <p:sldId id="5314" r:id="rId117"/>
    <p:sldId id="1270" r:id="rId118"/>
    <p:sldId id="4033" r:id="rId11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1pPr>
    <a:lvl2pPr marL="0" marR="0" indent="456342"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2pPr>
    <a:lvl3pPr marL="0" marR="0" indent="91269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3pPr>
    <a:lvl4pPr marL="0" marR="0" indent="1369015"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4pPr>
    <a:lvl5pPr marL="0" marR="0" indent="1825374"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5pPr>
    <a:lvl6pPr marL="0" marR="0" indent="2281696"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6pPr>
    <a:lvl7pPr marL="0" marR="0" indent="2738031"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7pPr>
    <a:lvl8pPr marL="0" marR="0" indent="3194368"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8pPr>
    <a:lvl9pPr marL="0" marR="0" indent="3650712"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9pPr>
  </p:defaultTextStyle>
  <p:extLst>
    <p:ext uri="{521415D9-36F7-43E2-AB2F-B90AF26B5E84}">
      <p14:sectionLst xmlns:p14="http://schemas.microsoft.com/office/powerpoint/2010/main">
        <p14:section name="Sermon" id="{B68C5B44-408B-7E49-9A7A-22F811AC00A9}">
          <p14:sldIdLst>
            <p14:sldId id="5624"/>
            <p14:sldId id="5382"/>
            <p14:sldId id="5625"/>
            <p14:sldId id="5383"/>
            <p14:sldId id="5626"/>
            <p14:sldId id="5384"/>
            <p14:sldId id="5385"/>
            <p14:sldId id="5627"/>
            <p14:sldId id="5628"/>
            <p14:sldId id="5389"/>
            <p14:sldId id="5390"/>
            <p14:sldId id="5391"/>
            <p14:sldId id="5392"/>
          </p14:sldIdLst>
        </p14:section>
        <p14:section name="Chapters" id="{4F6A471B-781C-2941-A28A-C12D91A4A20F}">
          <p14:sldIdLst>
            <p14:sldId id="325"/>
            <p14:sldId id="5407"/>
            <p14:sldId id="726"/>
            <p14:sldId id="5408"/>
            <p14:sldId id="5409"/>
            <p14:sldId id="5629"/>
            <p14:sldId id="5410"/>
            <p14:sldId id="5630"/>
            <p14:sldId id="5412"/>
            <p14:sldId id="5393"/>
            <p14:sldId id="5631"/>
            <p14:sldId id="5394"/>
            <p14:sldId id="5395"/>
            <p14:sldId id="5413"/>
            <p14:sldId id="5397"/>
            <p14:sldId id="5398"/>
            <p14:sldId id="5399"/>
            <p14:sldId id="5632"/>
            <p14:sldId id="5633"/>
            <p14:sldId id="5634"/>
            <p14:sldId id="5635"/>
            <p14:sldId id="5636"/>
            <p14:sldId id="5414"/>
            <p14:sldId id="5637"/>
            <p14:sldId id="5638"/>
            <p14:sldId id="5639"/>
            <p14:sldId id="5640"/>
            <p14:sldId id="5641"/>
            <p14:sldId id="5642"/>
            <p14:sldId id="5415"/>
            <p14:sldId id="5643"/>
            <p14:sldId id="5416"/>
            <p14:sldId id="277"/>
            <p14:sldId id="5644"/>
            <p14:sldId id="5417"/>
            <p14:sldId id="5645"/>
            <p14:sldId id="5418"/>
            <p14:sldId id="5646"/>
            <p14:sldId id="5647"/>
            <p14:sldId id="5299"/>
            <p14:sldId id="5300"/>
            <p14:sldId id="5301"/>
            <p14:sldId id="5648"/>
            <p14:sldId id="5302"/>
            <p14:sldId id="5649"/>
            <p14:sldId id="5650"/>
            <p14:sldId id="5651"/>
            <p14:sldId id="5652"/>
            <p14:sldId id="5229"/>
            <p14:sldId id="5653"/>
            <p14:sldId id="997"/>
            <p14:sldId id="5654"/>
            <p14:sldId id="672"/>
            <p14:sldId id="5655"/>
            <p14:sldId id="5656"/>
            <p14:sldId id="5657"/>
            <p14:sldId id="683"/>
            <p14:sldId id="5658"/>
            <p14:sldId id="5659"/>
            <p14:sldId id="5660"/>
            <p14:sldId id="5661"/>
            <p14:sldId id="1204"/>
            <p14:sldId id="5662"/>
            <p14:sldId id="456"/>
            <p14:sldId id="5663"/>
            <p14:sldId id="5664"/>
            <p14:sldId id="5665"/>
            <p14:sldId id="5666"/>
            <p14:sldId id="5667"/>
            <p14:sldId id="5668"/>
            <p14:sldId id="5669"/>
            <p14:sldId id="5307"/>
            <p14:sldId id="5308"/>
            <p14:sldId id="5309"/>
            <p14:sldId id="5670"/>
            <p14:sldId id="5671"/>
            <p14:sldId id="5672"/>
            <p14:sldId id="5673"/>
            <p14:sldId id="5674"/>
            <p14:sldId id="5310"/>
          </p14:sldIdLst>
        </p14:section>
        <p14:section name="Conclusion" id="{E3CE608B-EAD0-F542-98CF-84369EC47166}">
          <p14:sldIdLst>
            <p14:sldId id="5311"/>
            <p14:sldId id="5312"/>
            <p14:sldId id="5313"/>
            <p14:sldId id="5314"/>
            <p14:sldId id="1270"/>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AE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8383AD"/>
        </a:fontRef>
        <a:srgbClr val="8383AD"/>
      </a:tcTxStyle>
      <a:tcStyle>
        <a:tcBdr>
          <a:left>
            <a:ln w="9525" cap="flat">
              <a:solidFill>
                <a:srgbClr val="B7BB8C"/>
              </a:solidFill>
              <a:prstDash val="solid"/>
              <a:round/>
            </a:ln>
          </a:left>
          <a:right>
            <a:ln w="9525" cap="flat">
              <a:solidFill>
                <a:srgbClr val="B7BB8C"/>
              </a:solidFill>
              <a:prstDash val="solid"/>
              <a:round/>
            </a:ln>
          </a:right>
          <a:top>
            <a:ln w="9525" cap="flat">
              <a:solidFill>
                <a:srgbClr val="B7BB8C"/>
              </a:solidFill>
              <a:prstDash val="solid"/>
              <a:round/>
            </a:ln>
          </a:top>
          <a:bottom>
            <a:ln w="9525" cap="flat">
              <a:solidFill>
                <a:srgbClr val="B7BB8C"/>
              </a:solidFill>
              <a:prstDash val="solid"/>
              <a:round/>
            </a:ln>
          </a:bottom>
          <a:insideH>
            <a:ln w="9525" cap="flat">
              <a:solidFill>
                <a:srgbClr val="B7BB8C"/>
              </a:solidFill>
              <a:prstDash val="solid"/>
              <a:round/>
            </a:ln>
          </a:insideH>
          <a:insideV>
            <a:ln w="9525" cap="flat">
              <a:solidFill>
                <a:srgbClr val="B7BB8C"/>
              </a:solidFill>
              <a:prstDash val="solid"/>
              <a:round/>
            </a:ln>
          </a:insideV>
        </a:tcBdr>
        <a:fill>
          <a:solidFill>
            <a:schemeClr val="accent1">
              <a:alpha val="40000"/>
            </a:schemeClr>
          </a:solidFill>
        </a:fill>
      </a:tcStyle>
    </a:wholeTbl>
    <a:band2H>
      <a:tcTxStyle/>
      <a:tcStyle>
        <a:tcBdr/>
        <a:fill>
          <a:solidFill>
            <a:srgbClr val="FFFFFF"/>
          </a:solidFill>
        </a:fill>
      </a:tcStyle>
    </a:band2H>
    <a:firstCol>
      <a:tcTxStyle b="on" i="off">
        <a:fontRef idx="major">
          <a:srgbClr val="8383AD"/>
        </a:fontRef>
        <a:srgbClr val="8383AD"/>
      </a:tcTxStyle>
      <a:tcStyle>
        <a:tcBdr>
          <a:left>
            <a:ln w="9525" cap="flat">
              <a:solidFill>
                <a:srgbClr val="B7BB8C"/>
              </a:solidFill>
              <a:prstDash val="solid"/>
              <a:round/>
            </a:ln>
          </a:left>
          <a:right>
            <a:ln w="25400" cap="flat">
              <a:solidFill>
                <a:schemeClr val="accent1"/>
              </a:solidFill>
              <a:prstDash val="solid"/>
              <a:round/>
            </a:ln>
          </a:right>
          <a:top>
            <a:ln w="9525" cap="flat">
              <a:solidFill>
                <a:srgbClr val="B7BB8C"/>
              </a:solidFill>
              <a:prstDash val="solid"/>
              <a:round/>
            </a:ln>
          </a:top>
          <a:bottom>
            <a:ln w="9525" cap="flat">
              <a:solidFill>
                <a:srgbClr val="B7BB8C"/>
              </a:solidFill>
              <a:prstDash val="solid"/>
              <a:round/>
            </a:ln>
          </a:bottom>
          <a:insideH>
            <a:ln w="9525" cap="flat">
              <a:solidFill>
                <a:srgbClr val="B7BB8C"/>
              </a:solidFill>
              <a:prstDash val="solid"/>
              <a:round/>
            </a:ln>
          </a:insideH>
          <a:insideV>
            <a:ln w="9525" cap="flat">
              <a:solidFill>
                <a:srgbClr val="B7BB8C"/>
              </a:solidFill>
              <a:prstDash val="solid"/>
              <a:round/>
            </a:ln>
          </a:insideV>
        </a:tcBdr>
        <a:fill>
          <a:solidFill>
            <a:schemeClr val="accent1">
              <a:alpha val="40000"/>
            </a:schemeClr>
          </a:solidFill>
        </a:fill>
      </a:tcStyle>
    </a:firstCol>
    <a:lastRow>
      <a:tcTxStyle b="on" i="off">
        <a:fontRef idx="major">
          <a:srgbClr val="8383AD"/>
        </a:fontRef>
        <a:srgbClr val="8383AD"/>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EFED6"/>
        </a:fontRef>
        <a:srgbClr val="FEFED6"/>
      </a:tcTxStyle>
      <a:tcStyle>
        <a:tcBdr>
          <a:left>
            <a:ln w="12700" cap="flat">
              <a:noFill/>
              <a:miter lim="400000"/>
            </a:ln>
          </a:left>
          <a:right>
            <a:ln w="12700" cap="flat">
              <a:noFill/>
              <a:miter lim="400000"/>
            </a:ln>
          </a:right>
          <a:top>
            <a:ln w="9525" cap="flat">
              <a:solidFill>
                <a:srgbClr val="B7BB8C"/>
              </a:solidFill>
              <a:prstDash val="solid"/>
              <a:round/>
            </a:ln>
          </a:top>
          <a:bottom>
            <a:ln w="25400" cap="flat">
              <a:solidFill>
                <a:srgbClr val="FEFED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E6E8DB"/>
          </a:solidFill>
        </a:fill>
      </a:tcStyle>
    </a:wholeTbl>
    <a:band2H>
      <a:tcTxStyle/>
      <a:tcStyle>
        <a:tcBdr/>
        <a:fill>
          <a:solidFill>
            <a:srgbClr val="F3F4EE"/>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1"/>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1"/>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1"/>
          </a:solidFill>
        </a:fill>
      </a:tcStyle>
    </a:firstRow>
  </a:tblStyle>
  <a:tblStyle styleId="{EEE7283C-3CF3-47DC-8721-378D4A62B228}"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FFFFF6"/>
          </a:solidFill>
        </a:fill>
      </a:tcStyle>
    </a:wholeTbl>
    <a:band2H>
      <a:tcTxStyle/>
      <a:tcStyle>
        <a:tcBdr/>
        <a:fill>
          <a:solidFill>
            <a:srgbClr val="FFFFFB"/>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3"/>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3"/>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3"/>
          </a:solidFill>
        </a:fill>
      </a:tcStyle>
    </a:firstRow>
  </a:tblStyle>
  <a:tblStyle styleId="{CF821DB8-F4EB-4A41-A1BA-3FCAFE7338EE}"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D1D1D9"/>
          </a:solidFill>
        </a:fill>
      </a:tcStyle>
    </a:wholeTbl>
    <a:band2H>
      <a:tcTxStyle/>
      <a:tcStyle>
        <a:tcBdr/>
        <a:fill>
          <a:solidFill>
            <a:srgbClr val="E9E9ED"/>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6"/>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6"/>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6"/>
          </a:solidFill>
        </a:fill>
      </a:tcStyle>
    </a:firstRow>
  </a:tblStyle>
  <a:tblStyle styleId="{33BA23B1-9221-436E-865A-0063620EA4FD}" styleName="">
    <a:tblBg/>
    <a:wholeTbl>
      <a:tcTxStyle b="off" i="off">
        <a:fontRef idx="major">
          <a:srgbClr val="8383AD"/>
        </a:fontRef>
        <a:srgbClr val="8383A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F1"/>
          </a:solidFill>
        </a:fill>
      </a:tcStyle>
    </a:wholeTbl>
    <a:band2H>
      <a:tcTxStyle/>
      <a:tcStyle>
        <a:tcBdr/>
        <a:fill>
          <a:solidFill>
            <a:srgbClr val="FEFED6"/>
          </a:solidFill>
        </a:fill>
      </a:tcStyle>
    </a:band2H>
    <a:firstCol>
      <a:tcTxStyle b="on" i="off">
        <a:fontRef idx="major">
          <a:srgbClr val="FEFED6"/>
        </a:fontRef>
        <a:srgbClr val="FEFED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8383AD"/>
        </a:fontRef>
        <a:srgbClr val="8383AD"/>
      </a:tcTxStyle>
      <a:tcStyle>
        <a:tcBdr>
          <a:left>
            <a:ln w="12700" cap="flat">
              <a:noFill/>
              <a:miter lim="400000"/>
            </a:ln>
          </a:left>
          <a:right>
            <a:ln w="12700" cap="flat">
              <a:noFill/>
              <a:miter lim="400000"/>
            </a:ln>
          </a:right>
          <a:top>
            <a:ln w="50800" cap="flat">
              <a:solidFill>
                <a:srgbClr val="8383AD"/>
              </a:solidFill>
              <a:prstDash val="solid"/>
              <a:round/>
            </a:ln>
          </a:top>
          <a:bottom>
            <a:ln w="25400" cap="flat">
              <a:solidFill>
                <a:srgbClr val="8383AD"/>
              </a:solidFill>
              <a:prstDash val="solid"/>
              <a:round/>
            </a:ln>
          </a:bottom>
          <a:insideH>
            <a:ln w="12700" cap="flat">
              <a:noFill/>
              <a:miter lim="400000"/>
            </a:ln>
          </a:insideH>
          <a:insideV>
            <a:ln w="12700" cap="flat">
              <a:noFill/>
              <a:miter lim="400000"/>
            </a:ln>
          </a:insideV>
        </a:tcBdr>
        <a:fill>
          <a:solidFill>
            <a:srgbClr val="FEFED6"/>
          </a:solidFill>
        </a:fill>
      </a:tcStyle>
    </a:lastRow>
    <a:firstRow>
      <a:tcTxStyle b="on" i="off">
        <a:fontRef idx="major">
          <a:srgbClr val="FEFED6"/>
        </a:fontRef>
        <a:srgbClr val="FEFED6"/>
      </a:tcTxStyle>
      <a:tcStyle>
        <a:tcBdr>
          <a:left>
            <a:ln w="12700" cap="flat">
              <a:noFill/>
              <a:miter lim="400000"/>
            </a:ln>
          </a:left>
          <a:right>
            <a:ln w="12700" cap="flat">
              <a:noFill/>
              <a:miter lim="400000"/>
            </a:ln>
          </a:right>
          <a:top>
            <a:ln w="25400" cap="flat">
              <a:solidFill>
                <a:srgbClr val="8383AD"/>
              </a:solidFill>
              <a:prstDash val="solid"/>
              <a:round/>
            </a:ln>
          </a:top>
          <a:bottom>
            <a:ln w="25400" cap="flat">
              <a:solidFill>
                <a:srgbClr val="8383A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D8D8E2"/>
          </a:solidFill>
        </a:fill>
      </a:tcStyle>
    </a:wholeTbl>
    <a:band2H>
      <a:tcTxStyle/>
      <a:tcStyle>
        <a:tcBdr/>
        <a:fill>
          <a:solidFill>
            <a:srgbClr val="ECECF1"/>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8383AD"/>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8383AD"/>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8383A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96" autoAdjust="0"/>
    <p:restoredTop sz="83129" autoAdjust="0"/>
  </p:normalViewPr>
  <p:slideViewPr>
    <p:cSldViewPr>
      <p:cViewPr varScale="1">
        <p:scale>
          <a:sx n="105" d="100"/>
          <a:sy n="105" d="100"/>
        </p:scale>
        <p:origin x="2064" y="192"/>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11" name="Shape 4411"/>
          <p:cNvSpPr>
            <a:spLocks noGrp="1" noRot="1" noChangeAspect="1"/>
          </p:cNvSpPr>
          <p:nvPr>
            <p:ph type="sldImg"/>
          </p:nvPr>
        </p:nvSpPr>
        <p:spPr>
          <a:xfrm>
            <a:off x="1143000" y="685800"/>
            <a:ext cx="4572000" cy="3429000"/>
          </a:xfrm>
          <a:prstGeom prst="rect">
            <a:avLst/>
          </a:prstGeom>
        </p:spPr>
        <p:txBody>
          <a:bodyPr/>
          <a:lstStyle/>
          <a:p>
            <a:endParaRPr/>
          </a:p>
        </p:txBody>
      </p:sp>
      <p:sp>
        <p:nvSpPr>
          <p:cNvPr id="4412" name="Shape 44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B436-7681-1684-2354-7CB7D82CA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6BFD2-4569-C614-E8FA-5037E7FD0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DF4F9-6928-76B2-1094-EB1C1B8CD8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0331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5" name="Shape 5155"/>
          <p:cNvSpPr>
            <a:spLocks noGrp="1" noRot="1" noChangeAspect="1"/>
          </p:cNvSpPr>
          <p:nvPr>
            <p:ph type="sldImg"/>
          </p:nvPr>
        </p:nvSpPr>
        <p:spPr>
          <a:prstGeom prst="rect">
            <a:avLst/>
          </a:prstGeom>
        </p:spPr>
        <p:txBody>
          <a:bodyPr/>
          <a:lstStyle/>
          <a:p>
            <a:endParaRPr dirty="0"/>
          </a:p>
        </p:txBody>
      </p:sp>
      <p:sp>
        <p:nvSpPr>
          <p:cNvPr id="5156" name="Shape 5156"/>
          <p:cNvSpPr>
            <a:spLocks noGrp="1"/>
          </p:cNvSpPr>
          <p:nvPr>
            <p:ph type="body" sz="quarter" idx="1"/>
          </p:nvPr>
        </p:nvSpPr>
        <p:spPr>
          <a:prstGeom prst="rect">
            <a:avLst/>
          </a:prstGeom>
        </p:spPr>
        <p:txBody>
          <a:bodyPr/>
          <a:lstStyle/>
          <a:p>
            <a:pPr rtl="1"/>
            <a:r>
              <a:rPr lang="ar-JO" dirty="0"/>
              <a:t>لكي نتعلَّم الكيفية التي تكون بها تلميذًا في يومنا هذا، سنرى ما يجب </a:t>
            </a:r>
            <a:r>
              <a:rPr lang="ar-JO" sz="1400" dirty="0"/>
              <a:t>ألَّا</a:t>
            </a:r>
            <a:r>
              <a:rPr lang="ar-JO" dirty="0"/>
              <a:t> نفعله، وما يجب </a:t>
            </a:r>
            <a:r>
              <a:rPr lang="ar-JO" sz="1400" dirty="0"/>
              <a:t>أن</a:t>
            </a:r>
            <a:r>
              <a:rPr lang="ar-JO" dirty="0"/>
              <a:t> نفعله (وهما أمران)، والنتيجة.</a:t>
            </a:r>
          </a:p>
          <a:p>
            <a:pPr rtl="1"/>
            <a:r>
              <a:rPr lang="ar-JO" dirty="0"/>
              <a:t>أولاً: ما هو الأمر الذي يجب ألَّا نفعله؟</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dirty="0"/>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بتواضع ذلك "العبد المتألِّم" رغم كونه الله والمسيَّا (مرقس 1: 1-13).</a:t>
            </a:r>
            <a:endParaRPr dirty="0"/>
          </a:p>
        </p:txBody>
      </p:sp>
    </p:spTree>
    <p:extLst>
      <p:ext uri="{BB962C8B-B14F-4D97-AF65-F5344CB8AC3E}">
        <p14:creationId xmlns:p14="http://schemas.microsoft.com/office/powerpoint/2010/main" val="646122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2" name="Shape 5172"/>
          <p:cNvSpPr>
            <a:spLocks noGrp="1" noRot="1" noChangeAspect="1"/>
          </p:cNvSpPr>
          <p:nvPr>
            <p:ph type="sldImg"/>
          </p:nvPr>
        </p:nvSpPr>
        <p:spPr>
          <a:prstGeom prst="rect">
            <a:avLst/>
          </a:prstGeom>
        </p:spPr>
        <p:txBody>
          <a:bodyPr/>
          <a:lstStyle/>
          <a:p>
            <a:endParaRPr dirty="0"/>
          </a:p>
        </p:txBody>
      </p:sp>
      <p:sp>
        <p:nvSpPr>
          <p:cNvPr id="5173" name="Shape 5173"/>
          <p:cNvSpPr>
            <a:spLocks noGrp="1"/>
          </p:cNvSpPr>
          <p:nvPr>
            <p:ph type="body" sz="quarter" idx="1"/>
          </p:nvPr>
        </p:nvSpPr>
        <p:spPr>
          <a:prstGeom prst="rect">
            <a:avLst/>
          </a:prstGeom>
        </p:spPr>
        <p:txBody>
          <a:bodyPr/>
          <a:lstStyle/>
          <a:p>
            <a:pPr rtl="1"/>
            <a:r>
              <a:rPr lang="ar-JO" dirty="0"/>
              <a:t>يسوع هو السُلْطة العليا- ملك إسرائيل والله نفسه (مرقس 1: 1)</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ea typeface="ＭＳ Ｐゴシック" pitchFamily="-110" charset="-128"/>
                <a:cs typeface="ＭＳ Ｐゴシック" pitchFamily="-110" charset="-128"/>
              </a:rPr>
              <a:t>خدم يوحنا المعمدان بتواضع لأنَّه كان يؤمن بأنَّ يسوع هو أعظم رجل في الوجود (مرقس 1: 2-8).</a:t>
            </a: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ea typeface="ＭＳ Ｐゴシック" pitchFamily="-110" charset="-128"/>
                <a:cs typeface="ＭＳ Ｐゴシック" pitchFamily="-110" charset="-128"/>
              </a:rPr>
              <a:t>خدم يوحنا المعمدان بتواضع لأنَّه كان يؤمن بأنَّ يسوع هو أعظم رجل في الوجود (مرقس 1: 2-8).</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ea typeface="ＭＳ Ｐゴシック" pitchFamily="-110" charset="-128"/>
                <a:cs typeface="ＭＳ Ｐゴシック" pitchFamily="-110" charset="-128"/>
              </a:rPr>
              <a:t>تلقَّى يسوعُ المديحَ من الله نفسه في معموديَّته (مرقس 1: 9-11).</a:t>
            </a: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_________</a:t>
            </a:r>
          </a:p>
          <a:p>
            <a:r>
              <a:rPr lang="en-US" b="0" dirty="0"/>
              <a:t>Common-489</a:t>
            </a:r>
          </a:p>
          <a:p>
            <a:r>
              <a:rPr lang="en-US" b="0" dirty="0"/>
              <a:t>NS-01-Matt1-14-slide 289</a:t>
            </a:r>
          </a:p>
          <a:p>
            <a:endParaRPr lang="en-US" b="0" dirty="0"/>
          </a:p>
          <a:p>
            <a:endParaRPr lang="en-US" b="0"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sym typeface="Arial"/>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Arial"/>
                <a:sym typeface="Arial"/>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Arial"/>
              <a:sym typeface="Arial"/>
            </a:endParaRPr>
          </a:p>
        </p:txBody>
      </p:sp>
    </p:spTree>
    <p:extLst>
      <p:ext uri="{BB962C8B-B14F-4D97-AF65-F5344CB8AC3E}">
        <p14:creationId xmlns:p14="http://schemas.microsoft.com/office/powerpoint/2010/main" val="1023531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ea typeface="ＭＳ Ｐゴシック" pitchFamily="-110" charset="-128"/>
                <a:cs typeface="ＭＳ Ｐゴシック" pitchFamily="-110" charset="-128"/>
              </a:rPr>
              <a:t>تلقَّى يسوعُ الخدمة من الملائكة في أثناء تجربة الشيطان له في البرية (مرقس 1: 12-13).</a:t>
            </a:r>
            <a:endParaRPr lang="en-US" dirty="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02274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u="none" strike="noStrike" kern="1200" dirty="0">
                <a:solidFill>
                  <a:schemeClr val="tx1"/>
                </a:solidFill>
                <a:effectLst/>
                <a:ea typeface="ＭＳ Ｐゴシック" pitchFamily="-110" charset="-128"/>
                <a:cs typeface="ＭＳ Ｐゴシック" pitchFamily="-110" charset="-128"/>
              </a:rPr>
              <a:t>One of my former Pakistani students sent this 21 August 2019 email:</a:t>
            </a:r>
          </a:p>
          <a:p>
            <a:r>
              <a:rPr kumimoji="1" lang="en-SG" sz="1200" u="none" strike="noStrike" kern="1200" dirty="0">
                <a:solidFill>
                  <a:schemeClr val="tx1"/>
                </a:solidFill>
                <a:effectLst/>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u="none" strike="noStrike" kern="1200" dirty="0">
                <a:solidFill>
                  <a:schemeClr val="tx1"/>
                </a:solidFill>
                <a:effectLst/>
                <a:ea typeface="ＭＳ Ｐゴシック" pitchFamily="-110" charset="-128"/>
                <a:cs typeface="ＭＳ Ｐゴシック" pitchFamily="-110" charset="-128"/>
              </a:rPr>
            </a:br>
            <a:r>
              <a:rPr kumimoji="1" lang="en-SG" sz="1200" u="none" strike="noStrike" kern="1200" dirty="0">
                <a:solidFill>
                  <a:schemeClr val="tx1"/>
                </a:solidFill>
                <a:effectLst/>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u="none" strike="noStrike" kern="1200" dirty="0" err="1">
                <a:solidFill>
                  <a:schemeClr val="tx1"/>
                </a:solidFill>
                <a:effectLst/>
                <a:ea typeface="ＭＳ Ｐゴシック" pitchFamily="-110" charset="-128"/>
                <a:cs typeface="ＭＳ Ｐゴシック" pitchFamily="-110" charset="-128"/>
              </a:rPr>
              <a:t>Sanghar</a:t>
            </a:r>
            <a:r>
              <a:rPr kumimoji="1" lang="en-SG" sz="1200" u="none" strike="noStrike" kern="1200" dirty="0">
                <a:solidFill>
                  <a:schemeClr val="tx1"/>
                </a:solidFill>
                <a:effectLst/>
                <a:ea typeface="ＭＳ Ｐゴシック" pitchFamily="-110" charset="-128"/>
                <a:cs typeface="ＭＳ Ｐゴシック" pitchFamily="-110" charset="-128"/>
              </a:rPr>
              <a:t> District, Sindh, one of our ministry areas. </a:t>
            </a:r>
          </a:p>
          <a:p>
            <a:endParaRPr kumimoji="1" lang="en-SG" sz="1200" u="none" strike="noStrike" kern="1200" dirty="0">
              <a:solidFill>
                <a:schemeClr val="tx1"/>
              </a:solidFill>
              <a:effectLst/>
              <a:ea typeface="ＭＳ Ｐゴシック" pitchFamily="-110" charset="-128"/>
              <a:cs typeface="ＭＳ Ｐゴシック" pitchFamily="-110" charset="-128"/>
            </a:endParaRPr>
          </a:p>
          <a:p>
            <a:r>
              <a:rPr kumimoji="1" lang="en-SG" sz="1200" u="none" strike="noStrike" kern="1200" dirty="0">
                <a:solidFill>
                  <a:schemeClr val="tx1"/>
                </a:solidFill>
                <a:effectLst/>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u="none" strike="noStrike" kern="1200" dirty="0" err="1">
                <a:solidFill>
                  <a:schemeClr val="tx1"/>
                </a:solidFill>
                <a:effectLst/>
                <a:ea typeface="ＭＳ Ｐゴシック" pitchFamily="-110" charset="-128"/>
                <a:cs typeface="ＭＳ Ｐゴシック" pitchFamily="-110" charset="-128"/>
              </a:rPr>
              <a:t>Bhooro</a:t>
            </a:r>
            <a:r>
              <a:rPr kumimoji="1" lang="en-SG" sz="1200" u="none" strike="noStrike" kern="1200" dirty="0">
                <a:solidFill>
                  <a:schemeClr val="tx1"/>
                </a:solidFill>
                <a:effectLst/>
                <a:ea typeface="ＭＳ Ｐゴシック" pitchFamily="-110" charset="-128"/>
                <a:cs typeface="ＭＳ Ｐゴシック" pitchFamily="-110" charset="-128"/>
              </a:rPr>
              <a:t> and Pastor </a:t>
            </a:r>
            <a:r>
              <a:rPr kumimoji="1" lang="en-SG" sz="1200" u="none" strike="noStrike" kern="1200" dirty="0" err="1">
                <a:solidFill>
                  <a:schemeClr val="tx1"/>
                </a:solidFill>
                <a:effectLst/>
                <a:ea typeface="ＭＳ Ｐゴシック" pitchFamily="-110" charset="-128"/>
                <a:cs typeface="ＭＳ Ｐゴシック" pitchFamily="-110" charset="-128"/>
              </a:rPr>
              <a:t>Girdhari</a:t>
            </a:r>
            <a:r>
              <a:rPr kumimoji="1" lang="en-SG" sz="1200" u="none" strike="noStrike" kern="1200" dirty="0">
                <a:solidFill>
                  <a:schemeClr val="tx1"/>
                </a:solidFill>
                <a:effectLst/>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u="none" strike="noStrike" kern="1200" dirty="0">
              <a:solidFill>
                <a:schemeClr val="tx1"/>
              </a:solidFill>
              <a:effectLst/>
              <a:ea typeface="ＭＳ Ｐゴシック" pitchFamily="-110" charset="-128"/>
              <a:cs typeface="ＭＳ Ｐゴシック" pitchFamily="-110" charset="-128"/>
            </a:endParaRPr>
          </a:p>
          <a:p>
            <a:r>
              <a:rPr kumimoji="1" lang="en-SG" sz="1200" u="none" strike="noStrike" kern="1200" dirty="0">
                <a:solidFill>
                  <a:schemeClr val="tx1"/>
                </a:solidFill>
                <a:effectLst/>
                <a:ea typeface="ＭＳ Ｐゴシック" pitchFamily="-110" charset="-128"/>
                <a:cs typeface="ＭＳ Ｐゴシック" pitchFamily="-110" charset="-128"/>
              </a:rPr>
              <a:t>Blessings</a:t>
            </a:r>
          </a:p>
          <a:p>
            <a:r>
              <a:rPr kumimoji="1" lang="en-SG" sz="1200" u="none" strike="noStrike" kern="1200" dirty="0">
                <a:solidFill>
                  <a:schemeClr val="tx1"/>
                </a:solidFill>
                <a:effectLst/>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40855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It is sad that Einstein did not follow his admiration for Jesus to its logical conclusion—to place his faith in Christ.</a:t>
            </a:r>
          </a:p>
          <a:p>
            <a:r>
              <a:rPr lang="en-US" dirty="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dirty="0"/>
              <a:t>NS-02-Mark1-8-slide 22, 133</a:t>
            </a:r>
          </a:p>
          <a:p>
            <a:pPr algn="l" rtl="0" latinLnBrk="0">
              <a:spcBef>
                <a:spcPts val="400"/>
              </a:spcBef>
            </a:pPr>
            <a:endParaRPr lang="en-US" dirty="0"/>
          </a:p>
        </p:txBody>
      </p:sp>
    </p:spTree>
    <p:extLst>
      <p:ext uri="{BB962C8B-B14F-4D97-AF65-F5344CB8AC3E}">
        <p14:creationId xmlns:p14="http://schemas.microsoft.com/office/powerpoint/2010/main" val="3316289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204342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dirty="0"/>
          </a:p>
        </p:txBody>
      </p:sp>
      <p:sp>
        <p:nvSpPr>
          <p:cNvPr id="4522" name="Shape 4522"/>
          <p:cNvSpPr>
            <a:spLocks noGrp="1"/>
          </p:cNvSpPr>
          <p:nvPr>
            <p:ph type="body" sz="quarter" idx="1"/>
          </p:nvPr>
        </p:nvSpPr>
        <p:spPr>
          <a:prstGeom prst="rect">
            <a:avLst/>
          </a:prstGeom>
        </p:spPr>
        <p:txBody>
          <a:bodyPr/>
          <a:lstStyle/>
          <a:p>
            <a:pPr rtl="1"/>
            <a:r>
              <a:rPr lang="ar-JO" dirty="0"/>
              <a:t>ساعِدِ الآخَرين رغم المعارضة، وهذه هي الكيفية التي عاش بها يسوع وعلَّمنا أن نعيشه وفقها (مرقس 1: 14- 10: 52).</a:t>
            </a:r>
          </a:p>
        </p:txBody>
      </p:sp>
    </p:spTree>
    <p:extLst>
      <p:ext uri="{BB962C8B-B14F-4D97-AF65-F5344CB8AC3E}">
        <p14:creationId xmlns:p14="http://schemas.microsoft.com/office/powerpoint/2010/main" val="3617031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rtl="1"/>
            <a:r>
              <a:rPr lang="ar-JO" dirty="0"/>
              <a:t>أبدى يسوع اهتمامه واعتناءه بالناس بإعلانه عن الملكوت الذي يُحرِّرهم من الخطية بواسطة التوبة (مرقس 1: 14-15).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rtl="1"/>
            <a:r>
              <a:rPr lang="ar-JO" dirty="0"/>
              <a:t>أبدى يسوع اهتمامه واعتناءه بالناس بتوجيهه الدعوة لتلاميذه ليعيشوا حياةً هادفة (مرقس 1: 16-20).</a:t>
            </a:r>
          </a:p>
        </p:txBody>
      </p:sp>
    </p:spTree>
    <p:extLst>
      <p:ext uri="{BB962C8B-B14F-4D97-AF65-F5344CB8AC3E}">
        <p14:creationId xmlns:p14="http://schemas.microsoft.com/office/powerpoint/2010/main" val="489493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rtl="1"/>
            <a:r>
              <a:rPr lang="ar-JO" dirty="0"/>
              <a:t>استخدم يسوع سلطانه بأن شفى أبرصًا ومفلوجًا مُنهَكَيْن ليُظهِر لأتباعه عناية الخادم بالآخَرين (مرقس 1: 40- 2: 12).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rtl="1"/>
            <a:r>
              <a:rPr lang="ar-JO" dirty="0"/>
              <a:t>عارض القادةُ الدينيون اليهود يسوعَ في البداية بسبب أمور مختلفة (مرقس 2: 13- 3: 35).</a:t>
            </a:r>
          </a:p>
        </p:txBody>
      </p:sp>
    </p:spTree>
    <p:extLst>
      <p:ext uri="{BB962C8B-B14F-4D97-AF65-F5344CB8AC3E}">
        <p14:creationId xmlns:p14="http://schemas.microsoft.com/office/powerpoint/2010/main" val="355309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674201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 name="Shape 5632"/>
          <p:cNvSpPr>
            <a:spLocks noGrp="1" noRot="1" noChangeAspect="1"/>
          </p:cNvSpPr>
          <p:nvPr>
            <p:ph type="sldImg"/>
          </p:nvPr>
        </p:nvSpPr>
        <p:spPr>
          <a:prstGeom prst="rect">
            <a:avLst/>
          </a:prstGeom>
        </p:spPr>
        <p:txBody>
          <a:bodyPr/>
          <a:lstStyle/>
          <a:p>
            <a:endParaRPr dirty="0"/>
          </a:p>
        </p:txBody>
      </p:sp>
      <p:sp>
        <p:nvSpPr>
          <p:cNvPr id="5633" name="Shape 5633"/>
          <p:cNvSpPr>
            <a:spLocks noGrp="1"/>
          </p:cNvSpPr>
          <p:nvPr>
            <p:ph type="body" sz="quarter" idx="1"/>
          </p:nvPr>
        </p:nvSpPr>
        <p:spPr>
          <a:prstGeom prst="rect">
            <a:avLst/>
          </a:prstGeom>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استجاب المسيح للمعارضة بسرد أمثال عن حالة الجمود التي يعاني منها أولئك الذين يرفضونه، وذلك بالتباين مع النمو الحاصل في ملكوته (مرقس 4: 1- 34).</a:t>
            </a:r>
            <a:endParaRPr dirty="0"/>
          </a:p>
          <a:p>
            <a:r>
              <a:rPr dirty="0"/>
              <a:t>CR-09-Creation Evangelism-64</a:t>
            </a:r>
            <a:endParaRPr lang="en-US" dirty="0"/>
          </a:p>
          <a:p>
            <a:r>
              <a:rPr lang="en-US" dirty="0"/>
              <a:t>BE-02-Mark-45</a:t>
            </a:r>
          </a:p>
          <a:p>
            <a:r>
              <a:rPr lang="en-US" dirty="0"/>
              <a:t>NS-02-Mark1-9-slide 187</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2" name="Shape 4492"/>
          <p:cNvSpPr>
            <a:spLocks noGrp="1" noRot="1" noChangeAspect="1"/>
          </p:cNvSpPr>
          <p:nvPr>
            <p:ph type="sldImg"/>
          </p:nvPr>
        </p:nvSpPr>
        <p:spPr>
          <a:prstGeom prst="rect">
            <a:avLst/>
          </a:prstGeom>
        </p:spPr>
        <p:txBody>
          <a:bodyPr/>
          <a:lstStyle/>
          <a:p>
            <a:endParaRPr dirty="0"/>
          </a:p>
        </p:txBody>
      </p:sp>
      <p:sp>
        <p:nvSpPr>
          <p:cNvPr id="4493" name="Shape 4493"/>
          <p:cNvSpPr>
            <a:spLocks noGrp="1"/>
          </p:cNvSpPr>
          <p:nvPr>
            <p:ph type="body" sz="quarter" idx="1"/>
          </p:nvPr>
        </p:nvSpPr>
        <p:spPr>
          <a:prstGeom prst="rect">
            <a:avLst/>
          </a:prstGeom>
        </p:spPr>
        <p:txBody>
          <a:bodyPr/>
          <a:lstStyle/>
          <a:p>
            <a:pPr algn="r" rtl="1"/>
            <a:r>
              <a:rPr lang="ar-JO" dirty="0"/>
              <a:t>مع أنَّ </a:t>
            </a:r>
            <a:r>
              <a:rPr dirty="0" err="1"/>
              <a:t>معظمنا</a:t>
            </a:r>
            <a:r>
              <a:rPr dirty="0"/>
              <a:t> </a:t>
            </a:r>
            <a:r>
              <a:rPr dirty="0" err="1"/>
              <a:t>لم</a:t>
            </a:r>
            <a:r>
              <a:rPr dirty="0"/>
              <a:t> </a:t>
            </a:r>
            <a:r>
              <a:rPr lang="ar-JO" dirty="0"/>
              <a:t>يحدثْ معه أن ا</a:t>
            </a:r>
            <a:r>
              <a:rPr dirty="0" err="1"/>
              <a:t>حترق</a:t>
            </a:r>
            <a:r>
              <a:rPr dirty="0"/>
              <a:t> </a:t>
            </a:r>
            <a:r>
              <a:rPr dirty="0" err="1"/>
              <a:t>منزله</a:t>
            </a:r>
            <a:r>
              <a:rPr lang="ar-JO" dirty="0"/>
              <a:t> بسبب إيمانه</a:t>
            </a:r>
            <a:r>
              <a:rPr dirty="0"/>
              <a:t>، </a:t>
            </a:r>
            <a:r>
              <a:rPr lang="ar-JO" dirty="0"/>
              <a:t>فإنَّنا</a:t>
            </a:r>
            <a:r>
              <a:rPr dirty="0"/>
              <a:t> </a:t>
            </a:r>
            <a:r>
              <a:rPr dirty="0" err="1"/>
              <a:t>قد</a:t>
            </a:r>
            <a:r>
              <a:rPr dirty="0"/>
              <a:t> </a:t>
            </a:r>
            <a:r>
              <a:rPr dirty="0" err="1"/>
              <a:t>نعرف</a:t>
            </a:r>
            <a:r>
              <a:rPr dirty="0"/>
              <a:t> </a:t>
            </a:r>
            <a:r>
              <a:rPr lang="ar-JO" dirty="0"/>
              <a:t>بعض المعرفة</a:t>
            </a:r>
            <a:r>
              <a:rPr dirty="0"/>
              <a:t> </a:t>
            </a:r>
            <a:r>
              <a:rPr dirty="0" err="1"/>
              <a:t>عن</a:t>
            </a:r>
            <a:r>
              <a:rPr dirty="0"/>
              <a:t> </a:t>
            </a:r>
            <a:r>
              <a:rPr lang="ar-JO" dirty="0"/>
              <a:t>ال</a:t>
            </a:r>
            <a:r>
              <a:rPr dirty="0" err="1"/>
              <a:t>تكلفة</a:t>
            </a:r>
            <a:r>
              <a:rPr dirty="0"/>
              <a:t> </a:t>
            </a:r>
            <a:r>
              <a:rPr lang="ar-JO" dirty="0"/>
              <a:t>التي تتطلَّبها حقيقة كوننا</a:t>
            </a:r>
            <a:r>
              <a:rPr dirty="0"/>
              <a:t> </a:t>
            </a:r>
            <a:r>
              <a:rPr lang="ar-JO" dirty="0"/>
              <a:t>تلاميذ. بدأَتْ قصتي عندما كان عمري 13سنة، حيث </a:t>
            </a:r>
            <a:r>
              <a:rPr dirty="0" err="1"/>
              <a:t>كنت</a:t>
            </a:r>
            <a:r>
              <a:rPr lang="ar-JO" dirty="0"/>
              <a:t>ُ</a:t>
            </a:r>
            <a:r>
              <a:rPr dirty="0"/>
              <a:t> </a:t>
            </a:r>
            <a:r>
              <a:rPr dirty="0" err="1"/>
              <a:t>أو</a:t>
            </a:r>
            <a:r>
              <a:rPr lang="ar-JO" dirty="0"/>
              <a:t>َّ</a:t>
            </a:r>
            <a:r>
              <a:rPr dirty="0"/>
              <a:t>ل م</a:t>
            </a:r>
            <a:r>
              <a:rPr lang="ar-JO" dirty="0"/>
              <a:t>َ</a:t>
            </a:r>
            <a:r>
              <a:rPr dirty="0"/>
              <a:t>ن </a:t>
            </a:r>
            <a:r>
              <a:rPr lang="ar-JO" dirty="0"/>
              <a:t>وضع ثقته في</a:t>
            </a:r>
            <a:r>
              <a:rPr dirty="0"/>
              <a:t> </a:t>
            </a:r>
            <a:r>
              <a:rPr dirty="0" err="1"/>
              <a:t>المسيح</a:t>
            </a:r>
            <a:r>
              <a:rPr dirty="0"/>
              <a:t> </a:t>
            </a:r>
            <a:r>
              <a:rPr lang="ar-JO" dirty="0"/>
              <a:t>من</a:t>
            </a:r>
            <a:r>
              <a:rPr dirty="0"/>
              <a:t> </a:t>
            </a:r>
            <a:r>
              <a:rPr dirty="0" err="1"/>
              <a:t>عائلت</a:t>
            </a:r>
            <a:r>
              <a:rPr lang="ar-JO" dirty="0"/>
              <a:t>ي.</a:t>
            </a:r>
            <a:r>
              <a:rPr dirty="0"/>
              <a:t> </a:t>
            </a:r>
            <a:r>
              <a:rPr dirty="0" err="1"/>
              <a:t>كنا</a:t>
            </a:r>
            <a:r>
              <a:rPr dirty="0"/>
              <a:t> </a:t>
            </a:r>
            <a:r>
              <a:rPr dirty="0" err="1"/>
              <a:t>نعيش</a:t>
            </a:r>
            <a:r>
              <a:rPr dirty="0"/>
              <a:t> </a:t>
            </a:r>
            <a:r>
              <a:rPr dirty="0" err="1"/>
              <a:t>في</a:t>
            </a:r>
            <a:r>
              <a:rPr dirty="0"/>
              <a:t> </a:t>
            </a:r>
            <a:r>
              <a:rPr dirty="0" err="1"/>
              <a:t>ثاني</a:t>
            </a:r>
            <a:r>
              <a:rPr dirty="0"/>
              <a:t> </a:t>
            </a:r>
            <a:r>
              <a:rPr dirty="0" err="1"/>
              <a:t>أغنى</a:t>
            </a:r>
            <a:r>
              <a:rPr dirty="0"/>
              <a:t> </a:t>
            </a:r>
            <a:r>
              <a:rPr dirty="0" err="1"/>
              <a:t>جزء</a:t>
            </a:r>
            <a:r>
              <a:rPr dirty="0"/>
              <a:t> </a:t>
            </a:r>
            <a:r>
              <a:rPr dirty="0" err="1"/>
              <a:t>من</a:t>
            </a:r>
            <a:r>
              <a:rPr dirty="0"/>
              <a:t> </a:t>
            </a:r>
            <a:r>
              <a:rPr dirty="0" err="1"/>
              <a:t>المدينة</a:t>
            </a:r>
            <a:r>
              <a:rPr dirty="0"/>
              <a:t> </a:t>
            </a:r>
            <a:r>
              <a:rPr lang="ar-JO" dirty="0"/>
              <a:t>في</a:t>
            </a:r>
            <a:r>
              <a:rPr dirty="0"/>
              <a:t> </a:t>
            </a:r>
            <a:r>
              <a:rPr dirty="0" err="1"/>
              <a:t>منزل</a:t>
            </a:r>
            <a:r>
              <a:rPr dirty="0"/>
              <a:t> </a:t>
            </a:r>
            <a:r>
              <a:rPr dirty="0" err="1"/>
              <a:t>جميل</a:t>
            </a:r>
            <a:r>
              <a:rPr dirty="0"/>
              <a:t>. </a:t>
            </a:r>
            <a:r>
              <a:rPr dirty="0" err="1"/>
              <a:t>كان</a:t>
            </a:r>
            <a:r>
              <a:rPr dirty="0"/>
              <a:t> </a:t>
            </a:r>
            <a:r>
              <a:rPr dirty="0" err="1"/>
              <a:t>لدينا</a:t>
            </a:r>
            <a:r>
              <a:rPr dirty="0"/>
              <a:t> </a:t>
            </a:r>
            <a:r>
              <a:rPr dirty="0" err="1"/>
              <a:t>كرفان</a:t>
            </a:r>
            <a:r>
              <a:rPr lang="ar-JO" dirty="0"/>
              <a:t> مخصَّص لقضاء أوقات العُطَل والإجازات</a:t>
            </a:r>
            <a:r>
              <a:rPr dirty="0"/>
              <a:t>، </a:t>
            </a:r>
            <a:r>
              <a:rPr lang="ar-JO" dirty="0"/>
              <a:t>و</a:t>
            </a:r>
            <a:r>
              <a:rPr lang="en-US" dirty="0"/>
              <a:t>7</a:t>
            </a:r>
            <a:r>
              <a:rPr lang="ar-JO" dirty="0"/>
              <a:t> </a:t>
            </a:r>
            <a:r>
              <a:rPr dirty="0" err="1"/>
              <a:t>سيارات</a:t>
            </a:r>
            <a:r>
              <a:rPr dirty="0"/>
              <a:t>، </a:t>
            </a:r>
            <a:r>
              <a:rPr dirty="0" err="1"/>
              <a:t>وزورقان</a:t>
            </a:r>
            <a:r>
              <a:rPr lang="ar-JO" dirty="0"/>
              <a:t>.</a:t>
            </a:r>
            <a:r>
              <a:rPr dirty="0"/>
              <a:t> </a:t>
            </a:r>
            <a:r>
              <a:rPr dirty="0" err="1"/>
              <a:t>وكن</a:t>
            </a:r>
            <a:r>
              <a:rPr lang="ar-JO" dirty="0"/>
              <a:t>َّ</a:t>
            </a:r>
            <a:r>
              <a:rPr dirty="0"/>
              <a:t>ا </a:t>
            </a:r>
            <a:r>
              <a:rPr lang="ar-JO" dirty="0"/>
              <a:t>بؤساء مع أنَّنا امتلكنا كل هذه الممتلكات. ورغبةً منِّي في إكرام إرادة</a:t>
            </a:r>
            <a:r>
              <a:rPr dirty="0"/>
              <a:t> </a:t>
            </a:r>
            <a:r>
              <a:rPr lang="ar-JO" dirty="0"/>
              <a:t>أهلي.</a:t>
            </a:r>
            <a:r>
              <a:rPr dirty="0"/>
              <a:t> </a:t>
            </a:r>
            <a:r>
              <a:rPr dirty="0" err="1"/>
              <a:t>وافق</a:t>
            </a:r>
            <a:r>
              <a:rPr lang="ar-JO" dirty="0"/>
              <a:t>ْ</a:t>
            </a:r>
            <a:r>
              <a:rPr dirty="0"/>
              <a:t>ت</a:t>
            </a:r>
            <a:r>
              <a:rPr lang="ar-JO" dirty="0"/>
              <a:t>ُ</a:t>
            </a:r>
            <a:r>
              <a:rPr dirty="0"/>
              <a:t> </a:t>
            </a:r>
            <a:r>
              <a:rPr dirty="0" err="1"/>
              <a:t>على</a:t>
            </a:r>
            <a:r>
              <a:rPr dirty="0"/>
              <a:t> </a:t>
            </a:r>
            <a:r>
              <a:rPr dirty="0" err="1"/>
              <a:t>التخصص</a:t>
            </a:r>
            <a:r>
              <a:rPr dirty="0"/>
              <a:t> </a:t>
            </a:r>
            <a:r>
              <a:rPr dirty="0" err="1"/>
              <a:t>في</a:t>
            </a:r>
            <a:r>
              <a:rPr dirty="0"/>
              <a:t> </a:t>
            </a:r>
            <a:r>
              <a:rPr lang="ar-JO" dirty="0"/>
              <a:t>دراسة </a:t>
            </a:r>
            <a:r>
              <a:rPr dirty="0" err="1"/>
              <a:t>إدارة</a:t>
            </a:r>
            <a:r>
              <a:rPr dirty="0"/>
              <a:t> </a:t>
            </a:r>
            <a:r>
              <a:rPr dirty="0" err="1"/>
              <a:t>الأعمال</a:t>
            </a:r>
            <a:r>
              <a:rPr dirty="0"/>
              <a:t> </a:t>
            </a:r>
            <a:r>
              <a:rPr dirty="0" err="1"/>
              <a:t>في</a:t>
            </a:r>
            <a:r>
              <a:rPr dirty="0"/>
              <a:t> </a:t>
            </a:r>
            <a:r>
              <a:rPr dirty="0" err="1"/>
              <a:t>الجامعة</a:t>
            </a:r>
            <a:r>
              <a:rPr dirty="0"/>
              <a:t>، </a:t>
            </a:r>
            <a:r>
              <a:rPr dirty="0" err="1"/>
              <a:t>لكن</a:t>
            </a:r>
            <a:r>
              <a:rPr lang="ar-JO" dirty="0"/>
              <a:t>َّ</a:t>
            </a:r>
            <a:r>
              <a:rPr dirty="0"/>
              <a:t> </a:t>
            </a:r>
            <a:r>
              <a:rPr dirty="0" err="1"/>
              <a:t>الله</a:t>
            </a:r>
            <a:r>
              <a:rPr dirty="0"/>
              <a:t> </a:t>
            </a:r>
            <a:r>
              <a:rPr lang="ar-JO" dirty="0"/>
              <a:t>ا</a:t>
            </a:r>
            <a:r>
              <a:rPr dirty="0" err="1"/>
              <a:t>متلك</a:t>
            </a:r>
            <a:r>
              <a:rPr dirty="0"/>
              <a:t> </a:t>
            </a:r>
            <a:r>
              <a:rPr dirty="0" err="1"/>
              <a:t>قلب</a:t>
            </a:r>
            <a:r>
              <a:rPr lang="ar-JO" dirty="0"/>
              <a:t>ي. </a:t>
            </a:r>
            <a:r>
              <a:rPr dirty="0" err="1"/>
              <a:t>غادر</a:t>
            </a:r>
            <a:r>
              <a:rPr lang="ar-JO" dirty="0"/>
              <a:t>ْ</a:t>
            </a:r>
            <a:r>
              <a:rPr dirty="0"/>
              <a:t>ت</a:t>
            </a:r>
            <a:r>
              <a:rPr lang="ar-JO" dirty="0"/>
              <a:t>ُ</a:t>
            </a:r>
            <a:r>
              <a:rPr dirty="0"/>
              <a:t> </a:t>
            </a:r>
            <a:r>
              <a:rPr dirty="0" err="1"/>
              <a:t>المنزل</a:t>
            </a:r>
            <a:r>
              <a:rPr dirty="0"/>
              <a:t> </a:t>
            </a:r>
            <a:r>
              <a:rPr lang="ar-JO" dirty="0"/>
              <a:t>بعد تخرُّجي بساعتين </a:t>
            </a:r>
            <a:r>
              <a:rPr dirty="0" err="1"/>
              <a:t>لأصبح</a:t>
            </a:r>
            <a:r>
              <a:rPr dirty="0"/>
              <a:t> م</a:t>
            </a:r>
            <a:r>
              <a:rPr lang="ar-JO" dirty="0"/>
              <a:t>ُ</a:t>
            </a:r>
            <a:r>
              <a:rPr dirty="0" err="1"/>
              <a:t>رس</a:t>
            </a:r>
            <a:r>
              <a:rPr lang="ar-JO" dirty="0"/>
              <a:t>َ</a:t>
            </a:r>
            <a:r>
              <a:rPr dirty="0" err="1"/>
              <a:t>لاً</a:t>
            </a:r>
            <a:r>
              <a:rPr dirty="0"/>
              <a:t>.</a:t>
            </a:r>
            <a:r>
              <a:rPr lang="ar-JO" dirty="0"/>
              <a:t> </a:t>
            </a:r>
            <a:r>
              <a:rPr dirty="0" err="1"/>
              <a:t>أت</a:t>
            </a:r>
            <a:r>
              <a:rPr lang="ar-JO" dirty="0"/>
              <a:t>َ</a:t>
            </a:r>
            <a:r>
              <a:rPr dirty="0"/>
              <a:t>ذ</a:t>
            </a:r>
            <a:r>
              <a:rPr lang="ar-JO" dirty="0"/>
              <a:t>َ</a:t>
            </a:r>
            <a:r>
              <a:rPr dirty="0"/>
              <a:t>ك</a:t>
            </a:r>
            <a:r>
              <a:rPr lang="ar-JO" dirty="0"/>
              <a:t>َّ</a:t>
            </a:r>
            <a:r>
              <a:rPr dirty="0"/>
              <a:t>ر</a:t>
            </a:r>
            <a:r>
              <a:rPr lang="ar-JO" dirty="0"/>
              <a:t>ُ</a:t>
            </a:r>
            <a:r>
              <a:rPr dirty="0"/>
              <a:t> </a:t>
            </a:r>
            <a:r>
              <a:rPr dirty="0" err="1"/>
              <a:t>والدتي</a:t>
            </a:r>
            <a:r>
              <a:rPr dirty="0"/>
              <a:t> </a:t>
            </a:r>
            <a:r>
              <a:rPr dirty="0" err="1"/>
              <a:t>تقول</a:t>
            </a:r>
            <a:r>
              <a:rPr dirty="0"/>
              <a:t> </a:t>
            </a:r>
            <a:r>
              <a:rPr lang="ar-JO" dirty="0"/>
              <a:t>وهي في حالةٍ من اليأس: </a:t>
            </a:r>
            <a:r>
              <a:rPr lang="en-US" dirty="0"/>
              <a:t>"</a:t>
            </a:r>
            <a:r>
              <a:rPr dirty="0" err="1"/>
              <a:t>لا</a:t>
            </a:r>
            <a:r>
              <a:rPr dirty="0"/>
              <a:t> </a:t>
            </a:r>
            <a:r>
              <a:rPr dirty="0" err="1"/>
              <a:t>أستطيع</a:t>
            </a:r>
            <a:r>
              <a:rPr dirty="0"/>
              <a:t> </a:t>
            </a:r>
            <a:r>
              <a:rPr dirty="0" err="1"/>
              <a:t>أن</a:t>
            </a:r>
            <a:r>
              <a:rPr dirty="0"/>
              <a:t> </a:t>
            </a:r>
            <a:r>
              <a:rPr dirty="0" err="1"/>
              <a:t>أصدق</a:t>
            </a:r>
            <a:r>
              <a:rPr dirty="0"/>
              <a:t> </a:t>
            </a:r>
            <a:r>
              <a:rPr dirty="0" err="1"/>
              <a:t>أن</a:t>
            </a:r>
            <a:r>
              <a:rPr dirty="0"/>
              <a:t> </a:t>
            </a:r>
            <a:r>
              <a:rPr dirty="0" err="1"/>
              <a:t>ابني</a:t>
            </a:r>
            <a:r>
              <a:rPr dirty="0"/>
              <a:t> </a:t>
            </a:r>
            <a:r>
              <a:rPr dirty="0" err="1"/>
              <a:t>سيتخرج</a:t>
            </a:r>
            <a:r>
              <a:rPr dirty="0"/>
              <a:t> </a:t>
            </a:r>
            <a:r>
              <a:rPr dirty="0" err="1"/>
              <a:t>بمرتبة</a:t>
            </a:r>
            <a:r>
              <a:rPr dirty="0"/>
              <a:t> </a:t>
            </a:r>
            <a:r>
              <a:rPr dirty="0" err="1"/>
              <a:t>الشرف</a:t>
            </a:r>
            <a:r>
              <a:rPr dirty="0"/>
              <a:t> </a:t>
            </a:r>
            <a:r>
              <a:rPr dirty="0" err="1"/>
              <a:t>من</a:t>
            </a:r>
            <a:r>
              <a:rPr dirty="0"/>
              <a:t> </a:t>
            </a:r>
            <a:r>
              <a:rPr dirty="0" err="1"/>
              <a:t>كلية</a:t>
            </a:r>
            <a:r>
              <a:rPr dirty="0"/>
              <a:t> </a:t>
            </a:r>
            <a:r>
              <a:rPr dirty="0" err="1"/>
              <a:t>إدارة</a:t>
            </a:r>
            <a:r>
              <a:rPr dirty="0"/>
              <a:t> </a:t>
            </a:r>
            <a:r>
              <a:rPr dirty="0" err="1"/>
              <a:t>الأعمال</a:t>
            </a:r>
            <a:r>
              <a:rPr dirty="0"/>
              <a:t> </a:t>
            </a:r>
            <a:r>
              <a:rPr dirty="0" err="1"/>
              <a:t>ويذهب</a:t>
            </a:r>
            <a:r>
              <a:rPr dirty="0"/>
              <a:t> </a:t>
            </a:r>
            <a:r>
              <a:rPr dirty="0" err="1"/>
              <a:t>للتسول</a:t>
            </a:r>
            <a:r>
              <a:rPr dirty="0"/>
              <a:t> </a:t>
            </a:r>
            <a:r>
              <a:rPr dirty="0" err="1"/>
              <a:t>من</a:t>
            </a:r>
            <a:r>
              <a:rPr dirty="0"/>
              <a:t> </a:t>
            </a:r>
            <a:r>
              <a:rPr dirty="0" err="1"/>
              <a:t>أجل</a:t>
            </a:r>
            <a:r>
              <a:rPr dirty="0"/>
              <a:t> </a:t>
            </a:r>
            <a:r>
              <a:rPr dirty="0" err="1"/>
              <a:t>المال</a:t>
            </a:r>
            <a:r>
              <a:rPr dirty="0"/>
              <a:t>!”</a:t>
            </a:r>
          </a:p>
          <a:p>
            <a:pPr algn="r" rtl="1"/>
            <a:r>
              <a:rPr dirty="0" err="1"/>
              <a:t>ترك</a:t>
            </a:r>
            <a:r>
              <a:rPr lang="ar-JO" dirty="0"/>
              <a:t> والداي موضوع</a:t>
            </a:r>
            <a:r>
              <a:rPr dirty="0"/>
              <a:t> </a:t>
            </a:r>
            <a:r>
              <a:rPr dirty="0" err="1"/>
              <a:t>اختيار</a:t>
            </a:r>
            <a:r>
              <a:rPr dirty="0"/>
              <a:t> </a:t>
            </a:r>
            <a:r>
              <a:rPr dirty="0" err="1"/>
              <a:t>المهنة</a:t>
            </a:r>
            <a:r>
              <a:rPr dirty="0"/>
              <a:t> </a:t>
            </a:r>
            <a:r>
              <a:rPr dirty="0" err="1"/>
              <a:t>لي</a:t>
            </a:r>
            <a:r>
              <a:rPr dirty="0"/>
              <a:t>، </a:t>
            </a:r>
            <a:r>
              <a:rPr dirty="0" err="1"/>
              <a:t>لكن</a:t>
            </a:r>
            <a:r>
              <a:rPr lang="ar-JO" dirty="0"/>
              <a:t>َّ</a:t>
            </a:r>
            <a:r>
              <a:rPr dirty="0"/>
              <a:t> </a:t>
            </a:r>
            <a:r>
              <a:rPr dirty="0" err="1"/>
              <a:t>كنيستي</a:t>
            </a:r>
            <a:r>
              <a:rPr dirty="0"/>
              <a:t> </a:t>
            </a:r>
            <a:r>
              <a:rPr dirty="0" err="1"/>
              <a:t>شعر</a:t>
            </a:r>
            <a:r>
              <a:rPr lang="ar-JO" dirty="0"/>
              <a:t>َ</a:t>
            </a:r>
            <a:r>
              <a:rPr dirty="0"/>
              <a:t>ت</a:t>
            </a:r>
            <a:r>
              <a:rPr lang="ar-JO" dirty="0"/>
              <a:t>ْ</a:t>
            </a:r>
            <a:r>
              <a:rPr dirty="0"/>
              <a:t> </a:t>
            </a:r>
            <a:r>
              <a:rPr lang="ar-JO" dirty="0"/>
              <a:t>َّب</a:t>
            </a:r>
            <a:r>
              <a:rPr dirty="0" err="1"/>
              <a:t>أنه</a:t>
            </a:r>
            <a:r>
              <a:rPr dirty="0"/>
              <a:t> </a:t>
            </a:r>
            <a:r>
              <a:rPr dirty="0" err="1"/>
              <a:t>يجب</a:t>
            </a:r>
            <a:r>
              <a:rPr dirty="0"/>
              <a:t> </a:t>
            </a:r>
            <a:r>
              <a:rPr dirty="0" err="1"/>
              <a:t>أن</a:t>
            </a:r>
            <a:r>
              <a:rPr dirty="0"/>
              <a:t> </a:t>
            </a:r>
            <a:r>
              <a:rPr dirty="0" err="1"/>
              <a:t>أبدأ</a:t>
            </a:r>
            <a:r>
              <a:rPr dirty="0"/>
              <a:t> </a:t>
            </a:r>
            <a:r>
              <a:rPr dirty="0" err="1"/>
              <a:t>العمل</a:t>
            </a:r>
            <a:r>
              <a:rPr lang="ar-JO" dirty="0"/>
              <a:t> وفقًا لتحصيلي العلمي</a:t>
            </a:r>
            <a:r>
              <a:rPr lang="en-US" dirty="0"/>
              <a:t>-</a:t>
            </a:r>
            <a:r>
              <a:rPr lang="ar-JO" dirty="0"/>
              <a:t> ل</a:t>
            </a:r>
            <a:r>
              <a:rPr dirty="0" err="1"/>
              <a:t>ذلك</a:t>
            </a:r>
            <a:r>
              <a:rPr dirty="0"/>
              <a:t> </a:t>
            </a:r>
            <a:r>
              <a:rPr dirty="0" err="1"/>
              <a:t>عندما</a:t>
            </a:r>
            <a:r>
              <a:rPr dirty="0"/>
              <a:t> </a:t>
            </a:r>
            <a:r>
              <a:rPr lang="ar-JO" dirty="0"/>
              <a:t>ذهبْتُ</a:t>
            </a:r>
            <a:r>
              <a:rPr dirty="0"/>
              <a:t> </a:t>
            </a:r>
            <a:r>
              <a:rPr dirty="0" err="1"/>
              <a:t>إلى</a:t>
            </a:r>
            <a:r>
              <a:rPr lang="ar-JO" dirty="0"/>
              <a:t> قارَّة</a:t>
            </a:r>
            <a:r>
              <a:rPr dirty="0"/>
              <a:t> </a:t>
            </a:r>
            <a:r>
              <a:rPr lang="ar-JO" dirty="0"/>
              <a:t>آ</a:t>
            </a:r>
            <a:r>
              <a:rPr dirty="0" err="1"/>
              <a:t>سيا</a:t>
            </a:r>
            <a:r>
              <a:rPr dirty="0"/>
              <a:t>، </a:t>
            </a:r>
            <a:r>
              <a:rPr dirty="0" err="1"/>
              <a:t>رفض</a:t>
            </a:r>
            <a:r>
              <a:rPr lang="ar-JO" dirty="0"/>
              <a:t>َ</a:t>
            </a:r>
            <a:r>
              <a:rPr dirty="0"/>
              <a:t>ت</a:t>
            </a:r>
            <a:r>
              <a:rPr lang="ar-JO" dirty="0"/>
              <a:t>ْ</a:t>
            </a:r>
            <a:r>
              <a:rPr dirty="0"/>
              <a:t> </a:t>
            </a:r>
            <a:r>
              <a:rPr dirty="0" err="1"/>
              <a:t>كنيستي</a:t>
            </a:r>
            <a:r>
              <a:rPr dirty="0"/>
              <a:t> </a:t>
            </a:r>
            <a:r>
              <a:rPr lang="ar-JO" dirty="0"/>
              <a:t>أن ت</a:t>
            </a:r>
            <a:r>
              <a:rPr dirty="0" err="1"/>
              <a:t>دعم</a:t>
            </a:r>
            <a:r>
              <a:rPr lang="ar-JO" dirty="0"/>
              <a:t>ن</a:t>
            </a:r>
            <a:r>
              <a:rPr dirty="0"/>
              <a:t>ي </a:t>
            </a:r>
            <a:r>
              <a:rPr lang="ar-JO" dirty="0"/>
              <a:t>ماليًّا </a:t>
            </a:r>
            <a:r>
              <a:rPr dirty="0" err="1"/>
              <a:t>وطلب</a:t>
            </a:r>
            <a:r>
              <a:rPr lang="ar-JO" dirty="0"/>
              <a:t>َ</a:t>
            </a:r>
            <a:r>
              <a:rPr dirty="0"/>
              <a:t>ت</a:t>
            </a:r>
            <a:r>
              <a:rPr lang="ar-JO" dirty="0"/>
              <a:t>ْ</a:t>
            </a:r>
            <a:r>
              <a:rPr dirty="0"/>
              <a:t> </a:t>
            </a:r>
            <a:r>
              <a:rPr dirty="0" err="1"/>
              <a:t>من</a:t>
            </a:r>
            <a:r>
              <a:rPr dirty="0"/>
              <a:t> </a:t>
            </a:r>
            <a:r>
              <a:rPr dirty="0" err="1"/>
              <a:t>الأعضاء</a:t>
            </a:r>
            <a:r>
              <a:rPr dirty="0"/>
              <a:t> </a:t>
            </a:r>
            <a:r>
              <a:rPr dirty="0" err="1"/>
              <a:t>عدم</a:t>
            </a:r>
            <a:r>
              <a:rPr dirty="0"/>
              <a:t> </a:t>
            </a:r>
            <a:r>
              <a:rPr dirty="0" err="1"/>
              <a:t>القيام</a:t>
            </a:r>
            <a:r>
              <a:rPr dirty="0"/>
              <a:t> </a:t>
            </a:r>
            <a:r>
              <a:rPr dirty="0" err="1"/>
              <a:t>بذلك</a:t>
            </a:r>
            <a:r>
              <a:rPr dirty="0"/>
              <a:t> </a:t>
            </a:r>
            <a:r>
              <a:rPr dirty="0" err="1"/>
              <a:t>أيضًا</a:t>
            </a:r>
            <a:r>
              <a:rPr lang="en-US" dirty="0"/>
              <a:t>.</a:t>
            </a:r>
            <a:r>
              <a:rPr lang="ar-JO" dirty="0"/>
              <a:t> </a:t>
            </a:r>
            <a:r>
              <a:rPr dirty="0" err="1"/>
              <a:t>لم</a:t>
            </a:r>
            <a:r>
              <a:rPr dirty="0"/>
              <a:t> </a:t>
            </a:r>
            <a:r>
              <a:rPr dirty="0" err="1"/>
              <a:t>أشعر</a:t>
            </a:r>
            <a:r>
              <a:rPr dirty="0"/>
              <a:t> </a:t>
            </a:r>
            <a:r>
              <a:rPr dirty="0" err="1"/>
              <a:t>قط</a:t>
            </a:r>
            <a:r>
              <a:rPr dirty="0"/>
              <a:t> </a:t>
            </a:r>
            <a:r>
              <a:rPr dirty="0" err="1"/>
              <a:t>بالوحد</a:t>
            </a:r>
            <a:r>
              <a:rPr lang="ar-JO" dirty="0"/>
              <a:t>ة مثلما شعرْتُ في ذلك الوقت</a:t>
            </a:r>
            <a:r>
              <a:rPr lang="en-US" dirty="0"/>
              <a:t>.</a:t>
            </a:r>
            <a:r>
              <a:rPr lang="ar-JO" dirty="0"/>
              <a:t> </a:t>
            </a:r>
            <a:r>
              <a:rPr dirty="0" err="1"/>
              <a:t>هل</a:t>
            </a:r>
            <a:r>
              <a:rPr dirty="0"/>
              <a:t> </a:t>
            </a:r>
            <a:r>
              <a:rPr dirty="0" err="1"/>
              <a:t>هذا</a:t>
            </a:r>
            <a:r>
              <a:rPr dirty="0"/>
              <a:t> </a:t>
            </a:r>
            <a:r>
              <a:rPr dirty="0" err="1"/>
              <a:t>ما</a:t>
            </a:r>
            <a:r>
              <a:rPr dirty="0"/>
              <a:t> </a:t>
            </a:r>
            <a:r>
              <a:rPr dirty="0" err="1"/>
              <a:t>يعنيه</a:t>
            </a:r>
            <a:r>
              <a:rPr dirty="0"/>
              <a:t> </a:t>
            </a:r>
            <a:r>
              <a:rPr lang="ar-JO" dirty="0"/>
              <a:t>حقّاً </a:t>
            </a:r>
            <a:r>
              <a:rPr dirty="0" err="1"/>
              <a:t>أن</a:t>
            </a:r>
            <a:r>
              <a:rPr dirty="0"/>
              <a:t> </a:t>
            </a:r>
            <a:r>
              <a:rPr dirty="0" err="1"/>
              <a:t>تكون</a:t>
            </a:r>
            <a:r>
              <a:rPr dirty="0"/>
              <a:t> </a:t>
            </a:r>
            <a:r>
              <a:rPr dirty="0" err="1"/>
              <a:t>تلميذا</a:t>
            </a:r>
            <a:r>
              <a:rPr lang="en-US" dirty="0" err="1"/>
              <a:t>ً</a:t>
            </a:r>
            <a:r>
              <a:rPr lang="ar-JO" dirty="0"/>
              <a:t>- شخصًا </a:t>
            </a:r>
            <a:r>
              <a:rPr dirty="0" err="1"/>
              <a:t>من</a:t>
            </a:r>
            <a:r>
              <a:rPr dirty="0"/>
              <a:t> </a:t>
            </a:r>
            <a:r>
              <a:rPr dirty="0" err="1"/>
              <a:t>أتباع</a:t>
            </a:r>
            <a:r>
              <a:rPr dirty="0"/>
              <a:t> </a:t>
            </a:r>
            <a:r>
              <a:rPr dirty="0" err="1"/>
              <a:t>يسوع</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أظهرَتْ معجزاتُ المسيح أنَّه هو المسيَّا رغم المعارضة التي واجهها من قادة اليهود (مرقس 4: 35- 5: 43).</a:t>
            </a:r>
          </a:p>
          <a:p>
            <a:endParaRPr lang="en-US" dirty="0"/>
          </a:p>
        </p:txBody>
      </p:sp>
    </p:spTree>
    <p:extLst>
      <p:ext uri="{BB962C8B-B14F-4D97-AF65-F5344CB8AC3E}">
        <p14:creationId xmlns:p14="http://schemas.microsoft.com/office/powerpoint/2010/main" val="1364724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rPr>
              <a:t>Mark 6:14</a:t>
            </a:r>
            <a:r>
              <a:rPr lang="en-US" dirty="0">
                <a:effectLst/>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rPr>
              <a:t>15</a:t>
            </a:r>
            <a:r>
              <a:rPr lang="en-US" dirty="0">
                <a:effectLst/>
              </a:rPr>
              <a:t> Others said, “He’s the prophet Elijah.” Still others said, “He’s a prophet like the other great prophets of the past.”</a:t>
            </a:r>
          </a:p>
          <a:p>
            <a:r>
              <a:rPr lang="en-US" dirty="0">
                <a:solidFill>
                  <a:srgbClr val="006699"/>
                </a:solidFill>
                <a:effectLst/>
              </a:rPr>
              <a:t>Mark 6:16</a:t>
            </a:r>
            <a:r>
              <a:rPr lang="en-US" dirty="0">
                <a:effectLst/>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0671D5D7-22FA-DB49-A832-8B67EDBC9BC2}" type="slidenum">
              <a:rPr kumimoji="0" lang="en-US" sz="2400" b="1" i="0" u="none" strike="noStrike" kern="0" cap="none" spc="0" normalizeH="0" baseline="0" noProof="0" smtClean="0">
                <a:ln>
                  <a:noFill/>
                </a:ln>
                <a:solidFill>
                  <a:srgbClr val="8383AD"/>
                </a:solidFill>
                <a:effectLst/>
                <a:uLnTx/>
                <a:uFillTx/>
                <a:latin typeface="Arial" panose="020B0604020202020204" pitchFamily="34" charset="0"/>
                <a:cs typeface="Arial" panose="020B0604020202020204" pitchFamily="34" charset="0"/>
                <a:sym typeface="Arial"/>
              </a:rPr>
              <a:pPr marL="0" marR="0" lvl="0" indent="0" algn="l" defTabSz="914400" rtl="0" eaLnBrk="1" fontAlgn="auto" latinLnBrk="0" hangingPunct="0">
                <a:lnSpc>
                  <a:spcPct val="100000"/>
                </a:lnSpc>
                <a:spcBef>
                  <a:spcPts val="0"/>
                </a:spcBef>
                <a:spcAft>
                  <a:spcPts val="0"/>
                </a:spcAft>
                <a:buClrTx/>
                <a:buSzTx/>
                <a:buFontTx/>
                <a:buNone/>
                <a:tabLst/>
                <a:defRPr/>
              </a:pPr>
              <a:t>50</a:t>
            </a:fld>
            <a:endParaRPr kumimoji="0" lang="en-US" sz="2400" b="1" i="0"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19033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t>أعتقد أنَّ كونك تلميذاً ليس بالأمر السهل لك أنت أيضاً. </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t>تسبح سمكة السلمون إلى أعلى النهر على عكس اتِّجاه جريان التيَّار، وأتباع يسوع يسيرون عكس التيَّار أيضاً.</a:t>
            </a:r>
          </a:p>
          <a:p>
            <a:pPr algn="r" rtl="1">
              <a:spcBef>
                <a:spcPts val="400"/>
              </a:spcBef>
              <a:spcAft>
                <a:spcPts val="0"/>
              </a:spcAft>
            </a:pPr>
            <a:r>
              <a:rPr lang="ar-JO" sz="1800" u="none" strike="noStrike" dirty="0">
                <a:solidFill>
                  <a:srgbClr val="000000"/>
                </a:solidFill>
                <a:effectLst/>
              </a:rPr>
              <a:t>هذا هو السبب في أنَّ وكالة اعتماد الكلِّيَّات الكنديَّة لن تعتمد كلِّيَّة الحقوق بجامعة ترينيتي ويسترن (</a:t>
            </a:r>
            <a:r>
              <a:rPr kumimoji="1" lang="en-US" sz="1800" kern="1200" dirty="0">
                <a:solidFill>
                  <a:schemeClr val="tx1"/>
                </a:solidFill>
                <a:effectLst/>
                <a:ea typeface="ＭＳ Ｐゴシック" pitchFamily="-110" charset="-128"/>
                <a:cs typeface="ＭＳ Ｐゴシック" pitchFamily="-110" charset="-128"/>
              </a:rPr>
              <a:t>Trinity Western University </a:t>
            </a:r>
            <a:r>
              <a:rPr lang="ar-JO" sz="1800" u="none" strike="noStrike" dirty="0">
                <a:solidFill>
                  <a:srgbClr val="000000"/>
                </a:solidFill>
                <a:effectLst/>
              </a:rPr>
              <a:t>) ما لم يوافقوا على المِثْليَّة الجنسيَّة- وهكذا، لا يوجد مزيدٌ من المحامين المحافظين ممَّن يحصلون على التدريب في القانون في كندا!</a:t>
            </a:r>
            <a:endParaRPr lang="ar-JO" dirty="0">
              <a:effectLst/>
            </a:endParaRPr>
          </a:p>
          <a:p>
            <a:pPr algn="r" rtl="1">
              <a:spcBef>
                <a:spcPts val="400"/>
              </a:spcBef>
              <a:spcAft>
                <a:spcPts val="0"/>
              </a:spcAft>
            </a:pPr>
            <a:r>
              <a:rPr lang="ar-JO" sz="1800" u="none" strike="noStrike" dirty="0">
                <a:solidFill>
                  <a:srgbClr val="000000"/>
                </a:solidFill>
                <a:effectLst/>
              </a:rPr>
              <a:t>كما قدَّم مجلس فيرجينيا العقاريُّ في الآونة الأخيرة شكوى ضدَّ امرأةٍ مسيحيَّةٍ تعمل في مهنة "سمسارة عقارات" كانت تضع آياتٍ من الكتاب المقدَّس على موقعها الإلكترونيِّ على الإنترنت.</a:t>
            </a:r>
            <a:endParaRPr lang="ar-JO" dirty="0">
              <a:effectLst/>
            </a:endParaRPr>
          </a:p>
          <a:p>
            <a:pPr algn="r" rtl="1">
              <a:spcBef>
                <a:spcPts val="400"/>
              </a:spcBef>
              <a:spcAft>
                <a:spcPts val="0"/>
              </a:spcAft>
            </a:pPr>
            <a:r>
              <a:rPr lang="ar-JO" sz="1800" u="none" strike="noStrike" dirty="0">
                <a:solidFill>
                  <a:srgbClr val="000000"/>
                </a:solidFill>
                <a:effectLst/>
              </a:rPr>
              <a:t>كيف ستبقى أمينًا لتكون تلميذاً (تابعاً) للمسيح؟ كيف ستواصل النمو؟</a:t>
            </a:r>
            <a:endParaRPr lang="ar-JO" dirty="0">
              <a:effectLst/>
            </a:endParaRPr>
          </a:p>
          <a:p>
            <a:br>
              <a:rPr lang="ar-JO" dirty="0"/>
            </a:br>
            <a:endParaRPr lang="en-US" dirty="0"/>
          </a:p>
        </p:txBody>
      </p:sp>
    </p:spTree>
    <p:extLst>
      <p:ext uri="{BB962C8B-B14F-4D97-AF65-F5344CB8AC3E}">
        <p14:creationId xmlns:p14="http://schemas.microsoft.com/office/powerpoint/2010/main" val="76078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pPr rtl="1"/>
            <a:endParaRPr lang="en-US" dirty="0"/>
          </a:p>
        </p:txBody>
      </p:sp>
    </p:spTree>
    <p:extLst>
      <p:ext uri="{BB962C8B-B14F-4D97-AF65-F5344CB8AC3E}">
        <p14:creationId xmlns:p14="http://schemas.microsoft.com/office/powerpoint/2010/main" val="3973992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000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5EC5C-E7B1-3249-B14C-ADA7F7F43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JO" dirty="0"/>
              <a:t>كان مرقس الشخص المناسب للكتابة عن التلمذة بسبب الفشل المتكرر في جوانب عدَّة من حياته، وهي جوانب احتاج أن يتعامل معها ويتغلَّب عليها.</a:t>
            </a:r>
            <a:endParaRPr lang="en-US" dirty="0"/>
          </a:p>
        </p:txBody>
      </p:sp>
    </p:spTree>
    <p:extLst>
      <p:ext uri="{BB962C8B-B14F-4D97-AF65-F5344CB8AC3E}">
        <p14:creationId xmlns:p14="http://schemas.microsoft.com/office/powerpoint/2010/main" val="146443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p:txBody>
      </p:sp>
    </p:spTree>
    <p:extLst>
      <p:ext uri="{BB962C8B-B14F-4D97-AF65-F5344CB8AC3E}">
        <p14:creationId xmlns:p14="http://schemas.microsoft.com/office/powerpoint/2010/main" val="3946794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6.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7.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00.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03462511"/>
      </p:ext>
    </p:extLst>
  </p:cSld>
  <p:clrMapOvr>
    <a:masterClrMapping/>
  </p:clrMapOvr>
  <p:transition spd="med"/>
</p:sldLayout>
</file>

<file path=ppt/slideLayouts/slideLayout1001.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89629678"/>
      </p:ext>
    </p:extLst>
  </p:cSld>
  <p:clrMapOvr>
    <a:masterClrMapping/>
  </p:clrMapOvr>
  <p:transition spd="med"/>
</p:sldLayout>
</file>

<file path=ppt/slideLayouts/slideLayout1002.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50442131"/>
      </p:ext>
    </p:extLst>
  </p:cSld>
  <p:clrMapOvr>
    <a:masterClrMapping/>
  </p:clrMapOvr>
  <p:transition spd="med"/>
</p:sldLayout>
</file>

<file path=ppt/slideLayouts/slideLayout1003.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78090921"/>
      </p:ext>
    </p:extLst>
  </p:cSld>
  <p:clrMapOvr>
    <a:masterClrMapping/>
  </p:clrMapOvr>
  <p:transition spd="med"/>
</p:sldLayout>
</file>

<file path=ppt/slideLayouts/slideLayout1004.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3663853"/>
      </p:ext>
    </p:extLst>
  </p:cSld>
  <p:clrMapOvr>
    <a:masterClrMapping/>
  </p:clrMapOvr>
  <p:transition spd="med"/>
</p:sldLayout>
</file>

<file path=ppt/slideLayouts/slideLayout1005.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89589542"/>
      </p:ext>
    </p:extLst>
  </p:cSld>
  <p:clrMapOvr>
    <a:masterClrMapping/>
  </p:clrMapOvr>
  <p:transition spd="med"/>
</p:sldLayout>
</file>

<file path=ppt/slideLayouts/slideLayout1006.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60761320"/>
      </p:ext>
    </p:extLst>
  </p:cSld>
  <p:clrMapOvr>
    <a:masterClrMapping/>
  </p:clrMapOvr>
  <p:transition spd="med"/>
</p:sldLayout>
</file>

<file path=ppt/slideLayouts/slideLayout1007.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3065591"/>
      </p:ext>
    </p:extLst>
  </p:cSld>
  <p:clrMapOvr>
    <a:masterClrMapping/>
  </p:clrMapOvr>
  <p:transition spd="med"/>
</p:sldLayout>
</file>

<file path=ppt/slideLayouts/slideLayout1008.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04149345"/>
      </p:ext>
    </p:extLst>
  </p:cSld>
  <p:clrMapOvr>
    <a:masterClrMapping/>
  </p:clrMapOvr>
  <p:transition spd="med"/>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720573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10.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92898518"/>
      </p:ext>
    </p:extLst>
  </p:cSld>
  <p:clrMapOvr>
    <a:masterClrMapping/>
  </p:clrMapOvr>
  <p:transition spd="med"/>
</p:sldLayout>
</file>

<file path=ppt/slideLayouts/slideLayout1011.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1663780"/>
      </p:ext>
    </p:extLst>
  </p:cSld>
  <p:clrMapOvr>
    <a:masterClrMapping/>
  </p:clrMapOvr>
  <p:transition spd="med"/>
</p:sldLayout>
</file>

<file path=ppt/slideLayouts/slideLayout1012.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92692239"/>
      </p:ext>
    </p:extLst>
  </p:cSld>
  <p:clrMapOvr>
    <a:masterClrMapping/>
  </p:clrMapOvr>
  <p:transition spd="med"/>
</p:sldLayout>
</file>

<file path=ppt/slideLayouts/slideLayout1013.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8713054"/>
      </p:ext>
    </p:extLst>
  </p:cSld>
  <p:clrMapOvr>
    <a:masterClrMapping/>
  </p:clrMapOvr>
  <p:transition spd="med"/>
</p:sldLayout>
</file>

<file path=ppt/slideLayouts/slideLayout1014.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4006755"/>
      </p:ext>
    </p:extLst>
  </p:cSld>
  <p:clrMapOvr>
    <a:masterClrMapping/>
  </p:clrMapOvr>
  <p:transition spd="med"/>
</p:sldLayout>
</file>

<file path=ppt/slideLayouts/slideLayout1015.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2754133"/>
      </p:ext>
    </p:extLst>
  </p:cSld>
  <p:clrMapOvr>
    <a:masterClrMapping/>
  </p:clrMapOvr>
  <p:transition spd="med"/>
</p:sldLayout>
</file>

<file path=ppt/slideLayouts/slideLayout1016.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68297938"/>
      </p:ext>
    </p:extLst>
  </p:cSld>
  <p:clrMapOvr>
    <a:masterClrMapping/>
  </p:clrMapOvr>
  <p:transition spd="med"/>
</p:sldLayout>
</file>

<file path=ppt/slideLayouts/slideLayout1017.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8959275"/>
      </p:ext>
    </p:extLst>
  </p:cSld>
  <p:clrMapOvr>
    <a:masterClrMapping/>
  </p:clrMapOvr>
  <p:transition spd="med"/>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83912681"/>
      </p:ext>
    </p:extLst>
  </p:cSld>
  <p:clrMapOvr>
    <a:masterClrMapping/>
  </p:clrMapOvr>
  <p:transition spd="med"/>
</p:sldLayout>
</file>

<file path=ppt/slideLayouts/slideLayout1019.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465216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16622555"/>
      </p:ext>
    </p:extLst>
  </p:cSld>
  <p:clrMapOvr>
    <a:masterClrMapping/>
  </p:clrMapOvr>
  <p:transition spd="med"/>
</p:sldLayout>
</file>

<file path=ppt/slideLayouts/slideLayout1021.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8816005"/>
      </p:ext>
    </p:extLst>
  </p:cSld>
  <p:clrMapOvr>
    <a:masterClrMapping/>
  </p:clrMapOvr>
  <p:transition spd="med"/>
</p:sldLayout>
</file>

<file path=ppt/slideLayouts/slideLayout102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95489278"/>
      </p:ext>
    </p:extLst>
  </p:cSld>
  <p:clrMapOvr>
    <a:masterClrMapping/>
  </p:clrMapOvr>
  <p:transition spd="med"/>
</p:sldLayout>
</file>

<file path=ppt/slideLayouts/slideLayout1023.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42007235"/>
      </p:ext>
    </p:extLst>
  </p:cSld>
  <p:clrMapOvr>
    <a:masterClrMapping/>
  </p:clrMapOvr>
  <p:transition spd="med"/>
</p:sldLayout>
</file>

<file path=ppt/slideLayouts/slideLayout1024.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29685530"/>
      </p:ext>
    </p:extLst>
  </p:cSld>
  <p:clrMapOvr>
    <a:masterClrMapping/>
  </p:clrMapOvr>
  <p:transition spd="med"/>
</p:sldLayout>
</file>

<file path=ppt/slideLayouts/slideLayout102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56136768"/>
      </p:ext>
    </p:extLst>
  </p:cSld>
  <p:clrMapOvr>
    <a:masterClrMapping/>
  </p:clrMapOvr>
  <p:transition spd="med"/>
</p:sldLayout>
</file>

<file path=ppt/slideLayouts/slideLayout102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9632868"/>
      </p:ext>
    </p:extLst>
  </p:cSld>
  <p:clrMapOvr>
    <a:masterClrMapping/>
  </p:clrMapOvr>
  <p:transition spd="med"/>
</p:sldLayout>
</file>

<file path=ppt/slideLayouts/slideLayout1027.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1376330"/>
      </p:ext>
    </p:extLst>
  </p:cSld>
  <p:clrMapOvr>
    <a:masterClrMapping/>
  </p:clrMapOvr>
  <p:transition spd="med"/>
</p:sldLayout>
</file>

<file path=ppt/slideLayouts/slideLayout1028.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590457"/>
      </p:ext>
    </p:extLst>
  </p:cSld>
  <p:clrMapOvr>
    <a:masterClrMapping/>
  </p:clrMapOvr>
  <p:transition spd="med"/>
</p:sldLayout>
</file>

<file path=ppt/slideLayouts/slideLayout1029.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316425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3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7438680"/>
      </p:ext>
    </p:extLst>
  </p:cSld>
  <p:clrMapOvr>
    <a:masterClrMapping/>
  </p:clrMapOvr>
  <p:transition spd="med"/>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6542901"/>
      </p:ext>
    </p:extLst>
  </p:cSld>
  <p:clrMapOvr>
    <a:masterClrMapping/>
  </p:clrMapOvr>
  <p:transition spd="med"/>
</p:sldLayout>
</file>

<file path=ppt/slideLayouts/slideLayout103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28473167"/>
      </p:ext>
    </p:extLst>
  </p:cSld>
  <p:clrMapOvr>
    <a:masterClrMapping/>
  </p:clrMapOvr>
  <p:transition spd="med"/>
</p:sldLayout>
</file>

<file path=ppt/slideLayouts/slideLayout103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81310281"/>
      </p:ext>
    </p:extLst>
  </p:cSld>
  <p:clrMapOvr>
    <a:masterClrMapping/>
  </p:clrMapOvr>
  <p:transition spd="med"/>
</p:sldLayout>
</file>

<file path=ppt/slideLayouts/slideLayout1034.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77704533"/>
      </p:ext>
    </p:extLst>
  </p:cSld>
  <p:clrMapOvr>
    <a:masterClrMapping/>
  </p:clrMapOvr>
  <p:transition spd="med"/>
</p:sldLayout>
</file>

<file path=ppt/slideLayouts/slideLayout1035.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61221368"/>
      </p:ext>
    </p:extLst>
  </p:cSld>
  <p:clrMapOvr>
    <a:masterClrMapping/>
  </p:clrMapOvr>
  <p:transition spd="med"/>
</p:sldLayout>
</file>

<file path=ppt/slideLayouts/slideLayout1036.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2341817"/>
      </p:ext>
    </p:extLst>
  </p:cSld>
  <p:clrMapOvr>
    <a:masterClrMapping/>
  </p:clrMapOvr>
  <p:transition spd="med"/>
</p:sldLayout>
</file>

<file path=ppt/slideLayouts/slideLayout1037.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3716696"/>
      </p:ext>
    </p:extLst>
  </p:cSld>
  <p:clrMapOvr>
    <a:masterClrMapping/>
  </p:clrMapOvr>
  <p:transition spd="med"/>
</p:sldLayout>
</file>

<file path=ppt/slideLayouts/slideLayout1038.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0064479"/>
      </p:ext>
    </p:extLst>
  </p:cSld>
  <p:clrMapOvr>
    <a:masterClrMapping/>
  </p:clrMapOvr>
  <p:transition spd="med"/>
</p:sldLayout>
</file>

<file path=ppt/slideLayouts/slideLayout1039.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45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90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36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81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241639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40.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2060"/>
      </p:ext>
    </p:extLst>
  </p:cSld>
  <p:clrMapOvr>
    <a:masterClrMapping/>
  </p:clrMapOvr>
  <p:transition spd="med"/>
</p:sldLayout>
</file>

<file path=ppt/slideLayouts/slideLayout1041.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9354436"/>
      </p:ext>
    </p:extLst>
  </p:cSld>
  <p:clrMapOvr>
    <a:masterClrMapping/>
  </p:clrMapOvr>
  <p:transition spd="med"/>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6717623"/>
      </p:ext>
    </p:extLst>
  </p:cSld>
  <p:clrMapOvr>
    <a:masterClrMapping/>
  </p:clrMapOvr>
  <p:transition spd="med"/>
</p:sldLayout>
</file>

<file path=ppt/slideLayouts/slideLayout1043.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dirty="0"/>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214781"/>
      </p:ext>
    </p:extLst>
  </p:cSld>
  <p:clrMapOvr>
    <a:masterClrMapping/>
  </p:clrMapOvr>
  <p:transition spd="med"/>
</p:sldLayout>
</file>

<file path=ppt/slideLayouts/slideLayout104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73031254"/>
      </p:ext>
    </p:extLst>
  </p:cSld>
  <p:clrMapOvr>
    <a:masterClrMapping/>
  </p:clrMapOvr>
  <p:transition spd="med"/>
</p:sldLayout>
</file>

<file path=ppt/slideLayouts/slideLayout1045.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91435721"/>
      </p:ext>
    </p:extLst>
  </p:cSld>
  <p:clrMapOvr>
    <a:masterClrMapping/>
  </p:clrMapOvr>
  <p:transition spd="med"/>
</p:sldLayout>
</file>

<file path=ppt/slideLayouts/slideLayout1046.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dirty="0"/>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9189083"/>
      </p:ext>
    </p:extLst>
  </p:cSld>
  <p:clrMapOvr>
    <a:masterClrMapping/>
  </p:clrMapOvr>
  <p:transition spd="med"/>
</p:sldLayout>
</file>

<file path=ppt/slideLayouts/slideLayout1047.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05432273"/>
      </p:ext>
    </p:extLst>
  </p:cSld>
  <p:clrMapOvr>
    <a:masterClrMapping/>
  </p:clrMapOvr>
  <p:transition spd="med"/>
</p:sldLayout>
</file>

<file path=ppt/slideLayouts/slideLayout1048.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85717601"/>
      </p:ext>
    </p:extLst>
  </p:cSld>
  <p:clrMapOvr>
    <a:masterClrMapping/>
  </p:clrMapOvr>
  <p:transition spd="med"/>
</p:sldLayout>
</file>

<file path=ppt/slideLayouts/slideLayout1049.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0680097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50.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91722210"/>
      </p:ext>
    </p:extLst>
  </p:cSld>
  <p:clrMapOvr>
    <a:masterClrMapping/>
  </p:clrMapOvr>
  <p:transition spd="med"/>
</p:sldLayout>
</file>

<file path=ppt/slideLayouts/slideLayout1051.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549753"/>
      </p:ext>
    </p:extLst>
  </p:cSld>
  <p:clrMapOvr>
    <a:masterClrMapping/>
  </p:clrMapOvr>
  <p:transition spd="med"/>
</p:sldLayout>
</file>

<file path=ppt/slideLayouts/slideLayout1052.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9833468"/>
      </p:ext>
    </p:extLst>
  </p:cSld>
  <p:clrMapOvr>
    <a:masterClrMapping/>
  </p:clrMapOvr>
  <p:transition spd="med"/>
</p:sldLayout>
</file>

<file path=ppt/slideLayouts/slideLayout1053.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29275122"/>
      </p:ext>
    </p:extLst>
  </p:cSld>
  <p:clrMapOvr>
    <a:masterClrMapping/>
  </p:clrMapOvr>
  <p:transition spd="med"/>
</p:sldLayout>
</file>

<file path=ppt/slideLayouts/slideLayout1054.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95464736"/>
      </p:ext>
    </p:extLst>
  </p:cSld>
  <p:clrMapOvr>
    <a:masterClrMapping/>
  </p:clrMapOvr>
  <p:transition spd="med"/>
</p:sldLayout>
</file>

<file path=ppt/slideLayouts/slideLayout1055.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4273797"/>
      </p:ext>
    </p:extLst>
  </p:cSld>
  <p:clrMapOvr>
    <a:masterClrMapping/>
  </p:clrMapOvr>
  <p:transition spd="med"/>
</p:sldLayout>
</file>

<file path=ppt/slideLayouts/slideLayout1056.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34620732"/>
      </p:ext>
    </p:extLst>
  </p:cSld>
  <p:clrMapOvr>
    <a:masterClrMapping/>
  </p:clrMapOvr>
  <p:transition spd="med"/>
</p:sldLayout>
</file>

<file path=ppt/slideLayouts/slideLayout1057.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7074010"/>
      </p:ext>
    </p:extLst>
  </p:cSld>
  <p:clrMapOvr>
    <a:masterClrMapping/>
  </p:clrMapOvr>
  <p:transition spd="med"/>
</p:sldLayout>
</file>

<file path=ppt/slideLayouts/slideLayout1058.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6712802"/>
      </p:ext>
    </p:extLst>
  </p:cSld>
  <p:clrMapOvr>
    <a:masterClrMapping/>
  </p:clrMapOvr>
  <p:transition spd="med"/>
</p:sldLayout>
</file>

<file path=ppt/slideLayouts/slideLayout1059.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658175"/>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60.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57693052"/>
      </p:ext>
    </p:extLst>
  </p:cSld>
  <p:clrMapOvr>
    <a:masterClrMapping/>
  </p:clrMapOvr>
  <p:transition spd="med"/>
</p:sldLayout>
</file>

<file path=ppt/slideLayouts/slideLayout106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0898417"/>
      </p:ext>
    </p:extLst>
  </p:cSld>
  <p:clrMapOvr>
    <a:masterClrMapping/>
  </p:clrMapOvr>
  <p:transition spd="med"/>
</p:sldLayout>
</file>

<file path=ppt/slideLayouts/slideLayout1062.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5272113"/>
      </p:ext>
    </p:extLst>
  </p:cSld>
  <p:clrMapOvr>
    <a:masterClrMapping/>
  </p:clrMapOvr>
  <p:transition spd="med"/>
</p:sldLayout>
</file>

<file path=ppt/slideLayouts/slideLayout1063.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763639"/>
      </p:ext>
    </p:extLst>
  </p:cSld>
  <p:clrMapOvr>
    <a:masterClrMapping/>
  </p:clrMapOvr>
  <p:transition spd="med"/>
</p:sldLayout>
</file>

<file path=ppt/slideLayouts/slideLayout1064.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859893"/>
      </p:ext>
    </p:extLst>
  </p:cSld>
  <p:clrMapOvr>
    <a:masterClrMapping/>
  </p:clrMapOvr>
  <p:transition spd="med"/>
</p:sldLayout>
</file>

<file path=ppt/slideLayouts/slideLayout1065.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66476035"/>
      </p:ext>
    </p:extLst>
  </p:cSld>
  <p:clrMapOvr>
    <a:masterClrMapping/>
  </p:clrMapOvr>
  <p:transition spd="med"/>
</p:sldLayout>
</file>

<file path=ppt/slideLayouts/slideLayout106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0638249"/>
      </p:ext>
    </p:extLst>
  </p:cSld>
  <p:clrMapOvr>
    <a:masterClrMapping/>
  </p:clrMapOvr>
  <p:transition spd="med"/>
</p:sldLayout>
</file>

<file path=ppt/slideLayouts/slideLayout1067.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7431617"/>
      </p:ext>
    </p:extLst>
  </p:cSld>
  <p:clrMapOvr>
    <a:masterClrMapping/>
  </p:clrMapOvr>
  <p:transition spd="med"/>
</p:sldLayout>
</file>

<file path=ppt/slideLayouts/slideLayout1068.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06410903"/>
      </p:ext>
    </p:extLst>
  </p:cSld>
  <p:clrMapOvr>
    <a:masterClrMapping/>
  </p:clrMapOvr>
  <p:transition spd="med"/>
</p:sldLayout>
</file>

<file path=ppt/slideLayouts/slideLayout1069.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943699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70.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212211"/>
      </p:ext>
    </p:extLst>
  </p:cSld>
  <p:clrMapOvr>
    <a:masterClrMapping/>
  </p:clrMapOvr>
  <p:transition spd="med"/>
</p:sldLayout>
</file>

<file path=ppt/slideLayouts/slideLayout1071.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0816760"/>
      </p:ext>
    </p:extLst>
  </p:cSld>
  <p:clrMapOvr>
    <a:masterClrMapping/>
  </p:clrMapOvr>
  <p:transition spd="med"/>
</p:sldLayout>
</file>

<file path=ppt/slideLayouts/slideLayout1072.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712067"/>
      </p:ext>
    </p:extLst>
  </p:cSld>
  <p:clrMapOvr>
    <a:masterClrMapping/>
  </p:clrMapOvr>
  <p:transition spd="med"/>
</p:sldLayout>
</file>

<file path=ppt/slideLayouts/slideLayout1073.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1623585"/>
      </p:ext>
    </p:extLst>
  </p:cSld>
  <p:clrMapOvr>
    <a:masterClrMapping/>
  </p:clrMapOvr>
  <p:transition spd="med"/>
</p:sldLayout>
</file>

<file path=ppt/slideLayouts/slideLayout1074.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75895721"/>
      </p:ext>
    </p:extLst>
  </p:cSld>
  <p:clrMapOvr>
    <a:masterClrMapping/>
  </p:clrMapOvr>
  <p:transition spd="med"/>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5244838"/>
      </p:ext>
    </p:extLst>
  </p:cSld>
  <p:clrMapOvr>
    <a:masterClrMapping/>
  </p:clrMapOvr>
  <p:transition spd="med"/>
</p:sldLayout>
</file>

<file path=ppt/slideLayouts/slideLayout1076.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1737111"/>
      </p:ext>
    </p:extLst>
  </p:cSld>
  <p:clrMapOvr>
    <a:masterClrMapping/>
  </p:clrMapOvr>
  <p:transition spd="med"/>
</p:sldLayout>
</file>

<file path=ppt/slideLayouts/slideLayout1077.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9213226"/>
      </p:ext>
    </p:extLst>
  </p:cSld>
  <p:clrMapOvr>
    <a:masterClrMapping/>
  </p:clrMapOvr>
  <p:transition spd="med"/>
</p:sldLayout>
</file>

<file path=ppt/slideLayouts/slideLayout1078.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72644867"/>
      </p:ext>
    </p:extLst>
  </p:cSld>
  <p:clrMapOvr>
    <a:masterClrMapping/>
  </p:clrMapOvr>
  <p:transition spd="med"/>
</p:sldLayout>
</file>

<file path=ppt/slideLayouts/slideLayout1079.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922233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80.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2420074"/>
      </p:ext>
    </p:extLst>
  </p:cSld>
  <p:clrMapOvr>
    <a:masterClrMapping/>
  </p:clrMapOvr>
  <p:transition spd="med"/>
</p:sldLayout>
</file>

<file path=ppt/slideLayouts/slideLayout1081.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6625594"/>
      </p:ext>
    </p:extLst>
  </p:cSld>
  <p:clrMapOvr>
    <a:masterClrMapping/>
  </p:clrMapOvr>
  <p:transition spd="med"/>
</p:sldLayout>
</file>

<file path=ppt/slideLayouts/slideLayout1082.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5953109"/>
      </p:ext>
    </p:extLst>
  </p:cSld>
  <p:clrMapOvr>
    <a:masterClrMapping/>
  </p:clrMapOvr>
  <p:transition spd="med"/>
</p:sldLayout>
</file>

<file path=ppt/slideLayouts/slideLayout1083.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84319938"/>
      </p:ext>
    </p:extLst>
  </p:cSld>
  <p:clrMapOvr>
    <a:masterClrMapping/>
  </p:clrMapOvr>
  <p:transition spd="med"/>
</p:sldLayout>
</file>

<file path=ppt/slideLayouts/slideLayout1084.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27675"/>
      </p:ext>
    </p:extLst>
  </p:cSld>
  <p:clrMapOvr>
    <a:masterClrMapping/>
  </p:clrMapOvr>
  <p:transition spd="med"/>
</p:sldLayout>
</file>

<file path=ppt/slideLayouts/slideLayout1085.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2734072"/>
      </p:ext>
    </p:extLst>
  </p:cSld>
  <p:clrMapOvr>
    <a:masterClrMapping/>
  </p:clrMapOvr>
  <p:transition spd="med"/>
</p:sldLayout>
</file>

<file path=ppt/slideLayouts/slideLayout1086.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46162613"/>
      </p:ext>
    </p:extLst>
  </p:cSld>
  <p:clrMapOvr>
    <a:masterClrMapping/>
  </p:clrMapOvr>
  <p:transition spd="med"/>
</p:sldLayout>
</file>

<file path=ppt/slideLayouts/slideLayout1087.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58799171"/>
      </p:ext>
    </p:extLst>
  </p:cSld>
  <p:clrMapOvr>
    <a:masterClrMapping/>
  </p:clrMapOvr>
  <p:transition spd="med"/>
</p:sldLayout>
</file>

<file path=ppt/slideLayouts/slideLayout1088.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4716388"/>
      </p:ext>
    </p:extLst>
  </p:cSld>
  <p:clrMapOvr>
    <a:masterClrMapping/>
  </p:clrMapOvr>
  <p:transition spd="med"/>
</p:sldLayout>
</file>

<file path=ppt/slideLayouts/slideLayout1089.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07169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90.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dirty="0"/>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14016433"/>
      </p:ext>
    </p:extLst>
  </p:cSld>
  <p:clrMapOvr>
    <a:masterClrMapping/>
  </p:clrMapOvr>
  <p:transition spd="med"/>
</p:sldLayout>
</file>

<file path=ppt/slideLayouts/slideLayout1091.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9167693"/>
      </p:ext>
    </p:extLst>
  </p:cSld>
  <p:clrMapOvr>
    <a:masterClrMapping/>
  </p:clrMapOvr>
  <p:transition spd="med"/>
</p:sldLayout>
</file>

<file path=ppt/slideLayouts/slideLayout1092.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80847661"/>
      </p:ext>
    </p:extLst>
  </p:cSld>
  <p:clrMapOvr>
    <a:masterClrMapping/>
  </p:clrMapOvr>
  <p:transition spd="med"/>
</p:sldLayout>
</file>

<file path=ppt/slideLayouts/slideLayout1093.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dirty="0"/>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81721092"/>
      </p:ext>
    </p:extLst>
  </p:cSld>
  <p:clrMapOvr>
    <a:masterClrMapping/>
  </p:clrMapOvr>
  <p:transition spd="med"/>
</p:sldLayout>
</file>

<file path=ppt/slideLayouts/slideLayout1094.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75144994"/>
      </p:ext>
    </p:extLst>
  </p:cSld>
  <p:clrMapOvr>
    <a:masterClrMapping/>
  </p:clrMapOvr>
  <p:transition spd="med"/>
</p:sldLayout>
</file>

<file path=ppt/slideLayouts/slideLayout1095.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2081704"/>
      </p:ext>
    </p:extLst>
  </p:cSld>
  <p:clrMapOvr>
    <a:masterClrMapping/>
  </p:clrMapOvr>
  <p:transition spd="med"/>
</p:sldLayout>
</file>

<file path=ppt/slideLayouts/slideLayout1096.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7576547"/>
      </p:ext>
    </p:extLst>
  </p:cSld>
  <p:clrMapOvr>
    <a:masterClrMapping/>
  </p:clrMapOvr>
  <p:transition spd="med"/>
</p:sldLayout>
</file>

<file path=ppt/slideLayouts/slideLayout1097.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4557509"/>
      </p:ext>
    </p:extLst>
  </p:cSld>
  <p:clrMapOvr>
    <a:masterClrMapping/>
  </p:clrMapOvr>
  <p:transition spd="med"/>
</p:sldLayout>
</file>

<file path=ppt/slideLayouts/slideLayout1098.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8186124"/>
      </p:ext>
    </p:extLst>
  </p:cSld>
  <p:clrMapOvr>
    <a:masterClrMapping/>
  </p:clrMapOvr>
  <p:transition spd="med"/>
</p:sldLayout>
</file>

<file path=ppt/slideLayouts/slideLayout1099.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18163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00.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8803036"/>
      </p:ext>
    </p:extLst>
  </p:cSld>
  <p:clrMapOvr>
    <a:masterClrMapping/>
  </p:clrMapOvr>
  <p:transition spd="med"/>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92927996"/>
      </p:ext>
    </p:extLst>
  </p:cSld>
  <p:clrMapOvr>
    <a:masterClrMapping/>
  </p:clrMapOvr>
  <p:transition spd="med"/>
</p:sldLayout>
</file>

<file path=ppt/slideLayouts/slideLayout1102.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4015761"/>
      </p:ext>
    </p:extLst>
  </p:cSld>
  <p:clrMapOvr>
    <a:masterClrMapping/>
  </p:clrMapOvr>
  <p:transition spd="med"/>
</p:sldLayout>
</file>

<file path=ppt/slideLayouts/slideLayout1103.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1101709"/>
      </p:ext>
    </p:extLst>
  </p:cSld>
  <p:clrMapOvr>
    <a:masterClrMapping/>
  </p:clrMapOvr>
  <p:transition spd="med"/>
</p:sldLayout>
</file>

<file path=ppt/slideLayouts/slideLayout1104.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7895919"/>
      </p:ext>
    </p:extLst>
  </p:cSld>
  <p:clrMapOvr>
    <a:masterClrMapping/>
  </p:clrMapOvr>
  <p:transition spd="med"/>
</p:sldLayout>
</file>

<file path=ppt/slideLayouts/slideLayout1105.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7208811"/>
      </p:ext>
    </p:extLst>
  </p:cSld>
  <p:clrMapOvr>
    <a:masterClrMapping/>
  </p:clrMapOvr>
  <p:transition spd="med"/>
</p:sldLayout>
</file>

<file path=ppt/slideLayouts/slideLayout1106.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0558227"/>
      </p:ext>
    </p:extLst>
  </p:cSld>
  <p:clrMapOvr>
    <a:masterClrMapping/>
  </p:clrMapOvr>
  <p:transition spd="med"/>
</p:sldLayout>
</file>

<file path=ppt/slideLayouts/slideLayout1107.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34328428"/>
      </p:ext>
    </p:extLst>
  </p:cSld>
  <p:clrMapOvr>
    <a:masterClrMapping/>
  </p:clrMapOvr>
  <p:transition spd="med"/>
</p:sldLayout>
</file>

<file path=ppt/slideLayouts/slideLayout110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4365863"/>
      </p:ext>
    </p:extLst>
  </p:cSld>
  <p:clrMapOvr>
    <a:masterClrMapping/>
  </p:clrMapOvr>
  <p:transition spd="med"/>
</p:sldLayout>
</file>

<file path=ppt/slideLayouts/slideLayout1109.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418519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5967963"/>
      </p:ext>
    </p:extLst>
  </p:cSld>
  <p:clrMapOvr>
    <a:masterClrMapping/>
  </p:clrMapOvr>
  <p:transition spd="med"/>
</p:sldLayout>
</file>

<file path=ppt/slideLayouts/slideLayout1111.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5060250"/>
      </p:ext>
    </p:extLst>
  </p:cSld>
  <p:clrMapOvr>
    <a:masterClrMapping/>
  </p:clrMapOvr>
  <p:transition spd="med"/>
</p:sldLayout>
</file>

<file path=ppt/slideLayouts/slideLayout1112.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dirty="0"/>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2448211"/>
      </p:ext>
    </p:extLst>
  </p:cSld>
  <p:clrMapOvr>
    <a:masterClrMapping/>
  </p:clrMapOvr>
  <p:transition spd="med"/>
</p:sldLayout>
</file>

<file path=ppt/slideLayouts/slideLayout1113.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99529756"/>
      </p:ext>
    </p:extLst>
  </p:cSld>
  <p:clrMapOvr>
    <a:masterClrMapping/>
  </p:clrMapOvr>
  <p:transition spd="med"/>
</p:sldLayout>
</file>

<file path=ppt/slideLayouts/slideLayout1114.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6081990"/>
      </p:ext>
    </p:extLst>
  </p:cSld>
  <p:clrMapOvr>
    <a:masterClrMapping/>
  </p:clrMapOvr>
  <p:transition spd="med"/>
</p:sldLayout>
</file>

<file path=ppt/slideLayouts/slideLayout1115.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dirty="0"/>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2682287"/>
      </p:ext>
    </p:extLst>
  </p:cSld>
  <p:clrMapOvr>
    <a:masterClrMapping/>
  </p:clrMapOvr>
  <p:transition spd="med"/>
</p:sldLayout>
</file>

<file path=ppt/slideLayouts/slideLayout1116.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2285033"/>
      </p:ext>
    </p:extLst>
  </p:cSld>
  <p:clrMapOvr>
    <a:masterClrMapping/>
  </p:clrMapOvr>
  <p:transition spd="med"/>
</p:sldLayout>
</file>

<file path=ppt/slideLayouts/slideLayout1117.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2043005"/>
      </p:ext>
    </p:extLst>
  </p:cSld>
  <p:clrMapOvr>
    <a:masterClrMapping/>
  </p:clrMapOvr>
  <p:transition spd="med"/>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5424269"/>
      </p:ext>
    </p:extLst>
  </p:cSld>
  <p:clrMapOvr>
    <a:masterClrMapping/>
  </p:clrMapOvr>
  <p:transition spd="med"/>
</p:sldLayout>
</file>

<file path=ppt/slideLayouts/slideLayout1119.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defTabSz="457150">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0473962"/>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20.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06716511"/>
      </p:ext>
    </p:extLst>
  </p:cSld>
  <p:clrMapOvr>
    <a:masterClrMapping/>
  </p:clrMapOvr>
  <p:transition spd="med"/>
</p:sldLayout>
</file>

<file path=ppt/slideLayouts/slideLayout1121.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12824369"/>
      </p:ext>
    </p:extLst>
  </p:cSld>
  <p:clrMapOvr>
    <a:masterClrMapping/>
  </p:clrMapOvr>
  <p:transition spd="med"/>
</p:sldLayout>
</file>

<file path=ppt/slideLayouts/slideLayout112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5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4577132"/>
      </p:ext>
    </p:extLst>
  </p:cSld>
  <p:clrMapOvr>
    <a:masterClrMapping/>
  </p:clrMapOvr>
  <p:transition spd="med"/>
</p:sldLayout>
</file>

<file path=ppt/slideLayouts/slideLayout1123.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7140" y="6562225"/>
            <a:ext cx="798090" cy="22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3688575"/>
      </p:ext>
    </p:extLst>
  </p:cSld>
  <p:clrMapOvr>
    <a:masterClrMapping/>
  </p:clrMapOvr>
  <p:transition spd="med"/>
</p:sldLayout>
</file>

<file path=ppt/slideLayouts/slideLayout1124.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4529827"/>
      </p:ext>
    </p:extLst>
  </p:cSld>
  <p:clrMapOvr>
    <a:masterClrMapping/>
  </p:clrMapOvr>
  <p:transition spd="med"/>
</p:sldLayout>
</file>

<file path=ppt/slideLayouts/slideLayout1125.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2618321"/>
      </p:ext>
    </p:extLst>
  </p:cSld>
  <p:clrMapOvr>
    <a:masterClrMapping/>
  </p:clrMapOvr>
  <p:transition spd="med"/>
</p:sldLayout>
</file>

<file path=ppt/slideLayouts/slideLayout1126.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3871216"/>
      </p:ext>
    </p:extLst>
  </p:cSld>
  <p:clrMapOvr>
    <a:masterClrMapping/>
  </p:clrMapOvr>
  <p:transition spd="med"/>
</p:sldLayout>
</file>

<file path=ppt/slideLayouts/slideLayout1127.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8616731"/>
      </p:ext>
    </p:extLst>
  </p:cSld>
  <p:clrMapOvr>
    <a:masterClrMapping/>
  </p:clrMapOvr>
  <p:transition spd="med"/>
</p:sldLayout>
</file>

<file path=ppt/slideLayouts/slideLayout1128.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i="0">
                <a:solidFill>
                  <a:srgbClr val="FFFFCC"/>
                </a:solidFill>
                <a:latin typeface="Arial" panose="020B0604020202020204" pitchFamily="34" charset="0"/>
                <a:cs typeface="Arial" panose="020B0604020202020204" pitchFamily="34" charset="0"/>
              </a:defRPr>
            </a:lvl1pPr>
            <a:lvl2pPr marL="783220" indent="-326340">
              <a:buClr>
                <a:srgbClr val="FFCC66"/>
              </a:buClr>
              <a:buSzPct val="100000"/>
              <a:buChar char="–"/>
              <a:defRPr b="1" i="0">
                <a:solidFill>
                  <a:srgbClr val="FFFFCC"/>
                </a:solidFill>
                <a:latin typeface="Arial" panose="020B0604020202020204" pitchFamily="34" charset="0"/>
                <a:cs typeface="Arial" panose="020B0604020202020204" pitchFamily="34" charset="0"/>
              </a:defRPr>
            </a:lvl2pPr>
            <a:lvl3pPr marL="1218345" indent="-304585">
              <a:buClr>
                <a:srgbClr val="FFCC66"/>
              </a:buClr>
              <a:buSzPct val="100000"/>
              <a:buChar char="•"/>
              <a:defRPr b="1" i="0">
                <a:solidFill>
                  <a:srgbClr val="FFFFCC"/>
                </a:solidFill>
                <a:latin typeface="Arial" panose="020B0604020202020204" pitchFamily="34" charset="0"/>
                <a:cs typeface="Arial" panose="020B0604020202020204" pitchFamily="34" charset="0"/>
              </a:defRPr>
            </a:lvl3pPr>
            <a:lvl4pPr marL="1736140" indent="-365502">
              <a:buClr>
                <a:srgbClr val="FFCC66"/>
              </a:buClr>
              <a:buSzPct val="100000"/>
              <a:buChar char="–"/>
              <a:defRPr b="1" i="0">
                <a:solidFill>
                  <a:srgbClr val="FFFFCC"/>
                </a:solidFill>
                <a:latin typeface="Arial" panose="020B0604020202020204" pitchFamily="34" charset="0"/>
                <a:cs typeface="Arial" panose="020B0604020202020204" pitchFamily="34" charset="0"/>
              </a:defRPr>
            </a:lvl4pPr>
            <a:lvl5pPr marL="2193020" indent="-365502">
              <a:buClr>
                <a:srgbClr val="FFCC66"/>
              </a:buCl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7" name="Slide Number"/>
          <p:cNvSpPr txBox="1">
            <a:spLocks noGrp="1"/>
          </p:cNvSpPr>
          <p:nvPr>
            <p:ph type="sldNum" sz="quarter" idx="2"/>
          </p:nvPr>
        </p:nvSpPr>
        <p:spPr>
          <a:xfrm>
            <a:off x="8147284" y="6399024"/>
            <a:ext cx="310917" cy="308352"/>
          </a:xfrm>
          <a:prstGeom prst="rect">
            <a:avLst/>
          </a:prstGeom>
        </p:spPr>
        <p:txBody>
          <a:bodyPr lIns="46005" tIns="46005" rIns="46005" bIns="46005" anchor="ctr"/>
          <a:lstStyle>
            <a:lvl1pPr>
              <a:defRPr b="1" i="0">
                <a:solidFill>
                  <a:srgbClr val="FFFFCC"/>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665936"/>
      </p:ext>
    </p:extLst>
  </p:cSld>
  <p:clrMapOvr>
    <a:masterClrMapping/>
  </p:clrMapOvr>
  <p:transition spd="med"/>
</p:sldLayout>
</file>

<file path=ppt/slideLayouts/slideLayout1129.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7140" y="6562225"/>
            <a:ext cx="798090" cy="22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817701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30.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212461"/>
      </p:ext>
    </p:extLst>
  </p:cSld>
  <p:clrMapOvr>
    <a:masterClrMapping/>
  </p:clrMapOvr>
  <p:transition spd="med"/>
</p:sldLayout>
</file>

<file path=ppt/slideLayouts/slideLayout1131.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7263079"/>
      </p:ext>
    </p:extLst>
  </p:cSld>
  <p:clrMapOvr>
    <a:masterClrMapping/>
  </p:clrMapOvr>
  <p:transition spd="med"/>
</p:sldLayout>
</file>

<file path=ppt/slideLayouts/slideLayout1132.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4744415"/>
      </p:ext>
    </p:extLst>
  </p:cSld>
  <p:clrMapOvr>
    <a:masterClrMapping/>
  </p:clrMapOvr>
  <p:transition spd="med"/>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952359"/>
      </p:ext>
    </p:extLst>
  </p:cSld>
  <p:clrMapOvr>
    <a:masterClrMapping/>
  </p:clrMapOvr>
  <p:transition spd="med"/>
</p:sldLayout>
</file>

<file path=ppt/slideLayouts/slideLayout1134.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538250"/>
      </p:ext>
    </p:extLst>
  </p:cSld>
  <p:clrMapOvr>
    <a:masterClrMapping/>
  </p:clrMapOvr>
  <p:transition spd="med"/>
</p:sldLayout>
</file>

<file path=ppt/slideLayouts/slideLayout1135.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1767138"/>
      </p:ext>
    </p:extLst>
  </p:cSld>
  <p:clrMapOvr>
    <a:masterClrMapping/>
  </p:clrMapOvr>
  <p:transition spd="med"/>
</p:sldLayout>
</file>

<file path=ppt/slideLayouts/slideLayout1136.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76745807"/>
      </p:ext>
    </p:extLst>
  </p:cSld>
  <p:clrMapOvr>
    <a:masterClrMapping/>
  </p:clrMapOvr>
  <p:transition spd="med"/>
</p:sldLayout>
</file>

<file path=ppt/slideLayouts/slideLayout1137.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1401264"/>
      </p:ext>
    </p:extLst>
  </p:cSld>
  <p:clrMapOvr>
    <a:masterClrMapping/>
  </p:clrMapOvr>
  <p:transition spd="med"/>
</p:sldLayout>
</file>

<file path=ppt/slideLayouts/slideLayout1138.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1320515"/>
      </p:ext>
    </p:extLst>
  </p:cSld>
  <p:clrMapOvr>
    <a:masterClrMapping/>
  </p:clrMapOvr>
  <p:transition spd="med"/>
</p:sldLayout>
</file>

<file path=ppt/slideLayouts/slideLayout1139.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1551804"/>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40.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170497"/>
      </p:ext>
    </p:extLst>
  </p:cSld>
  <p:clrMapOvr>
    <a:masterClrMapping/>
  </p:clrMapOvr>
  <p:transition spd="med"/>
</p:sldLayout>
</file>

<file path=ppt/slideLayouts/slideLayout1141.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838658"/>
      </p:ext>
    </p:extLst>
  </p:cSld>
  <p:clrMapOvr>
    <a:masterClrMapping/>
  </p:clrMapOvr>
  <p:transition spd="med"/>
</p:sldLayout>
</file>

<file path=ppt/slideLayouts/slideLayout1142.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11"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22"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33"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244"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459670"/>
      </p:ext>
    </p:extLst>
  </p:cSld>
  <p:clrMapOvr>
    <a:masterClrMapping/>
  </p:clrMapOvr>
  <p:transition spd="med"/>
</p:sldLayout>
</file>

<file path=ppt/slideLayouts/slideLayout1143.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62871864"/>
      </p:ext>
    </p:extLst>
  </p:cSld>
  <p:clrMapOvr>
    <a:masterClrMapping/>
  </p:clrMapOvr>
  <p:transition spd="med"/>
</p:sldLayout>
</file>

<file path=ppt/slideLayouts/slideLayout1144.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6732400"/>
      </p:ext>
    </p:extLst>
  </p:cSld>
  <p:clrMapOvr>
    <a:masterClrMapping/>
  </p:clrMapOvr>
  <p:transition spd="med"/>
</p:sldLayout>
</file>

<file path=ppt/slideLayouts/slideLayout1145.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91599240"/>
      </p:ext>
    </p:extLst>
  </p:cSld>
  <p:clrMapOvr>
    <a:masterClrMapping/>
  </p:clrMapOvr>
  <p:transition spd="med"/>
</p:sldLayout>
</file>

<file path=ppt/slideLayouts/slideLayout1146.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dirty="0"/>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3378743"/>
      </p:ext>
    </p:extLst>
  </p:cSld>
  <p:clrMapOvr>
    <a:masterClrMapping/>
  </p:clrMapOvr>
  <p:transition spd="med"/>
</p:sldLayout>
</file>

<file path=ppt/slideLayouts/slideLayout1147.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215501"/>
      </p:ext>
    </p:extLst>
  </p:cSld>
  <p:clrMapOvr>
    <a:masterClrMapping/>
  </p:clrMapOvr>
  <p:transition spd="med"/>
</p:sldLayout>
</file>

<file path=ppt/slideLayouts/slideLayout1148.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5911572"/>
      </p:ext>
    </p:extLst>
  </p:cSld>
  <p:clrMapOvr>
    <a:masterClrMapping/>
  </p:clrMapOvr>
  <p:transition spd="med"/>
</p:sldLayout>
</file>

<file path=ppt/slideLayouts/slideLayout1149.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dirty="0"/>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14967119"/>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50.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8583223"/>
      </p:ext>
    </p:extLst>
  </p:cSld>
  <p:clrMapOvr>
    <a:masterClrMapping/>
  </p:clrMapOvr>
  <p:transition spd="med"/>
</p:sldLayout>
</file>

<file path=ppt/slideLayouts/slideLayout1151.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4212713"/>
      </p:ext>
    </p:extLst>
  </p:cSld>
  <p:clrMapOvr>
    <a:masterClrMapping/>
  </p:clrMapOvr>
  <p:transition spd="med"/>
</p:sldLayout>
</file>

<file path=ppt/slideLayouts/slideLayout1152.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5526556"/>
      </p:ext>
    </p:extLst>
  </p:cSld>
  <p:clrMapOvr>
    <a:masterClrMapping/>
  </p:clrMapOvr>
  <p:transition spd="med"/>
</p:sldLayout>
</file>

<file path=ppt/slideLayouts/slideLayout1153.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7548535"/>
      </p:ext>
    </p:extLst>
  </p:cSld>
  <p:clrMapOvr>
    <a:masterClrMapping/>
  </p:clrMapOvr>
  <p:transition spd="med"/>
</p:sldLayout>
</file>

<file path=ppt/slideLayouts/slideLayout1154.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638622"/>
      </p:ext>
    </p:extLst>
  </p:cSld>
  <p:clrMapOvr>
    <a:masterClrMapping/>
  </p:clrMapOvr>
  <p:transition spd="med"/>
</p:sldLayout>
</file>

<file path=ppt/slideLayouts/slideLayout1155.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323819"/>
      </p:ext>
    </p:extLst>
  </p:cSld>
  <p:clrMapOvr>
    <a:masterClrMapping/>
  </p:clrMapOvr>
  <p:transition spd="med"/>
</p:sldLayout>
</file>

<file path=ppt/slideLayouts/slideLayout1156.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5932162"/>
      </p:ext>
    </p:extLst>
  </p:cSld>
  <p:clrMapOvr>
    <a:masterClrMapping/>
  </p:clrMapOvr>
  <p:transition spd="med"/>
</p:sldLayout>
</file>

<file path=ppt/slideLayouts/slideLayout1157.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8009453"/>
      </p:ext>
    </p:extLst>
  </p:cSld>
  <p:clrMapOvr>
    <a:masterClrMapping/>
  </p:clrMapOvr>
  <p:transition spd="med"/>
</p:sldLayout>
</file>

<file path=ppt/slideLayouts/slideLayout1158.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93608784"/>
      </p:ext>
    </p:extLst>
  </p:cSld>
  <p:clrMapOvr>
    <a:masterClrMapping/>
  </p:clrMapOvr>
  <p:transition spd="med"/>
</p:sldLayout>
</file>

<file path=ppt/slideLayouts/slideLayout1159.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771082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60.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2141665"/>
      </p:ext>
    </p:extLst>
  </p:cSld>
  <p:clrMapOvr>
    <a:masterClrMapping/>
  </p:clrMapOvr>
  <p:transition spd="med"/>
</p:sldLayout>
</file>

<file path=ppt/slideLayouts/slideLayout1161.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1863347"/>
      </p:ext>
    </p:extLst>
  </p:cSld>
  <p:clrMapOvr>
    <a:masterClrMapping/>
  </p:clrMapOvr>
  <p:transition spd="med"/>
</p:sldLayout>
</file>

<file path=ppt/slideLayouts/slideLayout1162.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3161447"/>
      </p:ext>
    </p:extLst>
  </p:cSld>
  <p:clrMapOvr>
    <a:masterClrMapping/>
  </p:clrMapOvr>
  <p:transition spd="med"/>
</p:sldLayout>
</file>

<file path=ppt/slideLayouts/slideLayout1163.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4760557"/>
      </p:ext>
    </p:extLst>
  </p:cSld>
  <p:clrMapOvr>
    <a:masterClrMapping/>
  </p:clrMapOvr>
  <p:transition spd="med"/>
</p:sldLayout>
</file>

<file path=ppt/slideLayouts/slideLayout1164.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8124263"/>
      </p:ext>
    </p:extLst>
  </p:cSld>
  <p:clrMapOvr>
    <a:masterClrMapping/>
  </p:clrMapOvr>
  <p:transition spd="med"/>
</p:sldLayout>
</file>

<file path=ppt/slideLayouts/slideLayout1165.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75137214"/>
      </p:ext>
    </p:extLst>
  </p:cSld>
  <p:clrMapOvr>
    <a:masterClrMapping/>
  </p:clrMapOvr>
  <p:transition spd="med"/>
</p:sldLayout>
</file>

<file path=ppt/slideLayouts/slideLayout1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8283173"/>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2821223"/>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8357094"/>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2285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3841825"/>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7870726"/>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1428702"/>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5285067"/>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7046728"/>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82804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147404"/>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7899601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882671"/>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5514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743745"/>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399156"/>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05325"/>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228491"/>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795999"/>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746682"/>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726672"/>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832875"/>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394514"/>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9009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39520530"/>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05075256"/>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6731130"/>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69686998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4190142146"/>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952714743"/>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27525762"/>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31605239"/>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58879677"/>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48884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9363817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8709828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697386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42016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236854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3544761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086296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745075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060100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99686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497916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510411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139073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244099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732299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312701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80818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1156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034368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39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28524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82564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7352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20901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0234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8374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11350598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1949306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36699709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795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30185032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7895623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16313466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4219557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23319562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8730667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38256719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13247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09324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7798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96014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07081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6152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926952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657100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38258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998263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10505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9447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303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5716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0766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19696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1870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7867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4807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98292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1729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5973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126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77743503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85286294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0239658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9555121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3/6/25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5867123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3/6/25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146951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3/6/25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23723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474921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33655587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514706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7576913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14892012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715362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73116505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1786906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3/6/25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1426278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3/6/25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427510884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3/6/25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50939211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4779240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7377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56358247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0962745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3955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7367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85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19692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8155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5264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119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186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1610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06322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818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306557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5228794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731453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388707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191335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5696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15900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822451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881654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6899258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9926546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228993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726650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B5F06-5346-8D44-998F-457B827A2BE6}" type="slidenum">
              <a:rPr lang="en-US" smtClean="0"/>
              <a:pPr>
                <a:defRPr/>
              </a:pPr>
              <a:t>‹#›</a:t>
            </a:fld>
            <a:endParaRPr lang="en-US" dirty="0"/>
          </a:p>
        </p:txBody>
      </p:sp>
    </p:spTree>
    <p:extLst>
      <p:ext uri="{BB962C8B-B14F-4D97-AF65-F5344CB8AC3E}">
        <p14:creationId xmlns:p14="http://schemas.microsoft.com/office/powerpoint/2010/main" val="85528481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403798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28371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7066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957188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67433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881676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52351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234644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248261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603883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538552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82964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5418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71886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54630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0764890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2649855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491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66756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658857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510357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624215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4EAE1DBF-CC78-C24C-9301-3E85D2E4313B}" type="slidenum">
              <a:rPr lang="en-US" smtClean="0"/>
              <a:pPr/>
              <a:t>‹#›</a:t>
            </a:fld>
            <a:endParaRPr lang="en-US" dirty="0"/>
          </a:p>
        </p:txBody>
      </p:sp>
    </p:spTree>
    <p:extLst>
      <p:ext uri="{BB962C8B-B14F-4D97-AF65-F5344CB8AC3E}">
        <p14:creationId xmlns:p14="http://schemas.microsoft.com/office/powerpoint/2010/main" val="3106493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DD824-D83A-A842-AE94-AC4DA5BF1141}" type="slidenum">
              <a:rPr lang="en-US" smtClean="0"/>
              <a:pPr/>
              <a:t>‹#›</a:t>
            </a:fld>
            <a:endParaRPr lang="en-US" dirty="0"/>
          </a:p>
        </p:txBody>
      </p:sp>
    </p:spTree>
    <p:extLst>
      <p:ext uri="{BB962C8B-B14F-4D97-AF65-F5344CB8AC3E}">
        <p14:creationId xmlns:p14="http://schemas.microsoft.com/office/powerpoint/2010/main" val="63373712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4967C0E3-0563-D145-962B-1E9BDD153E8B}" type="slidenum">
              <a:rPr lang="en-US" smtClean="0"/>
              <a:pPr/>
              <a:t>‹#›</a:t>
            </a:fld>
            <a:endParaRPr lang="en-US" dirty="0"/>
          </a:p>
        </p:txBody>
      </p:sp>
    </p:spTree>
    <p:extLst>
      <p:ext uri="{BB962C8B-B14F-4D97-AF65-F5344CB8AC3E}">
        <p14:creationId xmlns:p14="http://schemas.microsoft.com/office/powerpoint/2010/main" val="86259045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38F8D440-3F87-5F41-B29C-1F60D102C0C6}" type="slidenum">
              <a:rPr lang="en-US" smtClean="0"/>
              <a:pPr/>
              <a:t>‹#›</a:t>
            </a:fld>
            <a:endParaRPr lang="en-US" dirty="0"/>
          </a:p>
        </p:txBody>
      </p:sp>
    </p:spTree>
    <p:extLst>
      <p:ext uri="{BB962C8B-B14F-4D97-AF65-F5344CB8AC3E}">
        <p14:creationId xmlns:p14="http://schemas.microsoft.com/office/powerpoint/2010/main" val="130713008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F46832A7-7C68-544C-8781-26F6F2B83505}" type="slidenum">
              <a:rPr lang="en-US" smtClean="0"/>
              <a:pPr/>
              <a:t>‹#›</a:t>
            </a:fld>
            <a:endParaRPr lang="en-US" dirty="0"/>
          </a:p>
        </p:txBody>
      </p:sp>
    </p:spTree>
    <p:extLst>
      <p:ext uri="{BB962C8B-B14F-4D97-AF65-F5344CB8AC3E}">
        <p14:creationId xmlns:p14="http://schemas.microsoft.com/office/powerpoint/2010/main" val="39919103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C0B0E9F6-6DB6-274C-93A0-27DEB8A544CF}" type="slidenum">
              <a:rPr lang="en-US" smtClean="0"/>
              <a:pPr/>
              <a:t>‹#›</a:t>
            </a:fld>
            <a:endParaRPr lang="en-US" dirty="0"/>
          </a:p>
        </p:txBody>
      </p:sp>
    </p:spTree>
    <p:extLst>
      <p:ext uri="{BB962C8B-B14F-4D97-AF65-F5344CB8AC3E}">
        <p14:creationId xmlns:p14="http://schemas.microsoft.com/office/powerpoint/2010/main" val="302532715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F305DA0-3767-8F47-BEE6-0EDF4ED47CCD}" type="slidenum">
              <a:rPr lang="en-US" smtClean="0"/>
              <a:pPr/>
              <a:t>‹#›</a:t>
            </a:fld>
            <a:endParaRPr lang="en-US" dirty="0"/>
          </a:p>
        </p:txBody>
      </p:sp>
    </p:spTree>
    <p:extLst>
      <p:ext uri="{BB962C8B-B14F-4D97-AF65-F5344CB8AC3E}">
        <p14:creationId xmlns:p14="http://schemas.microsoft.com/office/powerpoint/2010/main" val="33174788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C3F4AF52-3FD2-C545-ACD7-3405F1B37DAE}" type="slidenum">
              <a:rPr lang="en-US" smtClean="0"/>
              <a:pPr/>
              <a:t>‹#›</a:t>
            </a:fld>
            <a:endParaRPr lang="en-US" dirty="0"/>
          </a:p>
        </p:txBody>
      </p:sp>
    </p:spTree>
    <p:extLst>
      <p:ext uri="{BB962C8B-B14F-4D97-AF65-F5344CB8AC3E}">
        <p14:creationId xmlns:p14="http://schemas.microsoft.com/office/powerpoint/2010/main" val="25691603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0815E9E-229F-D14C-9C9A-669ADB6E5616}" type="slidenum">
              <a:rPr lang="en-US" smtClean="0"/>
              <a:pPr/>
              <a:t>‹#›</a:t>
            </a:fld>
            <a:endParaRPr lang="en-US" dirty="0"/>
          </a:p>
        </p:txBody>
      </p:sp>
    </p:spTree>
    <p:extLst>
      <p:ext uri="{BB962C8B-B14F-4D97-AF65-F5344CB8AC3E}">
        <p14:creationId xmlns:p14="http://schemas.microsoft.com/office/powerpoint/2010/main" val="13922966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A8ED368-3F7C-7D4E-8B60-9D3AC4C9B652}" type="slidenum">
              <a:rPr lang="en-US" smtClean="0"/>
              <a:pPr/>
              <a:t>‹#›</a:t>
            </a:fld>
            <a:endParaRPr lang="en-US" dirty="0"/>
          </a:p>
        </p:txBody>
      </p:sp>
    </p:spTree>
    <p:extLst>
      <p:ext uri="{BB962C8B-B14F-4D97-AF65-F5344CB8AC3E}">
        <p14:creationId xmlns:p14="http://schemas.microsoft.com/office/powerpoint/2010/main" val="252494008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9A140BA-1841-6547-88F3-1CD7255EE5D7}" type="slidenum">
              <a:rPr lang="en-US" smtClean="0"/>
              <a:pPr/>
              <a:t>‹#›</a:t>
            </a:fld>
            <a:endParaRPr lang="en-US" dirty="0"/>
          </a:p>
        </p:txBody>
      </p:sp>
    </p:spTree>
    <p:extLst>
      <p:ext uri="{BB962C8B-B14F-4D97-AF65-F5344CB8AC3E}">
        <p14:creationId xmlns:p14="http://schemas.microsoft.com/office/powerpoint/2010/main" val="1903856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4632599"/>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0277592"/>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802081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3150567"/>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2550774"/>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9820236"/>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2482363"/>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93803686"/>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732428"/>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2241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41531418"/>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51156893"/>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48059371"/>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55366211"/>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339313561"/>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1028460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368366258"/>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34647089"/>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0602526"/>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07698068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00510343"/>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12413880"/>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0623241"/>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9891933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73021413"/>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23902028"/>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1121502"/>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533542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41752964"/>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763446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04916326"/>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968382"/>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020105"/>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1890449"/>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22888215"/>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1936636"/>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1002789"/>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5514181"/>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499902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496449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4747927"/>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880612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7107475"/>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288879"/>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9521601"/>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11441007"/>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64442879"/>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4847246"/>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0384879"/>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042047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85745565"/>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0463631"/>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9413729"/>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4194955"/>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035064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rPr dirty="0"/>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0583239"/>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7930449"/>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52733091"/>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dirty="0"/>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92057951"/>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70741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4436055"/>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dirty="0"/>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8151211"/>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06905634"/>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1814160"/>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7458444"/>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7976465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37900709"/>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81606672"/>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0688964"/>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378018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51278659"/>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83392029"/>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83467929"/>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70164745"/>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01839637"/>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920483"/>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75939119"/>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5585171"/>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0148405"/>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9170069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971311"/>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398910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199161"/>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3724327"/>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9810390"/>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3489855"/>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7068508"/>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26147937"/>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1268511"/>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8075522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66017162"/>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2290180"/>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551612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480800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2567017"/>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6808207"/>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3618371"/>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9840847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893069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40037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428411"/>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4866346"/>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3153073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4018578"/>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0130243"/>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0145345"/>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34933582"/>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86204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99569813"/>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34468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1448047"/>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6700129"/>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824257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60819801"/>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48424339"/>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7942583"/>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2570327"/>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15697040"/>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93727460"/>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3353417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0411099"/>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15503928"/>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dirty="0"/>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5341790"/>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810266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811812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dirty="0"/>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929014"/>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8211877"/>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50135803"/>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005138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017912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62705044"/>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6634967"/>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2625628"/>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73490469"/>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2714625"/>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37586155"/>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7613432"/>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8119518"/>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78871154"/>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26"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53"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81"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307"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813565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4526846"/>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718293"/>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7401462"/>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dirty="0"/>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32558817"/>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96827"/>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6889872"/>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dirty="0"/>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0678057"/>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8666587"/>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623039"/>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622484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6241666"/>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4314622"/>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1522294"/>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9900243"/>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dirty="0"/>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5593252"/>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1684436"/>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9448064"/>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dirty="0"/>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9598141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91140977"/>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78929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9120023"/>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53953610"/>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745040970"/>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026039858"/>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15592915"/>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60856627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686004148"/>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989599940"/>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112955727"/>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50537471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30.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08312849"/>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526708334"/>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5638259"/>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0144870"/>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9771201"/>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3733261"/>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463122"/>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1443649"/>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3879773"/>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470016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6925557"/>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42620147"/>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036569"/>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65614"/>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6521084"/>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09944553"/>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75588403"/>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39090441"/>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24634571"/>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9071078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51691153"/>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71245835"/>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81199514"/>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5575194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0638864"/>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42309104"/>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4465215"/>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2155012"/>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9726886"/>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535780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4891986"/>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2737846"/>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2949434"/>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9367107"/>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39509582"/>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37579755"/>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10721916"/>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28849755"/>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9239764"/>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65665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30021264"/>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7039"/>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4774291"/>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9947337"/>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1867999"/>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4422878"/>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4118071"/>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3576852"/>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65054903"/>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21831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8435440"/>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3910053"/>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50867057"/>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17980280"/>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88320138"/>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35796955"/>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45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90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36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81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21424726"/>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656197"/>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4500096"/>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302797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dirty="0"/>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4760995"/>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0395168"/>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60817269"/>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dirty="0"/>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0537801"/>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7008594"/>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54934308"/>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0481917"/>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26022473"/>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64317334"/>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582714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23439333"/>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12546924"/>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13238918"/>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623027487"/>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58092077"/>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62603330"/>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64344051"/>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8007472"/>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74211821"/>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505375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41124951"/>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7785477"/>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2360474"/>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4475101"/>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4802420"/>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810212"/>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3764655"/>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6576839"/>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3709222"/>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661144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1836411"/>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7336057"/>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9386779"/>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6657817"/>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9459642"/>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3133243"/>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1339951"/>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68866230"/>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92072224"/>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9709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4466475"/>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7945064"/>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2585825"/>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10079550"/>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0683328"/>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450266"/>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2893468"/>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dirty="0"/>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3856342"/>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149863"/>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3172855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dirty="0"/>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01987434"/>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90079967"/>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1325783"/>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197103"/>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45074937"/>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1779909"/>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2606803"/>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25265209"/>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6753389"/>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413214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0185342"/>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15480551"/>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2981761"/>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8447036"/>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6855727"/>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0706228"/>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3099862"/>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6300769"/>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6266419"/>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dirty="0"/>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3057428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0"/>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marL="0" indent="456342" algn="ctr">
              <a:buSzTx/>
              <a:buNone/>
              <a:defRPr>
                <a:solidFill>
                  <a:srgbClr val="FFFFFF"/>
                </a:solidFill>
              </a:defRPr>
            </a:lvl2pPr>
            <a:lvl3pPr marL="0" indent="912690" algn="ctr">
              <a:buSzTx/>
              <a:buNone/>
              <a:defRPr>
                <a:solidFill>
                  <a:srgbClr val="FFFFFF"/>
                </a:solidFill>
              </a:defRPr>
            </a:lvl3pPr>
            <a:lvl4pPr marL="0" indent="1369015" algn="ctr">
              <a:buSzTx/>
              <a:buNone/>
              <a:defRPr>
                <a:solidFill>
                  <a:srgbClr val="FFFFFF"/>
                </a:solidFill>
              </a:defRPr>
            </a:lvl4pPr>
            <a:lvl5pPr marL="0" indent="1825374"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79379430"/>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66543336"/>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dirty="0"/>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18820990"/>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73550668"/>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659030"/>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18191914"/>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defTabSz="457150">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9442966"/>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0736389"/>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23110273"/>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5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8662250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7140" y="6562225"/>
            <a:ext cx="798090" cy="22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8337330"/>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38183768"/>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63060854"/>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4385097"/>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7157704"/>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i="0">
                <a:solidFill>
                  <a:srgbClr val="FFFFCC"/>
                </a:solidFill>
                <a:latin typeface="Arial" panose="020B0604020202020204" pitchFamily="34" charset="0"/>
                <a:cs typeface="Arial" panose="020B0604020202020204" pitchFamily="34" charset="0"/>
              </a:defRPr>
            </a:lvl1pPr>
            <a:lvl2pPr marL="783220" indent="-326340">
              <a:buClr>
                <a:srgbClr val="FFCC66"/>
              </a:buClr>
              <a:buSzPct val="100000"/>
              <a:buChar char="–"/>
              <a:defRPr b="1" i="0">
                <a:solidFill>
                  <a:srgbClr val="FFFFCC"/>
                </a:solidFill>
                <a:latin typeface="Arial" panose="020B0604020202020204" pitchFamily="34" charset="0"/>
                <a:cs typeface="Arial" panose="020B0604020202020204" pitchFamily="34" charset="0"/>
              </a:defRPr>
            </a:lvl2pPr>
            <a:lvl3pPr marL="1218345" indent="-304585">
              <a:buClr>
                <a:srgbClr val="FFCC66"/>
              </a:buClr>
              <a:buSzPct val="100000"/>
              <a:buChar char="•"/>
              <a:defRPr b="1" i="0">
                <a:solidFill>
                  <a:srgbClr val="FFFFCC"/>
                </a:solidFill>
                <a:latin typeface="Arial" panose="020B0604020202020204" pitchFamily="34" charset="0"/>
                <a:cs typeface="Arial" panose="020B0604020202020204" pitchFamily="34" charset="0"/>
              </a:defRPr>
            </a:lvl3pPr>
            <a:lvl4pPr marL="1736140" indent="-365502">
              <a:buClr>
                <a:srgbClr val="FFCC66"/>
              </a:buClr>
              <a:buSzPct val="100000"/>
              <a:buChar char="–"/>
              <a:defRPr b="1" i="0">
                <a:solidFill>
                  <a:srgbClr val="FFFFCC"/>
                </a:solidFill>
                <a:latin typeface="Arial" panose="020B0604020202020204" pitchFamily="34" charset="0"/>
                <a:cs typeface="Arial" panose="020B0604020202020204" pitchFamily="34" charset="0"/>
              </a:defRPr>
            </a:lvl4pPr>
            <a:lvl5pPr marL="2193020" indent="-365502">
              <a:buClr>
                <a:srgbClr val="FFCC66"/>
              </a:buCl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7" name="Slide Number"/>
          <p:cNvSpPr txBox="1">
            <a:spLocks noGrp="1"/>
          </p:cNvSpPr>
          <p:nvPr>
            <p:ph type="sldNum" sz="quarter" idx="2"/>
          </p:nvPr>
        </p:nvSpPr>
        <p:spPr>
          <a:xfrm>
            <a:off x="8147284" y="6399024"/>
            <a:ext cx="310917" cy="308352"/>
          </a:xfrm>
          <a:prstGeom prst="rect">
            <a:avLst/>
          </a:prstGeom>
        </p:spPr>
        <p:txBody>
          <a:bodyPr lIns="46005" tIns="46005" rIns="46005" bIns="46005" anchor="ctr"/>
          <a:lstStyle>
            <a:lvl1pPr>
              <a:defRPr b="1" i="0">
                <a:solidFill>
                  <a:srgbClr val="FFFFCC"/>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17194917"/>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7140" y="6562225"/>
            <a:ext cx="798090" cy="22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0159786"/>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604310"/>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2557087"/>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277211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85589671"/>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6717876"/>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7164496"/>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423026"/>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8767354"/>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6669024"/>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706893"/>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7564053"/>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4628543"/>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11"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22"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33"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244"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5585757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8803379"/>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0421353"/>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9774065"/>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dirty="0"/>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0253763"/>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6662804"/>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535423"/>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dirty="0"/>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59191245"/>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6147768"/>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4390"/>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448328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09371308"/>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6242876"/>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41663"/>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977401"/>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8792910"/>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574257"/>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9266335"/>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796767"/>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6410476"/>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393425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7223629"/>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8633592"/>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8115393"/>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5375025"/>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1630692"/>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69516379"/>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5398975"/>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59678870"/>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5052141"/>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174914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92787576"/>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1755748"/>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7642028"/>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54899082"/>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737992523"/>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939539490"/>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75115396"/>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89464561"/>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54248262"/>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3713571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914325517"/>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91655909"/>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38342900"/>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239656492"/>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27106753"/>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45922138"/>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91461391"/>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72647677"/>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05399146"/>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694145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80308792"/>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072025"/>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64591166"/>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10868579"/>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0642546"/>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5140340"/>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5936006"/>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1529046"/>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9923385"/>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4669328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5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816768"/>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56489787"/>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7489043"/>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33080665"/>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2104855"/>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450078"/>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7290489"/>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71825260"/>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1295017"/>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155455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9619721"/>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8589168"/>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1933242"/>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2529569"/>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3209937"/>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99643762"/>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300203"/>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10443700"/>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rPr dirty="0"/>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2317126"/>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462481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4219929"/>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dirty="0"/>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9793797"/>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4620712"/>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2411594"/>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dirty="0"/>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0920222"/>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6892447"/>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2180882"/>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60839284"/>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6930194"/>
      </p:ext>
    </p:extLst>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50101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1916553"/>
      </p:ext>
    </p:extLst>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0353755"/>
      </p:ext>
    </p:extLst>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6437634"/>
      </p:ext>
    </p:extLst>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621231"/>
      </p:ext>
    </p:extLst>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7125251"/>
      </p:ext>
    </p:extLst>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9301521"/>
      </p:ext>
    </p:extLst>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023133"/>
      </p:ext>
    </p:extLst>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7744862"/>
      </p:ext>
    </p:extLst>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1016120"/>
      </p:ext>
    </p:extLst>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9595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3271956"/>
      </p:ext>
    </p:extLst>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3578611"/>
      </p:ext>
    </p:extLst>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124237"/>
      </p:ext>
    </p:extLst>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69258495"/>
      </p:ext>
    </p:extLst>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4575431"/>
      </p:ext>
    </p:extLst>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3447542"/>
      </p:ext>
    </p:extLst>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40563241"/>
      </p:ext>
    </p:extLst>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3424418"/>
      </p:ext>
    </p:extLst>
  </p:cSld>
  <p:clrMapOvr>
    <a:masterClrMapping/>
  </p:clrMapOvr>
  <p:transition spd="med"/>
</p:sldLayout>
</file>

<file path=ppt/slideLayouts/slideLayout898.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3382602"/>
      </p:ext>
    </p:extLst>
  </p:cSld>
  <p:clrMapOvr>
    <a:masterClrMapping/>
  </p:clrMapOvr>
  <p:transition spd="med"/>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257449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0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047124"/>
      </p:ext>
    </p:extLst>
  </p:cSld>
  <p:clrMapOvr>
    <a:masterClrMapping/>
  </p:clrMapOvr>
  <p:transition spd="med"/>
</p:sldLayout>
</file>

<file path=ppt/slideLayouts/slideLayout90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90517339"/>
      </p:ext>
    </p:extLst>
  </p:cSld>
  <p:clrMapOvr>
    <a:masterClrMapping/>
  </p:clrMapOvr>
  <p:transition spd="med"/>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2436414"/>
      </p:ext>
    </p:extLst>
  </p:cSld>
  <p:clrMapOvr>
    <a:masterClrMapping/>
  </p:clrMapOvr>
  <p:transition spd="med"/>
</p:sldLayout>
</file>

<file path=ppt/slideLayouts/slideLayout90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2650037"/>
      </p:ext>
    </p:extLst>
  </p:cSld>
  <p:clrMapOvr>
    <a:masterClrMapping/>
  </p:clrMapOvr>
  <p:transition spd="med"/>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1832598"/>
      </p:ext>
    </p:extLst>
  </p:cSld>
  <p:clrMapOvr>
    <a:masterClrMapping/>
  </p:clrMapOvr>
  <p:transition spd="med"/>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0945809"/>
      </p:ext>
    </p:extLst>
  </p:cSld>
  <p:clrMapOvr>
    <a:masterClrMapping/>
  </p:clrMapOvr>
  <p:transition spd="med"/>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3831996"/>
      </p:ext>
    </p:extLst>
  </p:cSld>
  <p:clrMapOvr>
    <a:masterClrMapping/>
  </p:clrMapOvr>
  <p:transition spd="med"/>
</p:sldLayout>
</file>

<file path=ppt/slideLayouts/slideLayout90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48590744"/>
      </p:ext>
    </p:extLst>
  </p:cSld>
  <p:clrMapOvr>
    <a:masterClrMapping/>
  </p:clrMapOvr>
  <p:transition spd="med"/>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8798862"/>
      </p:ext>
    </p:extLst>
  </p:cSld>
  <p:clrMapOvr>
    <a:masterClrMapping/>
  </p:clrMapOvr>
  <p:transition spd="med"/>
</p:sldLayout>
</file>

<file path=ppt/slideLayouts/slideLayout909.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8419565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92397500"/>
      </p:ext>
    </p:extLst>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8793851"/>
      </p:ext>
    </p:extLst>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9127395"/>
      </p:ext>
    </p:extLst>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8351610"/>
      </p:ext>
    </p:extLst>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68508998"/>
      </p:ext>
    </p:extLst>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5145723"/>
      </p:ext>
    </p:extLst>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13996827"/>
      </p:ext>
    </p:extLst>
  </p:cSld>
  <p:clrMapOvr>
    <a:masterClrMapping/>
  </p:clrMapOvr>
  <p:transition spd="med"/>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2043001"/>
      </p:ext>
    </p:extLst>
  </p:cSld>
  <p:clrMapOvr>
    <a:masterClrMapping/>
  </p:clrMapOvr>
  <p:transition spd="med"/>
</p:sldLayout>
</file>

<file path=ppt/slideLayouts/slideLayout918.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1609044"/>
      </p:ext>
    </p:extLst>
  </p:cSld>
  <p:clrMapOvr>
    <a:masterClrMapping/>
  </p:clrMapOvr>
  <p:transition spd="med"/>
</p:sldLayout>
</file>

<file path=ppt/slideLayouts/slideLayout919.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4883103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20.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7142655"/>
      </p:ext>
    </p:extLst>
  </p:cSld>
  <p:clrMapOvr>
    <a:masterClrMapping/>
  </p:clrMapOvr>
  <p:transition spd="med"/>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2258157"/>
      </p:ext>
    </p:extLst>
  </p:cSld>
  <p:clrMapOvr>
    <a:masterClrMapping/>
  </p:clrMapOvr>
  <p:transition spd="med"/>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6738423"/>
      </p:ext>
    </p:extLst>
  </p:cSld>
  <p:clrMapOvr>
    <a:masterClrMapping/>
  </p:clrMapOvr>
  <p:transition spd="med"/>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2172722"/>
      </p:ext>
    </p:extLst>
  </p:cSld>
  <p:clrMapOvr>
    <a:masterClrMapping/>
  </p:clrMapOvr>
  <p:transition spd="med"/>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5017926"/>
      </p:ext>
    </p:extLst>
  </p:cSld>
  <p:clrMapOvr>
    <a:masterClrMapping/>
  </p:clrMapOvr>
  <p:transitio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9760127"/>
      </p:ext>
    </p:extLst>
  </p:cSld>
  <p:clrMapOvr>
    <a:masterClrMapping/>
  </p:clrMapOvr>
  <p:transitio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0021279"/>
      </p:ext>
    </p:extLst>
  </p:cSld>
  <p:clrMapOvr>
    <a:masterClrMapping/>
  </p:clrMapOvr>
  <p:transition spd="med"/>
</p:sldLayout>
</file>

<file path=ppt/slideLayouts/slideLayout92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42280336"/>
      </p:ext>
    </p:extLst>
  </p:cSld>
  <p:clrMapOvr>
    <a:masterClrMapping/>
  </p:clrMapOvr>
  <p:transition spd="med"/>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41021187"/>
      </p:ext>
    </p:extLst>
  </p:cSld>
  <p:clrMapOvr>
    <a:masterClrMapping/>
  </p:clrMapOvr>
  <p:transition spd="med"/>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0466810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3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2712345"/>
      </p:ext>
    </p:extLst>
  </p:cSld>
  <p:clrMapOvr>
    <a:masterClrMapping/>
  </p:clrMapOvr>
  <p:transition spd="med"/>
</p:sldLayout>
</file>

<file path=ppt/slideLayouts/slideLayout931.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4833360"/>
      </p:ext>
    </p:extLst>
  </p:cSld>
  <p:clrMapOvr>
    <a:masterClrMapping/>
  </p:clrMapOvr>
  <p:transition spd="med"/>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57917367"/>
      </p:ext>
    </p:extLst>
  </p:cSld>
  <p:clrMapOvr>
    <a:masterClrMapping/>
  </p:clrMapOvr>
  <p:transition spd="med"/>
</p:sldLayout>
</file>

<file path=ppt/slideLayouts/slideLayout93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3214736"/>
      </p:ext>
    </p:extLst>
  </p:cSld>
  <p:clrMapOvr>
    <a:masterClrMapping/>
  </p:clrMapOvr>
  <p:transition spd="med"/>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82747232"/>
      </p:ext>
    </p:extLst>
  </p:cSld>
  <p:clrMapOvr>
    <a:masterClrMapping/>
  </p:clrMapOvr>
  <p:transition spd="med"/>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dirty="0"/>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2926680"/>
      </p:ext>
    </p:extLst>
  </p:cSld>
  <p:clrMapOvr>
    <a:masterClrMapping/>
  </p:clrMapOvr>
  <p:transition spd="med"/>
</p:sldLayout>
</file>

<file path=ppt/slideLayouts/slideLayout93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8690636"/>
      </p:ext>
    </p:extLst>
  </p:cSld>
  <p:clrMapOvr>
    <a:masterClrMapping/>
  </p:clrMapOvr>
  <p:transition spd="med"/>
</p:sldLayout>
</file>

<file path=ppt/slideLayouts/slideLayout93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8599573"/>
      </p:ext>
    </p:extLst>
  </p:cSld>
  <p:clrMapOvr>
    <a:masterClrMapping/>
  </p:clrMapOvr>
  <p:transition spd="med"/>
</p:sldLayout>
</file>

<file path=ppt/slideLayouts/slideLayout93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dirty="0"/>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8111882"/>
      </p:ext>
    </p:extLst>
  </p:cSld>
  <p:clrMapOvr>
    <a:masterClrMapping/>
  </p:clrMapOvr>
  <p:transition spd="med"/>
</p:sldLayout>
</file>

<file path=ppt/slideLayouts/slideLayout93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792644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4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31346918"/>
      </p:ext>
    </p:extLst>
  </p:cSld>
  <p:clrMapOvr>
    <a:masterClrMapping/>
  </p:clrMapOvr>
  <p:transition spd="med"/>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7253411"/>
      </p:ext>
    </p:extLst>
  </p:cSld>
  <p:clrMapOvr>
    <a:masterClrMapping/>
  </p:clrMapOvr>
  <p:transition spd="med"/>
</p:sldLayout>
</file>

<file path=ppt/slideLayouts/slideLayout94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2782307"/>
      </p:ext>
    </p:extLst>
  </p:cSld>
  <p:clrMapOvr>
    <a:masterClrMapping/>
  </p:clrMapOvr>
  <p:transition spd="med"/>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62552207"/>
      </p:ext>
    </p:extLst>
  </p:cSld>
  <p:clrMapOvr>
    <a:masterClrMapping/>
  </p:clrMapOvr>
  <p:transition spd="med"/>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620673"/>
      </p:ext>
    </p:extLst>
  </p:cSld>
  <p:clrMapOvr>
    <a:masterClrMapping/>
  </p:clrMapOvr>
  <p:transition spd="med"/>
</p:sldLayout>
</file>

<file path=ppt/slideLayouts/slideLayout94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60885353"/>
      </p:ext>
    </p:extLst>
  </p:cSld>
  <p:clrMapOvr>
    <a:masterClrMapping/>
  </p:clrMapOvr>
  <p:transition spd="med"/>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56860247"/>
      </p:ext>
    </p:extLst>
  </p:cSld>
  <p:clrMapOvr>
    <a:masterClrMapping/>
  </p:clrMapOvr>
  <p:transition spd="med"/>
</p:sldLayout>
</file>

<file path=ppt/slideLayouts/slideLayout94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41374725"/>
      </p:ext>
    </p:extLst>
  </p:cSld>
  <p:clrMapOvr>
    <a:masterClrMapping/>
  </p:clrMapOvr>
  <p:transition spd="med"/>
</p:sldLayout>
</file>

<file path=ppt/slideLayouts/slideLayout94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8326146"/>
      </p:ext>
    </p:extLst>
  </p:cSld>
  <p:clrMapOvr>
    <a:masterClrMapping/>
  </p:clrMapOvr>
  <p:transition spd="med"/>
</p:sldLayout>
</file>

<file path=ppt/slideLayouts/slideLayout94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0724598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5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6229105"/>
      </p:ext>
    </p:extLst>
  </p:cSld>
  <p:clrMapOvr>
    <a:masterClrMapping/>
  </p:clrMapOvr>
  <p:transition spd="med"/>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49043817"/>
      </p:ext>
    </p:extLst>
  </p:cSld>
  <p:clrMapOvr>
    <a:masterClrMapping/>
  </p:clrMapOvr>
  <p:transition spd="med"/>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26"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53"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81"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307"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1477884"/>
      </p:ext>
    </p:extLst>
  </p:cSld>
  <p:clrMapOvr>
    <a:masterClrMapping/>
  </p:clrMapOvr>
  <p:transition spd="med"/>
</p:sldLayout>
</file>

<file path=ppt/slideLayouts/slideLayout953.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6097465"/>
      </p:ext>
    </p:extLst>
  </p:cSld>
  <p:clrMapOvr>
    <a:masterClrMapping/>
  </p:clrMapOvr>
  <p:transition spd="med"/>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9529270"/>
      </p:ext>
    </p:extLst>
  </p:cSld>
  <p:clrMapOvr>
    <a:masterClrMapping/>
  </p:clrMapOvr>
  <p:transition spd="med"/>
</p:sldLayout>
</file>

<file path=ppt/slideLayouts/slideLayout955.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0487935"/>
      </p:ext>
    </p:extLst>
  </p:cSld>
  <p:clrMapOvr>
    <a:masterClrMapping/>
  </p:clrMapOvr>
  <p:transition spd="med"/>
</p:sldLayout>
</file>

<file path=ppt/slideLayouts/slideLayout956.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dirty="0"/>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0515097"/>
      </p:ext>
    </p:extLst>
  </p:cSld>
  <p:clrMapOvr>
    <a:masterClrMapping/>
  </p:clrMapOvr>
  <p:transition spd="med"/>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3474270"/>
      </p:ext>
    </p:extLst>
  </p:cSld>
  <p:clrMapOvr>
    <a:masterClrMapping/>
  </p:clrMapOvr>
  <p:transition spd="med"/>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2750501"/>
      </p:ext>
    </p:extLst>
  </p:cSld>
  <p:clrMapOvr>
    <a:masterClrMapping/>
  </p:clrMapOvr>
  <p:transition spd="med"/>
</p:sldLayout>
</file>

<file path=ppt/slideLayouts/slideLayout959.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dirty="0"/>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80621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60.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98371699"/>
      </p:ext>
    </p:extLst>
  </p:cSld>
  <p:clrMapOvr>
    <a:masterClrMapping/>
  </p:clrMapOvr>
  <p:transition spd="med"/>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1194437"/>
      </p:ext>
    </p:extLst>
  </p:cSld>
  <p:clrMapOvr>
    <a:masterClrMapping/>
  </p:clrMapOvr>
  <p:transition spd="med"/>
</p:sldLayout>
</file>

<file path=ppt/slideLayouts/slideLayout962.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10686243"/>
      </p:ext>
    </p:extLst>
  </p:cSld>
  <p:clrMapOvr>
    <a:masterClrMapping/>
  </p:clrMapOvr>
  <p:transition spd="med"/>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7104629"/>
      </p:ext>
    </p:extLst>
  </p:cSld>
  <p:clrMapOvr>
    <a:masterClrMapping/>
  </p:clrMapOvr>
  <p:transition spd="med"/>
</p:sldLayout>
</file>

<file path=ppt/slideLayouts/slideLayout964.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0520427"/>
      </p:ext>
    </p:extLst>
  </p:cSld>
  <p:clrMapOvr>
    <a:masterClrMapping/>
  </p:clrMapOvr>
  <p:transition spd="med"/>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4442302"/>
      </p:ext>
    </p:extLst>
  </p:cSld>
  <p:clrMapOvr>
    <a:masterClrMapping/>
  </p:clrMapOvr>
  <p:transition spd="med"/>
</p:sldLayout>
</file>

<file path=ppt/slideLayouts/slideLayout966.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86387716"/>
      </p:ext>
    </p:extLst>
  </p:cSld>
  <p:clrMapOvr>
    <a:masterClrMapping/>
  </p:clrMapOvr>
  <p:transition spd="med"/>
</p:sldLayout>
</file>

<file path=ppt/slideLayouts/slideLayout967.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dirty="0"/>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85014410"/>
      </p:ext>
    </p:extLst>
  </p:cSld>
  <p:clrMapOvr>
    <a:masterClrMapping/>
  </p:clrMapOvr>
  <p:transition spd="med"/>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3847486"/>
      </p:ext>
    </p:extLst>
  </p:cSld>
  <p:clrMapOvr>
    <a:masterClrMapping/>
  </p:clrMapOvr>
  <p:transition spd="med"/>
</p:sldLayout>
</file>

<file path=ppt/slideLayouts/slideLayout969.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169909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70.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dirty="0"/>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0991804"/>
      </p:ext>
    </p:extLst>
  </p:cSld>
  <p:clrMapOvr>
    <a:masterClrMapping/>
  </p:clrMapOvr>
  <p:transition spd="med"/>
</p:sldLayout>
</file>

<file path=ppt/slideLayouts/slideLayout971.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3069179"/>
      </p:ext>
    </p:extLst>
  </p:cSld>
  <p:clrMapOvr>
    <a:masterClrMapping/>
  </p:clrMapOvr>
  <p:transition spd="med"/>
</p:sldLayout>
</file>

<file path=ppt/slideLayouts/slideLayout972.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2451386"/>
      </p:ext>
    </p:extLst>
  </p:cSld>
  <p:clrMapOvr>
    <a:masterClrMapping/>
  </p:clrMapOvr>
  <p:transition spd="med"/>
</p:sldLayout>
</file>

<file path=ppt/slideLayouts/slideLayout973.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2105696"/>
      </p:ext>
    </p:extLst>
  </p:cSld>
  <p:clrMapOvr>
    <a:masterClrMapping/>
  </p:clrMapOvr>
  <p:transition spd="med"/>
</p:sldLayout>
</file>

<file path=ppt/slideLayouts/slideLayout974.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17907878"/>
      </p:ext>
    </p:extLst>
  </p:cSld>
  <p:clrMapOvr>
    <a:masterClrMapping/>
  </p:clrMapOvr>
  <p:transition spd="med"/>
</p:sldLayout>
</file>

<file path=ppt/slideLayouts/slideLayout975.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536802426"/>
      </p:ext>
    </p:extLst>
  </p:cSld>
  <p:clrMapOvr>
    <a:masterClrMapping/>
  </p:clrMapOvr>
  <p:transition spd="med"/>
</p:sldLayout>
</file>

<file path=ppt/slideLayouts/slideLayout97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82213508"/>
      </p:ext>
    </p:extLst>
  </p:cSld>
  <p:clrMapOvr>
    <a:masterClrMapping/>
  </p:clrMapOvr>
  <p:transition spd="med"/>
</p:sldLayout>
</file>

<file path=ppt/slideLayouts/slideLayout977.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65991210"/>
      </p:ext>
    </p:extLst>
  </p:cSld>
  <p:clrMapOvr>
    <a:masterClrMapping/>
  </p:clrMapOvr>
  <p:transition spd="med"/>
</p:sldLayout>
</file>

<file path=ppt/slideLayouts/slideLayout978.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88825022"/>
      </p:ext>
    </p:extLst>
  </p:cSld>
  <p:clrMapOvr>
    <a:masterClrMapping/>
  </p:clrMapOvr>
  <p:transition spd="med"/>
</p:sldLayout>
</file>

<file path=ppt/slideLayouts/slideLayout979.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02976328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80.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001803441"/>
      </p:ext>
    </p:extLst>
  </p:cSld>
  <p:clrMapOvr>
    <a:masterClrMapping/>
  </p:clrMapOvr>
  <p:transition spd="med"/>
</p:sldLayout>
</file>

<file path=ppt/slideLayouts/slideLayout981.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09169985"/>
      </p:ext>
    </p:extLst>
  </p:cSld>
  <p:clrMapOvr>
    <a:masterClrMapping/>
  </p:clrMapOvr>
  <p:transition spd="med"/>
</p:sldLayout>
</file>

<file path=ppt/slideLayouts/slideLayout982.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046876679"/>
      </p:ext>
    </p:extLst>
  </p:cSld>
  <p:clrMapOvr>
    <a:masterClrMapping/>
  </p:clrMapOvr>
  <p:transition spd="med"/>
</p:sldLayout>
</file>

<file path=ppt/slideLayouts/slideLayout983.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19960862"/>
      </p:ext>
    </p:extLst>
  </p:cSld>
  <p:clrMapOvr>
    <a:masterClrMapping/>
  </p:clrMapOvr>
  <p:transition spd="med"/>
</p:sldLayout>
</file>

<file path=ppt/slideLayouts/slideLayout984.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8089850"/>
      </p:ext>
    </p:extLst>
  </p:cSld>
  <p:clrMapOvr>
    <a:masterClrMapping/>
  </p:clrMapOvr>
  <p:transition spd="med"/>
</p:sldLayout>
</file>

<file path=ppt/slideLayouts/slideLayout98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1624636"/>
      </p:ext>
    </p:extLst>
  </p:cSld>
  <p:clrMapOvr>
    <a:masterClrMapping/>
  </p:clrMapOvr>
  <p:transition spd="med"/>
</p:sldLayout>
</file>

<file path=ppt/slideLayouts/slideLayout986.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7277556"/>
      </p:ext>
    </p:extLst>
  </p:cSld>
  <p:clrMapOvr>
    <a:masterClrMapping/>
  </p:clrMapOvr>
  <p:transition spd="med"/>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863527"/>
      </p:ext>
    </p:extLst>
  </p:cSld>
  <p:clrMapOvr>
    <a:masterClrMapping/>
  </p:clrMapOvr>
  <p:transition spd="med"/>
</p:sldLayout>
</file>

<file path=ppt/slideLayouts/slideLayout98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62901476"/>
      </p:ext>
    </p:extLst>
  </p:cSld>
  <p:clrMapOvr>
    <a:masterClrMapping/>
  </p:clrMapOvr>
  <p:transition spd="med"/>
</p:sldLayout>
</file>

<file path=ppt/slideLayouts/slideLayout989.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25600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9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544471"/>
      </p:ext>
    </p:extLst>
  </p:cSld>
  <p:clrMapOvr>
    <a:masterClrMapping/>
  </p:clrMapOvr>
  <p:transition spd="med"/>
</p:sldLayout>
</file>

<file path=ppt/slideLayouts/slideLayout991.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9561541"/>
      </p:ext>
    </p:extLst>
  </p:cSld>
  <p:clrMapOvr>
    <a:masterClrMapping/>
  </p:clrMapOvr>
  <p:transition spd="med"/>
</p:sldLayout>
</file>

<file path=ppt/slideLayouts/slideLayout992.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6758740"/>
      </p:ext>
    </p:extLst>
  </p:cSld>
  <p:clrMapOvr>
    <a:masterClrMapping/>
  </p:clrMapOvr>
  <p:transition spd="med"/>
</p:sldLayout>
</file>

<file path=ppt/slideLayouts/slideLayout993.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8517752"/>
      </p:ext>
    </p:extLst>
  </p:cSld>
  <p:clrMapOvr>
    <a:masterClrMapping/>
  </p:clrMapOvr>
  <p:transition spd="med"/>
</p:sldLayout>
</file>

<file path=ppt/slideLayouts/slideLayout994.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2671494"/>
      </p:ext>
    </p:extLst>
  </p:cSld>
  <p:clrMapOvr>
    <a:masterClrMapping/>
  </p:clrMapOvr>
  <p:transition spd="med"/>
</p:sldLayout>
</file>

<file path=ppt/slideLayouts/slideLayout995.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70094707"/>
      </p:ext>
    </p:extLst>
  </p:cSld>
  <p:clrMapOvr>
    <a:masterClrMapping/>
  </p:clrMapOvr>
  <p:transition spd="med"/>
</p:sldLayout>
</file>

<file path=ppt/slideLayouts/slideLayout996.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3475349"/>
      </p:ext>
    </p:extLst>
  </p:cSld>
  <p:clrMapOvr>
    <a:masterClrMapping/>
  </p:clrMapOvr>
  <p:transition spd="med"/>
</p:sldLayout>
</file>

<file path=ppt/slideLayouts/slideLayout99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3954909"/>
      </p:ext>
    </p:extLst>
  </p:cSld>
  <p:clrMapOvr>
    <a:masterClrMapping/>
  </p:clrMapOvr>
  <p:transition spd="med"/>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67508686"/>
      </p:ext>
    </p:extLst>
  </p:cSld>
  <p:clrMapOvr>
    <a:masterClrMapping/>
  </p:clrMapOvr>
  <p:transition spd="med"/>
</p:sldLayout>
</file>

<file path=ppt/slideLayouts/slideLayout999.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17346231"/>
      </p:ext>
    </p:extLst>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17" Type="http://schemas.openxmlformats.org/officeDocument/2006/relationships/slideLayout" Target="../slideLayouts/slideLayout317.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theme" Target="../theme/theme1.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image" Target="../media/image1.pn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5.jpe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1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13.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14.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15.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16.xml.rels><?xml version="1.0" encoding="UTF-8" standalone="yes"?>
<Relationships xmlns="http://schemas.openxmlformats.org/package/2006/relationships"><Relationship Id="rId117" Type="http://schemas.openxmlformats.org/officeDocument/2006/relationships/slideLayout" Target="../slideLayouts/slideLayout576.xml"/><Relationship Id="rId299" Type="http://schemas.openxmlformats.org/officeDocument/2006/relationships/slideLayout" Target="../slideLayouts/slideLayout758.xml"/><Relationship Id="rId21" Type="http://schemas.openxmlformats.org/officeDocument/2006/relationships/slideLayout" Target="../slideLayouts/slideLayout480.xml"/><Relationship Id="rId63" Type="http://schemas.openxmlformats.org/officeDocument/2006/relationships/slideLayout" Target="../slideLayouts/slideLayout522.xml"/><Relationship Id="rId159" Type="http://schemas.openxmlformats.org/officeDocument/2006/relationships/slideLayout" Target="../slideLayouts/slideLayout618.xml"/><Relationship Id="rId324" Type="http://schemas.openxmlformats.org/officeDocument/2006/relationships/slideLayout" Target="../slideLayouts/slideLayout783.xml"/><Relationship Id="rId170" Type="http://schemas.openxmlformats.org/officeDocument/2006/relationships/slideLayout" Target="../slideLayouts/slideLayout629.xml"/><Relationship Id="rId226" Type="http://schemas.openxmlformats.org/officeDocument/2006/relationships/slideLayout" Target="../slideLayouts/slideLayout685.xml"/><Relationship Id="rId268" Type="http://schemas.openxmlformats.org/officeDocument/2006/relationships/slideLayout" Target="../slideLayouts/slideLayout727.xml"/><Relationship Id="rId32" Type="http://schemas.openxmlformats.org/officeDocument/2006/relationships/slideLayout" Target="../slideLayouts/slideLayout491.xml"/><Relationship Id="rId74" Type="http://schemas.openxmlformats.org/officeDocument/2006/relationships/slideLayout" Target="../slideLayouts/slideLayout533.xml"/><Relationship Id="rId128" Type="http://schemas.openxmlformats.org/officeDocument/2006/relationships/slideLayout" Target="../slideLayouts/slideLayout587.xml"/><Relationship Id="rId335" Type="http://schemas.openxmlformats.org/officeDocument/2006/relationships/slideLayout" Target="../slideLayouts/slideLayout794.xml"/><Relationship Id="rId5" Type="http://schemas.openxmlformats.org/officeDocument/2006/relationships/slideLayout" Target="../slideLayouts/slideLayout464.xml"/><Relationship Id="rId181" Type="http://schemas.openxmlformats.org/officeDocument/2006/relationships/slideLayout" Target="../slideLayouts/slideLayout640.xml"/><Relationship Id="rId237" Type="http://schemas.openxmlformats.org/officeDocument/2006/relationships/slideLayout" Target="../slideLayouts/slideLayout696.xml"/><Relationship Id="rId279" Type="http://schemas.openxmlformats.org/officeDocument/2006/relationships/slideLayout" Target="../slideLayouts/slideLayout738.xml"/><Relationship Id="rId43" Type="http://schemas.openxmlformats.org/officeDocument/2006/relationships/slideLayout" Target="../slideLayouts/slideLayout502.xml"/><Relationship Id="rId139" Type="http://schemas.openxmlformats.org/officeDocument/2006/relationships/slideLayout" Target="../slideLayouts/slideLayout598.xml"/><Relationship Id="rId290" Type="http://schemas.openxmlformats.org/officeDocument/2006/relationships/slideLayout" Target="../slideLayouts/slideLayout749.xml"/><Relationship Id="rId304" Type="http://schemas.openxmlformats.org/officeDocument/2006/relationships/slideLayout" Target="../slideLayouts/slideLayout763.xml"/><Relationship Id="rId346" Type="http://schemas.openxmlformats.org/officeDocument/2006/relationships/slideLayout" Target="../slideLayouts/slideLayout805.xml"/><Relationship Id="rId85" Type="http://schemas.openxmlformats.org/officeDocument/2006/relationships/slideLayout" Target="../slideLayouts/slideLayout544.xml"/><Relationship Id="rId150" Type="http://schemas.openxmlformats.org/officeDocument/2006/relationships/slideLayout" Target="../slideLayouts/slideLayout609.xml"/><Relationship Id="rId192" Type="http://schemas.openxmlformats.org/officeDocument/2006/relationships/slideLayout" Target="../slideLayouts/slideLayout651.xml"/><Relationship Id="rId206" Type="http://schemas.openxmlformats.org/officeDocument/2006/relationships/slideLayout" Target="../slideLayouts/slideLayout665.xml"/><Relationship Id="rId248" Type="http://schemas.openxmlformats.org/officeDocument/2006/relationships/slideLayout" Target="../slideLayouts/slideLayout707.xml"/><Relationship Id="rId12" Type="http://schemas.openxmlformats.org/officeDocument/2006/relationships/slideLayout" Target="../slideLayouts/slideLayout471.xml"/><Relationship Id="rId108" Type="http://schemas.openxmlformats.org/officeDocument/2006/relationships/slideLayout" Target="../slideLayouts/slideLayout567.xml"/><Relationship Id="rId315" Type="http://schemas.openxmlformats.org/officeDocument/2006/relationships/slideLayout" Target="../slideLayouts/slideLayout774.xml"/><Relationship Id="rId54" Type="http://schemas.openxmlformats.org/officeDocument/2006/relationships/slideLayout" Target="../slideLayouts/slideLayout513.xml"/><Relationship Id="rId96" Type="http://schemas.openxmlformats.org/officeDocument/2006/relationships/slideLayout" Target="../slideLayouts/slideLayout555.xml"/><Relationship Id="rId161" Type="http://schemas.openxmlformats.org/officeDocument/2006/relationships/slideLayout" Target="../slideLayouts/slideLayout620.xml"/><Relationship Id="rId217" Type="http://schemas.openxmlformats.org/officeDocument/2006/relationships/slideLayout" Target="../slideLayouts/slideLayout676.xml"/><Relationship Id="rId259" Type="http://schemas.openxmlformats.org/officeDocument/2006/relationships/slideLayout" Target="../slideLayouts/slideLayout718.xml"/><Relationship Id="rId23" Type="http://schemas.openxmlformats.org/officeDocument/2006/relationships/slideLayout" Target="../slideLayouts/slideLayout482.xml"/><Relationship Id="rId119" Type="http://schemas.openxmlformats.org/officeDocument/2006/relationships/slideLayout" Target="../slideLayouts/slideLayout578.xml"/><Relationship Id="rId270" Type="http://schemas.openxmlformats.org/officeDocument/2006/relationships/slideLayout" Target="../slideLayouts/slideLayout729.xml"/><Relationship Id="rId326" Type="http://schemas.openxmlformats.org/officeDocument/2006/relationships/slideLayout" Target="../slideLayouts/slideLayout785.xml"/><Relationship Id="rId65" Type="http://schemas.openxmlformats.org/officeDocument/2006/relationships/slideLayout" Target="../slideLayouts/slideLayout524.xml"/><Relationship Id="rId130" Type="http://schemas.openxmlformats.org/officeDocument/2006/relationships/slideLayout" Target="../slideLayouts/slideLayout589.xml"/><Relationship Id="rId172" Type="http://schemas.openxmlformats.org/officeDocument/2006/relationships/slideLayout" Target="../slideLayouts/slideLayout631.xml"/><Relationship Id="rId228" Type="http://schemas.openxmlformats.org/officeDocument/2006/relationships/slideLayout" Target="../slideLayouts/slideLayout687.xml"/><Relationship Id="rId281" Type="http://schemas.openxmlformats.org/officeDocument/2006/relationships/slideLayout" Target="../slideLayouts/slideLayout740.xml"/><Relationship Id="rId337" Type="http://schemas.openxmlformats.org/officeDocument/2006/relationships/slideLayout" Target="../slideLayouts/slideLayout796.xml"/><Relationship Id="rId34" Type="http://schemas.openxmlformats.org/officeDocument/2006/relationships/slideLayout" Target="../slideLayouts/slideLayout493.xml"/><Relationship Id="rId76" Type="http://schemas.openxmlformats.org/officeDocument/2006/relationships/slideLayout" Target="../slideLayouts/slideLayout535.xml"/><Relationship Id="rId141" Type="http://schemas.openxmlformats.org/officeDocument/2006/relationships/slideLayout" Target="../slideLayouts/slideLayout600.xml"/><Relationship Id="rId7" Type="http://schemas.openxmlformats.org/officeDocument/2006/relationships/slideLayout" Target="../slideLayouts/slideLayout466.xml"/><Relationship Id="rId183" Type="http://schemas.openxmlformats.org/officeDocument/2006/relationships/slideLayout" Target="../slideLayouts/slideLayout642.xml"/><Relationship Id="rId239" Type="http://schemas.openxmlformats.org/officeDocument/2006/relationships/slideLayout" Target="../slideLayouts/slideLayout698.xml"/><Relationship Id="rId250" Type="http://schemas.openxmlformats.org/officeDocument/2006/relationships/slideLayout" Target="../slideLayouts/slideLayout709.xml"/><Relationship Id="rId292" Type="http://schemas.openxmlformats.org/officeDocument/2006/relationships/slideLayout" Target="../slideLayouts/slideLayout751.xml"/><Relationship Id="rId306" Type="http://schemas.openxmlformats.org/officeDocument/2006/relationships/slideLayout" Target="../slideLayouts/slideLayout765.xml"/><Relationship Id="rId45" Type="http://schemas.openxmlformats.org/officeDocument/2006/relationships/slideLayout" Target="../slideLayouts/slideLayout504.xml"/><Relationship Id="rId87" Type="http://schemas.openxmlformats.org/officeDocument/2006/relationships/slideLayout" Target="../slideLayouts/slideLayout546.xml"/><Relationship Id="rId110" Type="http://schemas.openxmlformats.org/officeDocument/2006/relationships/slideLayout" Target="../slideLayouts/slideLayout569.xml"/><Relationship Id="rId348" Type="http://schemas.openxmlformats.org/officeDocument/2006/relationships/slideLayout" Target="../slideLayouts/slideLayout807.xml"/><Relationship Id="rId152" Type="http://schemas.openxmlformats.org/officeDocument/2006/relationships/slideLayout" Target="../slideLayouts/slideLayout611.xml"/><Relationship Id="rId194" Type="http://schemas.openxmlformats.org/officeDocument/2006/relationships/slideLayout" Target="../slideLayouts/slideLayout653.xml"/><Relationship Id="rId208" Type="http://schemas.openxmlformats.org/officeDocument/2006/relationships/slideLayout" Target="../slideLayouts/slideLayout667.xml"/><Relationship Id="rId261" Type="http://schemas.openxmlformats.org/officeDocument/2006/relationships/slideLayout" Target="../slideLayouts/slideLayout720.xml"/><Relationship Id="rId14" Type="http://schemas.openxmlformats.org/officeDocument/2006/relationships/slideLayout" Target="../slideLayouts/slideLayout473.xml"/><Relationship Id="rId56" Type="http://schemas.openxmlformats.org/officeDocument/2006/relationships/slideLayout" Target="../slideLayouts/slideLayout515.xml"/><Relationship Id="rId317" Type="http://schemas.openxmlformats.org/officeDocument/2006/relationships/slideLayout" Target="../slideLayouts/slideLayout776.xml"/><Relationship Id="rId98" Type="http://schemas.openxmlformats.org/officeDocument/2006/relationships/slideLayout" Target="../slideLayouts/slideLayout557.xml"/><Relationship Id="rId121" Type="http://schemas.openxmlformats.org/officeDocument/2006/relationships/slideLayout" Target="../slideLayouts/slideLayout580.xml"/><Relationship Id="rId163" Type="http://schemas.openxmlformats.org/officeDocument/2006/relationships/slideLayout" Target="../slideLayouts/slideLayout622.xml"/><Relationship Id="rId219" Type="http://schemas.openxmlformats.org/officeDocument/2006/relationships/slideLayout" Target="../slideLayouts/slideLayout678.xml"/><Relationship Id="rId230" Type="http://schemas.openxmlformats.org/officeDocument/2006/relationships/slideLayout" Target="../slideLayouts/slideLayout689.xml"/><Relationship Id="rId251" Type="http://schemas.openxmlformats.org/officeDocument/2006/relationships/slideLayout" Target="../slideLayouts/slideLayout710.xml"/><Relationship Id="rId25" Type="http://schemas.openxmlformats.org/officeDocument/2006/relationships/slideLayout" Target="../slideLayouts/slideLayout484.xml"/><Relationship Id="rId46" Type="http://schemas.openxmlformats.org/officeDocument/2006/relationships/slideLayout" Target="../slideLayouts/slideLayout505.xml"/><Relationship Id="rId67" Type="http://schemas.openxmlformats.org/officeDocument/2006/relationships/slideLayout" Target="../slideLayouts/slideLayout526.xml"/><Relationship Id="rId272" Type="http://schemas.openxmlformats.org/officeDocument/2006/relationships/slideLayout" Target="../slideLayouts/slideLayout731.xml"/><Relationship Id="rId293" Type="http://schemas.openxmlformats.org/officeDocument/2006/relationships/slideLayout" Target="../slideLayouts/slideLayout752.xml"/><Relationship Id="rId307" Type="http://schemas.openxmlformats.org/officeDocument/2006/relationships/slideLayout" Target="../slideLayouts/slideLayout766.xml"/><Relationship Id="rId328" Type="http://schemas.openxmlformats.org/officeDocument/2006/relationships/slideLayout" Target="../slideLayouts/slideLayout787.xml"/><Relationship Id="rId349" Type="http://schemas.openxmlformats.org/officeDocument/2006/relationships/slideLayout" Target="../slideLayouts/slideLayout808.xml"/><Relationship Id="rId88" Type="http://schemas.openxmlformats.org/officeDocument/2006/relationships/slideLayout" Target="../slideLayouts/slideLayout547.xml"/><Relationship Id="rId111" Type="http://schemas.openxmlformats.org/officeDocument/2006/relationships/slideLayout" Target="../slideLayouts/slideLayout570.xml"/><Relationship Id="rId132" Type="http://schemas.openxmlformats.org/officeDocument/2006/relationships/slideLayout" Target="../slideLayouts/slideLayout591.xml"/><Relationship Id="rId153" Type="http://schemas.openxmlformats.org/officeDocument/2006/relationships/slideLayout" Target="../slideLayouts/slideLayout612.xml"/><Relationship Id="rId174" Type="http://schemas.openxmlformats.org/officeDocument/2006/relationships/slideLayout" Target="../slideLayouts/slideLayout633.xml"/><Relationship Id="rId195" Type="http://schemas.openxmlformats.org/officeDocument/2006/relationships/slideLayout" Target="../slideLayouts/slideLayout654.xml"/><Relationship Id="rId209" Type="http://schemas.openxmlformats.org/officeDocument/2006/relationships/slideLayout" Target="../slideLayouts/slideLayout668.xml"/><Relationship Id="rId220" Type="http://schemas.openxmlformats.org/officeDocument/2006/relationships/slideLayout" Target="../slideLayouts/slideLayout679.xml"/><Relationship Id="rId241" Type="http://schemas.openxmlformats.org/officeDocument/2006/relationships/slideLayout" Target="../slideLayouts/slideLayout700.xml"/><Relationship Id="rId15" Type="http://schemas.openxmlformats.org/officeDocument/2006/relationships/slideLayout" Target="../slideLayouts/slideLayout474.xml"/><Relationship Id="rId36" Type="http://schemas.openxmlformats.org/officeDocument/2006/relationships/slideLayout" Target="../slideLayouts/slideLayout495.xml"/><Relationship Id="rId57" Type="http://schemas.openxmlformats.org/officeDocument/2006/relationships/slideLayout" Target="../slideLayouts/slideLayout516.xml"/><Relationship Id="rId262" Type="http://schemas.openxmlformats.org/officeDocument/2006/relationships/slideLayout" Target="../slideLayouts/slideLayout721.xml"/><Relationship Id="rId283" Type="http://schemas.openxmlformats.org/officeDocument/2006/relationships/slideLayout" Target="../slideLayouts/slideLayout742.xml"/><Relationship Id="rId318" Type="http://schemas.openxmlformats.org/officeDocument/2006/relationships/slideLayout" Target="../slideLayouts/slideLayout777.xml"/><Relationship Id="rId339" Type="http://schemas.openxmlformats.org/officeDocument/2006/relationships/slideLayout" Target="../slideLayouts/slideLayout798.xml"/><Relationship Id="rId78" Type="http://schemas.openxmlformats.org/officeDocument/2006/relationships/slideLayout" Target="../slideLayouts/slideLayout537.xml"/><Relationship Id="rId99" Type="http://schemas.openxmlformats.org/officeDocument/2006/relationships/slideLayout" Target="../slideLayouts/slideLayout558.xml"/><Relationship Id="rId101" Type="http://schemas.openxmlformats.org/officeDocument/2006/relationships/slideLayout" Target="../slideLayouts/slideLayout560.xml"/><Relationship Id="rId122" Type="http://schemas.openxmlformats.org/officeDocument/2006/relationships/slideLayout" Target="../slideLayouts/slideLayout581.xml"/><Relationship Id="rId143" Type="http://schemas.openxmlformats.org/officeDocument/2006/relationships/slideLayout" Target="../slideLayouts/slideLayout602.xml"/><Relationship Id="rId164" Type="http://schemas.openxmlformats.org/officeDocument/2006/relationships/slideLayout" Target="../slideLayouts/slideLayout623.xml"/><Relationship Id="rId185" Type="http://schemas.openxmlformats.org/officeDocument/2006/relationships/slideLayout" Target="../slideLayouts/slideLayout644.xml"/><Relationship Id="rId350" Type="http://schemas.openxmlformats.org/officeDocument/2006/relationships/slideLayout" Target="../slideLayouts/slideLayout809.xml"/><Relationship Id="rId9" Type="http://schemas.openxmlformats.org/officeDocument/2006/relationships/slideLayout" Target="../slideLayouts/slideLayout468.xml"/><Relationship Id="rId210" Type="http://schemas.openxmlformats.org/officeDocument/2006/relationships/slideLayout" Target="../slideLayouts/slideLayout669.xml"/><Relationship Id="rId26" Type="http://schemas.openxmlformats.org/officeDocument/2006/relationships/slideLayout" Target="../slideLayouts/slideLayout485.xml"/><Relationship Id="rId231" Type="http://schemas.openxmlformats.org/officeDocument/2006/relationships/slideLayout" Target="../slideLayouts/slideLayout690.xml"/><Relationship Id="rId252" Type="http://schemas.openxmlformats.org/officeDocument/2006/relationships/slideLayout" Target="../slideLayouts/slideLayout711.xml"/><Relationship Id="rId273" Type="http://schemas.openxmlformats.org/officeDocument/2006/relationships/slideLayout" Target="../slideLayouts/slideLayout732.xml"/><Relationship Id="rId294" Type="http://schemas.openxmlformats.org/officeDocument/2006/relationships/slideLayout" Target="../slideLayouts/slideLayout753.xml"/><Relationship Id="rId308" Type="http://schemas.openxmlformats.org/officeDocument/2006/relationships/slideLayout" Target="../slideLayouts/slideLayout767.xml"/><Relationship Id="rId329" Type="http://schemas.openxmlformats.org/officeDocument/2006/relationships/slideLayout" Target="../slideLayouts/slideLayout788.xml"/><Relationship Id="rId47" Type="http://schemas.openxmlformats.org/officeDocument/2006/relationships/slideLayout" Target="../slideLayouts/slideLayout506.xml"/><Relationship Id="rId68" Type="http://schemas.openxmlformats.org/officeDocument/2006/relationships/slideLayout" Target="../slideLayouts/slideLayout527.xml"/><Relationship Id="rId89" Type="http://schemas.openxmlformats.org/officeDocument/2006/relationships/slideLayout" Target="../slideLayouts/slideLayout548.xml"/><Relationship Id="rId112" Type="http://schemas.openxmlformats.org/officeDocument/2006/relationships/slideLayout" Target="../slideLayouts/slideLayout571.xml"/><Relationship Id="rId133" Type="http://schemas.openxmlformats.org/officeDocument/2006/relationships/slideLayout" Target="../slideLayouts/slideLayout592.xml"/><Relationship Id="rId154" Type="http://schemas.openxmlformats.org/officeDocument/2006/relationships/slideLayout" Target="../slideLayouts/slideLayout613.xml"/><Relationship Id="rId175" Type="http://schemas.openxmlformats.org/officeDocument/2006/relationships/slideLayout" Target="../slideLayouts/slideLayout634.xml"/><Relationship Id="rId340" Type="http://schemas.openxmlformats.org/officeDocument/2006/relationships/slideLayout" Target="../slideLayouts/slideLayout799.xml"/><Relationship Id="rId196" Type="http://schemas.openxmlformats.org/officeDocument/2006/relationships/slideLayout" Target="../slideLayouts/slideLayout655.xml"/><Relationship Id="rId200" Type="http://schemas.openxmlformats.org/officeDocument/2006/relationships/slideLayout" Target="../slideLayouts/slideLayout659.xml"/><Relationship Id="rId16" Type="http://schemas.openxmlformats.org/officeDocument/2006/relationships/slideLayout" Target="../slideLayouts/slideLayout475.xml"/><Relationship Id="rId221" Type="http://schemas.openxmlformats.org/officeDocument/2006/relationships/slideLayout" Target="../slideLayouts/slideLayout680.xml"/><Relationship Id="rId242" Type="http://schemas.openxmlformats.org/officeDocument/2006/relationships/slideLayout" Target="../slideLayouts/slideLayout701.xml"/><Relationship Id="rId263" Type="http://schemas.openxmlformats.org/officeDocument/2006/relationships/slideLayout" Target="../slideLayouts/slideLayout722.xml"/><Relationship Id="rId284" Type="http://schemas.openxmlformats.org/officeDocument/2006/relationships/slideLayout" Target="../slideLayouts/slideLayout743.xml"/><Relationship Id="rId319" Type="http://schemas.openxmlformats.org/officeDocument/2006/relationships/slideLayout" Target="../slideLayouts/slideLayout778.xml"/><Relationship Id="rId37" Type="http://schemas.openxmlformats.org/officeDocument/2006/relationships/slideLayout" Target="../slideLayouts/slideLayout496.xml"/><Relationship Id="rId58" Type="http://schemas.openxmlformats.org/officeDocument/2006/relationships/slideLayout" Target="../slideLayouts/slideLayout517.xml"/><Relationship Id="rId79" Type="http://schemas.openxmlformats.org/officeDocument/2006/relationships/slideLayout" Target="../slideLayouts/slideLayout538.xml"/><Relationship Id="rId102" Type="http://schemas.openxmlformats.org/officeDocument/2006/relationships/slideLayout" Target="../slideLayouts/slideLayout561.xml"/><Relationship Id="rId123" Type="http://schemas.openxmlformats.org/officeDocument/2006/relationships/slideLayout" Target="../slideLayouts/slideLayout582.xml"/><Relationship Id="rId144" Type="http://schemas.openxmlformats.org/officeDocument/2006/relationships/slideLayout" Target="../slideLayouts/slideLayout603.xml"/><Relationship Id="rId330" Type="http://schemas.openxmlformats.org/officeDocument/2006/relationships/slideLayout" Target="../slideLayouts/slideLayout789.xml"/><Relationship Id="rId90" Type="http://schemas.openxmlformats.org/officeDocument/2006/relationships/slideLayout" Target="../slideLayouts/slideLayout549.xml"/><Relationship Id="rId165" Type="http://schemas.openxmlformats.org/officeDocument/2006/relationships/slideLayout" Target="../slideLayouts/slideLayout624.xml"/><Relationship Id="rId186" Type="http://schemas.openxmlformats.org/officeDocument/2006/relationships/slideLayout" Target="../slideLayouts/slideLayout645.xml"/><Relationship Id="rId351" Type="http://schemas.openxmlformats.org/officeDocument/2006/relationships/slideLayout" Target="../slideLayouts/slideLayout810.xml"/><Relationship Id="rId211" Type="http://schemas.openxmlformats.org/officeDocument/2006/relationships/slideLayout" Target="../slideLayouts/slideLayout670.xml"/><Relationship Id="rId232" Type="http://schemas.openxmlformats.org/officeDocument/2006/relationships/slideLayout" Target="../slideLayouts/slideLayout691.xml"/><Relationship Id="rId253" Type="http://schemas.openxmlformats.org/officeDocument/2006/relationships/slideLayout" Target="../slideLayouts/slideLayout712.xml"/><Relationship Id="rId274" Type="http://schemas.openxmlformats.org/officeDocument/2006/relationships/slideLayout" Target="../slideLayouts/slideLayout733.xml"/><Relationship Id="rId295" Type="http://schemas.openxmlformats.org/officeDocument/2006/relationships/slideLayout" Target="../slideLayouts/slideLayout754.xml"/><Relationship Id="rId309" Type="http://schemas.openxmlformats.org/officeDocument/2006/relationships/slideLayout" Target="../slideLayouts/slideLayout768.xml"/><Relationship Id="rId27" Type="http://schemas.openxmlformats.org/officeDocument/2006/relationships/slideLayout" Target="../slideLayouts/slideLayout486.xml"/><Relationship Id="rId48" Type="http://schemas.openxmlformats.org/officeDocument/2006/relationships/slideLayout" Target="../slideLayouts/slideLayout507.xml"/><Relationship Id="rId69" Type="http://schemas.openxmlformats.org/officeDocument/2006/relationships/slideLayout" Target="../slideLayouts/slideLayout528.xml"/><Relationship Id="rId113" Type="http://schemas.openxmlformats.org/officeDocument/2006/relationships/slideLayout" Target="../slideLayouts/slideLayout572.xml"/><Relationship Id="rId134" Type="http://schemas.openxmlformats.org/officeDocument/2006/relationships/slideLayout" Target="../slideLayouts/slideLayout593.xml"/><Relationship Id="rId320" Type="http://schemas.openxmlformats.org/officeDocument/2006/relationships/slideLayout" Target="../slideLayouts/slideLayout779.xml"/><Relationship Id="rId80" Type="http://schemas.openxmlformats.org/officeDocument/2006/relationships/slideLayout" Target="../slideLayouts/slideLayout539.xml"/><Relationship Id="rId155" Type="http://schemas.openxmlformats.org/officeDocument/2006/relationships/slideLayout" Target="../slideLayouts/slideLayout614.xml"/><Relationship Id="rId176" Type="http://schemas.openxmlformats.org/officeDocument/2006/relationships/slideLayout" Target="../slideLayouts/slideLayout635.xml"/><Relationship Id="rId197" Type="http://schemas.openxmlformats.org/officeDocument/2006/relationships/slideLayout" Target="../slideLayouts/slideLayout656.xml"/><Relationship Id="rId341" Type="http://schemas.openxmlformats.org/officeDocument/2006/relationships/slideLayout" Target="../slideLayouts/slideLayout800.xml"/><Relationship Id="rId201" Type="http://schemas.openxmlformats.org/officeDocument/2006/relationships/slideLayout" Target="../slideLayouts/slideLayout660.xml"/><Relationship Id="rId222" Type="http://schemas.openxmlformats.org/officeDocument/2006/relationships/slideLayout" Target="../slideLayouts/slideLayout681.xml"/><Relationship Id="rId243" Type="http://schemas.openxmlformats.org/officeDocument/2006/relationships/slideLayout" Target="../slideLayouts/slideLayout702.xml"/><Relationship Id="rId264" Type="http://schemas.openxmlformats.org/officeDocument/2006/relationships/slideLayout" Target="../slideLayouts/slideLayout723.xml"/><Relationship Id="rId285" Type="http://schemas.openxmlformats.org/officeDocument/2006/relationships/slideLayout" Target="../slideLayouts/slideLayout744.xml"/><Relationship Id="rId17" Type="http://schemas.openxmlformats.org/officeDocument/2006/relationships/slideLayout" Target="../slideLayouts/slideLayout476.xml"/><Relationship Id="rId38" Type="http://schemas.openxmlformats.org/officeDocument/2006/relationships/slideLayout" Target="../slideLayouts/slideLayout497.xml"/><Relationship Id="rId59" Type="http://schemas.openxmlformats.org/officeDocument/2006/relationships/slideLayout" Target="../slideLayouts/slideLayout518.xml"/><Relationship Id="rId103" Type="http://schemas.openxmlformats.org/officeDocument/2006/relationships/slideLayout" Target="../slideLayouts/slideLayout562.xml"/><Relationship Id="rId124" Type="http://schemas.openxmlformats.org/officeDocument/2006/relationships/slideLayout" Target="../slideLayouts/slideLayout583.xml"/><Relationship Id="rId310" Type="http://schemas.openxmlformats.org/officeDocument/2006/relationships/slideLayout" Target="../slideLayouts/slideLayout769.xml"/><Relationship Id="rId70" Type="http://schemas.openxmlformats.org/officeDocument/2006/relationships/slideLayout" Target="../slideLayouts/slideLayout529.xml"/><Relationship Id="rId91" Type="http://schemas.openxmlformats.org/officeDocument/2006/relationships/slideLayout" Target="../slideLayouts/slideLayout550.xml"/><Relationship Id="rId145" Type="http://schemas.openxmlformats.org/officeDocument/2006/relationships/slideLayout" Target="../slideLayouts/slideLayout604.xml"/><Relationship Id="rId166" Type="http://schemas.openxmlformats.org/officeDocument/2006/relationships/slideLayout" Target="../slideLayouts/slideLayout625.xml"/><Relationship Id="rId187" Type="http://schemas.openxmlformats.org/officeDocument/2006/relationships/slideLayout" Target="../slideLayouts/slideLayout646.xml"/><Relationship Id="rId331" Type="http://schemas.openxmlformats.org/officeDocument/2006/relationships/slideLayout" Target="../slideLayouts/slideLayout790.xml"/><Relationship Id="rId352" Type="http://schemas.openxmlformats.org/officeDocument/2006/relationships/slideLayout" Target="../slideLayouts/slideLayout811.xml"/><Relationship Id="rId1" Type="http://schemas.openxmlformats.org/officeDocument/2006/relationships/slideLayout" Target="../slideLayouts/slideLayout460.xml"/><Relationship Id="rId212" Type="http://schemas.openxmlformats.org/officeDocument/2006/relationships/slideLayout" Target="../slideLayouts/slideLayout671.xml"/><Relationship Id="rId233" Type="http://schemas.openxmlformats.org/officeDocument/2006/relationships/slideLayout" Target="../slideLayouts/slideLayout692.xml"/><Relationship Id="rId254" Type="http://schemas.openxmlformats.org/officeDocument/2006/relationships/slideLayout" Target="../slideLayouts/slideLayout713.xml"/><Relationship Id="rId28" Type="http://schemas.openxmlformats.org/officeDocument/2006/relationships/slideLayout" Target="../slideLayouts/slideLayout487.xml"/><Relationship Id="rId49" Type="http://schemas.openxmlformats.org/officeDocument/2006/relationships/slideLayout" Target="../slideLayouts/slideLayout508.xml"/><Relationship Id="rId114" Type="http://schemas.openxmlformats.org/officeDocument/2006/relationships/slideLayout" Target="../slideLayouts/slideLayout573.xml"/><Relationship Id="rId275" Type="http://schemas.openxmlformats.org/officeDocument/2006/relationships/slideLayout" Target="../slideLayouts/slideLayout734.xml"/><Relationship Id="rId296" Type="http://schemas.openxmlformats.org/officeDocument/2006/relationships/slideLayout" Target="../slideLayouts/slideLayout755.xml"/><Relationship Id="rId300" Type="http://schemas.openxmlformats.org/officeDocument/2006/relationships/slideLayout" Target="../slideLayouts/slideLayout759.xml"/><Relationship Id="rId60" Type="http://schemas.openxmlformats.org/officeDocument/2006/relationships/slideLayout" Target="../slideLayouts/slideLayout519.xml"/><Relationship Id="rId81" Type="http://schemas.openxmlformats.org/officeDocument/2006/relationships/slideLayout" Target="../slideLayouts/slideLayout540.xml"/><Relationship Id="rId135" Type="http://schemas.openxmlformats.org/officeDocument/2006/relationships/slideLayout" Target="../slideLayouts/slideLayout594.xml"/><Relationship Id="rId156" Type="http://schemas.openxmlformats.org/officeDocument/2006/relationships/slideLayout" Target="../slideLayouts/slideLayout615.xml"/><Relationship Id="rId177" Type="http://schemas.openxmlformats.org/officeDocument/2006/relationships/slideLayout" Target="../slideLayouts/slideLayout636.xml"/><Relationship Id="rId198" Type="http://schemas.openxmlformats.org/officeDocument/2006/relationships/slideLayout" Target="../slideLayouts/slideLayout657.xml"/><Relationship Id="rId321" Type="http://schemas.openxmlformats.org/officeDocument/2006/relationships/slideLayout" Target="../slideLayouts/slideLayout780.xml"/><Relationship Id="rId342" Type="http://schemas.openxmlformats.org/officeDocument/2006/relationships/slideLayout" Target="../slideLayouts/slideLayout801.xml"/><Relationship Id="rId202" Type="http://schemas.openxmlformats.org/officeDocument/2006/relationships/slideLayout" Target="../slideLayouts/slideLayout661.xml"/><Relationship Id="rId223" Type="http://schemas.openxmlformats.org/officeDocument/2006/relationships/slideLayout" Target="../slideLayouts/slideLayout682.xml"/><Relationship Id="rId244" Type="http://schemas.openxmlformats.org/officeDocument/2006/relationships/slideLayout" Target="../slideLayouts/slideLayout703.xml"/><Relationship Id="rId18" Type="http://schemas.openxmlformats.org/officeDocument/2006/relationships/slideLayout" Target="../slideLayouts/slideLayout477.xml"/><Relationship Id="rId39" Type="http://schemas.openxmlformats.org/officeDocument/2006/relationships/slideLayout" Target="../slideLayouts/slideLayout498.xml"/><Relationship Id="rId265" Type="http://schemas.openxmlformats.org/officeDocument/2006/relationships/slideLayout" Target="../slideLayouts/slideLayout724.xml"/><Relationship Id="rId286" Type="http://schemas.openxmlformats.org/officeDocument/2006/relationships/slideLayout" Target="../slideLayouts/slideLayout745.xml"/><Relationship Id="rId50" Type="http://schemas.openxmlformats.org/officeDocument/2006/relationships/slideLayout" Target="../slideLayouts/slideLayout509.xml"/><Relationship Id="rId104" Type="http://schemas.openxmlformats.org/officeDocument/2006/relationships/slideLayout" Target="../slideLayouts/slideLayout563.xml"/><Relationship Id="rId125" Type="http://schemas.openxmlformats.org/officeDocument/2006/relationships/slideLayout" Target="../slideLayouts/slideLayout584.xml"/><Relationship Id="rId146" Type="http://schemas.openxmlformats.org/officeDocument/2006/relationships/slideLayout" Target="../slideLayouts/slideLayout605.xml"/><Relationship Id="rId167" Type="http://schemas.openxmlformats.org/officeDocument/2006/relationships/slideLayout" Target="../slideLayouts/slideLayout626.xml"/><Relationship Id="rId188" Type="http://schemas.openxmlformats.org/officeDocument/2006/relationships/slideLayout" Target="../slideLayouts/slideLayout647.xml"/><Relationship Id="rId311" Type="http://schemas.openxmlformats.org/officeDocument/2006/relationships/slideLayout" Target="../slideLayouts/slideLayout770.xml"/><Relationship Id="rId332" Type="http://schemas.openxmlformats.org/officeDocument/2006/relationships/slideLayout" Target="../slideLayouts/slideLayout791.xml"/><Relationship Id="rId353" Type="http://schemas.openxmlformats.org/officeDocument/2006/relationships/slideLayout" Target="../slideLayouts/slideLayout812.xml"/><Relationship Id="rId71" Type="http://schemas.openxmlformats.org/officeDocument/2006/relationships/slideLayout" Target="../slideLayouts/slideLayout530.xml"/><Relationship Id="rId92" Type="http://schemas.openxmlformats.org/officeDocument/2006/relationships/slideLayout" Target="../slideLayouts/slideLayout551.xml"/><Relationship Id="rId213" Type="http://schemas.openxmlformats.org/officeDocument/2006/relationships/slideLayout" Target="../slideLayouts/slideLayout672.xml"/><Relationship Id="rId234" Type="http://schemas.openxmlformats.org/officeDocument/2006/relationships/slideLayout" Target="../slideLayouts/slideLayout693.xml"/><Relationship Id="rId2" Type="http://schemas.openxmlformats.org/officeDocument/2006/relationships/slideLayout" Target="../slideLayouts/slideLayout461.xml"/><Relationship Id="rId29" Type="http://schemas.openxmlformats.org/officeDocument/2006/relationships/slideLayout" Target="../slideLayouts/slideLayout488.xml"/><Relationship Id="rId255" Type="http://schemas.openxmlformats.org/officeDocument/2006/relationships/slideLayout" Target="../slideLayouts/slideLayout714.xml"/><Relationship Id="rId276" Type="http://schemas.openxmlformats.org/officeDocument/2006/relationships/slideLayout" Target="../slideLayouts/slideLayout735.xml"/><Relationship Id="rId297" Type="http://schemas.openxmlformats.org/officeDocument/2006/relationships/slideLayout" Target="../slideLayouts/slideLayout756.xml"/><Relationship Id="rId40" Type="http://schemas.openxmlformats.org/officeDocument/2006/relationships/slideLayout" Target="../slideLayouts/slideLayout499.xml"/><Relationship Id="rId115" Type="http://schemas.openxmlformats.org/officeDocument/2006/relationships/slideLayout" Target="../slideLayouts/slideLayout574.xml"/><Relationship Id="rId136" Type="http://schemas.openxmlformats.org/officeDocument/2006/relationships/slideLayout" Target="../slideLayouts/slideLayout595.xml"/><Relationship Id="rId157" Type="http://schemas.openxmlformats.org/officeDocument/2006/relationships/slideLayout" Target="../slideLayouts/slideLayout616.xml"/><Relationship Id="rId178" Type="http://schemas.openxmlformats.org/officeDocument/2006/relationships/slideLayout" Target="../slideLayouts/slideLayout637.xml"/><Relationship Id="rId301" Type="http://schemas.openxmlformats.org/officeDocument/2006/relationships/slideLayout" Target="../slideLayouts/slideLayout760.xml"/><Relationship Id="rId322" Type="http://schemas.openxmlformats.org/officeDocument/2006/relationships/slideLayout" Target="../slideLayouts/slideLayout781.xml"/><Relationship Id="rId343" Type="http://schemas.openxmlformats.org/officeDocument/2006/relationships/slideLayout" Target="../slideLayouts/slideLayout802.xml"/><Relationship Id="rId61" Type="http://schemas.openxmlformats.org/officeDocument/2006/relationships/slideLayout" Target="../slideLayouts/slideLayout520.xml"/><Relationship Id="rId82" Type="http://schemas.openxmlformats.org/officeDocument/2006/relationships/slideLayout" Target="../slideLayouts/slideLayout541.xml"/><Relationship Id="rId199" Type="http://schemas.openxmlformats.org/officeDocument/2006/relationships/slideLayout" Target="../slideLayouts/slideLayout658.xml"/><Relationship Id="rId203" Type="http://schemas.openxmlformats.org/officeDocument/2006/relationships/slideLayout" Target="../slideLayouts/slideLayout662.xml"/><Relationship Id="rId19" Type="http://schemas.openxmlformats.org/officeDocument/2006/relationships/slideLayout" Target="../slideLayouts/slideLayout478.xml"/><Relationship Id="rId224" Type="http://schemas.openxmlformats.org/officeDocument/2006/relationships/slideLayout" Target="../slideLayouts/slideLayout683.xml"/><Relationship Id="rId245" Type="http://schemas.openxmlformats.org/officeDocument/2006/relationships/slideLayout" Target="../slideLayouts/slideLayout704.xml"/><Relationship Id="rId266" Type="http://schemas.openxmlformats.org/officeDocument/2006/relationships/slideLayout" Target="../slideLayouts/slideLayout725.xml"/><Relationship Id="rId287" Type="http://schemas.openxmlformats.org/officeDocument/2006/relationships/slideLayout" Target="../slideLayouts/slideLayout746.xml"/><Relationship Id="rId30" Type="http://schemas.openxmlformats.org/officeDocument/2006/relationships/slideLayout" Target="../slideLayouts/slideLayout489.xml"/><Relationship Id="rId105" Type="http://schemas.openxmlformats.org/officeDocument/2006/relationships/slideLayout" Target="../slideLayouts/slideLayout564.xml"/><Relationship Id="rId126" Type="http://schemas.openxmlformats.org/officeDocument/2006/relationships/slideLayout" Target="../slideLayouts/slideLayout585.xml"/><Relationship Id="rId147" Type="http://schemas.openxmlformats.org/officeDocument/2006/relationships/slideLayout" Target="../slideLayouts/slideLayout606.xml"/><Relationship Id="rId168" Type="http://schemas.openxmlformats.org/officeDocument/2006/relationships/slideLayout" Target="../slideLayouts/slideLayout627.xml"/><Relationship Id="rId312" Type="http://schemas.openxmlformats.org/officeDocument/2006/relationships/slideLayout" Target="../slideLayouts/slideLayout771.xml"/><Relationship Id="rId333" Type="http://schemas.openxmlformats.org/officeDocument/2006/relationships/slideLayout" Target="../slideLayouts/slideLayout792.xml"/><Relationship Id="rId354" Type="http://schemas.openxmlformats.org/officeDocument/2006/relationships/theme" Target="../theme/theme16.xml"/><Relationship Id="rId51" Type="http://schemas.openxmlformats.org/officeDocument/2006/relationships/slideLayout" Target="../slideLayouts/slideLayout510.xml"/><Relationship Id="rId72" Type="http://schemas.openxmlformats.org/officeDocument/2006/relationships/slideLayout" Target="../slideLayouts/slideLayout531.xml"/><Relationship Id="rId93" Type="http://schemas.openxmlformats.org/officeDocument/2006/relationships/slideLayout" Target="../slideLayouts/slideLayout552.xml"/><Relationship Id="rId189" Type="http://schemas.openxmlformats.org/officeDocument/2006/relationships/slideLayout" Target="../slideLayouts/slideLayout648.xml"/><Relationship Id="rId3" Type="http://schemas.openxmlformats.org/officeDocument/2006/relationships/slideLayout" Target="../slideLayouts/slideLayout462.xml"/><Relationship Id="rId214" Type="http://schemas.openxmlformats.org/officeDocument/2006/relationships/slideLayout" Target="../slideLayouts/slideLayout673.xml"/><Relationship Id="rId235" Type="http://schemas.openxmlformats.org/officeDocument/2006/relationships/slideLayout" Target="../slideLayouts/slideLayout694.xml"/><Relationship Id="rId256" Type="http://schemas.openxmlformats.org/officeDocument/2006/relationships/slideLayout" Target="../slideLayouts/slideLayout715.xml"/><Relationship Id="rId277" Type="http://schemas.openxmlformats.org/officeDocument/2006/relationships/slideLayout" Target="../slideLayouts/slideLayout736.xml"/><Relationship Id="rId298" Type="http://schemas.openxmlformats.org/officeDocument/2006/relationships/slideLayout" Target="../slideLayouts/slideLayout757.xml"/><Relationship Id="rId116" Type="http://schemas.openxmlformats.org/officeDocument/2006/relationships/slideLayout" Target="../slideLayouts/slideLayout575.xml"/><Relationship Id="rId137" Type="http://schemas.openxmlformats.org/officeDocument/2006/relationships/slideLayout" Target="../slideLayouts/slideLayout596.xml"/><Relationship Id="rId158" Type="http://schemas.openxmlformats.org/officeDocument/2006/relationships/slideLayout" Target="../slideLayouts/slideLayout617.xml"/><Relationship Id="rId302" Type="http://schemas.openxmlformats.org/officeDocument/2006/relationships/slideLayout" Target="../slideLayouts/slideLayout761.xml"/><Relationship Id="rId323" Type="http://schemas.openxmlformats.org/officeDocument/2006/relationships/slideLayout" Target="../slideLayouts/slideLayout782.xml"/><Relationship Id="rId344" Type="http://schemas.openxmlformats.org/officeDocument/2006/relationships/slideLayout" Target="../slideLayouts/slideLayout803.xml"/><Relationship Id="rId20" Type="http://schemas.openxmlformats.org/officeDocument/2006/relationships/slideLayout" Target="../slideLayouts/slideLayout479.xml"/><Relationship Id="rId41" Type="http://schemas.openxmlformats.org/officeDocument/2006/relationships/slideLayout" Target="../slideLayouts/slideLayout500.xml"/><Relationship Id="rId62" Type="http://schemas.openxmlformats.org/officeDocument/2006/relationships/slideLayout" Target="../slideLayouts/slideLayout521.xml"/><Relationship Id="rId83" Type="http://schemas.openxmlformats.org/officeDocument/2006/relationships/slideLayout" Target="../slideLayouts/slideLayout542.xml"/><Relationship Id="rId179" Type="http://schemas.openxmlformats.org/officeDocument/2006/relationships/slideLayout" Target="../slideLayouts/slideLayout638.xml"/><Relationship Id="rId190" Type="http://schemas.openxmlformats.org/officeDocument/2006/relationships/slideLayout" Target="../slideLayouts/slideLayout649.xml"/><Relationship Id="rId204" Type="http://schemas.openxmlformats.org/officeDocument/2006/relationships/slideLayout" Target="../slideLayouts/slideLayout663.xml"/><Relationship Id="rId225" Type="http://schemas.openxmlformats.org/officeDocument/2006/relationships/slideLayout" Target="../slideLayouts/slideLayout684.xml"/><Relationship Id="rId246" Type="http://schemas.openxmlformats.org/officeDocument/2006/relationships/slideLayout" Target="../slideLayouts/slideLayout705.xml"/><Relationship Id="rId267" Type="http://schemas.openxmlformats.org/officeDocument/2006/relationships/slideLayout" Target="../slideLayouts/slideLayout726.xml"/><Relationship Id="rId288" Type="http://schemas.openxmlformats.org/officeDocument/2006/relationships/slideLayout" Target="../slideLayouts/slideLayout747.xml"/><Relationship Id="rId106" Type="http://schemas.openxmlformats.org/officeDocument/2006/relationships/slideLayout" Target="../slideLayouts/slideLayout565.xml"/><Relationship Id="rId127" Type="http://schemas.openxmlformats.org/officeDocument/2006/relationships/slideLayout" Target="../slideLayouts/slideLayout586.xml"/><Relationship Id="rId313" Type="http://schemas.openxmlformats.org/officeDocument/2006/relationships/slideLayout" Target="../slideLayouts/slideLayout772.xml"/><Relationship Id="rId10" Type="http://schemas.openxmlformats.org/officeDocument/2006/relationships/slideLayout" Target="../slideLayouts/slideLayout469.xml"/><Relationship Id="rId31" Type="http://schemas.openxmlformats.org/officeDocument/2006/relationships/slideLayout" Target="../slideLayouts/slideLayout490.xml"/><Relationship Id="rId52" Type="http://schemas.openxmlformats.org/officeDocument/2006/relationships/slideLayout" Target="../slideLayouts/slideLayout511.xml"/><Relationship Id="rId73" Type="http://schemas.openxmlformats.org/officeDocument/2006/relationships/slideLayout" Target="../slideLayouts/slideLayout532.xml"/><Relationship Id="rId94" Type="http://schemas.openxmlformats.org/officeDocument/2006/relationships/slideLayout" Target="../slideLayouts/slideLayout553.xml"/><Relationship Id="rId148" Type="http://schemas.openxmlformats.org/officeDocument/2006/relationships/slideLayout" Target="../slideLayouts/slideLayout607.xml"/><Relationship Id="rId169" Type="http://schemas.openxmlformats.org/officeDocument/2006/relationships/slideLayout" Target="../slideLayouts/slideLayout628.xml"/><Relationship Id="rId334" Type="http://schemas.openxmlformats.org/officeDocument/2006/relationships/slideLayout" Target="../slideLayouts/slideLayout793.xml"/><Relationship Id="rId355" Type="http://schemas.openxmlformats.org/officeDocument/2006/relationships/image" Target="../media/image1.png"/><Relationship Id="rId4" Type="http://schemas.openxmlformats.org/officeDocument/2006/relationships/slideLayout" Target="../slideLayouts/slideLayout463.xml"/><Relationship Id="rId180" Type="http://schemas.openxmlformats.org/officeDocument/2006/relationships/slideLayout" Target="../slideLayouts/slideLayout639.xml"/><Relationship Id="rId215" Type="http://schemas.openxmlformats.org/officeDocument/2006/relationships/slideLayout" Target="../slideLayouts/slideLayout674.xml"/><Relationship Id="rId236" Type="http://schemas.openxmlformats.org/officeDocument/2006/relationships/slideLayout" Target="../slideLayouts/slideLayout695.xml"/><Relationship Id="rId257" Type="http://schemas.openxmlformats.org/officeDocument/2006/relationships/slideLayout" Target="../slideLayouts/slideLayout716.xml"/><Relationship Id="rId278" Type="http://schemas.openxmlformats.org/officeDocument/2006/relationships/slideLayout" Target="../slideLayouts/slideLayout737.xml"/><Relationship Id="rId303" Type="http://schemas.openxmlformats.org/officeDocument/2006/relationships/slideLayout" Target="../slideLayouts/slideLayout762.xml"/><Relationship Id="rId42" Type="http://schemas.openxmlformats.org/officeDocument/2006/relationships/slideLayout" Target="../slideLayouts/slideLayout501.xml"/><Relationship Id="rId84" Type="http://schemas.openxmlformats.org/officeDocument/2006/relationships/slideLayout" Target="../slideLayouts/slideLayout543.xml"/><Relationship Id="rId138" Type="http://schemas.openxmlformats.org/officeDocument/2006/relationships/slideLayout" Target="../slideLayouts/slideLayout597.xml"/><Relationship Id="rId345" Type="http://schemas.openxmlformats.org/officeDocument/2006/relationships/slideLayout" Target="../slideLayouts/slideLayout804.xml"/><Relationship Id="rId191" Type="http://schemas.openxmlformats.org/officeDocument/2006/relationships/slideLayout" Target="../slideLayouts/slideLayout650.xml"/><Relationship Id="rId205" Type="http://schemas.openxmlformats.org/officeDocument/2006/relationships/slideLayout" Target="../slideLayouts/slideLayout664.xml"/><Relationship Id="rId247" Type="http://schemas.openxmlformats.org/officeDocument/2006/relationships/slideLayout" Target="../slideLayouts/slideLayout706.xml"/><Relationship Id="rId107" Type="http://schemas.openxmlformats.org/officeDocument/2006/relationships/slideLayout" Target="../slideLayouts/slideLayout566.xml"/><Relationship Id="rId289" Type="http://schemas.openxmlformats.org/officeDocument/2006/relationships/slideLayout" Target="../slideLayouts/slideLayout748.xml"/><Relationship Id="rId11" Type="http://schemas.openxmlformats.org/officeDocument/2006/relationships/slideLayout" Target="../slideLayouts/slideLayout470.xml"/><Relationship Id="rId53" Type="http://schemas.openxmlformats.org/officeDocument/2006/relationships/slideLayout" Target="../slideLayouts/slideLayout512.xml"/><Relationship Id="rId149" Type="http://schemas.openxmlformats.org/officeDocument/2006/relationships/slideLayout" Target="../slideLayouts/slideLayout608.xml"/><Relationship Id="rId314" Type="http://schemas.openxmlformats.org/officeDocument/2006/relationships/slideLayout" Target="../slideLayouts/slideLayout773.xml"/><Relationship Id="rId95" Type="http://schemas.openxmlformats.org/officeDocument/2006/relationships/slideLayout" Target="../slideLayouts/slideLayout554.xml"/><Relationship Id="rId160" Type="http://schemas.openxmlformats.org/officeDocument/2006/relationships/slideLayout" Target="../slideLayouts/slideLayout619.xml"/><Relationship Id="rId216" Type="http://schemas.openxmlformats.org/officeDocument/2006/relationships/slideLayout" Target="../slideLayouts/slideLayout675.xml"/><Relationship Id="rId258" Type="http://schemas.openxmlformats.org/officeDocument/2006/relationships/slideLayout" Target="../slideLayouts/slideLayout717.xml"/><Relationship Id="rId22" Type="http://schemas.openxmlformats.org/officeDocument/2006/relationships/slideLayout" Target="../slideLayouts/slideLayout481.xml"/><Relationship Id="rId64" Type="http://schemas.openxmlformats.org/officeDocument/2006/relationships/slideLayout" Target="../slideLayouts/slideLayout523.xml"/><Relationship Id="rId118" Type="http://schemas.openxmlformats.org/officeDocument/2006/relationships/slideLayout" Target="../slideLayouts/slideLayout577.xml"/><Relationship Id="rId325" Type="http://schemas.openxmlformats.org/officeDocument/2006/relationships/slideLayout" Target="../slideLayouts/slideLayout784.xml"/><Relationship Id="rId171" Type="http://schemas.openxmlformats.org/officeDocument/2006/relationships/slideLayout" Target="../slideLayouts/slideLayout630.xml"/><Relationship Id="rId227" Type="http://schemas.openxmlformats.org/officeDocument/2006/relationships/slideLayout" Target="../slideLayouts/slideLayout686.xml"/><Relationship Id="rId269" Type="http://schemas.openxmlformats.org/officeDocument/2006/relationships/slideLayout" Target="../slideLayouts/slideLayout728.xml"/><Relationship Id="rId33" Type="http://schemas.openxmlformats.org/officeDocument/2006/relationships/slideLayout" Target="../slideLayouts/slideLayout492.xml"/><Relationship Id="rId129" Type="http://schemas.openxmlformats.org/officeDocument/2006/relationships/slideLayout" Target="../slideLayouts/slideLayout588.xml"/><Relationship Id="rId280" Type="http://schemas.openxmlformats.org/officeDocument/2006/relationships/slideLayout" Target="../slideLayouts/slideLayout739.xml"/><Relationship Id="rId336" Type="http://schemas.openxmlformats.org/officeDocument/2006/relationships/slideLayout" Target="../slideLayouts/slideLayout795.xml"/><Relationship Id="rId75" Type="http://schemas.openxmlformats.org/officeDocument/2006/relationships/slideLayout" Target="../slideLayouts/slideLayout534.xml"/><Relationship Id="rId140" Type="http://schemas.openxmlformats.org/officeDocument/2006/relationships/slideLayout" Target="../slideLayouts/slideLayout599.xml"/><Relationship Id="rId182" Type="http://schemas.openxmlformats.org/officeDocument/2006/relationships/slideLayout" Target="../slideLayouts/slideLayout641.xml"/><Relationship Id="rId6" Type="http://schemas.openxmlformats.org/officeDocument/2006/relationships/slideLayout" Target="../slideLayouts/slideLayout465.xml"/><Relationship Id="rId238" Type="http://schemas.openxmlformats.org/officeDocument/2006/relationships/slideLayout" Target="../slideLayouts/slideLayout697.xml"/><Relationship Id="rId291" Type="http://schemas.openxmlformats.org/officeDocument/2006/relationships/slideLayout" Target="../slideLayouts/slideLayout750.xml"/><Relationship Id="rId305" Type="http://schemas.openxmlformats.org/officeDocument/2006/relationships/slideLayout" Target="../slideLayouts/slideLayout764.xml"/><Relationship Id="rId347" Type="http://schemas.openxmlformats.org/officeDocument/2006/relationships/slideLayout" Target="../slideLayouts/slideLayout806.xml"/><Relationship Id="rId44" Type="http://schemas.openxmlformats.org/officeDocument/2006/relationships/slideLayout" Target="../slideLayouts/slideLayout503.xml"/><Relationship Id="rId86" Type="http://schemas.openxmlformats.org/officeDocument/2006/relationships/slideLayout" Target="../slideLayouts/slideLayout545.xml"/><Relationship Id="rId151" Type="http://schemas.openxmlformats.org/officeDocument/2006/relationships/slideLayout" Target="../slideLayouts/slideLayout610.xml"/><Relationship Id="rId193" Type="http://schemas.openxmlformats.org/officeDocument/2006/relationships/slideLayout" Target="../slideLayouts/slideLayout652.xml"/><Relationship Id="rId207" Type="http://schemas.openxmlformats.org/officeDocument/2006/relationships/slideLayout" Target="../slideLayouts/slideLayout666.xml"/><Relationship Id="rId249" Type="http://schemas.openxmlformats.org/officeDocument/2006/relationships/slideLayout" Target="../slideLayouts/slideLayout708.xml"/><Relationship Id="rId13" Type="http://schemas.openxmlformats.org/officeDocument/2006/relationships/slideLayout" Target="../slideLayouts/slideLayout472.xml"/><Relationship Id="rId109" Type="http://schemas.openxmlformats.org/officeDocument/2006/relationships/slideLayout" Target="../slideLayouts/slideLayout568.xml"/><Relationship Id="rId260" Type="http://schemas.openxmlformats.org/officeDocument/2006/relationships/slideLayout" Target="../slideLayouts/slideLayout719.xml"/><Relationship Id="rId316" Type="http://schemas.openxmlformats.org/officeDocument/2006/relationships/slideLayout" Target="../slideLayouts/slideLayout775.xml"/><Relationship Id="rId55" Type="http://schemas.openxmlformats.org/officeDocument/2006/relationships/slideLayout" Target="../slideLayouts/slideLayout514.xml"/><Relationship Id="rId97" Type="http://schemas.openxmlformats.org/officeDocument/2006/relationships/slideLayout" Target="../slideLayouts/slideLayout556.xml"/><Relationship Id="rId120" Type="http://schemas.openxmlformats.org/officeDocument/2006/relationships/slideLayout" Target="../slideLayouts/slideLayout579.xml"/><Relationship Id="rId162" Type="http://schemas.openxmlformats.org/officeDocument/2006/relationships/slideLayout" Target="../slideLayouts/slideLayout621.xml"/><Relationship Id="rId218" Type="http://schemas.openxmlformats.org/officeDocument/2006/relationships/slideLayout" Target="../slideLayouts/slideLayout677.xml"/><Relationship Id="rId271" Type="http://schemas.openxmlformats.org/officeDocument/2006/relationships/slideLayout" Target="../slideLayouts/slideLayout730.xml"/><Relationship Id="rId24" Type="http://schemas.openxmlformats.org/officeDocument/2006/relationships/slideLayout" Target="../slideLayouts/slideLayout483.xml"/><Relationship Id="rId66" Type="http://schemas.openxmlformats.org/officeDocument/2006/relationships/slideLayout" Target="../slideLayouts/slideLayout525.xml"/><Relationship Id="rId131" Type="http://schemas.openxmlformats.org/officeDocument/2006/relationships/slideLayout" Target="../slideLayouts/slideLayout590.xml"/><Relationship Id="rId327" Type="http://schemas.openxmlformats.org/officeDocument/2006/relationships/slideLayout" Target="../slideLayouts/slideLayout786.xml"/><Relationship Id="rId173" Type="http://schemas.openxmlformats.org/officeDocument/2006/relationships/slideLayout" Target="../slideLayouts/slideLayout632.xml"/><Relationship Id="rId229" Type="http://schemas.openxmlformats.org/officeDocument/2006/relationships/slideLayout" Target="../slideLayouts/slideLayout688.xml"/><Relationship Id="rId240" Type="http://schemas.openxmlformats.org/officeDocument/2006/relationships/slideLayout" Target="../slideLayouts/slideLayout699.xml"/><Relationship Id="rId35" Type="http://schemas.openxmlformats.org/officeDocument/2006/relationships/slideLayout" Target="../slideLayouts/slideLayout494.xml"/><Relationship Id="rId77" Type="http://schemas.openxmlformats.org/officeDocument/2006/relationships/slideLayout" Target="../slideLayouts/slideLayout536.xml"/><Relationship Id="rId100" Type="http://schemas.openxmlformats.org/officeDocument/2006/relationships/slideLayout" Target="../slideLayouts/slideLayout559.xml"/><Relationship Id="rId282" Type="http://schemas.openxmlformats.org/officeDocument/2006/relationships/slideLayout" Target="../slideLayouts/slideLayout741.xml"/><Relationship Id="rId338" Type="http://schemas.openxmlformats.org/officeDocument/2006/relationships/slideLayout" Target="../slideLayouts/slideLayout797.xml"/><Relationship Id="rId8" Type="http://schemas.openxmlformats.org/officeDocument/2006/relationships/slideLayout" Target="../slideLayouts/slideLayout467.xml"/><Relationship Id="rId142" Type="http://schemas.openxmlformats.org/officeDocument/2006/relationships/slideLayout" Target="../slideLayouts/slideLayout601.xml"/><Relationship Id="rId184" Type="http://schemas.openxmlformats.org/officeDocument/2006/relationships/slideLayout" Target="../slideLayouts/slideLayout643.xml"/></Relationships>
</file>

<file path=ppt/slideMasters/_rels/slideMaster17.xml.rels><?xml version="1.0" encoding="UTF-8" standalone="yes"?>
<Relationships xmlns="http://schemas.openxmlformats.org/package/2006/relationships"><Relationship Id="rId117" Type="http://schemas.openxmlformats.org/officeDocument/2006/relationships/slideLayout" Target="../slideLayouts/slideLayout929.xml"/><Relationship Id="rId299" Type="http://schemas.openxmlformats.org/officeDocument/2006/relationships/slideLayout" Target="../slideLayouts/slideLayout1111.xml"/><Relationship Id="rId21" Type="http://schemas.openxmlformats.org/officeDocument/2006/relationships/slideLayout" Target="../slideLayouts/slideLayout833.xml"/><Relationship Id="rId63" Type="http://schemas.openxmlformats.org/officeDocument/2006/relationships/slideLayout" Target="../slideLayouts/slideLayout875.xml"/><Relationship Id="rId159" Type="http://schemas.openxmlformats.org/officeDocument/2006/relationships/slideLayout" Target="../slideLayouts/slideLayout971.xml"/><Relationship Id="rId324" Type="http://schemas.openxmlformats.org/officeDocument/2006/relationships/slideLayout" Target="../slideLayouts/slideLayout1136.xml"/><Relationship Id="rId170" Type="http://schemas.openxmlformats.org/officeDocument/2006/relationships/slideLayout" Target="../slideLayouts/slideLayout982.xml"/><Relationship Id="rId226" Type="http://schemas.openxmlformats.org/officeDocument/2006/relationships/slideLayout" Target="../slideLayouts/slideLayout1038.xml"/><Relationship Id="rId268" Type="http://schemas.openxmlformats.org/officeDocument/2006/relationships/slideLayout" Target="../slideLayouts/slideLayout1080.xml"/><Relationship Id="rId32" Type="http://schemas.openxmlformats.org/officeDocument/2006/relationships/slideLayout" Target="../slideLayouts/slideLayout844.xml"/><Relationship Id="rId74" Type="http://schemas.openxmlformats.org/officeDocument/2006/relationships/slideLayout" Target="../slideLayouts/slideLayout886.xml"/><Relationship Id="rId128" Type="http://schemas.openxmlformats.org/officeDocument/2006/relationships/slideLayout" Target="../slideLayouts/slideLayout940.xml"/><Relationship Id="rId335" Type="http://schemas.openxmlformats.org/officeDocument/2006/relationships/slideLayout" Target="../slideLayouts/slideLayout1147.xml"/><Relationship Id="rId5" Type="http://schemas.openxmlformats.org/officeDocument/2006/relationships/slideLayout" Target="../slideLayouts/slideLayout817.xml"/><Relationship Id="rId181" Type="http://schemas.openxmlformats.org/officeDocument/2006/relationships/slideLayout" Target="../slideLayouts/slideLayout993.xml"/><Relationship Id="rId237" Type="http://schemas.openxmlformats.org/officeDocument/2006/relationships/slideLayout" Target="../slideLayouts/slideLayout1049.xml"/><Relationship Id="rId279" Type="http://schemas.openxmlformats.org/officeDocument/2006/relationships/slideLayout" Target="../slideLayouts/slideLayout1091.xml"/><Relationship Id="rId43" Type="http://schemas.openxmlformats.org/officeDocument/2006/relationships/slideLayout" Target="../slideLayouts/slideLayout855.xml"/><Relationship Id="rId139" Type="http://schemas.openxmlformats.org/officeDocument/2006/relationships/slideLayout" Target="../slideLayouts/slideLayout951.xml"/><Relationship Id="rId290" Type="http://schemas.openxmlformats.org/officeDocument/2006/relationships/slideLayout" Target="../slideLayouts/slideLayout1102.xml"/><Relationship Id="rId304" Type="http://schemas.openxmlformats.org/officeDocument/2006/relationships/slideLayout" Target="../slideLayouts/slideLayout1116.xml"/><Relationship Id="rId346" Type="http://schemas.openxmlformats.org/officeDocument/2006/relationships/slideLayout" Target="../slideLayouts/slideLayout1158.xml"/><Relationship Id="rId85" Type="http://schemas.openxmlformats.org/officeDocument/2006/relationships/slideLayout" Target="../slideLayouts/slideLayout897.xml"/><Relationship Id="rId150" Type="http://schemas.openxmlformats.org/officeDocument/2006/relationships/slideLayout" Target="../slideLayouts/slideLayout962.xml"/><Relationship Id="rId192" Type="http://schemas.openxmlformats.org/officeDocument/2006/relationships/slideLayout" Target="../slideLayouts/slideLayout1004.xml"/><Relationship Id="rId206" Type="http://schemas.openxmlformats.org/officeDocument/2006/relationships/slideLayout" Target="../slideLayouts/slideLayout1018.xml"/><Relationship Id="rId248" Type="http://schemas.openxmlformats.org/officeDocument/2006/relationships/slideLayout" Target="../slideLayouts/slideLayout1060.xml"/><Relationship Id="rId12" Type="http://schemas.openxmlformats.org/officeDocument/2006/relationships/slideLayout" Target="../slideLayouts/slideLayout824.xml"/><Relationship Id="rId108" Type="http://schemas.openxmlformats.org/officeDocument/2006/relationships/slideLayout" Target="../slideLayouts/slideLayout920.xml"/><Relationship Id="rId315" Type="http://schemas.openxmlformats.org/officeDocument/2006/relationships/slideLayout" Target="../slideLayouts/slideLayout1127.xml"/><Relationship Id="rId54" Type="http://schemas.openxmlformats.org/officeDocument/2006/relationships/slideLayout" Target="../slideLayouts/slideLayout866.xml"/><Relationship Id="rId96" Type="http://schemas.openxmlformats.org/officeDocument/2006/relationships/slideLayout" Target="../slideLayouts/slideLayout908.xml"/><Relationship Id="rId161" Type="http://schemas.openxmlformats.org/officeDocument/2006/relationships/slideLayout" Target="../slideLayouts/slideLayout973.xml"/><Relationship Id="rId217" Type="http://schemas.openxmlformats.org/officeDocument/2006/relationships/slideLayout" Target="../slideLayouts/slideLayout1029.xml"/><Relationship Id="rId259" Type="http://schemas.openxmlformats.org/officeDocument/2006/relationships/slideLayout" Target="../slideLayouts/slideLayout1071.xml"/><Relationship Id="rId23" Type="http://schemas.openxmlformats.org/officeDocument/2006/relationships/slideLayout" Target="../slideLayouts/slideLayout835.xml"/><Relationship Id="rId119" Type="http://schemas.openxmlformats.org/officeDocument/2006/relationships/slideLayout" Target="../slideLayouts/slideLayout931.xml"/><Relationship Id="rId270" Type="http://schemas.openxmlformats.org/officeDocument/2006/relationships/slideLayout" Target="../slideLayouts/slideLayout1082.xml"/><Relationship Id="rId326" Type="http://schemas.openxmlformats.org/officeDocument/2006/relationships/slideLayout" Target="../slideLayouts/slideLayout1138.xml"/><Relationship Id="rId65" Type="http://schemas.openxmlformats.org/officeDocument/2006/relationships/slideLayout" Target="../slideLayouts/slideLayout877.xml"/><Relationship Id="rId130" Type="http://schemas.openxmlformats.org/officeDocument/2006/relationships/slideLayout" Target="../slideLayouts/slideLayout942.xml"/><Relationship Id="rId172" Type="http://schemas.openxmlformats.org/officeDocument/2006/relationships/slideLayout" Target="../slideLayouts/slideLayout984.xml"/><Relationship Id="rId228" Type="http://schemas.openxmlformats.org/officeDocument/2006/relationships/slideLayout" Target="../slideLayouts/slideLayout1040.xml"/><Relationship Id="rId281" Type="http://schemas.openxmlformats.org/officeDocument/2006/relationships/slideLayout" Target="../slideLayouts/slideLayout1093.xml"/><Relationship Id="rId337" Type="http://schemas.openxmlformats.org/officeDocument/2006/relationships/slideLayout" Target="../slideLayouts/slideLayout1149.xml"/><Relationship Id="rId34" Type="http://schemas.openxmlformats.org/officeDocument/2006/relationships/slideLayout" Target="../slideLayouts/slideLayout846.xml"/><Relationship Id="rId76" Type="http://schemas.openxmlformats.org/officeDocument/2006/relationships/slideLayout" Target="../slideLayouts/slideLayout888.xml"/><Relationship Id="rId141" Type="http://schemas.openxmlformats.org/officeDocument/2006/relationships/slideLayout" Target="../slideLayouts/slideLayout953.xml"/><Relationship Id="rId7" Type="http://schemas.openxmlformats.org/officeDocument/2006/relationships/slideLayout" Target="../slideLayouts/slideLayout819.xml"/><Relationship Id="rId183" Type="http://schemas.openxmlformats.org/officeDocument/2006/relationships/slideLayout" Target="../slideLayouts/slideLayout995.xml"/><Relationship Id="rId239" Type="http://schemas.openxmlformats.org/officeDocument/2006/relationships/slideLayout" Target="../slideLayouts/slideLayout1051.xml"/><Relationship Id="rId250" Type="http://schemas.openxmlformats.org/officeDocument/2006/relationships/slideLayout" Target="../slideLayouts/slideLayout1062.xml"/><Relationship Id="rId292" Type="http://schemas.openxmlformats.org/officeDocument/2006/relationships/slideLayout" Target="../slideLayouts/slideLayout1104.xml"/><Relationship Id="rId306" Type="http://schemas.openxmlformats.org/officeDocument/2006/relationships/slideLayout" Target="../slideLayouts/slideLayout1118.xml"/><Relationship Id="rId45" Type="http://schemas.openxmlformats.org/officeDocument/2006/relationships/slideLayout" Target="../slideLayouts/slideLayout857.xml"/><Relationship Id="rId87" Type="http://schemas.openxmlformats.org/officeDocument/2006/relationships/slideLayout" Target="../slideLayouts/slideLayout899.xml"/><Relationship Id="rId110" Type="http://schemas.openxmlformats.org/officeDocument/2006/relationships/slideLayout" Target="../slideLayouts/slideLayout922.xml"/><Relationship Id="rId348" Type="http://schemas.openxmlformats.org/officeDocument/2006/relationships/slideLayout" Target="../slideLayouts/slideLayout1160.xml"/><Relationship Id="rId152" Type="http://schemas.openxmlformats.org/officeDocument/2006/relationships/slideLayout" Target="../slideLayouts/slideLayout964.xml"/><Relationship Id="rId194" Type="http://schemas.openxmlformats.org/officeDocument/2006/relationships/slideLayout" Target="../slideLayouts/slideLayout1006.xml"/><Relationship Id="rId208" Type="http://schemas.openxmlformats.org/officeDocument/2006/relationships/slideLayout" Target="../slideLayouts/slideLayout1020.xml"/><Relationship Id="rId261" Type="http://schemas.openxmlformats.org/officeDocument/2006/relationships/slideLayout" Target="../slideLayouts/slideLayout1073.xml"/><Relationship Id="rId14" Type="http://schemas.openxmlformats.org/officeDocument/2006/relationships/slideLayout" Target="../slideLayouts/slideLayout826.xml"/><Relationship Id="rId56" Type="http://schemas.openxmlformats.org/officeDocument/2006/relationships/slideLayout" Target="../slideLayouts/slideLayout868.xml"/><Relationship Id="rId317" Type="http://schemas.openxmlformats.org/officeDocument/2006/relationships/slideLayout" Target="../slideLayouts/slideLayout1129.xml"/><Relationship Id="rId98" Type="http://schemas.openxmlformats.org/officeDocument/2006/relationships/slideLayout" Target="../slideLayouts/slideLayout910.xml"/><Relationship Id="rId121" Type="http://schemas.openxmlformats.org/officeDocument/2006/relationships/slideLayout" Target="../slideLayouts/slideLayout933.xml"/><Relationship Id="rId163" Type="http://schemas.openxmlformats.org/officeDocument/2006/relationships/slideLayout" Target="../slideLayouts/slideLayout975.xml"/><Relationship Id="rId219" Type="http://schemas.openxmlformats.org/officeDocument/2006/relationships/slideLayout" Target="../slideLayouts/slideLayout1031.xml"/><Relationship Id="rId230" Type="http://schemas.openxmlformats.org/officeDocument/2006/relationships/slideLayout" Target="../slideLayouts/slideLayout1042.xml"/><Relationship Id="rId251" Type="http://schemas.openxmlformats.org/officeDocument/2006/relationships/slideLayout" Target="../slideLayouts/slideLayout1063.xml"/><Relationship Id="rId25" Type="http://schemas.openxmlformats.org/officeDocument/2006/relationships/slideLayout" Target="../slideLayouts/slideLayout837.xml"/><Relationship Id="rId46" Type="http://schemas.openxmlformats.org/officeDocument/2006/relationships/slideLayout" Target="../slideLayouts/slideLayout858.xml"/><Relationship Id="rId67" Type="http://schemas.openxmlformats.org/officeDocument/2006/relationships/slideLayout" Target="../slideLayouts/slideLayout879.xml"/><Relationship Id="rId272" Type="http://schemas.openxmlformats.org/officeDocument/2006/relationships/slideLayout" Target="../slideLayouts/slideLayout1084.xml"/><Relationship Id="rId293" Type="http://schemas.openxmlformats.org/officeDocument/2006/relationships/slideLayout" Target="../slideLayouts/slideLayout1105.xml"/><Relationship Id="rId307" Type="http://schemas.openxmlformats.org/officeDocument/2006/relationships/slideLayout" Target="../slideLayouts/slideLayout1119.xml"/><Relationship Id="rId328" Type="http://schemas.openxmlformats.org/officeDocument/2006/relationships/slideLayout" Target="../slideLayouts/slideLayout1140.xml"/><Relationship Id="rId349" Type="http://schemas.openxmlformats.org/officeDocument/2006/relationships/slideLayout" Target="../slideLayouts/slideLayout1161.xml"/><Relationship Id="rId88" Type="http://schemas.openxmlformats.org/officeDocument/2006/relationships/slideLayout" Target="../slideLayouts/slideLayout900.xml"/><Relationship Id="rId111" Type="http://schemas.openxmlformats.org/officeDocument/2006/relationships/slideLayout" Target="../slideLayouts/slideLayout923.xml"/><Relationship Id="rId132" Type="http://schemas.openxmlformats.org/officeDocument/2006/relationships/slideLayout" Target="../slideLayouts/slideLayout944.xml"/><Relationship Id="rId153" Type="http://schemas.openxmlformats.org/officeDocument/2006/relationships/slideLayout" Target="../slideLayouts/slideLayout965.xml"/><Relationship Id="rId174" Type="http://schemas.openxmlformats.org/officeDocument/2006/relationships/slideLayout" Target="../slideLayouts/slideLayout986.xml"/><Relationship Id="rId195" Type="http://schemas.openxmlformats.org/officeDocument/2006/relationships/slideLayout" Target="../slideLayouts/slideLayout1007.xml"/><Relationship Id="rId209" Type="http://schemas.openxmlformats.org/officeDocument/2006/relationships/slideLayout" Target="../slideLayouts/slideLayout1021.xml"/><Relationship Id="rId220" Type="http://schemas.openxmlformats.org/officeDocument/2006/relationships/slideLayout" Target="../slideLayouts/slideLayout1032.xml"/><Relationship Id="rId241" Type="http://schemas.openxmlformats.org/officeDocument/2006/relationships/slideLayout" Target="../slideLayouts/slideLayout1053.xml"/><Relationship Id="rId15" Type="http://schemas.openxmlformats.org/officeDocument/2006/relationships/slideLayout" Target="../slideLayouts/slideLayout827.xml"/><Relationship Id="rId36" Type="http://schemas.openxmlformats.org/officeDocument/2006/relationships/slideLayout" Target="../slideLayouts/slideLayout848.xml"/><Relationship Id="rId57" Type="http://schemas.openxmlformats.org/officeDocument/2006/relationships/slideLayout" Target="../slideLayouts/slideLayout869.xml"/><Relationship Id="rId262" Type="http://schemas.openxmlformats.org/officeDocument/2006/relationships/slideLayout" Target="../slideLayouts/slideLayout1074.xml"/><Relationship Id="rId283" Type="http://schemas.openxmlformats.org/officeDocument/2006/relationships/slideLayout" Target="../slideLayouts/slideLayout1095.xml"/><Relationship Id="rId318" Type="http://schemas.openxmlformats.org/officeDocument/2006/relationships/slideLayout" Target="../slideLayouts/slideLayout1130.xml"/><Relationship Id="rId339" Type="http://schemas.openxmlformats.org/officeDocument/2006/relationships/slideLayout" Target="../slideLayouts/slideLayout1151.xml"/><Relationship Id="rId78" Type="http://schemas.openxmlformats.org/officeDocument/2006/relationships/slideLayout" Target="../slideLayouts/slideLayout890.xml"/><Relationship Id="rId99" Type="http://schemas.openxmlformats.org/officeDocument/2006/relationships/slideLayout" Target="../slideLayouts/slideLayout911.xml"/><Relationship Id="rId101" Type="http://schemas.openxmlformats.org/officeDocument/2006/relationships/slideLayout" Target="../slideLayouts/slideLayout913.xml"/><Relationship Id="rId122" Type="http://schemas.openxmlformats.org/officeDocument/2006/relationships/slideLayout" Target="../slideLayouts/slideLayout934.xml"/><Relationship Id="rId143" Type="http://schemas.openxmlformats.org/officeDocument/2006/relationships/slideLayout" Target="../slideLayouts/slideLayout955.xml"/><Relationship Id="rId164" Type="http://schemas.openxmlformats.org/officeDocument/2006/relationships/slideLayout" Target="../slideLayouts/slideLayout976.xml"/><Relationship Id="rId185" Type="http://schemas.openxmlformats.org/officeDocument/2006/relationships/slideLayout" Target="../slideLayouts/slideLayout997.xml"/><Relationship Id="rId350" Type="http://schemas.openxmlformats.org/officeDocument/2006/relationships/slideLayout" Target="../slideLayouts/slideLayout1162.xml"/><Relationship Id="rId9" Type="http://schemas.openxmlformats.org/officeDocument/2006/relationships/slideLayout" Target="../slideLayouts/slideLayout821.xml"/><Relationship Id="rId210" Type="http://schemas.openxmlformats.org/officeDocument/2006/relationships/slideLayout" Target="../slideLayouts/slideLayout1022.xml"/><Relationship Id="rId26" Type="http://schemas.openxmlformats.org/officeDocument/2006/relationships/slideLayout" Target="../slideLayouts/slideLayout838.xml"/><Relationship Id="rId231" Type="http://schemas.openxmlformats.org/officeDocument/2006/relationships/slideLayout" Target="../slideLayouts/slideLayout1043.xml"/><Relationship Id="rId252" Type="http://schemas.openxmlformats.org/officeDocument/2006/relationships/slideLayout" Target="../slideLayouts/slideLayout1064.xml"/><Relationship Id="rId273" Type="http://schemas.openxmlformats.org/officeDocument/2006/relationships/slideLayout" Target="../slideLayouts/slideLayout1085.xml"/><Relationship Id="rId294" Type="http://schemas.openxmlformats.org/officeDocument/2006/relationships/slideLayout" Target="../slideLayouts/slideLayout1106.xml"/><Relationship Id="rId308" Type="http://schemas.openxmlformats.org/officeDocument/2006/relationships/slideLayout" Target="../slideLayouts/slideLayout1120.xml"/><Relationship Id="rId329" Type="http://schemas.openxmlformats.org/officeDocument/2006/relationships/slideLayout" Target="../slideLayouts/slideLayout1141.xml"/><Relationship Id="rId47" Type="http://schemas.openxmlformats.org/officeDocument/2006/relationships/slideLayout" Target="../slideLayouts/slideLayout859.xml"/><Relationship Id="rId68" Type="http://schemas.openxmlformats.org/officeDocument/2006/relationships/slideLayout" Target="../slideLayouts/slideLayout880.xml"/><Relationship Id="rId89" Type="http://schemas.openxmlformats.org/officeDocument/2006/relationships/slideLayout" Target="../slideLayouts/slideLayout901.xml"/><Relationship Id="rId112" Type="http://schemas.openxmlformats.org/officeDocument/2006/relationships/slideLayout" Target="../slideLayouts/slideLayout924.xml"/><Relationship Id="rId133" Type="http://schemas.openxmlformats.org/officeDocument/2006/relationships/slideLayout" Target="../slideLayouts/slideLayout945.xml"/><Relationship Id="rId154" Type="http://schemas.openxmlformats.org/officeDocument/2006/relationships/slideLayout" Target="../slideLayouts/slideLayout966.xml"/><Relationship Id="rId175" Type="http://schemas.openxmlformats.org/officeDocument/2006/relationships/slideLayout" Target="../slideLayouts/slideLayout987.xml"/><Relationship Id="rId340" Type="http://schemas.openxmlformats.org/officeDocument/2006/relationships/slideLayout" Target="../slideLayouts/slideLayout1152.xml"/><Relationship Id="rId196" Type="http://schemas.openxmlformats.org/officeDocument/2006/relationships/slideLayout" Target="../slideLayouts/slideLayout1008.xml"/><Relationship Id="rId200" Type="http://schemas.openxmlformats.org/officeDocument/2006/relationships/slideLayout" Target="../slideLayouts/slideLayout1012.xml"/><Relationship Id="rId16" Type="http://schemas.openxmlformats.org/officeDocument/2006/relationships/slideLayout" Target="../slideLayouts/slideLayout828.xml"/><Relationship Id="rId221" Type="http://schemas.openxmlformats.org/officeDocument/2006/relationships/slideLayout" Target="../slideLayouts/slideLayout1033.xml"/><Relationship Id="rId242" Type="http://schemas.openxmlformats.org/officeDocument/2006/relationships/slideLayout" Target="../slideLayouts/slideLayout1054.xml"/><Relationship Id="rId263" Type="http://schemas.openxmlformats.org/officeDocument/2006/relationships/slideLayout" Target="../slideLayouts/slideLayout1075.xml"/><Relationship Id="rId284" Type="http://schemas.openxmlformats.org/officeDocument/2006/relationships/slideLayout" Target="../slideLayouts/slideLayout1096.xml"/><Relationship Id="rId319" Type="http://schemas.openxmlformats.org/officeDocument/2006/relationships/slideLayout" Target="../slideLayouts/slideLayout1131.xml"/><Relationship Id="rId37" Type="http://schemas.openxmlformats.org/officeDocument/2006/relationships/slideLayout" Target="../slideLayouts/slideLayout849.xml"/><Relationship Id="rId58" Type="http://schemas.openxmlformats.org/officeDocument/2006/relationships/slideLayout" Target="../slideLayouts/slideLayout870.xml"/><Relationship Id="rId79" Type="http://schemas.openxmlformats.org/officeDocument/2006/relationships/slideLayout" Target="../slideLayouts/slideLayout891.xml"/><Relationship Id="rId102" Type="http://schemas.openxmlformats.org/officeDocument/2006/relationships/slideLayout" Target="../slideLayouts/slideLayout914.xml"/><Relationship Id="rId123" Type="http://schemas.openxmlformats.org/officeDocument/2006/relationships/slideLayout" Target="../slideLayouts/slideLayout935.xml"/><Relationship Id="rId144" Type="http://schemas.openxmlformats.org/officeDocument/2006/relationships/slideLayout" Target="../slideLayouts/slideLayout956.xml"/><Relationship Id="rId330" Type="http://schemas.openxmlformats.org/officeDocument/2006/relationships/slideLayout" Target="../slideLayouts/slideLayout1142.xml"/><Relationship Id="rId90" Type="http://schemas.openxmlformats.org/officeDocument/2006/relationships/slideLayout" Target="../slideLayouts/slideLayout902.xml"/><Relationship Id="rId165" Type="http://schemas.openxmlformats.org/officeDocument/2006/relationships/slideLayout" Target="../slideLayouts/slideLayout977.xml"/><Relationship Id="rId186" Type="http://schemas.openxmlformats.org/officeDocument/2006/relationships/slideLayout" Target="../slideLayouts/slideLayout998.xml"/><Relationship Id="rId351" Type="http://schemas.openxmlformats.org/officeDocument/2006/relationships/slideLayout" Target="../slideLayouts/slideLayout1163.xml"/><Relationship Id="rId211" Type="http://schemas.openxmlformats.org/officeDocument/2006/relationships/slideLayout" Target="../slideLayouts/slideLayout1023.xml"/><Relationship Id="rId232" Type="http://schemas.openxmlformats.org/officeDocument/2006/relationships/slideLayout" Target="../slideLayouts/slideLayout1044.xml"/><Relationship Id="rId253" Type="http://schemas.openxmlformats.org/officeDocument/2006/relationships/slideLayout" Target="../slideLayouts/slideLayout1065.xml"/><Relationship Id="rId274" Type="http://schemas.openxmlformats.org/officeDocument/2006/relationships/slideLayout" Target="../slideLayouts/slideLayout1086.xml"/><Relationship Id="rId295" Type="http://schemas.openxmlformats.org/officeDocument/2006/relationships/slideLayout" Target="../slideLayouts/slideLayout1107.xml"/><Relationship Id="rId309" Type="http://schemas.openxmlformats.org/officeDocument/2006/relationships/slideLayout" Target="../slideLayouts/slideLayout1121.xml"/><Relationship Id="rId27" Type="http://schemas.openxmlformats.org/officeDocument/2006/relationships/slideLayout" Target="../slideLayouts/slideLayout839.xml"/><Relationship Id="rId48" Type="http://schemas.openxmlformats.org/officeDocument/2006/relationships/slideLayout" Target="../slideLayouts/slideLayout860.xml"/><Relationship Id="rId69" Type="http://schemas.openxmlformats.org/officeDocument/2006/relationships/slideLayout" Target="../slideLayouts/slideLayout881.xml"/><Relationship Id="rId113" Type="http://schemas.openxmlformats.org/officeDocument/2006/relationships/slideLayout" Target="../slideLayouts/slideLayout925.xml"/><Relationship Id="rId134" Type="http://schemas.openxmlformats.org/officeDocument/2006/relationships/slideLayout" Target="../slideLayouts/slideLayout946.xml"/><Relationship Id="rId320" Type="http://schemas.openxmlformats.org/officeDocument/2006/relationships/slideLayout" Target="../slideLayouts/slideLayout1132.xml"/><Relationship Id="rId80" Type="http://schemas.openxmlformats.org/officeDocument/2006/relationships/slideLayout" Target="../slideLayouts/slideLayout892.xml"/><Relationship Id="rId155" Type="http://schemas.openxmlformats.org/officeDocument/2006/relationships/slideLayout" Target="../slideLayouts/slideLayout967.xml"/><Relationship Id="rId176" Type="http://schemas.openxmlformats.org/officeDocument/2006/relationships/slideLayout" Target="../slideLayouts/slideLayout988.xml"/><Relationship Id="rId197" Type="http://schemas.openxmlformats.org/officeDocument/2006/relationships/slideLayout" Target="../slideLayouts/slideLayout1009.xml"/><Relationship Id="rId341" Type="http://schemas.openxmlformats.org/officeDocument/2006/relationships/slideLayout" Target="../slideLayouts/slideLayout1153.xml"/><Relationship Id="rId201" Type="http://schemas.openxmlformats.org/officeDocument/2006/relationships/slideLayout" Target="../slideLayouts/slideLayout1013.xml"/><Relationship Id="rId222" Type="http://schemas.openxmlformats.org/officeDocument/2006/relationships/slideLayout" Target="../slideLayouts/slideLayout1034.xml"/><Relationship Id="rId243" Type="http://schemas.openxmlformats.org/officeDocument/2006/relationships/slideLayout" Target="../slideLayouts/slideLayout1055.xml"/><Relationship Id="rId264" Type="http://schemas.openxmlformats.org/officeDocument/2006/relationships/slideLayout" Target="../slideLayouts/slideLayout1076.xml"/><Relationship Id="rId285" Type="http://schemas.openxmlformats.org/officeDocument/2006/relationships/slideLayout" Target="../slideLayouts/slideLayout1097.xml"/><Relationship Id="rId17" Type="http://schemas.openxmlformats.org/officeDocument/2006/relationships/slideLayout" Target="../slideLayouts/slideLayout829.xml"/><Relationship Id="rId38" Type="http://schemas.openxmlformats.org/officeDocument/2006/relationships/slideLayout" Target="../slideLayouts/slideLayout850.xml"/><Relationship Id="rId59" Type="http://schemas.openxmlformats.org/officeDocument/2006/relationships/slideLayout" Target="../slideLayouts/slideLayout871.xml"/><Relationship Id="rId103" Type="http://schemas.openxmlformats.org/officeDocument/2006/relationships/slideLayout" Target="../slideLayouts/slideLayout915.xml"/><Relationship Id="rId124" Type="http://schemas.openxmlformats.org/officeDocument/2006/relationships/slideLayout" Target="../slideLayouts/slideLayout936.xml"/><Relationship Id="rId310" Type="http://schemas.openxmlformats.org/officeDocument/2006/relationships/slideLayout" Target="../slideLayouts/slideLayout1122.xml"/><Relationship Id="rId70" Type="http://schemas.openxmlformats.org/officeDocument/2006/relationships/slideLayout" Target="../slideLayouts/slideLayout882.xml"/><Relationship Id="rId91" Type="http://schemas.openxmlformats.org/officeDocument/2006/relationships/slideLayout" Target="../slideLayouts/slideLayout903.xml"/><Relationship Id="rId145" Type="http://schemas.openxmlformats.org/officeDocument/2006/relationships/slideLayout" Target="../slideLayouts/slideLayout957.xml"/><Relationship Id="rId166" Type="http://schemas.openxmlformats.org/officeDocument/2006/relationships/slideLayout" Target="../slideLayouts/slideLayout978.xml"/><Relationship Id="rId187" Type="http://schemas.openxmlformats.org/officeDocument/2006/relationships/slideLayout" Target="../slideLayouts/slideLayout999.xml"/><Relationship Id="rId331" Type="http://schemas.openxmlformats.org/officeDocument/2006/relationships/slideLayout" Target="../slideLayouts/slideLayout1143.xml"/><Relationship Id="rId352" Type="http://schemas.openxmlformats.org/officeDocument/2006/relationships/slideLayout" Target="../slideLayouts/slideLayout1164.xml"/><Relationship Id="rId1" Type="http://schemas.openxmlformats.org/officeDocument/2006/relationships/slideLayout" Target="../slideLayouts/slideLayout813.xml"/><Relationship Id="rId212" Type="http://schemas.openxmlformats.org/officeDocument/2006/relationships/slideLayout" Target="../slideLayouts/slideLayout1024.xml"/><Relationship Id="rId233" Type="http://schemas.openxmlformats.org/officeDocument/2006/relationships/slideLayout" Target="../slideLayouts/slideLayout1045.xml"/><Relationship Id="rId254" Type="http://schemas.openxmlformats.org/officeDocument/2006/relationships/slideLayout" Target="../slideLayouts/slideLayout1066.xml"/><Relationship Id="rId28" Type="http://schemas.openxmlformats.org/officeDocument/2006/relationships/slideLayout" Target="../slideLayouts/slideLayout840.xml"/><Relationship Id="rId49" Type="http://schemas.openxmlformats.org/officeDocument/2006/relationships/slideLayout" Target="../slideLayouts/slideLayout861.xml"/><Relationship Id="rId114" Type="http://schemas.openxmlformats.org/officeDocument/2006/relationships/slideLayout" Target="../slideLayouts/slideLayout926.xml"/><Relationship Id="rId275" Type="http://schemas.openxmlformats.org/officeDocument/2006/relationships/slideLayout" Target="../slideLayouts/slideLayout1087.xml"/><Relationship Id="rId296" Type="http://schemas.openxmlformats.org/officeDocument/2006/relationships/slideLayout" Target="../slideLayouts/slideLayout1108.xml"/><Relationship Id="rId300" Type="http://schemas.openxmlformats.org/officeDocument/2006/relationships/slideLayout" Target="../slideLayouts/slideLayout1112.xml"/><Relationship Id="rId60" Type="http://schemas.openxmlformats.org/officeDocument/2006/relationships/slideLayout" Target="../slideLayouts/slideLayout872.xml"/><Relationship Id="rId81" Type="http://schemas.openxmlformats.org/officeDocument/2006/relationships/slideLayout" Target="../slideLayouts/slideLayout893.xml"/><Relationship Id="rId135" Type="http://schemas.openxmlformats.org/officeDocument/2006/relationships/slideLayout" Target="../slideLayouts/slideLayout947.xml"/><Relationship Id="rId156" Type="http://schemas.openxmlformats.org/officeDocument/2006/relationships/slideLayout" Target="../slideLayouts/slideLayout968.xml"/><Relationship Id="rId177" Type="http://schemas.openxmlformats.org/officeDocument/2006/relationships/slideLayout" Target="../slideLayouts/slideLayout989.xml"/><Relationship Id="rId198" Type="http://schemas.openxmlformats.org/officeDocument/2006/relationships/slideLayout" Target="../slideLayouts/slideLayout1010.xml"/><Relationship Id="rId321" Type="http://schemas.openxmlformats.org/officeDocument/2006/relationships/slideLayout" Target="../slideLayouts/slideLayout1133.xml"/><Relationship Id="rId342" Type="http://schemas.openxmlformats.org/officeDocument/2006/relationships/slideLayout" Target="../slideLayouts/slideLayout1154.xml"/><Relationship Id="rId202" Type="http://schemas.openxmlformats.org/officeDocument/2006/relationships/slideLayout" Target="../slideLayouts/slideLayout1014.xml"/><Relationship Id="rId223" Type="http://schemas.openxmlformats.org/officeDocument/2006/relationships/slideLayout" Target="../slideLayouts/slideLayout1035.xml"/><Relationship Id="rId244" Type="http://schemas.openxmlformats.org/officeDocument/2006/relationships/slideLayout" Target="../slideLayouts/slideLayout1056.xml"/><Relationship Id="rId18" Type="http://schemas.openxmlformats.org/officeDocument/2006/relationships/slideLayout" Target="../slideLayouts/slideLayout830.xml"/><Relationship Id="rId39" Type="http://schemas.openxmlformats.org/officeDocument/2006/relationships/slideLayout" Target="../slideLayouts/slideLayout851.xml"/><Relationship Id="rId265" Type="http://schemas.openxmlformats.org/officeDocument/2006/relationships/slideLayout" Target="../slideLayouts/slideLayout1077.xml"/><Relationship Id="rId286" Type="http://schemas.openxmlformats.org/officeDocument/2006/relationships/slideLayout" Target="../slideLayouts/slideLayout1098.xml"/><Relationship Id="rId50" Type="http://schemas.openxmlformats.org/officeDocument/2006/relationships/slideLayout" Target="../slideLayouts/slideLayout862.xml"/><Relationship Id="rId104" Type="http://schemas.openxmlformats.org/officeDocument/2006/relationships/slideLayout" Target="../slideLayouts/slideLayout916.xml"/><Relationship Id="rId125" Type="http://schemas.openxmlformats.org/officeDocument/2006/relationships/slideLayout" Target="../slideLayouts/slideLayout937.xml"/><Relationship Id="rId146" Type="http://schemas.openxmlformats.org/officeDocument/2006/relationships/slideLayout" Target="../slideLayouts/slideLayout958.xml"/><Relationship Id="rId167" Type="http://schemas.openxmlformats.org/officeDocument/2006/relationships/slideLayout" Target="../slideLayouts/slideLayout979.xml"/><Relationship Id="rId188" Type="http://schemas.openxmlformats.org/officeDocument/2006/relationships/slideLayout" Target="../slideLayouts/slideLayout1000.xml"/><Relationship Id="rId311" Type="http://schemas.openxmlformats.org/officeDocument/2006/relationships/slideLayout" Target="../slideLayouts/slideLayout1123.xml"/><Relationship Id="rId332" Type="http://schemas.openxmlformats.org/officeDocument/2006/relationships/slideLayout" Target="../slideLayouts/slideLayout1144.xml"/><Relationship Id="rId353" Type="http://schemas.openxmlformats.org/officeDocument/2006/relationships/slideLayout" Target="../slideLayouts/slideLayout1165.xml"/><Relationship Id="rId71" Type="http://schemas.openxmlformats.org/officeDocument/2006/relationships/slideLayout" Target="../slideLayouts/slideLayout883.xml"/><Relationship Id="rId92" Type="http://schemas.openxmlformats.org/officeDocument/2006/relationships/slideLayout" Target="../slideLayouts/slideLayout904.xml"/><Relationship Id="rId213" Type="http://schemas.openxmlformats.org/officeDocument/2006/relationships/slideLayout" Target="../slideLayouts/slideLayout1025.xml"/><Relationship Id="rId234" Type="http://schemas.openxmlformats.org/officeDocument/2006/relationships/slideLayout" Target="../slideLayouts/slideLayout1046.xml"/><Relationship Id="rId2" Type="http://schemas.openxmlformats.org/officeDocument/2006/relationships/slideLayout" Target="../slideLayouts/slideLayout814.xml"/><Relationship Id="rId29" Type="http://schemas.openxmlformats.org/officeDocument/2006/relationships/slideLayout" Target="../slideLayouts/slideLayout841.xml"/><Relationship Id="rId255" Type="http://schemas.openxmlformats.org/officeDocument/2006/relationships/slideLayout" Target="../slideLayouts/slideLayout1067.xml"/><Relationship Id="rId276" Type="http://schemas.openxmlformats.org/officeDocument/2006/relationships/slideLayout" Target="../slideLayouts/slideLayout1088.xml"/><Relationship Id="rId297" Type="http://schemas.openxmlformats.org/officeDocument/2006/relationships/slideLayout" Target="../slideLayouts/slideLayout1109.xml"/><Relationship Id="rId40" Type="http://schemas.openxmlformats.org/officeDocument/2006/relationships/slideLayout" Target="../slideLayouts/slideLayout852.xml"/><Relationship Id="rId115" Type="http://schemas.openxmlformats.org/officeDocument/2006/relationships/slideLayout" Target="../slideLayouts/slideLayout927.xml"/><Relationship Id="rId136" Type="http://schemas.openxmlformats.org/officeDocument/2006/relationships/slideLayout" Target="../slideLayouts/slideLayout948.xml"/><Relationship Id="rId157" Type="http://schemas.openxmlformats.org/officeDocument/2006/relationships/slideLayout" Target="../slideLayouts/slideLayout969.xml"/><Relationship Id="rId178" Type="http://schemas.openxmlformats.org/officeDocument/2006/relationships/slideLayout" Target="../slideLayouts/slideLayout990.xml"/><Relationship Id="rId301" Type="http://schemas.openxmlformats.org/officeDocument/2006/relationships/slideLayout" Target="../slideLayouts/slideLayout1113.xml"/><Relationship Id="rId322" Type="http://schemas.openxmlformats.org/officeDocument/2006/relationships/slideLayout" Target="../slideLayouts/slideLayout1134.xml"/><Relationship Id="rId343" Type="http://schemas.openxmlformats.org/officeDocument/2006/relationships/slideLayout" Target="../slideLayouts/slideLayout1155.xml"/><Relationship Id="rId61" Type="http://schemas.openxmlformats.org/officeDocument/2006/relationships/slideLayout" Target="../slideLayouts/slideLayout873.xml"/><Relationship Id="rId82" Type="http://schemas.openxmlformats.org/officeDocument/2006/relationships/slideLayout" Target="../slideLayouts/slideLayout894.xml"/><Relationship Id="rId199" Type="http://schemas.openxmlformats.org/officeDocument/2006/relationships/slideLayout" Target="../slideLayouts/slideLayout1011.xml"/><Relationship Id="rId203" Type="http://schemas.openxmlformats.org/officeDocument/2006/relationships/slideLayout" Target="../slideLayouts/slideLayout1015.xml"/><Relationship Id="rId19" Type="http://schemas.openxmlformats.org/officeDocument/2006/relationships/slideLayout" Target="../slideLayouts/slideLayout831.xml"/><Relationship Id="rId224" Type="http://schemas.openxmlformats.org/officeDocument/2006/relationships/slideLayout" Target="../slideLayouts/slideLayout1036.xml"/><Relationship Id="rId245" Type="http://schemas.openxmlformats.org/officeDocument/2006/relationships/slideLayout" Target="../slideLayouts/slideLayout1057.xml"/><Relationship Id="rId266" Type="http://schemas.openxmlformats.org/officeDocument/2006/relationships/slideLayout" Target="../slideLayouts/slideLayout1078.xml"/><Relationship Id="rId287" Type="http://schemas.openxmlformats.org/officeDocument/2006/relationships/slideLayout" Target="../slideLayouts/slideLayout1099.xml"/><Relationship Id="rId30" Type="http://schemas.openxmlformats.org/officeDocument/2006/relationships/slideLayout" Target="../slideLayouts/slideLayout842.xml"/><Relationship Id="rId105" Type="http://schemas.openxmlformats.org/officeDocument/2006/relationships/slideLayout" Target="../slideLayouts/slideLayout917.xml"/><Relationship Id="rId126" Type="http://schemas.openxmlformats.org/officeDocument/2006/relationships/slideLayout" Target="../slideLayouts/slideLayout938.xml"/><Relationship Id="rId147" Type="http://schemas.openxmlformats.org/officeDocument/2006/relationships/slideLayout" Target="../slideLayouts/slideLayout959.xml"/><Relationship Id="rId168" Type="http://schemas.openxmlformats.org/officeDocument/2006/relationships/slideLayout" Target="../slideLayouts/slideLayout980.xml"/><Relationship Id="rId312" Type="http://schemas.openxmlformats.org/officeDocument/2006/relationships/slideLayout" Target="../slideLayouts/slideLayout1124.xml"/><Relationship Id="rId333" Type="http://schemas.openxmlformats.org/officeDocument/2006/relationships/slideLayout" Target="../slideLayouts/slideLayout1145.xml"/><Relationship Id="rId354" Type="http://schemas.openxmlformats.org/officeDocument/2006/relationships/theme" Target="../theme/theme17.xml"/><Relationship Id="rId51" Type="http://schemas.openxmlformats.org/officeDocument/2006/relationships/slideLayout" Target="../slideLayouts/slideLayout863.xml"/><Relationship Id="rId72" Type="http://schemas.openxmlformats.org/officeDocument/2006/relationships/slideLayout" Target="../slideLayouts/slideLayout884.xml"/><Relationship Id="rId93" Type="http://schemas.openxmlformats.org/officeDocument/2006/relationships/slideLayout" Target="../slideLayouts/slideLayout905.xml"/><Relationship Id="rId189" Type="http://schemas.openxmlformats.org/officeDocument/2006/relationships/slideLayout" Target="../slideLayouts/slideLayout1001.xml"/><Relationship Id="rId3" Type="http://schemas.openxmlformats.org/officeDocument/2006/relationships/slideLayout" Target="../slideLayouts/slideLayout815.xml"/><Relationship Id="rId214" Type="http://schemas.openxmlformats.org/officeDocument/2006/relationships/slideLayout" Target="../slideLayouts/slideLayout1026.xml"/><Relationship Id="rId235" Type="http://schemas.openxmlformats.org/officeDocument/2006/relationships/slideLayout" Target="../slideLayouts/slideLayout1047.xml"/><Relationship Id="rId256" Type="http://schemas.openxmlformats.org/officeDocument/2006/relationships/slideLayout" Target="../slideLayouts/slideLayout1068.xml"/><Relationship Id="rId277" Type="http://schemas.openxmlformats.org/officeDocument/2006/relationships/slideLayout" Target="../slideLayouts/slideLayout1089.xml"/><Relationship Id="rId298" Type="http://schemas.openxmlformats.org/officeDocument/2006/relationships/slideLayout" Target="../slideLayouts/slideLayout1110.xml"/><Relationship Id="rId116" Type="http://schemas.openxmlformats.org/officeDocument/2006/relationships/slideLayout" Target="../slideLayouts/slideLayout928.xml"/><Relationship Id="rId137" Type="http://schemas.openxmlformats.org/officeDocument/2006/relationships/slideLayout" Target="../slideLayouts/slideLayout949.xml"/><Relationship Id="rId158" Type="http://schemas.openxmlformats.org/officeDocument/2006/relationships/slideLayout" Target="../slideLayouts/slideLayout970.xml"/><Relationship Id="rId302" Type="http://schemas.openxmlformats.org/officeDocument/2006/relationships/slideLayout" Target="../slideLayouts/slideLayout1114.xml"/><Relationship Id="rId323" Type="http://schemas.openxmlformats.org/officeDocument/2006/relationships/slideLayout" Target="../slideLayouts/slideLayout1135.xml"/><Relationship Id="rId344" Type="http://schemas.openxmlformats.org/officeDocument/2006/relationships/slideLayout" Target="../slideLayouts/slideLayout1156.xml"/><Relationship Id="rId20" Type="http://schemas.openxmlformats.org/officeDocument/2006/relationships/slideLayout" Target="../slideLayouts/slideLayout832.xml"/><Relationship Id="rId41" Type="http://schemas.openxmlformats.org/officeDocument/2006/relationships/slideLayout" Target="../slideLayouts/slideLayout853.xml"/><Relationship Id="rId62" Type="http://schemas.openxmlformats.org/officeDocument/2006/relationships/slideLayout" Target="../slideLayouts/slideLayout874.xml"/><Relationship Id="rId83" Type="http://schemas.openxmlformats.org/officeDocument/2006/relationships/slideLayout" Target="../slideLayouts/slideLayout895.xml"/><Relationship Id="rId179" Type="http://schemas.openxmlformats.org/officeDocument/2006/relationships/slideLayout" Target="../slideLayouts/slideLayout991.xml"/><Relationship Id="rId190" Type="http://schemas.openxmlformats.org/officeDocument/2006/relationships/slideLayout" Target="../slideLayouts/slideLayout1002.xml"/><Relationship Id="rId204" Type="http://schemas.openxmlformats.org/officeDocument/2006/relationships/slideLayout" Target="../slideLayouts/slideLayout1016.xml"/><Relationship Id="rId225" Type="http://schemas.openxmlformats.org/officeDocument/2006/relationships/slideLayout" Target="../slideLayouts/slideLayout1037.xml"/><Relationship Id="rId246" Type="http://schemas.openxmlformats.org/officeDocument/2006/relationships/slideLayout" Target="../slideLayouts/slideLayout1058.xml"/><Relationship Id="rId267" Type="http://schemas.openxmlformats.org/officeDocument/2006/relationships/slideLayout" Target="../slideLayouts/slideLayout1079.xml"/><Relationship Id="rId288" Type="http://schemas.openxmlformats.org/officeDocument/2006/relationships/slideLayout" Target="../slideLayouts/slideLayout1100.xml"/><Relationship Id="rId106" Type="http://schemas.openxmlformats.org/officeDocument/2006/relationships/slideLayout" Target="../slideLayouts/slideLayout918.xml"/><Relationship Id="rId127" Type="http://schemas.openxmlformats.org/officeDocument/2006/relationships/slideLayout" Target="../slideLayouts/slideLayout939.xml"/><Relationship Id="rId313" Type="http://schemas.openxmlformats.org/officeDocument/2006/relationships/slideLayout" Target="../slideLayouts/slideLayout1125.xml"/><Relationship Id="rId10" Type="http://schemas.openxmlformats.org/officeDocument/2006/relationships/slideLayout" Target="../slideLayouts/slideLayout822.xml"/><Relationship Id="rId31" Type="http://schemas.openxmlformats.org/officeDocument/2006/relationships/slideLayout" Target="../slideLayouts/slideLayout843.xml"/><Relationship Id="rId52" Type="http://schemas.openxmlformats.org/officeDocument/2006/relationships/slideLayout" Target="../slideLayouts/slideLayout864.xml"/><Relationship Id="rId73" Type="http://schemas.openxmlformats.org/officeDocument/2006/relationships/slideLayout" Target="../slideLayouts/slideLayout885.xml"/><Relationship Id="rId94" Type="http://schemas.openxmlformats.org/officeDocument/2006/relationships/slideLayout" Target="../slideLayouts/slideLayout906.xml"/><Relationship Id="rId148" Type="http://schemas.openxmlformats.org/officeDocument/2006/relationships/slideLayout" Target="../slideLayouts/slideLayout960.xml"/><Relationship Id="rId169" Type="http://schemas.openxmlformats.org/officeDocument/2006/relationships/slideLayout" Target="../slideLayouts/slideLayout981.xml"/><Relationship Id="rId334" Type="http://schemas.openxmlformats.org/officeDocument/2006/relationships/slideLayout" Target="../slideLayouts/slideLayout1146.xml"/><Relationship Id="rId355" Type="http://schemas.openxmlformats.org/officeDocument/2006/relationships/image" Target="../media/image1.png"/><Relationship Id="rId4" Type="http://schemas.openxmlformats.org/officeDocument/2006/relationships/slideLayout" Target="../slideLayouts/slideLayout816.xml"/><Relationship Id="rId180" Type="http://schemas.openxmlformats.org/officeDocument/2006/relationships/slideLayout" Target="../slideLayouts/slideLayout992.xml"/><Relationship Id="rId215" Type="http://schemas.openxmlformats.org/officeDocument/2006/relationships/slideLayout" Target="../slideLayouts/slideLayout1027.xml"/><Relationship Id="rId236" Type="http://schemas.openxmlformats.org/officeDocument/2006/relationships/slideLayout" Target="../slideLayouts/slideLayout1048.xml"/><Relationship Id="rId257" Type="http://schemas.openxmlformats.org/officeDocument/2006/relationships/slideLayout" Target="../slideLayouts/slideLayout1069.xml"/><Relationship Id="rId278" Type="http://schemas.openxmlformats.org/officeDocument/2006/relationships/slideLayout" Target="../slideLayouts/slideLayout1090.xml"/><Relationship Id="rId303" Type="http://schemas.openxmlformats.org/officeDocument/2006/relationships/slideLayout" Target="../slideLayouts/slideLayout1115.xml"/><Relationship Id="rId42" Type="http://schemas.openxmlformats.org/officeDocument/2006/relationships/slideLayout" Target="../slideLayouts/slideLayout854.xml"/><Relationship Id="rId84" Type="http://schemas.openxmlformats.org/officeDocument/2006/relationships/slideLayout" Target="../slideLayouts/slideLayout896.xml"/><Relationship Id="rId138" Type="http://schemas.openxmlformats.org/officeDocument/2006/relationships/slideLayout" Target="../slideLayouts/slideLayout950.xml"/><Relationship Id="rId345" Type="http://schemas.openxmlformats.org/officeDocument/2006/relationships/slideLayout" Target="../slideLayouts/slideLayout1157.xml"/><Relationship Id="rId191" Type="http://schemas.openxmlformats.org/officeDocument/2006/relationships/slideLayout" Target="../slideLayouts/slideLayout1003.xml"/><Relationship Id="rId205" Type="http://schemas.openxmlformats.org/officeDocument/2006/relationships/slideLayout" Target="../slideLayouts/slideLayout1017.xml"/><Relationship Id="rId247" Type="http://schemas.openxmlformats.org/officeDocument/2006/relationships/slideLayout" Target="../slideLayouts/slideLayout1059.xml"/><Relationship Id="rId107" Type="http://schemas.openxmlformats.org/officeDocument/2006/relationships/slideLayout" Target="../slideLayouts/slideLayout919.xml"/><Relationship Id="rId289" Type="http://schemas.openxmlformats.org/officeDocument/2006/relationships/slideLayout" Target="../slideLayouts/slideLayout1101.xml"/><Relationship Id="rId11" Type="http://schemas.openxmlformats.org/officeDocument/2006/relationships/slideLayout" Target="../slideLayouts/slideLayout823.xml"/><Relationship Id="rId53" Type="http://schemas.openxmlformats.org/officeDocument/2006/relationships/slideLayout" Target="../slideLayouts/slideLayout865.xml"/><Relationship Id="rId149" Type="http://schemas.openxmlformats.org/officeDocument/2006/relationships/slideLayout" Target="../slideLayouts/slideLayout961.xml"/><Relationship Id="rId314" Type="http://schemas.openxmlformats.org/officeDocument/2006/relationships/slideLayout" Target="../slideLayouts/slideLayout1126.xml"/><Relationship Id="rId95" Type="http://schemas.openxmlformats.org/officeDocument/2006/relationships/slideLayout" Target="../slideLayouts/slideLayout907.xml"/><Relationship Id="rId160" Type="http://schemas.openxmlformats.org/officeDocument/2006/relationships/slideLayout" Target="../slideLayouts/slideLayout972.xml"/><Relationship Id="rId216" Type="http://schemas.openxmlformats.org/officeDocument/2006/relationships/slideLayout" Target="../slideLayouts/slideLayout1028.xml"/><Relationship Id="rId258" Type="http://schemas.openxmlformats.org/officeDocument/2006/relationships/slideLayout" Target="../slideLayouts/slideLayout1070.xml"/><Relationship Id="rId22" Type="http://schemas.openxmlformats.org/officeDocument/2006/relationships/slideLayout" Target="../slideLayouts/slideLayout834.xml"/><Relationship Id="rId64" Type="http://schemas.openxmlformats.org/officeDocument/2006/relationships/slideLayout" Target="../slideLayouts/slideLayout876.xml"/><Relationship Id="rId118" Type="http://schemas.openxmlformats.org/officeDocument/2006/relationships/slideLayout" Target="../slideLayouts/slideLayout930.xml"/><Relationship Id="rId325" Type="http://schemas.openxmlformats.org/officeDocument/2006/relationships/slideLayout" Target="../slideLayouts/slideLayout1137.xml"/><Relationship Id="rId171" Type="http://schemas.openxmlformats.org/officeDocument/2006/relationships/slideLayout" Target="../slideLayouts/slideLayout983.xml"/><Relationship Id="rId227" Type="http://schemas.openxmlformats.org/officeDocument/2006/relationships/slideLayout" Target="../slideLayouts/slideLayout1039.xml"/><Relationship Id="rId269" Type="http://schemas.openxmlformats.org/officeDocument/2006/relationships/slideLayout" Target="../slideLayouts/slideLayout1081.xml"/><Relationship Id="rId33" Type="http://schemas.openxmlformats.org/officeDocument/2006/relationships/slideLayout" Target="../slideLayouts/slideLayout845.xml"/><Relationship Id="rId129" Type="http://schemas.openxmlformats.org/officeDocument/2006/relationships/slideLayout" Target="../slideLayouts/slideLayout941.xml"/><Relationship Id="rId280" Type="http://schemas.openxmlformats.org/officeDocument/2006/relationships/slideLayout" Target="../slideLayouts/slideLayout1092.xml"/><Relationship Id="rId336" Type="http://schemas.openxmlformats.org/officeDocument/2006/relationships/slideLayout" Target="../slideLayouts/slideLayout1148.xml"/><Relationship Id="rId75" Type="http://schemas.openxmlformats.org/officeDocument/2006/relationships/slideLayout" Target="../slideLayouts/slideLayout887.xml"/><Relationship Id="rId140" Type="http://schemas.openxmlformats.org/officeDocument/2006/relationships/slideLayout" Target="../slideLayouts/slideLayout952.xml"/><Relationship Id="rId182" Type="http://schemas.openxmlformats.org/officeDocument/2006/relationships/slideLayout" Target="../slideLayouts/slideLayout994.xml"/><Relationship Id="rId6" Type="http://schemas.openxmlformats.org/officeDocument/2006/relationships/slideLayout" Target="../slideLayouts/slideLayout818.xml"/><Relationship Id="rId238" Type="http://schemas.openxmlformats.org/officeDocument/2006/relationships/slideLayout" Target="../slideLayouts/slideLayout1050.xml"/><Relationship Id="rId291" Type="http://schemas.openxmlformats.org/officeDocument/2006/relationships/slideLayout" Target="../slideLayouts/slideLayout1103.xml"/><Relationship Id="rId305" Type="http://schemas.openxmlformats.org/officeDocument/2006/relationships/slideLayout" Target="../slideLayouts/slideLayout1117.xml"/><Relationship Id="rId347" Type="http://schemas.openxmlformats.org/officeDocument/2006/relationships/slideLayout" Target="../slideLayouts/slideLayout1159.xml"/><Relationship Id="rId44" Type="http://schemas.openxmlformats.org/officeDocument/2006/relationships/slideLayout" Target="../slideLayouts/slideLayout856.xml"/><Relationship Id="rId86" Type="http://schemas.openxmlformats.org/officeDocument/2006/relationships/slideLayout" Target="../slideLayouts/slideLayout898.xml"/><Relationship Id="rId151" Type="http://schemas.openxmlformats.org/officeDocument/2006/relationships/slideLayout" Target="../slideLayouts/slideLayout963.xml"/><Relationship Id="rId193" Type="http://schemas.openxmlformats.org/officeDocument/2006/relationships/slideLayout" Target="../slideLayouts/slideLayout1005.xml"/><Relationship Id="rId207" Type="http://schemas.openxmlformats.org/officeDocument/2006/relationships/slideLayout" Target="../slideLayouts/slideLayout1019.xml"/><Relationship Id="rId249" Type="http://schemas.openxmlformats.org/officeDocument/2006/relationships/slideLayout" Target="../slideLayouts/slideLayout1061.xml"/><Relationship Id="rId13" Type="http://schemas.openxmlformats.org/officeDocument/2006/relationships/slideLayout" Target="../slideLayouts/slideLayout825.xml"/><Relationship Id="rId109" Type="http://schemas.openxmlformats.org/officeDocument/2006/relationships/slideLayout" Target="../slideLayouts/slideLayout921.xml"/><Relationship Id="rId260" Type="http://schemas.openxmlformats.org/officeDocument/2006/relationships/slideLayout" Target="../slideLayouts/slideLayout1072.xml"/><Relationship Id="rId316" Type="http://schemas.openxmlformats.org/officeDocument/2006/relationships/slideLayout" Target="../slideLayouts/slideLayout1128.xml"/><Relationship Id="rId55" Type="http://schemas.openxmlformats.org/officeDocument/2006/relationships/slideLayout" Target="../slideLayouts/slideLayout867.xml"/><Relationship Id="rId97" Type="http://schemas.openxmlformats.org/officeDocument/2006/relationships/slideLayout" Target="../slideLayouts/slideLayout909.xml"/><Relationship Id="rId120" Type="http://schemas.openxmlformats.org/officeDocument/2006/relationships/slideLayout" Target="../slideLayouts/slideLayout932.xml"/><Relationship Id="rId162" Type="http://schemas.openxmlformats.org/officeDocument/2006/relationships/slideLayout" Target="../slideLayouts/slideLayout974.xml"/><Relationship Id="rId218" Type="http://schemas.openxmlformats.org/officeDocument/2006/relationships/slideLayout" Target="../slideLayouts/slideLayout1030.xml"/><Relationship Id="rId271" Type="http://schemas.openxmlformats.org/officeDocument/2006/relationships/slideLayout" Target="../slideLayouts/slideLayout1083.xml"/><Relationship Id="rId24" Type="http://schemas.openxmlformats.org/officeDocument/2006/relationships/slideLayout" Target="../slideLayouts/slideLayout836.xml"/><Relationship Id="rId66" Type="http://schemas.openxmlformats.org/officeDocument/2006/relationships/slideLayout" Target="../slideLayouts/slideLayout878.xml"/><Relationship Id="rId131" Type="http://schemas.openxmlformats.org/officeDocument/2006/relationships/slideLayout" Target="../slideLayouts/slideLayout943.xml"/><Relationship Id="rId327" Type="http://schemas.openxmlformats.org/officeDocument/2006/relationships/slideLayout" Target="../slideLayouts/slideLayout1139.xml"/><Relationship Id="rId173" Type="http://schemas.openxmlformats.org/officeDocument/2006/relationships/slideLayout" Target="../slideLayouts/slideLayout985.xml"/><Relationship Id="rId229" Type="http://schemas.openxmlformats.org/officeDocument/2006/relationships/slideLayout" Target="../slideLayouts/slideLayout1041.xml"/><Relationship Id="rId240" Type="http://schemas.openxmlformats.org/officeDocument/2006/relationships/slideLayout" Target="../slideLayouts/slideLayout1052.xml"/><Relationship Id="rId35" Type="http://schemas.openxmlformats.org/officeDocument/2006/relationships/slideLayout" Target="../slideLayouts/slideLayout847.xml"/><Relationship Id="rId77" Type="http://schemas.openxmlformats.org/officeDocument/2006/relationships/slideLayout" Target="../slideLayouts/slideLayout889.xml"/><Relationship Id="rId100" Type="http://schemas.openxmlformats.org/officeDocument/2006/relationships/slideLayout" Target="../slideLayouts/slideLayout912.xml"/><Relationship Id="rId282" Type="http://schemas.openxmlformats.org/officeDocument/2006/relationships/slideLayout" Target="../slideLayouts/slideLayout1094.xml"/><Relationship Id="rId338" Type="http://schemas.openxmlformats.org/officeDocument/2006/relationships/slideLayout" Target="../slideLayouts/slideLayout1150.xml"/><Relationship Id="rId8" Type="http://schemas.openxmlformats.org/officeDocument/2006/relationships/slideLayout" Target="../slideLayouts/slideLayout820.xml"/><Relationship Id="rId142" Type="http://schemas.openxmlformats.org/officeDocument/2006/relationships/slideLayout" Target="../slideLayouts/slideLayout954.xml"/><Relationship Id="rId184" Type="http://schemas.openxmlformats.org/officeDocument/2006/relationships/slideLayout" Target="../slideLayouts/slideLayout9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73.xml"/><Relationship Id="rId13" Type="http://schemas.openxmlformats.org/officeDocument/2006/relationships/theme" Target="../theme/theme18.xml"/><Relationship Id="rId3" Type="http://schemas.openxmlformats.org/officeDocument/2006/relationships/slideLayout" Target="../slideLayouts/slideLayout1168.xml"/><Relationship Id="rId7" Type="http://schemas.openxmlformats.org/officeDocument/2006/relationships/slideLayout" Target="../slideLayouts/slideLayout1172.xml"/><Relationship Id="rId12" Type="http://schemas.openxmlformats.org/officeDocument/2006/relationships/slideLayout" Target="../slideLayouts/slideLayout1177.xml"/><Relationship Id="rId2" Type="http://schemas.openxmlformats.org/officeDocument/2006/relationships/slideLayout" Target="../slideLayouts/slideLayout1167.xml"/><Relationship Id="rId1" Type="http://schemas.openxmlformats.org/officeDocument/2006/relationships/slideLayout" Target="../slideLayouts/slideLayout1166.xml"/><Relationship Id="rId6" Type="http://schemas.openxmlformats.org/officeDocument/2006/relationships/slideLayout" Target="../slideLayouts/slideLayout1171.xml"/><Relationship Id="rId11" Type="http://schemas.openxmlformats.org/officeDocument/2006/relationships/slideLayout" Target="../slideLayouts/slideLayout1176.xml"/><Relationship Id="rId5" Type="http://schemas.openxmlformats.org/officeDocument/2006/relationships/slideLayout" Target="../slideLayouts/slideLayout1170.xml"/><Relationship Id="rId10" Type="http://schemas.openxmlformats.org/officeDocument/2006/relationships/slideLayout" Target="../slideLayouts/slideLayout1175.xml"/><Relationship Id="rId4" Type="http://schemas.openxmlformats.org/officeDocument/2006/relationships/slideLayout" Target="../slideLayouts/slideLayout1169.xml"/><Relationship Id="rId9" Type="http://schemas.openxmlformats.org/officeDocument/2006/relationships/slideLayout" Target="../slideLayouts/slideLayout1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185.xml"/><Relationship Id="rId13" Type="http://schemas.openxmlformats.org/officeDocument/2006/relationships/theme" Target="../theme/theme19.xml"/><Relationship Id="rId3" Type="http://schemas.openxmlformats.org/officeDocument/2006/relationships/slideLayout" Target="../slideLayouts/slideLayout1180.xml"/><Relationship Id="rId7" Type="http://schemas.openxmlformats.org/officeDocument/2006/relationships/slideLayout" Target="../slideLayouts/slideLayout1184.xml"/><Relationship Id="rId12" Type="http://schemas.openxmlformats.org/officeDocument/2006/relationships/slideLayout" Target="../slideLayouts/slideLayout1189.xml"/><Relationship Id="rId2" Type="http://schemas.openxmlformats.org/officeDocument/2006/relationships/slideLayout" Target="../slideLayouts/slideLayout1179.xml"/><Relationship Id="rId1" Type="http://schemas.openxmlformats.org/officeDocument/2006/relationships/slideLayout" Target="../slideLayouts/slideLayout1178.xml"/><Relationship Id="rId6" Type="http://schemas.openxmlformats.org/officeDocument/2006/relationships/slideLayout" Target="../slideLayouts/slideLayout1183.xml"/><Relationship Id="rId11" Type="http://schemas.openxmlformats.org/officeDocument/2006/relationships/slideLayout" Target="../slideLayouts/slideLayout1188.xml"/><Relationship Id="rId5" Type="http://schemas.openxmlformats.org/officeDocument/2006/relationships/slideLayout" Target="../slideLayouts/slideLayout1182.xml"/><Relationship Id="rId10" Type="http://schemas.openxmlformats.org/officeDocument/2006/relationships/slideLayout" Target="../slideLayouts/slideLayout1187.xml"/><Relationship Id="rId4" Type="http://schemas.openxmlformats.org/officeDocument/2006/relationships/slideLayout" Target="../slideLayouts/slideLayout1181.xml"/><Relationship Id="rId9" Type="http://schemas.openxmlformats.org/officeDocument/2006/relationships/slideLayout" Target="../slideLayouts/slideLayout118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3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197.xml"/><Relationship Id="rId3" Type="http://schemas.openxmlformats.org/officeDocument/2006/relationships/slideLayout" Target="../slideLayouts/slideLayout1192.xml"/><Relationship Id="rId7" Type="http://schemas.openxmlformats.org/officeDocument/2006/relationships/slideLayout" Target="../slideLayouts/slideLayout1196.xml"/><Relationship Id="rId12" Type="http://schemas.openxmlformats.org/officeDocument/2006/relationships/theme" Target="../theme/theme20.xml"/><Relationship Id="rId2" Type="http://schemas.openxmlformats.org/officeDocument/2006/relationships/slideLayout" Target="../slideLayouts/slideLayout1191.xml"/><Relationship Id="rId1" Type="http://schemas.openxmlformats.org/officeDocument/2006/relationships/slideLayout" Target="../slideLayouts/slideLayout1190.xml"/><Relationship Id="rId6" Type="http://schemas.openxmlformats.org/officeDocument/2006/relationships/slideLayout" Target="../slideLayouts/slideLayout1195.xml"/><Relationship Id="rId11" Type="http://schemas.openxmlformats.org/officeDocument/2006/relationships/slideLayout" Target="../slideLayouts/slideLayout1200.xml"/><Relationship Id="rId5" Type="http://schemas.openxmlformats.org/officeDocument/2006/relationships/slideLayout" Target="../slideLayouts/slideLayout1194.xml"/><Relationship Id="rId10" Type="http://schemas.openxmlformats.org/officeDocument/2006/relationships/slideLayout" Target="../slideLayouts/slideLayout1199.xml"/><Relationship Id="rId4" Type="http://schemas.openxmlformats.org/officeDocument/2006/relationships/slideLayout" Target="../slideLayouts/slideLayout1193.xml"/><Relationship Id="rId9" Type="http://schemas.openxmlformats.org/officeDocument/2006/relationships/slideLayout" Target="../slideLayouts/slideLayout11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7.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8.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9.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2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2" r:id="rId67"/>
    <p:sldLayoutId id="2147483723" r:id="rId68"/>
    <p:sldLayoutId id="2147483724" r:id="rId69"/>
    <p:sldLayoutId id="2147483725" r:id="rId70"/>
    <p:sldLayoutId id="2147483726" r:id="rId71"/>
    <p:sldLayoutId id="2147483727" r:id="rId72"/>
    <p:sldLayoutId id="2147483728" r:id="rId73"/>
    <p:sldLayoutId id="2147483729" r:id="rId74"/>
    <p:sldLayoutId id="2147483730" r:id="rId75"/>
    <p:sldLayoutId id="2147483731" r:id="rId76"/>
    <p:sldLayoutId id="2147483732" r:id="rId77"/>
    <p:sldLayoutId id="2147483733" r:id="rId78"/>
    <p:sldLayoutId id="2147483734" r:id="rId79"/>
    <p:sldLayoutId id="2147483735" r:id="rId80"/>
    <p:sldLayoutId id="2147483736" r:id="rId81"/>
    <p:sldLayoutId id="2147483737" r:id="rId82"/>
    <p:sldLayoutId id="2147483738" r:id="rId83"/>
    <p:sldLayoutId id="2147483739" r:id="rId84"/>
    <p:sldLayoutId id="2147483740" r:id="rId85"/>
    <p:sldLayoutId id="2147483741" r:id="rId86"/>
    <p:sldLayoutId id="2147483742" r:id="rId87"/>
    <p:sldLayoutId id="2147483743" r:id="rId88"/>
    <p:sldLayoutId id="2147483745" r:id="rId89"/>
    <p:sldLayoutId id="2147483746" r:id="rId90"/>
    <p:sldLayoutId id="2147483747" r:id="rId91"/>
    <p:sldLayoutId id="2147483748" r:id="rId92"/>
    <p:sldLayoutId id="2147483749" r:id="rId93"/>
    <p:sldLayoutId id="2147483750" r:id="rId94"/>
    <p:sldLayoutId id="2147483752" r:id="rId95"/>
    <p:sldLayoutId id="2147483753" r:id="rId96"/>
    <p:sldLayoutId id="2147483754" r:id="rId97"/>
    <p:sldLayoutId id="2147483755" r:id="rId98"/>
    <p:sldLayoutId id="2147483756" r:id="rId99"/>
    <p:sldLayoutId id="2147483757" r:id="rId100"/>
    <p:sldLayoutId id="2147483758" r:id="rId101"/>
    <p:sldLayoutId id="2147483759" r:id="rId102"/>
    <p:sldLayoutId id="2147483760" r:id="rId103"/>
    <p:sldLayoutId id="2147483761" r:id="rId104"/>
    <p:sldLayoutId id="2147483763" r:id="rId105"/>
    <p:sldLayoutId id="2147483764" r:id="rId106"/>
    <p:sldLayoutId id="2147483765" r:id="rId107"/>
    <p:sldLayoutId id="2147483766" r:id="rId108"/>
    <p:sldLayoutId id="2147483768" r:id="rId109"/>
    <p:sldLayoutId id="2147483769" r:id="rId110"/>
    <p:sldLayoutId id="2147483770" r:id="rId111"/>
    <p:sldLayoutId id="2147483771" r:id="rId112"/>
    <p:sldLayoutId id="2147483772"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5" r:id="rId124"/>
    <p:sldLayoutId id="2147483786" r:id="rId125"/>
    <p:sldLayoutId id="2147483787" r:id="rId126"/>
    <p:sldLayoutId id="2147483788" r:id="rId127"/>
    <p:sldLayoutId id="2147483790" r:id="rId128"/>
    <p:sldLayoutId id="2147483791" r:id="rId129"/>
    <p:sldLayoutId id="2147483792" r:id="rId130"/>
    <p:sldLayoutId id="2147483793" r:id="rId131"/>
    <p:sldLayoutId id="2147483794" r:id="rId132"/>
    <p:sldLayoutId id="2147483795" r:id="rId133"/>
    <p:sldLayoutId id="2147483796" r:id="rId134"/>
    <p:sldLayoutId id="2147483797" r:id="rId135"/>
    <p:sldLayoutId id="2147483798" r:id="rId136"/>
    <p:sldLayoutId id="2147483799" r:id="rId137"/>
    <p:sldLayoutId id="2147483801" r:id="rId138"/>
    <p:sldLayoutId id="2147483802" r:id="rId139"/>
    <p:sldLayoutId id="2147483803" r:id="rId140"/>
    <p:sldLayoutId id="2147483804" r:id="rId141"/>
    <p:sldLayoutId id="2147483805" r:id="rId142"/>
    <p:sldLayoutId id="2147483807" r:id="rId143"/>
    <p:sldLayoutId id="2147483808" r:id="rId144"/>
    <p:sldLayoutId id="2147483809" r:id="rId145"/>
    <p:sldLayoutId id="2147483810" r:id="rId146"/>
    <p:sldLayoutId id="2147483812" r:id="rId147"/>
    <p:sldLayoutId id="2147483813" r:id="rId148"/>
    <p:sldLayoutId id="2147483814" r:id="rId149"/>
    <p:sldLayoutId id="2147483815" r:id="rId150"/>
    <p:sldLayoutId id="2147483816" r:id="rId151"/>
    <p:sldLayoutId id="2147483818" r:id="rId152"/>
    <p:sldLayoutId id="2147483819" r:id="rId153"/>
    <p:sldLayoutId id="2147483820" r:id="rId154"/>
    <p:sldLayoutId id="2147483821" r:id="rId155"/>
    <p:sldLayoutId id="2147483822" r:id="rId156"/>
    <p:sldLayoutId id="2147483823" r:id="rId157"/>
    <p:sldLayoutId id="2147483824" r:id="rId158"/>
    <p:sldLayoutId id="2147483825" r:id="rId159"/>
    <p:sldLayoutId id="2147483826" r:id="rId160"/>
    <p:sldLayoutId id="2147483827" r:id="rId161"/>
    <p:sldLayoutId id="2147483830" r:id="rId162"/>
    <p:sldLayoutId id="2147483831" r:id="rId163"/>
    <p:sldLayoutId id="2147483832" r:id="rId164"/>
    <p:sldLayoutId id="2147483833" r:id="rId165"/>
    <p:sldLayoutId id="2147483835" r:id="rId166"/>
    <p:sldLayoutId id="2147483836" r:id="rId167"/>
    <p:sldLayoutId id="2147483837" r:id="rId168"/>
    <p:sldLayoutId id="2147483838" r:id="rId169"/>
    <p:sldLayoutId id="2147483839" r:id="rId170"/>
    <p:sldLayoutId id="2147483841" r:id="rId171"/>
    <p:sldLayoutId id="2147483842" r:id="rId172"/>
    <p:sldLayoutId id="2147483843" r:id="rId173"/>
    <p:sldLayoutId id="2147483844" r:id="rId174"/>
    <p:sldLayoutId id="2147483845" r:id="rId175"/>
    <p:sldLayoutId id="2147483846" r:id="rId176"/>
    <p:sldLayoutId id="2147483848" r:id="rId177"/>
    <p:sldLayoutId id="2147483849" r:id="rId178"/>
    <p:sldLayoutId id="2147483850" r:id="rId179"/>
    <p:sldLayoutId id="2147483851" r:id="rId180"/>
    <p:sldLayoutId id="2147483852" r:id="rId181"/>
    <p:sldLayoutId id="2147483853" r:id="rId182"/>
    <p:sldLayoutId id="2147483854" r:id="rId183"/>
    <p:sldLayoutId id="2147483855" r:id="rId184"/>
    <p:sldLayoutId id="2147483856" r:id="rId185"/>
    <p:sldLayoutId id="2147483857" r:id="rId186"/>
    <p:sldLayoutId id="2147483859" r:id="rId187"/>
    <p:sldLayoutId id="2147483860" r:id="rId188"/>
    <p:sldLayoutId id="2147483861" r:id="rId189"/>
    <p:sldLayoutId id="2147483862" r:id="rId190"/>
    <p:sldLayoutId id="2147483863" r:id="rId191"/>
    <p:sldLayoutId id="2147483865" r:id="rId192"/>
    <p:sldLayoutId id="2147483866" r:id="rId193"/>
    <p:sldLayoutId id="2147483867" r:id="rId194"/>
    <p:sldLayoutId id="2147483868" r:id="rId195"/>
    <p:sldLayoutId id="2147483870" r:id="rId196"/>
    <p:sldLayoutId id="2147483871" r:id="rId197"/>
    <p:sldLayoutId id="2147483872" r:id="rId198"/>
    <p:sldLayoutId id="2147483873" r:id="rId199"/>
    <p:sldLayoutId id="2147483874" r:id="rId200"/>
    <p:sldLayoutId id="2147483875" r:id="rId201"/>
    <p:sldLayoutId id="2147483876" r:id="rId202"/>
    <p:sldLayoutId id="2147483877" r:id="rId203"/>
    <p:sldLayoutId id="2147483878" r:id="rId204"/>
    <p:sldLayoutId id="2147483879" r:id="rId205"/>
    <p:sldLayoutId id="2147483881" r:id="rId206"/>
    <p:sldLayoutId id="2147483882" r:id="rId207"/>
    <p:sldLayoutId id="2147483883" r:id="rId208"/>
    <p:sldLayoutId id="2147483884" r:id="rId209"/>
    <p:sldLayoutId id="2147483885" r:id="rId210"/>
    <p:sldLayoutId id="2147483887" r:id="rId211"/>
    <p:sldLayoutId id="2147483888" r:id="rId212"/>
    <p:sldLayoutId id="2147483889" r:id="rId213"/>
    <p:sldLayoutId id="2147483890" r:id="rId214"/>
    <p:sldLayoutId id="2147483892" r:id="rId215"/>
    <p:sldLayoutId id="2147483893" r:id="rId216"/>
    <p:sldLayoutId id="2147483894" r:id="rId217"/>
    <p:sldLayoutId id="2147483895" r:id="rId218"/>
    <p:sldLayoutId id="2147483896" r:id="rId219"/>
    <p:sldLayoutId id="2147483897" r:id="rId220"/>
    <p:sldLayoutId id="2147483898" r:id="rId221"/>
    <p:sldLayoutId id="2147483899" r:id="rId222"/>
    <p:sldLayoutId id="2147483900" r:id="rId223"/>
    <p:sldLayoutId id="2147483901" r:id="rId224"/>
    <p:sldLayoutId id="2147483903" r:id="rId225"/>
    <p:sldLayoutId id="2147483904" r:id="rId226"/>
    <p:sldLayoutId id="2147483905" r:id="rId227"/>
    <p:sldLayoutId id="2147483906" r:id="rId228"/>
    <p:sldLayoutId id="2147483907" r:id="rId229"/>
    <p:sldLayoutId id="2147483909" r:id="rId230"/>
    <p:sldLayoutId id="2147483910" r:id="rId231"/>
    <p:sldLayoutId id="2147483911" r:id="rId232"/>
    <p:sldLayoutId id="2147483912" r:id="rId233"/>
    <p:sldLayoutId id="2147483913" r:id="rId234"/>
    <p:sldLayoutId id="2147483915" r:id="rId235"/>
    <p:sldLayoutId id="2147483916" r:id="rId236"/>
    <p:sldLayoutId id="2147483917" r:id="rId237"/>
    <p:sldLayoutId id="2147483920" r:id="rId238"/>
    <p:sldLayoutId id="2147483921" r:id="rId239"/>
    <p:sldLayoutId id="2147483922" r:id="rId240"/>
    <p:sldLayoutId id="2147483923" r:id="rId241"/>
    <p:sldLayoutId id="2147483925" r:id="rId242"/>
    <p:sldLayoutId id="2147483926" r:id="rId243"/>
    <p:sldLayoutId id="2147483927" r:id="rId244"/>
    <p:sldLayoutId id="2147483928" r:id="rId245"/>
    <p:sldLayoutId id="2147483929" r:id="rId246"/>
    <p:sldLayoutId id="2147483930" r:id="rId247"/>
    <p:sldLayoutId id="2147483931" r:id="rId248"/>
    <p:sldLayoutId id="2147483932" r:id="rId249"/>
    <p:sldLayoutId id="2147483933" r:id="rId250"/>
    <p:sldLayoutId id="2147483934" r:id="rId251"/>
    <p:sldLayoutId id="2147483935" r:id="rId252"/>
    <p:sldLayoutId id="2147483936" r:id="rId253"/>
    <p:sldLayoutId id="2147483937" r:id="rId254"/>
    <p:sldLayoutId id="2147483938" r:id="rId255"/>
    <p:sldLayoutId id="2147483939" r:id="rId256"/>
    <p:sldLayoutId id="2147483940" r:id="rId257"/>
    <p:sldLayoutId id="2147483941" r:id="rId258"/>
    <p:sldLayoutId id="2147483942" r:id="rId259"/>
    <p:sldLayoutId id="2147483943" r:id="rId260"/>
    <p:sldLayoutId id="2147483945" r:id="rId261"/>
    <p:sldLayoutId id="2147483946" r:id="rId262"/>
    <p:sldLayoutId id="2147483947" r:id="rId263"/>
    <p:sldLayoutId id="2147483948" r:id="rId264"/>
    <p:sldLayoutId id="2147483949" r:id="rId265"/>
    <p:sldLayoutId id="2147483950" r:id="rId266"/>
    <p:sldLayoutId id="2147483951" r:id="rId267"/>
    <p:sldLayoutId id="2147483952" r:id="rId268"/>
    <p:sldLayoutId id="2147483953" r:id="rId269"/>
    <p:sldLayoutId id="2147483954" r:id="rId270"/>
    <p:sldLayoutId id="2147483956" r:id="rId271"/>
    <p:sldLayoutId id="2147483957" r:id="rId272"/>
    <p:sldLayoutId id="2147483958" r:id="rId273"/>
    <p:sldLayoutId id="2147483959" r:id="rId274"/>
    <p:sldLayoutId id="2147483960" r:id="rId275"/>
    <p:sldLayoutId id="2147483961" r:id="rId276"/>
    <p:sldLayoutId id="2147483962" r:id="rId277"/>
    <p:sldLayoutId id="2147483963" r:id="rId278"/>
    <p:sldLayoutId id="2147483964" r:id="rId279"/>
    <p:sldLayoutId id="2147483965" r:id="rId280"/>
    <p:sldLayoutId id="2147483966" r:id="rId281"/>
    <p:sldLayoutId id="2147483967" r:id="rId282"/>
    <p:sldLayoutId id="2147483968" r:id="rId283"/>
    <p:sldLayoutId id="2147483969" r:id="rId284"/>
    <p:sldLayoutId id="2147483970" r:id="rId285"/>
    <p:sldLayoutId id="2147483977" r:id="rId286"/>
    <p:sldLayoutId id="2147483978" r:id="rId287"/>
    <p:sldLayoutId id="2147483984" r:id="rId288"/>
    <p:sldLayoutId id="2147483985" r:id="rId289"/>
    <p:sldLayoutId id="2147483986" r:id="rId290"/>
    <p:sldLayoutId id="2147483987" r:id="rId291"/>
    <p:sldLayoutId id="2147483988" r:id="rId292"/>
    <p:sldLayoutId id="2147483989" r:id="rId293"/>
    <p:sldLayoutId id="2147483990" r:id="rId294"/>
    <p:sldLayoutId id="2147483991" r:id="rId295"/>
    <p:sldLayoutId id="2147483992" r:id="rId296"/>
    <p:sldLayoutId id="2147483993" r:id="rId297"/>
    <p:sldLayoutId id="2147483994" r:id="rId298"/>
    <p:sldLayoutId id="2147483996" r:id="rId299"/>
    <p:sldLayoutId id="2147483997" r:id="rId300"/>
    <p:sldLayoutId id="2147483998" r:id="rId301"/>
    <p:sldLayoutId id="2147483999" r:id="rId302"/>
    <p:sldLayoutId id="2147484000" r:id="rId303"/>
    <p:sldLayoutId id="2147484001" r:id="rId304"/>
    <p:sldLayoutId id="2147484002" r:id="rId305"/>
    <p:sldLayoutId id="2147484003" r:id="rId306"/>
    <p:sldLayoutId id="2147484004" r:id="rId307"/>
    <p:sldLayoutId id="2147484005" r:id="rId308"/>
    <p:sldLayoutId id="2147484006" r:id="rId309"/>
    <p:sldLayoutId id="2147484007" r:id="rId310"/>
    <p:sldLayoutId id="2147484008" r:id="rId311"/>
    <p:sldLayoutId id="2147484009" r:id="rId312"/>
    <p:sldLayoutId id="2147484010" r:id="rId313"/>
    <p:sldLayoutId id="2147484011" r:id="rId314"/>
    <p:sldLayoutId id="2147484012" r:id="rId315"/>
    <p:sldLayoutId id="2147484013" r:id="rId316"/>
    <p:sldLayoutId id="2147484014" r:id="rId317"/>
    <p:sldLayoutId id="2147484015" r:id="rId318"/>
    <p:sldLayoutId id="2147484016" r:id="rId319"/>
    <p:sldLayoutId id="2147484017" r:id="rId32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22"/>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74365363"/>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8359917"/>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b="1" i="0">
                <a:solidFill>
                  <a:srgbClr val="FFFFFF"/>
                </a:solidFill>
                <a:latin typeface="Arial" panose="020B0604020202020204" pitchFamily="34" charset="0"/>
              </a:defRPr>
            </a:lvl1pPr>
          </a:lstStyle>
          <a:p>
            <a:pPr>
              <a:defRPr/>
            </a:pPr>
            <a:fld id="{903E88EF-342E-0C4B-AD56-4808C404AA1D}" type="slidenum">
              <a:rPr lang="en-US" smtClean="0"/>
              <a:pPr>
                <a:defRPr/>
              </a:pPr>
              <a:t>‹#›</a:t>
            </a:fld>
            <a:endParaRPr lang="en-US" dirty="0"/>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982843"/>
      </p:ext>
    </p:extLst>
  </p:cSld>
  <p:clrMap bg1="dk2" tx1="lt1" bg2="dk1" tx2="lt2" accent1="accent1" accent2="accent2" accent3="accent3" accent4="accent4" accent5="accent5" accent6="accent6" hlink="hlink" folHlink="folHlink"/>
  <p:sldLayoutIdLst>
    <p:sldLayoutId id="2147484743"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546" indent="-28521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0839" indent="-22817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194" indent="-22817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524" indent="-22817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2444303"/>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0605" indent="-28484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39397" indent="-227888"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5157" indent="-227888"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0913" indent="-227888"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9366634"/>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a:buSzPct val="100000"/>
            </a:pPr>
            <a:endParaRPr lang="en-US" sz="1800"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a:buSzPct val="100000"/>
            </a:pPr>
            <a:endParaRPr lang="en-US" sz="1800"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a:buSzPct val="100000"/>
            </a:pPr>
            <a:fld id="{E0C8EF4D-7C65-874B-92EA-F9963F09C79B}" type="slidenum">
              <a:rPr lang="en-US" sz="1800" smtClean="0"/>
              <a:pPr defTabSz="321503" eaLnBrk="0">
                <a:buSzPct val="100000"/>
              </a:pPr>
              <a:t>‹#›</a:t>
            </a:fld>
            <a:endParaRPr lang="en-US" sz="1800" dirty="0"/>
          </a:p>
        </p:txBody>
      </p:sp>
    </p:spTree>
    <p:extLst>
      <p:ext uri="{BB962C8B-B14F-4D97-AF65-F5344CB8AC3E}">
        <p14:creationId xmlns:p14="http://schemas.microsoft.com/office/powerpoint/2010/main" val="395203329"/>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rPr dirty="0"/>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55"/>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964727774"/>
      </p:ext>
    </p:extLst>
  </p:cSld>
  <p:clrMap bg1="dk1" tx1="lt1" bg2="dk2" tx2="lt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 id="2147484794" r:id="rId14"/>
    <p:sldLayoutId id="2147484795" r:id="rId15"/>
    <p:sldLayoutId id="2147484796" r:id="rId16"/>
    <p:sldLayoutId id="2147484797" r:id="rId17"/>
    <p:sldLayoutId id="2147484798" r:id="rId18"/>
    <p:sldLayoutId id="2147484799" r:id="rId19"/>
    <p:sldLayoutId id="2147484800" r:id="rId20"/>
    <p:sldLayoutId id="2147484801" r:id="rId21"/>
    <p:sldLayoutId id="2147484802" r:id="rId22"/>
    <p:sldLayoutId id="2147484803" r:id="rId23"/>
    <p:sldLayoutId id="2147484804" r:id="rId24"/>
    <p:sldLayoutId id="2147484805" r:id="rId25"/>
    <p:sldLayoutId id="2147484806" r:id="rId26"/>
    <p:sldLayoutId id="2147484807" r:id="rId27"/>
    <p:sldLayoutId id="2147484808" r:id="rId28"/>
    <p:sldLayoutId id="2147484809" r:id="rId29"/>
    <p:sldLayoutId id="2147484810" r:id="rId30"/>
    <p:sldLayoutId id="2147484811" r:id="rId31"/>
    <p:sldLayoutId id="2147484812" r:id="rId32"/>
    <p:sldLayoutId id="2147484813" r:id="rId33"/>
    <p:sldLayoutId id="2147484814" r:id="rId34"/>
    <p:sldLayoutId id="2147484815" r:id="rId35"/>
    <p:sldLayoutId id="2147484816" r:id="rId36"/>
    <p:sldLayoutId id="2147484817" r:id="rId37"/>
    <p:sldLayoutId id="2147484818" r:id="rId38"/>
    <p:sldLayoutId id="2147484819" r:id="rId39"/>
    <p:sldLayoutId id="2147484820" r:id="rId40"/>
    <p:sldLayoutId id="2147484821" r:id="rId41"/>
    <p:sldLayoutId id="2147484822" r:id="rId42"/>
    <p:sldLayoutId id="2147484823" r:id="rId43"/>
    <p:sldLayoutId id="2147484824" r:id="rId44"/>
    <p:sldLayoutId id="2147484825" r:id="rId45"/>
    <p:sldLayoutId id="2147484826" r:id="rId46"/>
    <p:sldLayoutId id="2147484827" r:id="rId47"/>
    <p:sldLayoutId id="2147484828" r:id="rId48"/>
    <p:sldLayoutId id="2147484829" r:id="rId49"/>
    <p:sldLayoutId id="2147484830" r:id="rId50"/>
    <p:sldLayoutId id="2147484831" r:id="rId51"/>
    <p:sldLayoutId id="2147484832" r:id="rId52"/>
    <p:sldLayoutId id="2147484833" r:id="rId53"/>
    <p:sldLayoutId id="2147484834" r:id="rId54"/>
    <p:sldLayoutId id="2147484835" r:id="rId55"/>
    <p:sldLayoutId id="2147484836" r:id="rId56"/>
    <p:sldLayoutId id="2147484837" r:id="rId57"/>
    <p:sldLayoutId id="2147484838" r:id="rId58"/>
    <p:sldLayoutId id="2147484839" r:id="rId59"/>
    <p:sldLayoutId id="2147484840" r:id="rId60"/>
    <p:sldLayoutId id="2147484841" r:id="rId61"/>
    <p:sldLayoutId id="2147484842" r:id="rId62"/>
    <p:sldLayoutId id="2147484843" r:id="rId63"/>
    <p:sldLayoutId id="2147484844" r:id="rId64"/>
    <p:sldLayoutId id="2147484845" r:id="rId65"/>
    <p:sldLayoutId id="2147484846" r:id="rId66"/>
    <p:sldLayoutId id="2147484847" r:id="rId67"/>
    <p:sldLayoutId id="2147484848" r:id="rId68"/>
    <p:sldLayoutId id="2147484849" r:id="rId69"/>
    <p:sldLayoutId id="2147484850" r:id="rId70"/>
    <p:sldLayoutId id="2147484851" r:id="rId71"/>
    <p:sldLayoutId id="2147484852" r:id="rId72"/>
    <p:sldLayoutId id="2147484853" r:id="rId73"/>
    <p:sldLayoutId id="2147484854" r:id="rId74"/>
    <p:sldLayoutId id="2147484855" r:id="rId75"/>
    <p:sldLayoutId id="2147484856" r:id="rId76"/>
    <p:sldLayoutId id="2147484857" r:id="rId77"/>
    <p:sldLayoutId id="2147484858" r:id="rId78"/>
    <p:sldLayoutId id="2147484859" r:id="rId79"/>
    <p:sldLayoutId id="2147484860" r:id="rId80"/>
    <p:sldLayoutId id="2147484861" r:id="rId81"/>
    <p:sldLayoutId id="2147484862" r:id="rId82"/>
    <p:sldLayoutId id="2147484863" r:id="rId83"/>
    <p:sldLayoutId id="2147484864" r:id="rId84"/>
    <p:sldLayoutId id="2147484865" r:id="rId85"/>
    <p:sldLayoutId id="2147484866" r:id="rId86"/>
    <p:sldLayoutId id="2147484867" r:id="rId87"/>
    <p:sldLayoutId id="2147484868" r:id="rId88"/>
    <p:sldLayoutId id="2147484869" r:id="rId89"/>
    <p:sldLayoutId id="2147484870" r:id="rId90"/>
    <p:sldLayoutId id="2147484871" r:id="rId91"/>
    <p:sldLayoutId id="2147484872" r:id="rId92"/>
    <p:sldLayoutId id="2147484873" r:id="rId93"/>
    <p:sldLayoutId id="2147484874" r:id="rId94"/>
    <p:sldLayoutId id="2147484875" r:id="rId95"/>
    <p:sldLayoutId id="2147484876" r:id="rId96"/>
    <p:sldLayoutId id="2147484877" r:id="rId97"/>
    <p:sldLayoutId id="2147484878" r:id="rId98"/>
    <p:sldLayoutId id="2147484879" r:id="rId99"/>
    <p:sldLayoutId id="2147484880" r:id="rId100"/>
    <p:sldLayoutId id="2147484881" r:id="rId101"/>
    <p:sldLayoutId id="2147484882" r:id="rId102"/>
    <p:sldLayoutId id="2147484883" r:id="rId103"/>
    <p:sldLayoutId id="2147484884" r:id="rId104"/>
    <p:sldLayoutId id="2147484885" r:id="rId105"/>
    <p:sldLayoutId id="2147484886" r:id="rId106"/>
    <p:sldLayoutId id="2147484887" r:id="rId107"/>
    <p:sldLayoutId id="2147484888" r:id="rId108"/>
    <p:sldLayoutId id="2147484889" r:id="rId109"/>
    <p:sldLayoutId id="2147484890" r:id="rId110"/>
    <p:sldLayoutId id="2147484891" r:id="rId111"/>
    <p:sldLayoutId id="2147484892" r:id="rId112"/>
    <p:sldLayoutId id="2147484893" r:id="rId113"/>
    <p:sldLayoutId id="2147484894" r:id="rId114"/>
    <p:sldLayoutId id="2147484895" r:id="rId115"/>
    <p:sldLayoutId id="2147484896" r:id="rId116"/>
    <p:sldLayoutId id="2147484897" r:id="rId117"/>
    <p:sldLayoutId id="2147484898" r:id="rId118"/>
    <p:sldLayoutId id="2147484899" r:id="rId119"/>
    <p:sldLayoutId id="2147484900" r:id="rId120"/>
    <p:sldLayoutId id="2147484901" r:id="rId121"/>
    <p:sldLayoutId id="2147484902" r:id="rId122"/>
    <p:sldLayoutId id="2147484903" r:id="rId123"/>
    <p:sldLayoutId id="2147484904" r:id="rId124"/>
    <p:sldLayoutId id="2147484905" r:id="rId125"/>
    <p:sldLayoutId id="2147484906" r:id="rId126"/>
    <p:sldLayoutId id="2147484907" r:id="rId127"/>
    <p:sldLayoutId id="2147484908" r:id="rId128"/>
    <p:sldLayoutId id="2147484909" r:id="rId129"/>
    <p:sldLayoutId id="2147484910" r:id="rId130"/>
    <p:sldLayoutId id="2147484911" r:id="rId131"/>
    <p:sldLayoutId id="2147484912" r:id="rId132"/>
    <p:sldLayoutId id="2147484913" r:id="rId133"/>
    <p:sldLayoutId id="2147484914" r:id="rId134"/>
    <p:sldLayoutId id="2147484915" r:id="rId135"/>
    <p:sldLayoutId id="2147484916" r:id="rId136"/>
    <p:sldLayoutId id="2147484917" r:id="rId137"/>
    <p:sldLayoutId id="2147484918" r:id="rId138"/>
    <p:sldLayoutId id="2147484919" r:id="rId139"/>
    <p:sldLayoutId id="2147484920" r:id="rId140"/>
    <p:sldLayoutId id="2147484921" r:id="rId141"/>
    <p:sldLayoutId id="2147484922" r:id="rId142"/>
    <p:sldLayoutId id="2147484923" r:id="rId143"/>
    <p:sldLayoutId id="2147484924" r:id="rId144"/>
    <p:sldLayoutId id="2147484925" r:id="rId145"/>
    <p:sldLayoutId id="2147484926" r:id="rId146"/>
    <p:sldLayoutId id="2147484927" r:id="rId147"/>
    <p:sldLayoutId id="2147484928" r:id="rId148"/>
    <p:sldLayoutId id="2147484929" r:id="rId149"/>
    <p:sldLayoutId id="2147484930" r:id="rId150"/>
    <p:sldLayoutId id="2147484931" r:id="rId151"/>
    <p:sldLayoutId id="2147484932" r:id="rId152"/>
    <p:sldLayoutId id="2147484933" r:id="rId153"/>
    <p:sldLayoutId id="2147484934" r:id="rId154"/>
    <p:sldLayoutId id="2147484935" r:id="rId155"/>
    <p:sldLayoutId id="2147484936" r:id="rId156"/>
    <p:sldLayoutId id="2147484937" r:id="rId157"/>
    <p:sldLayoutId id="2147484938" r:id="rId158"/>
    <p:sldLayoutId id="2147484939" r:id="rId159"/>
    <p:sldLayoutId id="2147484940" r:id="rId160"/>
    <p:sldLayoutId id="2147484941" r:id="rId161"/>
    <p:sldLayoutId id="2147484942" r:id="rId162"/>
    <p:sldLayoutId id="2147484943" r:id="rId163"/>
    <p:sldLayoutId id="2147484944" r:id="rId164"/>
    <p:sldLayoutId id="2147484945" r:id="rId165"/>
    <p:sldLayoutId id="2147484946" r:id="rId166"/>
    <p:sldLayoutId id="2147484947" r:id="rId167"/>
    <p:sldLayoutId id="2147484948" r:id="rId168"/>
    <p:sldLayoutId id="2147484949" r:id="rId169"/>
    <p:sldLayoutId id="2147484950" r:id="rId170"/>
    <p:sldLayoutId id="2147484951" r:id="rId171"/>
    <p:sldLayoutId id="2147484952" r:id="rId172"/>
    <p:sldLayoutId id="2147484953" r:id="rId173"/>
    <p:sldLayoutId id="2147484954" r:id="rId174"/>
    <p:sldLayoutId id="2147484955" r:id="rId175"/>
    <p:sldLayoutId id="2147484956" r:id="rId176"/>
    <p:sldLayoutId id="2147484957" r:id="rId177"/>
    <p:sldLayoutId id="2147484958" r:id="rId178"/>
    <p:sldLayoutId id="2147484959" r:id="rId179"/>
    <p:sldLayoutId id="2147484960" r:id="rId180"/>
    <p:sldLayoutId id="2147484961" r:id="rId181"/>
    <p:sldLayoutId id="2147484962" r:id="rId182"/>
    <p:sldLayoutId id="2147484963" r:id="rId183"/>
    <p:sldLayoutId id="2147484964" r:id="rId184"/>
    <p:sldLayoutId id="2147484965" r:id="rId185"/>
    <p:sldLayoutId id="2147484966" r:id="rId186"/>
    <p:sldLayoutId id="2147484967" r:id="rId187"/>
    <p:sldLayoutId id="2147484968" r:id="rId188"/>
    <p:sldLayoutId id="2147484969" r:id="rId189"/>
    <p:sldLayoutId id="2147484970" r:id="rId190"/>
    <p:sldLayoutId id="2147484971" r:id="rId191"/>
    <p:sldLayoutId id="2147484972" r:id="rId192"/>
    <p:sldLayoutId id="2147484973" r:id="rId193"/>
    <p:sldLayoutId id="2147484974" r:id="rId194"/>
    <p:sldLayoutId id="2147484975" r:id="rId195"/>
    <p:sldLayoutId id="2147484976" r:id="rId196"/>
    <p:sldLayoutId id="2147484977" r:id="rId197"/>
    <p:sldLayoutId id="2147484978" r:id="rId198"/>
    <p:sldLayoutId id="2147484979" r:id="rId199"/>
    <p:sldLayoutId id="2147484980" r:id="rId200"/>
    <p:sldLayoutId id="2147484981" r:id="rId201"/>
    <p:sldLayoutId id="2147484982" r:id="rId202"/>
    <p:sldLayoutId id="2147484983" r:id="rId203"/>
    <p:sldLayoutId id="2147484984" r:id="rId204"/>
    <p:sldLayoutId id="2147484985" r:id="rId205"/>
    <p:sldLayoutId id="2147484986" r:id="rId206"/>
    <p:sldLayoutId id="2147484987" r:id="rId207"/>
    <p:sldLayoutId id="2147484988" r:id="rId208"/>
    <p:sldLayoutId id="2147484989" r:id="rId209"/>
    <p:sldLayoutId id="2147484990" r:id="rId210"/>
    <p:sldLayoutId id="2147484991" r:id="rId211"/>
    <p:sldLayoutId id="2147484992" r:id="rId212"/>
    <p:sldLayoutId id="2147484993" r:id="rId213"/>
    <p:sldLayoutId id="2147484994" r:id="rId214"/>
    <p:sldLayoutId id="2147484995" r:id="rId215"/>
    <p:sldLayoutId id="2147484996" r:id="rId216"/>
    <p:sldLayoutId id="2147484997" r:id="rId217"/>
    <p:sldLayoutId id="2147484998" r:id="rId218"/>
    <p:sldLayoutId id="2147484999" r:id="rId219"/>
    <p:sldLayoutId id="2147485000" r:id="rId220"/>
    <p:sldLayoutId id="2147485001" r:id="rId221"/>
    <p:sldLayoutId id="2147485002" r:id="rId222"/>
    <p:sldLayoutId id="2147485003" r:id="rId223"/>
    <p:sldLayoutId id="2147485004" r:id="rId224"/>
    <p:sldLayoutId id="2147485005" r:id="rId225"/>
    <p:sldLayoutId id="2147485006" r:id="rId226"/>
    <p:sldLayoutId id="2147485007" r:id="rId227"/>
    <p:sldLayoutId id="2147485008" r:id="rId228"/>
    <p:sldLayoutId id="2147485009" r:id="rId229"/>
    <p:sldLayoutId id="2147485010" r:id="rId230"/>
    <p:sldLayoutId id="2147485011" r:id="rId231"/>
    <p:sldLayoutId id="2147485012" r:id="rId232"/>
    <p:sldLayoutId id="2147485013" r:id="rId233"/>
    <p:sldLayoutId id="2147485014" r:id="rId234"/>
    <p:sldLayoutId id="2147485015" r:id="rId235"/>
    <p:sldLayoutId id="2147485016" r:id="rId236"/>
    <p:sldLayoutId id="2147485017" r:id="rId237"/>
    <p:sldLayoutId id="2147485018" r:id="rId238"/>
    <p:sldLayoutId id="2147485019" r:id="rId239"/>
    <p:sldLayoutId id="2147485020" r:id="rId240"/>
    <p:sldLayoutId id="2147485021" r:id="rId241"/>
    <p:sldLayoutId id="2147485022" r:id="rId242"/>
    <p:sldLayoutId id="2147485023" r:id="rId243"/>
    <p:sldLayoutId id="2147485024" r:id="rId244"/>
    <p:sldLayoutId id="2147485025" r:id="rId245"/>
    <p:sldLayoutId id="2147485026" r:id="rId246"/>
    <p:sldLayoutId id="2147485027" r:id="rId247"/>
    <p:sldLayoutId id="2147485028" r:id="rId248"/>
    <p:sldLayoutId id="2147485029" r:id="rId249"/>
    <p:sldLayoutId id="2147485030" r:id="rId250"/>
    <p:sldLayoutId id="2147485031" r:id="rId251"/>
    <p:sldLayoutId id="2147485032" r:id="rId252"/>
    <p:sldLayoutId id="2147485033" r:id="rId253"/>
    <p:sldLayoutId id="2147485034" r:id="rId254"/>
    <p:sldLayoutId id="2147485035" r:id="rId255"/>
    <p:sldLayoutId id="2147485036" r:id="rId256"/>
    <p:sldLayoutId id="2147485037" r:id="rId257"/>
    <p:sldLayoutId id="2147485038" r:id="rId258"/>
    <p:sldLayoutId id="2147485039" r:id="rId259"/>
    <p:sldLayoutId id="2147485040" r:id="rId260"/>
    <p:sldLayoutId id="2147485041" r:id="rId261"/>
    <p:sldLayoutId id="2147485042" r:id="rId262"/>
    <p:sldLayoutId id="2147485043" r:id="rId263"/>
    <p:sldLayoutId id="2147485044" r:id="rId264"/>
    <p:sldLayoutId id="2147485045" r:id="rId265"/>
    <p:sldLayoutId id="2147485046" r:id="rId266"/>
    <p:sldLayoutId id="2147485047" r:id="rId267"/>
    <p:sldLayoutId id="2147485048" r:id="rId268"/>
    <p:sldLayoutId id="2147485049" r:id="rId269"/>
    <p:sldLayoutId id="2147485050" r:id="rId270"/>
    <p:sldLayoutId id="2147485051" r:id="rId271"/>
    <p:sldLayoutId id="2147485052" r:id="rId272"/>
    <p:sldLayoutId id="2147485053" r:id="rId273"/>
    <p:sldLayoutId id="2147485054" r:id="rId274"/>
    <p:sldLayoutId id="2147485055" r:id="rId275"/>
    <p:sldLayoutId id="2147485056" r:id="rId276"/>
    <p:sldLayoutId id="2147485057" r:id="rId277"/>
    <p:sldLayoutId id="2147485058" r:id="rId278"/>
    <p:sldLayoutId id="2147485059" r:id="rId279"/>
    <p:sldLayoutId id="2147485060" r:id="rId280"/>
    <p:sldLayoutId id="2147485061" r:id="rId281"/>
    <p:sldLayoutId id="2147485062" r:id="rId282"/>
    <p:sldLayoutId id="2147485063" r:id="rId283"/>
    <p:sldLayoutId id="2147485064" r:id="rId284"/>
    <p:sldLayoutId id="2147485065" r:id="rId285"/>
    <p:sldLayoutId id="2147485066" r:id="rId286"/>
    <p:sldLayoutId id="2147485067" r:id="rId287"/>
    <p:sldLayoutId id="2147485068" r:id="rId288"/>
    <p:sldLayoutId id="2147485069" r:id="rId289"/>
    <p:sldLayoutId id="2147485070" r:id="rId290"/>
    <p:sldLayoutId id="2147485071" r:id="rId291"/>
    <p:sldLayoutId id="2147485072" r:id="rId292"/>
    <p:sldLayoutId id="2147485073" r:id="rId293"/>
    <p:sldLayoutId id="2147485074" r:id="rId294"/>
    <p:sldLayoutId id="2147485075" r:id="rId295"/>
    <p:sldLayoutId id="2147485076" r:id="rId296"/>
    <p:sldLayoutId id="2147485077" r:id="rId297"/>
    <p:sldLayoutId id="2147485078" r:id="rId298"/>
    <p:sldLayoutId id="2147485079" r:id="rId299"/>
    <p:sldLayoutId id="2147485080" r:id="rId300"/>
    <p:sldLayoutId id="2147485081" r:id="rId301"/>
    <p:sldLayoutId id="2147485082" r:id="rId302"/>
    <p:sldLayoutId id="2147485083" r:id="rId303"/>
    <p:sldLayoutId id="2147485084" r:id="rId304"/>
    <p:sldLayoutId id="2147485085" r:id="rId305"/>
    <p:sldLayoutId id="2147485086" r:id="rId306"/>
    <p:sldLayoutId id="2147485087" r:id="rId307"/>
    <p:sldLayoutId id="2147485088" r:id="rId308"/>
    <p:sldLayoutId id="2147485089" r:id="rId309"/>
    <p:sldLayoutId id="2147485090" r:id="rId310"/>
    <p:sldLayoutId id="2147485091" r:id="rId311"/>
    <p:sldLayoutId id="2147485092" r:id="rId312"/>
    <p:sldLayoutId id="2147485093" r:id="rId313"/>
    <p:sldLayoutId id="2147485094" r:id="rId314"/>
    <p:sldLayoutId id="2147485095" r:id="rId315"/>
    <p:sldLayoutId id="2147485096" r:id="rId316"/>
    <p:sldLayoutId id="2147485097" r:id="rId317"/>
    <p:sldLayoutId id="2147485098" r:id="rId318"/>
    <p:sldLayoutId id="2147485099" r:id="rId319"/>
    <p:sldLayoutId id="2147485100" r:id="rId320"/>
    <p:sldLayoutId id="2147485101" r:id="rId321"/>
    <p:sldLayoutId id="2147485102" r:id="rId322"/>
    <p:sldLayoutId id="2147485103" r:id="rId323"/>
    <p:sldLayoutId id="2147485104" r:id="rId324"/>
    <p:sldLayoutId id="2147485105" r:id="rId325"/>
    <p:sldLayoutId id="2147485106" r:id="rId326"/>
    <p:sldLayoutId id="2147485107" r:id="rId327"/>
    <p:sldLayoutId id="2147485108" r:id="rId328"/>
    <p:sldLayoutId id="2147485109" r:id="rId329"/>
    <p:sldLayoutId id="2147485110" r:id="rId330"/>
    <p:sldLayoutId id="2147485111" r:id="rId331"/>
    <p:sldLayoutId id="2147485112" r:id="rId332"/>
    <p:sldLayoutId id="2147485113" r:id="rId333"/>
    <p:sldLayoutId id="2147485114" r:id="rId334"/>
    <p:sldLayoutId id="2147485115" r:id="rId335"/>
    <p:sldLayoutId id="2147485116" r:id="rId336"/>
    <p:sldLayoutId id="2147485117" r:id="rId337"/>
    <p:sldLayoutId id="2147485118" r:id="rId338"/>
    <p:sldLayoutId id="2147485119" r:id="rId339"/>
    <p:sldLayoutId id="2147485120" r:id="rId340"/>
    <p:sldLayoutId id="2147485121" r:id="rId341"/>
    <p:sldLayoutId id="2147485122" r:id="rId342"/>
    <p:sldLayoutId id="2147485123" r:id="rId343"/>
    <p:sldLayoutId id="2147485124" r:id="rId344"/>
    <p:sldLayoutId id="2147485125" r:id="rId345"/>
    <p:sldLayoutId id="2147485126" r:id="rId346"/>
    <p:sldLayoutId id="2147485127" r:id="rId347"/>
    <p:sldLayoutId id="2147485128" r:id="rId348"/>
    <p:sldLayoutId id="2147485129" r:id="rId349"/>
    <p:sldLayoutId id="2147485130" r:id="rId350"/>
    <p:sldLayoutId id="2147485131" r:id="rId351"/>
    <p:sldLayoutId id="2147485132" r:id="rId352"/>
    <p:sldLayoutId id="2147485133" r:id="rId353"/>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5"/>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rPr dirty="0"/>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55"/>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69408778"/>
      </p:ext>
    </p:extLst>
  </p:cSld>
  <p:clrMap bg1="dk1" tx1="lt1" bg2="dk2" tx2="lt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 id="2147485146" r:id="rId12"/>
    <p:sldLayoutId id="2147485147" r:id="rId13"/>
    <p:sldLayoutId id="2147485148" r:id="rId14"/>
    <p:sldLayoutId id="2147485149" r:id="rId15"/>
    <p:sldLayoutId id="2147485150" r:id="rId16"/>
    <p:sldLayoutId id="2147485151" r:id="rId17"/>
    <p:sldLayoutId id="2147485152" r:id="rId18"/>
    <p:sldLayoutId id="2147485153" r:id="rId19"/>
    <p:sldLayoutId id="2147485154" r:id="rId20"/>
    <p:sldLayoutId id="2147485155" r:id="rId21"/>
    <p:sldLayoutId id="2147485156" r:id="rId22"/>
    <p:sldLayoutId id="2147485157" r:id="rId23"/>
    <p:sldLayoutId id="2147485158" r:id="rId24"/>
    <p:sldLayoutId id="2147485159" r:id="rId25"/>
    <p:sldLayoutId id="2147485160" r:id="rId26"/>
    <p:sldLayoutId id="2147485161" r:id="rId27"/>
    <p:sldLayoutId id="2147485162" r:id="rId28"/>
    <p:sldLayoutId id="2147485163" r:id="rId29"/>
    <p:sldLayoutId id="2147485164" r:id="rId30"/>
    <p:sldLayoutId id="2147485165" r:id="rId31"/>
    <p:sldLayoutId id="2147485166" r:id="rId32"/>
    <p:sldLayoutId id="2147485167" r:id="rId33"/>
    <p:sldLayoutId id="2147485168" r:id="rId34"/>
    <p:sldLayoutId id="2147485169" r:id="rId35"/>
    <p:sldLayoutId id="2147485170" r:id="rId36"/>
    <p:sldLayoutId id="2147485171" r:id="rId37"/>
    <p:sldLayoutId id="2147485172" r:id="rId38"/>
    <p:sldLayoutId id="2147485173" r:id="rId39"/>
    <p:sldLayoutId id="2147485174" r:id="rId40"/>
    <p:sldLayoutId id="2147485175" r:id="rId41"/>
    <p:sldLayoutId id="2147485176" r:id="rId42"/>
    <p:sldLayoutId id="2147485177" r:id="rId43"/>
    <p:sldLayoutId id="2147485178" r:id="rId44"/>
    <p:sldLayoutId id="2147485179" r:id="rId45"/>
    <p:sldLayoutId id="2147485180" r:id="rId46"/>
    <p:sldLayoutId id="2147485181" r:id="rId47"/>
    <p:sldLayoutId id="2147485182" r:id="rId48"/>
    <p:sldLayoutId id="2147485183" r:id="rId49"/>
    <p:sldLayoutId id="2147485184" r:id="rId50"/>
    <p:sldLayoutId id="2147485185" r:id="rId51"/>
    <p:sldLayoutId id="2147485186" r:id="rId52"/>
    <p:sldLayoutId id="2147485187" r:id="rId53"/>
    <p:sldLayoutId id="2147485188" r:id="rId54"/>
    <p:sldLayoutId id="2147485189" r:id="rId55"/>
    <p:sldLayoutId id="2147485190" r:id="rId56"/>
    <p:sldLayoutId id="2147485191" r:id="rId57"/>
    <p:sldLayoutId id="2147485192" r:id="rId58"/>
    <p:sldLayoutId id="2147485193" r:id="rId59"/>
    <p:sldLayoutId id="2147485194" r:id="rId60"/>
    <p:sldLayoutId id="2147485195" r:id="rId61"/>
    <p:sldLayoutId id="2147485196" r:id="rId62"/>
    <p:sldLayoutId id="2147485197" r:id="rId63"/>
    <p:sldLayoutId id="2147485198" r:id="rId64"/>
    <p:sldLayoutId id="2147485199" r:id="rId65"/>
    <p:sldLayoutId id="2147485200" r:id="rId66"/>
    <p:sldLayoutId id="2147485201" r:id="rId67"/>
    <p:sldLayoutId id="2147485202" r:id="rId68"/>
    <p:sldLayoutId id="2147485203" r:id="rId69"/>
    <p:sldLayoutId id="2147485204" r:id="rId70"/>
    <p:sldLayoutId id="2147485205" r:id="rId71"/>
    <p:sldLayoutId id="2147485206" r:id="rId72"/>
    <p:sldLayoutId id="2147485207" r:id="rId73"/>
    <p:sldLayoutId id="2147485208" r:id="rId74"/>
    <p:sldLayoutId id="2147485209" r:id="rId75"/>
    <p:sldLayoutId id="2147485210" r:id="rId76"/>
    <p:sldLayoutId id="2147485211" r:id="rId77"/>
    <p:sldLayoutId id="2147485212" r:id="rId78"/>
    <p:sldLayoutId id="2147485213" r:id="rId79"/>
    <p:sldLayoutId id="2147485214" r:id="rId80"/>
    <p:sldLayoutId id="2147485215" r:id="rId81"/>
    <p:sldLayoutId id="2147485216" r:id="rId82"/>
    <p:sldLayoutId id="2147485217" r:id="rId83"/>
    <p:sldLayoutId id="2147485218" r:id="rId84"/>
    <p:sldLayoutId id="2147485219" r:id="rId85"/>
    <p:sldLayoutId id="2147485220" r:id="rId86"/>
    <p:sldLayoutId id="2147485221" r:id="rId87"/>
    <p:sldLayoutId id="2147485222" r:id="rId88"/>
    <p:sldLayoutId id="2147485223" r:id="rId89"/>
    <p:sldLayoutId id="2147485224" r:id="rId90"/>
    <p:sldLayoutId id="2147485225" r:id="rId91"/>
    <p:sldLayoutId id="2147485226" r:id="rId92"/>
    <p:sldLayoutId id="2147485227" r:id="rId93"/>
    <p:sldLayoutId id="2147485228" r:id="rId94"/>
    <p:sldLayoutId id="2147485229" r:id="rId95"/>
    <p:sldLayoutId id="2147485230" r:id="rId96"/>
    <p:sldLayoutId id="2147485231" r:id="rId97"/>
    <p:sldLayoutId id="2147485232" r:id="rId98"/>
    <p:sldLayoutId id="2147485233" r:id="rId99"/>
    <p:sldLayoutId id="2147485234" r:id="rId100"/>
    <p:sldLayoutId id="2147485235" r:id="rId101"/>
    <p:sldLayoutId id="2147485236" r:id="rId102"/>
    <p:sldLayoutId id="2147485237" r:id="rId103"/>
    <p:sldLayoutId id="2147485238" r:id="rId104"/>
    <p:sldLayoutId id="2147485239" r:id="rId105"/>
    <p:sldLayoutId id="2147485240" r:id="rId106"/>
    <p:sldLayoutId id="2147485241" r:id="rId107"/>
    <p:sldLayoutId id="2147485242" r:id="rId108"/>
    <p:sldLayoutId id="2147485243" r:id="rId109"/>
    <p:sldLayoutId id="2147485244" r:id="rId110"/>
    <p:sldLayoutId id="2147485245" r:id="rId111"/>
    <p:sldLayoutId id="2147485246" r:id="rId112"/>
    <p:sldLayoutId id="2147485247" r:id="rId113"/>
    <p:sldLayoutId id="2147485248" r:id="rId114"/>
    <p:sldLayoutId id="2147485249" r:id="rId115"/>
    <p:sldLayoutId id="2147485250" r:id="rId116"/>
    <p:sldLayoutId id="2147485251" r:id="rId117"/>
    <p:sldLayoutId id="2147485252" r:id="rId118"/>
    <p:sldLayoutId id="2147485253" r:id="rId119"/>
    <p:sldLayoutId id="2147485254" r:id="rId120"/>
    <p:sldLayoutId id="2147485255" r:id="rId121"/>
    <p:sldLayoutId id="2147485256" r:id="rId122"/>
    <p:sldLayoutId id="2147485257" r:id="rId123"/>
    <p:sldLayoutId id="2147485258" r:id="rId124"/>
    <p:sldLayoutId id="2147485259" r:id="rId125"/>
    <p:sldLayoutId id="2147485260" r:id="rId126"/>
    <p:sldLayoutId id="2147485261" r:id="rId127"/>
    <p:sldLayoutId id="2147485262" r:id="rId128"/>
    <p:sldLayoutId id="2147485263" r:id="rId129"/>
    <p:sldLayoutId id="2147485264" r:id="rId130"/>
    <p:sldLayoutId id="2147485265" r:id="rId131"/>
    <p:sldLayoutId id="2147485266" r:id="rId132"/>
    <p:sldLayoutId id="2147485267" r:id="rId133"/>
    <p:sldLayoutId id="2147485268" r:id="rId134"/>
    <p:sldLayoutId id="2147485269" r:id="rId135"/>
    <p:sldLayoutId id="2147485270" r:id="rId136"/>
    <p:sldLayoutId id="2147485271" r:id="rId137"/>
    <p:sldLayoutId id="2147485272" r:id="rId138"/>
    <p:sldLayoutId id="2147485273" r:id="rId139"/>
    <p:sldLayoutId id="2147485274" r:id="rId140"/>
    <p:sldLayoutId id="2147485275" r:id="rId141"/>
    <p:sldLayoutId id="2147485276" r:id="rId142"/>
    <p:sldLayoutId id="2147485277" r:id="rId143"/>
    <p:sldLayoutId id="2147485278" r:id="rId144"/>
    <p:sldLayoutId id="2147485279" r:id="rId145"/>
    <p:sldLayoutId id="2147485280" r:id="rId146"/>
    <p:sldLayoutId id="2147485281" r:id="rId147"/>
    <p:sldLayoutId id="2147485282" r:id="rId148"/>
    <p:sldLayoutId id="2147485283" r:id="rId149"/>
    <p:sldLayoutId id="2147485284" r:id="rId150"/>
    <p:sldLayoutId id="2147485285" r:id="rId151"/>
    <p:sldLayoutId id="2147485286" r:id="rId152"/>
    <p:sldLayoutId id="2147485287" r:id="rId153"/>
    <p:sldLayoutId id="2147485288" r:id="rId154"/>
    <p:sldLayoutId id="2147485289" r:id="rId155"/>
    <p:sldLayoutId id="2147485290" r:id="rId156"/>
    <p:sldLayoutId id="2147485291" r:id="rId157"/>
    <p:sldLayoutId id="2147485292" r:id="rId158"/>
    <p:sldLayoutId id="2147485293" r:id="rId159"/>
    <p:sldLayoutId id="2147485294" r:id="rId160"/>
    <p:sldLayoutId id="2147485295" r:id="rId161"/>
    <p:sldLayoutId id="2147485296" r:id="rId162"/>
    <p:sldLayoutId id="2147485297" r:id="rId163"/>
    <p:sldLayoutId id="2147485298" r:id="rId164"/>
    <p:sldLayoutId id="2147485299" r:id="rId165"/>
    <p:sldLayoutId id="2147485300" r:id="rId166"/>
    <p:sldLayoutId id="2147485301" r:id="rId167"/>
    <p:sldLayoutId id="2147485302" r:id="rId168"/>
    <p:sldLayoutId id="2147485303" r:id="rId169"/>
    <p:sldLayoutId id="2147485304" r:id="rId170"/>
    <p:sldLayoutId id="2147485305" r:id="rId171"/>
    <p:sldLayoutId id="2147485306" r:id="rId172"/>
    <p:sldLayoutId id="2147485307" r:id="rId173"/>
    <p:sldLayoutId id="2147485308" r:id="rId174"/>
    <p:sldLayoutId id="2147485309" r:id="rId175"/>
    <p:sldLayoutId id="2147485310" r:id="rId176"/>
    <p:sldLayoutId id="2147485311" r:id="rId177"/>
    <p:sldLayoutId id="2147485312" r:id="rId178"/>
    <p:sldLayoutId id="2147485313" r:id="rId179"/>
    <p:sldLayoutId id="2147485314" r:id="rId180"/>
    <p:sldLayoutId id="2147485315" r:id="rId181"/>
    <p:sldLayoutId id="2147485316" r:id="rId182"/>
    <p:sldLayoutId id="2147485317" r:id="rId183"/>
    <p:sldLayoutId id="2147485318" r:id="rId184"/>
    <p:sldLayoutId id="2147485319" r:id="rId185"/>
    <p:sldLayoutId id="2147485320" r:id="rId186"/>
    <p:sldLayoutId id="2147485321" r:id="rId187"/>
    <p:sldLayoutId id="2147485322" r:id="rId188"/>
    <p:sldLayoutId id="2147485323" r:id="rId189"/>
    <p:sldLayoutId id="2147485324" r:id="rId190"/>
    <p:sldLayoutId id="2147485325" r:id="rId191"/>
    <p:sldLayoutId id="2147485326" r:id="rId192"/>
    <p:sldLayoutId id="2147485327" r:id="rId193"/>
    <p:sldLayoutId id="2147485328" r:id="rId194"/>
    <p:sldLayoutId id="2147485329" r:id="rId195"/>
    <p:sldLayoutId id="2147485330" r:id="rId196"/>
    <p:sldLayoutId id="2147485331" r:id="rId197"/>
    <p:sldLayoutId id="2147485332" r:id="rId198"/>
    <p:sldLayoutId id="2147485333" r:id="rId199"/>
    <p:sldLayoutId id="2147485334" r:id="rId200"/>
    <p:sldLayoutId id="2147485335" r:id="rId201"/>
    <p:sldLayoutId id="2147485336" r:id="rId202"/>
    <p:sldLayoutId id="2147485337" r:id="rId203"/>
    <p:sldLayoutId id="2147485338" r:id="rId204"/>
    <p:sldLayoutId id="2147485339" r:id="rId205"/>
    <p:sldLayoutId id="2147485340" r:id="rId206"/>
    <p:sldLayoutId id="2147485341" r:id="rId207"/>
    <p:sldLayoutId id="2147485342" r:id="rId208"/>
    <p:sldLayoutId id="2147485343" r:id="rId209"/>
    <p:sldLayoutId id="2147485344" r:id="rId210"/>
    <p:sldLayoutId id="2147485345" r:id="rId211"/>
    <p:sldLayoutId id="2147485346" r:id="rId212"/>
    <p:sldLayoutId id="2147485347" r:id="rId213"/>
    <p:sldLayoutId id="2147485348" r:id="rId214"/>
    <p:sldLayoutId id="2147485349" r:id="rId215"/>
    <p:sldLayoutId id="2147485350" r:id="rId216"/>
    <p:sldLayoutId id="2147485351" r:id="rId217"/>
    <p:sldLayoutId id="2147485352" r:id="rId218"/>
    <p:sldLayoutId id="2147485353" r:id="rId219"/>
    <p:sldLayoutId id="2147485354" r:id="rId220"/>
    <p:sldLayoutId id="2147485355" r:id="rId221"/>
    <p:sldLayoutId id="2147485356" r:id="rId222"/>
    <p:sldLayoutId id="2147485357" r:id="rId223"/>
    <p:sldLayoutId id="2147485358" r:id="rId224"/>
    <p:sldLayoutId id="2147485359" r:id="rId225"/>
    <p:sldLayoutId id="2147485360" r:id="rId226"/>
    <p:sldLayoutId id="2147485361" r:id="rId227"/>
    <p:sldLayoutId id="2147485362" r:id="rId228"/>
    <p:sldLayoutId id="2147485363" r:id="rId229"/>
    <p:sldLayoutId id="2147485364" r:id="rId230"/>
    <p:sldLayoutId id="2147485365" r:id="rId231"/>
    <p:sldLayoutId id="2147485366" r:id="rId232"/>
    <p:sldLayoutId id="2147485367" r:id="rId233"/>
    <p:sldLayoutId id="2147485368" r:id="rId234"/>
    <p:sldLayoutId id="2147485369" r:id="rId235"/>
    <p:sldLayoutId id="2147485370" r:id="rId236"/>
    <p:sldLayoutId id="2147485371" r:id="rId237"/>
    <p:sldLayoutId id="2147485372" r:id="rId238"/>
    <p:sldLayoutId id="2147485373" r:id="rId239"/>
    <p:sldLayoutId id="2147485374" r:id="rId240"/>
    <p:sldLayoutId id="2147485375" r:id="rId241"/>
    <p:sldLayoutId id="2147485376" r:id="rId242"/>
    <p:sldLayoutId id="2147485377" r:id="rId243"/>
    <p:sldLayoutId id="2147485378" r:id="rId244"/>
    <p:sldLayoutId id="2147485379" r:id="rId245"/>
    <p:sldLayoutId id="2147485380" r:id="rId246"/>
    <p:sldLayoutId id="2147485381" r:id="rId247"/>
    <p:sldLayoutId id="2147485382" r:id="rId248"/>
    <p:sldLayoutId id="2147485383" r:id="rId249"/>
    <p:sldLayoutId id="2147485384" r:id="rId250"/>
    <p:sldLayoutId id="2147485385" r:id="rId251"/>
    <p:sldLayoutId id="2147485386" r:id="rId252"/>
    <p:sldLayoutId id="2147485387" r:id="rId253"/>
    <p:sldLayoutId id="2147485388" r:id="rId254"/>
    <p:sldLayoutId id="2147485389" r:id="rId255"/>
    <p:sldLayoutId id="2147485390" r:id="rId256"/>
    <p:sldLayoutId id="2147485391" r:id="rId257"/>
    <p:sldLayoutId id="2147485392" r:id="rId258"/>
    <p:sldLayoutId id="2147485393" r:id="rId259"/>
    <p:sldLayoutId id="2147485394" r:id="rId260"/>
    <p:sldLayoutId id="2147485395" r:id="rId261"/>
    <p:sldLayoutId id="2147485396" r:id="rId262"/>
    <p:sldLayoutId id="2147485397" r:id="rId263"/>
    <p:sldLayoutId id="2147485398" r:id="rId264"/>
    <p:sldLayoutId id="2147485399" r:id="rId265"/>
    <p:sldLayoutId id="2147485400" r:id="rId266"/>
    <p:sldLayoutId id="2147485401" r:id="rId267"/>
    <p:sldLayoutId id="2147485402" r:id="rId268"/>
    <p:sldLayoutId id="2147485403" r:id="rId269"/>
    <p:sldLayoutId id="2147485404" r:id="rId270"/>
    <p:sldLayoutId id="2147485405" r:id="rId271"/>
    <p:sldLayoutId id="2147485406" r:id="rId272"/>
    <p:sldLayoutId id="2147485407" r:id="rId273"/>
    <p:sldLayoutId id="2147485408" r:id="rId274"/>
    <p:sldLayoutId id="2147485409" r:id="rId275"/>
    <p:sldLayoutId id="2147485410" r:id="rId276"/>
    <p:sldLayoutId id="2147485411" r:id="rId277"/>
    <p:sldLayoutId id="2147485412" r:id="rId278"/>
    <p:sldLayoutId id="2147485413" r:id="rId279"/>
    <p:sldLayoutId id="2147485414" r:id="rId280"/>
    <p:sldLayoutId id="2147485415" r:id="rId281"/>
    <p:sldLayoutId id="2147485416" r:id="rId282"/>
    <p:sldLayoutId id="2147485417" r:id="rId283"/>
    <p:sldLayoutId id="2147485418" r:id="rId284"/>
    <p:sldLayoutId id="2147485419" r:id="rId285"/>
    <p:sldLayoutId id="2147485420" r:id="rId286"/>
    <p:sldLayoutId id="2147485421" r:id="rId287"/>
    <p:sldLayoutId id="2147485422" r:id="rId288"/>
    <p:sldLayoutId id="2147485423" r:id="rId289"/>
    <p:sldLayoutId id="2147485424" r:id="rId290"/>
    <p:sldLayoutId id="2147485425" r:id="rId291"/>
    <p:sldLayoutId id="2147485426" r:id="rId292"/>
    <p:sldLayoutId id="2147485427" r:id="rId293"/>
    <p:sldLayoutId id="2147485428" r:id="rId294"/>
    <p:sldLayoutId id="2147485429" r:id="rId295"/>
    <p:sldLayoutId id="2147485430" r:id="rId296"/>
    <p:sldLayoutId id="2147485431" r:id="rId297"/>
    <p:sldLayoutId id="2147485432" r:id="rId298"/>
    <p:sldLayoutId id="2147485433" r:id="rId299"/>
    <p:sldLayoutId id="2147485434" r:id="rId300"/>
    <p:sldLayoutId id="2147485435" r:id="rId301"/>
    <p:sldLayoutId id="2147485436" r:id="rId302"/>
    <p:sldLayoutId id="2147485437" r:id="rId303"/>
    <p:sldLayoutId id="2147485438" r:id="rId304"/>
    <p:sldLayoutId id="2147485439" r:id="rId305"/>
    <p:sldLayoutId id="2147485440" r:id="rId306"/>
    <p:sldLayoutId id="2147485441" r:id="rId307"/>
    <p:sldLayoutId id="2147485442" r:id="rId308"/>
    <p:sldLayoutId id="2147485443" r:id="rId309"/>
    <p:sldLayoutId id="2147485444" r:id="rId310"/>
    <p:sldLayoutId id="2147485445" r:id="rId311"/>
    <p:sldLayoutId id="2147485446" r:id="rId312"/>
    <p:sldLayoutId id="2147485447" r:id="rId313"/>
    <p:sldLayoutId id="2147485448" r:id="rId314"/>
    <p:sldLayoutId id="2147485449" r:id="rId315"/>
    <p:sldLayoutId id="2147485450" r:id="rId316"/>
    <p:sldLayoutId id="2147485451" r:id="rId317"/>
    <p:sldLayoutId id="2147485452" r:id="rId318"/>
    <p:sldLayoutId id="2147485453" r:id="rId319"/>
    <p:sldLayoutId id="2147485454" r:id="rId320"/>
    <p:sldLayoutId id="2147485455" r:id="rId321"/>
    <p:sldLayoutId id="2147485456" r:id="rId322"/>
    <p:sldLayoutId id="2147485457" r:id="rId323"/>
    <p:sldLayoutId id="2147485458" r:id="rId324"/>
    <p:sldLayoutId id="2147485459" r:id="rId325"/>
    <p:sldLayoutId id="2147485460" r:id="rId326"/>
    <p:sldLayoutId id="2147485461" r:id="rId327"/>
    <p:sldLayoutId id="2147485462" r:id="rId328"/>
    <p:sldLayoutId id="2147485463" r:id="rId329"/>
    <p:sldLayoutId id="2147485464" r:id="rId330"/>
    <p:sldLayoutId id="2147485465" r:id="rId331"/>
    <p:sldLayoutId id="2147485466" r:id="rId332"/>
    <p:sldLayoutId id="2147485467" r:id="rId333"/>
    <p:sldLayoutId id="2147485468" r:id="rId334"/>
    <p:sldLayoutId id="2147485469" r:id="rId335"/>
    <p:sldLayoutId id="2147485470" r:id="rId336"/>
    <p:sldLayoutId id="2147485471" r:id="rId337"/>
    <p:sldLayoutId id="2147485472" r:id="rId338"/>
    <p:sldLayoutId id="2147485473" r:id="rId339"/>
    <p:sldLayoutId id="2147485474" r:id="rId340"/>
    <p:sldLayoutId id="2147485475" r:id="rId341"/>
    <p:sldLayoutId id="2147485476" r:id="rId342"/>
    <p:sldLayoutId id="2147485477" r:id="rId343"/>
    <p:sldLayoutId id="2147485478" r:id="rId344"/>
    <p:sldLayoutId id="2147485479" r:id="rId345"/>
    <p:sldLayoutId id="2147485480" r:id="rId346"/>
    <p:sldLayoutId id="2147485481" r:id="rId347"/>
    <p:sldLayoutId id="2147485482" r:id="rId348"/>
    <p:sldLayoutId id="2147485483" r:id="rId349"/>
    <p:sldLayoutId id="2147485484" r:id="rId350"/>
    <p:sldLayoutId id="2147485485" r:id="rId351"/>
    <p:sldLayoutId id="2147485486" r:id="rId352"/>
    <p:sldLayoutId id="2147485487" r:id="rId353"/>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5"/>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038937"/>
      </p:ext>
    </p:extLst>
  </p:cSld>
  <p:clrMap bg1="lt1" tx1="dk1" bg2="lt2" tx2="dk2" accent1="accent1" accent2="accent2" accent3="accent3" accent4="accent4" accent5="accent5" accent6="accent6" hlink="hlink" folHlink="folHlink"/>
  <p:sldLayoutIdLst>
    <p:sldLayoutId id="2147485489" r:id="rId1"/>
    <p:sldLayoutId id="2147485490" r:id="rId2"/>
    <p:sldLayoutId id="2147485491" r:id="rId3"/>
    <p:sldLayoutId id="2147485492" r:id="rId4"/>
    <p:sldLayoutId id="2147485493" r:id="rId5"/>
    <p:sldLayoutId id="2147485494" r:id="rId6"/>
    <p:sldLayoutId id="2147485495" r:id="rId7"/>
    <p:sldLayoutId id="2147485496" r:id="rId8"/>
    <p:sldLayoutId id="2147485497" r:id="rId9"/>
    <p:sldLayoutId id="2147485498" r:id="rId10"/>
    <p:sldLayoutId id="2147485499" r:id="rId11"/>
    <p:sldLayoutId id="214748550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99550168"/>
      </p:ext>
    </p:extLst>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 id="214748551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787888805"/>
      </p:ext>
    </p:extLst>
  </p:cSld>
  <p:clrMap bg1="lt1" tx1="dk1" bg2="lt2" tx2="dk2" accent1="accent1" accent2="accent2" accent3="accent3" accent4="accent4" accent5="accent5" accent6="accent6" hlink="hlink" folHlink="folHlink"/>
  <p:sldLayoutIdLst>
    <p:sldLayoutId id="21474844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703380937"/>
      </p:ext>
    </p:extLst>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9534778"/>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45008742"/>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544397306"/>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43212482"/>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73556380"/>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489474691"/>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950538979"/>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hemeOverride" Target="../theme/themeOverride5.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3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4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4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4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4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6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4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hemeOverride" Target="../theme/themeOverride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hemeOverride" Target="../theme/themeOverride8.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hemeOverride" Target="../theme/themeOverr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5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hemeOverride" Target="../theme/themeOverride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60.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6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1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82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2.jpe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17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32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22.xml"/><Relationship Id="rId1" Type="http://schemas.openxmlformats.org/officeDocument/2006/relationships/themeOverride" Target="../theme/themeOverride10.xml"/><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22.xml"/><Relationship Id="rId1" Type="http://schemas.openxmlformats.org/officeDocument/2006/relationships/themeOverride" Target="../theme/themeOverr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5.jpeg"/><Relationship Id="rId1" Type="http://schemas.openxmlformats.org/officeDocument/2006/relationships/slideLayout" Target="../slideLayouts/slideLayout368.xml"/><Relationship Id="rId4" Type="http://schemas.openxmlformats.org/officeDocument/2006/relationships/image" Target="../media/image21.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74.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37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hemeOverride" Target="../theme/themeOverride4.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184.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184.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118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80.xml"/><Relationship Id="rId5" Type="http://schemas.openxmlformats.org/officeDocument/2006/relationships/image" Target="../media/image21.jpeg"/><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39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39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397.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39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40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408.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408.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408.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80.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80.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190.xml"/><Relationship Id="rId5" Type="http://schemas.openxmlformats.org/officeDocument/2006/relationships/image" Target="../media/image21.jpeg"/><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3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341.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3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341.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34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352.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352.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35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322.xml"/></Relationships>
</file>

<file path=ppt/slides/_rels/slide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0.xml"/><Relationship Id="rId1" Type="http://schemas.openxmlformats.org/officeDocument/2006/relationships/slideLayout" Target="../slideLayouts/slideLayout32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22.xml"/><Relationship Id="rId1" Type="http://schemas.openxmlformats.org/officeDocument/2006/relationships/themeOverride" Target="../theme/themeOverride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37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26.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374.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374.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374.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322.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322.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2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2.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3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357.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ED61B93-4768-2F2A-3A04-6F2243C15040}"/>
            </a:ext>
          </a:extLst>
        </p:cNvPr>
        <p:cNvGrpSpPr/>
        <p:nvPr/>
      </p:nvGrpSpPr>
      <p:grpSpPr>
        <a:xfrm>
          <a:off x="0" y="0"/>
          <a:ext cx="0" cy="0"/>
          <a:chOff x="0" y="0"/>
          <a:chExt cx="0" cy="0"/>
        </a:xfrm>
      </p:grpSpPr>
      <p:pic>
        <p:nvPicPr>
          <p:cNvPr id="4478" name="Picture 2" descr="Picture 2">
            <a:extLst>
              <a:ext uri="{FF2B5EF4-FFF2-40B4-BE49-F238E27FC236}">
                <a16:creationId xmlns:a16="http://schemas.microsoft.com/office/drawing/2014/main" id="{81D08C1C-1CFC-5F99-0DD3-CD333311C61F}"/>
              </a:ext>
            </a:extLst>
          </p:cNvPr>
          <p:cNvPicPr>
            <a:picLocks noChangeAspect="1"/>
          </p:cNvPicPr>
          <p:nvPr/>
        </p:nvPicPr>
        <p:blipFill>
          <a:blip r:embed="rId4" cstate="print"/>
          <a:stretch>
            <a:fillRect/>
          </a:stretch>
        </p:blipFill>
        <p:spPr>
          <a:xfrm>
            <a:off x="-36513" y="476672"/>
            <a:ext cx="9263069" cy="5472609"/>
          </a:xfrm>
          <a:prstGeom prst="rect">
            <a:avLst/>
          </a:prstGeom>
          <a:ln w="12700">
            <a:miter lim="400000"/>
          </a:ln>
        </p:spPr>
      </p:pic>
      <p:sp>
        <p:nvSpPr>
          <p:cNvPr id="4479" name="Rectangle 2">
            <a:extLst>
              <a:ext uri="{FF2B5EF4-FFF2-40B4-BE49-F238E27FC236}">
                <a16:creationId xmlns:a16="http://schemas.microsoft.com/office/drawing/2014/main" id="{8D51888B-31E6-6C0D-2712-3C3A08790AA8}"/>
              </a:ext>
            </a:extLst>
          </p:cNvPr>
          <p:cNvSpPr txBox="1"/>
          <p:nvPr/>
        </p:nvSpPr>
        <p:spPr>
          <a:xfrm>
            <a:off x="21906" y="3498311"/>
            <a:ext cx="9052561" cy="93801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5400" b="1" i="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1" i="0" u="none" strike="noStrike" kern="0" cap="none" spc="0" normalizeH="0" baseline="0" noProof="0" dirty="0" err="1">
                <a:ln>
                  <a:noFill/>
                </a:ln>
                <a:solidFill>
                  <a:srgbClr val="FFFFFF"/>
                </a:solidFill>
                <a:effectLst>
                  <a:glow rad="228600">
                    <a:srgbClr val="000000">
                      <a:alpha val="79637"/>
                    </a:srgbClr>
                  </a:glow>
                </a:effectLst>
                <a:uLnTx/>
                <a:uFillTx/>
                <a:latin typeface="Arial" panose="020B0604020202020204" pitchFamily="34" charset="0"/>
                <a:cs typeface="Arial" panose="020B0604020202020204" pitchFamily="34" charset="0"/>
                <a:sym typeface="Arial"/>
              </a:rPr>
              <a:t>إنجيل</a:t>
            </a:r>
            <a:r>
              <a:rPr kumimoji="0" sz="5400" b="1" i="0" u="none" strike="noStrike" kern="0" cap="none" spc="0" normalizeH="0" baseline="0" noProof="0" dirty="0">
                <a:ln>
                  <a:noFill/>
                </a:ln>
                <a:solidFill>
                  <a:srgbClr val="FFFFFF"/>
                </a:solidFill>
                <a:effectLst>
                  <a:glow rad="228600">
                    <a:srgbClr val="000000">
                      <a:alpha val="79637"/>
                    </a:srgbClr>
                  </a:glow>
                </a:effectLst>
                <a:uLnTx/>
                <a:uFillTx/>
                <a:latin typeface="Arial" panose="020B0604020202020204" pitchFamily="34" charset="0"/>
                <a:cs typeface="Arial" panose="020B0604020202020204" pitchFamily="34" charset="0"/>
                <a:sym typeface="Arial"/>
              </a:rPr>
              <a:t> </a:t>
            </a:r>
            <a:r>
              <a:rPr kumimoji="0" sz="5400" b="1" i="0" u="none" strike="noStrike" kern="0" cap="none" spc="0" normalizeH="0" baseline="0" noProof="0" dirty="0" err="1">
                <a:ln>
                  <a:noFill/>
                </a:ln>
                <a:solidFill>
                  <a:srgbClr val="FFFFFF"/>
                </a:solidFill>
                <a:effectLst>
                  <a:glow rad="228600">
                    <a:srgbClr val="000000">
                      <a:alpha val="79637"/>
                    </a:srgbClr>
                  </a:glow>
                </a:effectLst>
                <a:uLnTx/>
                <a:uFillTx/>
                <a:latin typeface="Arial" panose="020B0604020202020204" pitchFamily="34" charset="0"/>
                <a:cs typeface="Arial" panose="020B0604020202020204" pitchFamily="34" charset="0"/>
                <a:sym typeface="Arial"/>
              </a:rPr>
              <a:t>مرقس</a:t>
            </a:r>
            <a:r>
              <a:rPr kumimoji="0" sz="5400" b="1" i="0" u="none" strike="noStrike" kern="0" cap="none" spc="0" normalizeH="0" baseline="0" noProof="0" dirty="0">
                <a:ln>
                  <a:noFill/>
                </a:ln>
                <a:solidFill>
                  <a:srgbClr val="FFFFFF"/>
                </a:solidFill>
                <a:effectLst>
                  <a:glow rad="228600">
                    <a:srgbClr val="000000">
                      <a:alpha val="79637"/>
                    </a:srgbClr>
                  </a:glow>
                </a:effectLst>
                <a:uLnTx/>
                <a:uFillTx/>
                <a:latin typeface="Arial" panose="020B0604020202020204" pitchFamily="34" charset="0"/>
                <a:cs typeface="Arial" panose="020B0604020202020204" pitchFamily="34" charset="0"/>
                <a:sym typeface="Arial"/>
              </a:rPr>
              <a:t> </a:t>
            </a:r>
          </a:p>
        </p:txBody>
      </p:sp>
      <p:sp>
        <p:nvSpPr>
          <p:cNvPr id="4480" name="Rectangle 2">
            <a:extLst>
              <a:ext uri="{FF2B5EF4-FFF2-40B4-BE49-F238E27FC236}">
                <a16:creationId xmlns:a16="http://schemas.microsoft.com/office/drawing/2014/main" id="{87E2AF00-DF0F-7AFA-36EF-27136916DE7A}"/>
              </a:ext>
            </a:extLst>
          </p:cNvPr>
          <p:cNvSpPr txBox="1">
            <a:spLocks noGrp="1"/>
          </p:cNvSpPr>
          <p:nvPr>
            <p:ph type="title"/>
          </p:nvPr>
        </p:nvSpPr>
        <p:spPr>
          <a:xfrm>
            <a:off x="-1" y="476672"/>
            <a:ext cx="9120189" cy="1446653"/>
          </a:xfrm>
          <a:prstGeom prst="rect">
            <a:avLst/>
          </a:prstGeom>
          <a:effectLst>
            <a:outerShdw blurRad="63500" dist="35921" dir="2700000" rotWithShape="0">
              <a:srgbClr val="000000">
                <a:alpha val="74998"/>
              </a:srgbClr>
            </a:outerShdw>
          </a:effectLst>
        </p:spPr>
        <p:txBody>
          <a:bodyPr/>
          <a:lstStyle>
            <a:lvl1pPr>
              <a:defRPr sz="8800" b="1"/>
            </a:lvl1pPr>
          </a:lstStyle>
          <a:p>
            <a:pPr>
              <a:defRPr/>
            </a:pPr>
            <a:r>
              <a:rPr lang="ar-SA" dirty="0">
                <a:solidFill>
                  <a:srgbClr val="FFFFFF"/>
                </a:solidFill>
                <a:effectLst>
                  <a:glow rad="228600">
                    <a:srgbClr val="000000">
                      <a:alpha val="79637"/>
                    </a:srgbClr>
                  </a:glow>
                </a:effectLst>
                <a:latin typeface="Arial" panose="020B0604020202020204" pitchFamily="34" charset="0"/>
                <a:cs typeface="Arial" panose="020B0604020202020204" pitchFamily="34" charset="0"/>
              </a:rPr>
              <a:t>كن</a:t>
            </a:r>
            <a:r>
              <a:rPr dirty="0">
                <a:solidFill>
                  <a:srgbClr val="FFFFFF"/>
                </a:solidFill>
                <a:effectLst>
                  <a:glow rad="228600">
                    <a:srgbClr val="000000">
                      <a:alpha val="79637"/>
                    </a:srgbClr>
                  </a:glow>
                </a:effectLst>
                <a:latin typeface="Arial" panose="020B0604020202020204" pitchFamily="34" charset="0"/>
                <a:cs typeface="Arial" panose="020B0604020202020204" pitchFamily="34" charset="0"/>
              </a:rPr>
              <a:t> تلميذ</a:t>
            </a:r>
            <a:r>
              <a:rPr lang="ar-JO" dirty="0">
                <a:solidFill>
                  <a:srgbClr val="FFFFFF"/>
                </a:solidFill>
                <a:effectLst>
                  <a:glow rad="228600">
                    <a:srgbClr val="000000">
                      <a:alpha val="79637"/>
                    </a:srgbClr>
                  </a:glow>
                </a:effectLst>
                <a:latin typeface="Arial" panose="020B0604020202020204" pitchFamily="34" charset="0"/>
                <a:cs typeface="Arial" panose="020B0604020202020204" pitchFamily="34" charset="0"/>
              </a:rPr>
              <a:t>اً</a:t>
            </a:r>
            <a:endParaRPr dirty="0">
              <a:solidFill>
                <a:srgbClr val="FFFFFF"/>
              </a:solidFill>
              <a:effectLst>
                <a:glow rad="228600">
                  <a:srgbClr val="000000">
                    <a:alpha val="79637"/>
                  </a:srgbClr>
                </a:glow>
              </a:effectLst>
              <a:latin typeface="Arial" panose="020B0604020202020204" pitchFamily="34" charset="0"/>
              <a:cs typeface="Arial" panose="020B0604020202020204" pitchFamily="34" charset="0"/>
            </a:endParaRPr>
          </a:p>
        </p:txBody>
      </p:sp>
      <p:grpSp>
        <p:nvGrpSpPr>
          <p:cNvPr id="4483" name="Text Box 5">
            <a:extLst>
              <a:ext uri="{FF2B5EF4-FFF2-40B4-BE49-F238E27FC236}">
                <a16:creationId xmlns:a16="http://schemas.microsoft.com/office/drawing/2014/main" id="{DAE790A4-4455-B9D6-95DF-9E8078D9FC21}"/>
              </a:ext>
            </a:extLst>
          </p:cNvPr>
          <p:cNvGrpSpPr/>
          <p:nvPr/>
        </p:nvGrpSpPr>
        <p:grpSpPr>
          <a:xfrm>
            <a:off x="-23813" y="5411348"/>
            <a:ext cx="9228217" cy="1446653"/>
            <a:chOff x="0" y="0"/>
            <a:chExt cx="9228216" cy="765175"/>
          </a:xfrm>
        </p:grpSpPr>
        <p:sp>
          <p:nvSpPr>
            <p:cNvPr id="4481" name="Rectangle">
              <a:extLst>
                <a:ext uri="{FF2B5EF4-FFF2-40B4-BE49-F238E27FC236}">
                  <a16:creationId xmlns:a16="http://schemas.microsoft.com/office/drawing/2014/main" id="{0C1DFE97-1D12-F656-BDA4-855682472F1C}"/>
                </a:ext>
              </a:extLst>
            </p:cNvPr>
            <p:cNvSpPr/>
            <p:nvPr/>
          </p:nvSpPr>
          <p:spPr>
            <a:xfrm>
              <a:off x="0" y="0"/>
              <a:ext cx="9228216" cy="765175"/>
            </a:xfrm>
            <a:prstGeom prst="rect">
              <a:avLst/>
            </a:prstGeom>
            <a:solidFill>
              <a:srgbClr val="050A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000000"/>
                  </a:solidFill>
                  <a:latin typeface="Verdana"/>
                  <a:ea typeface="Verdana"/>
                  <a:cs typeface="Verdana"/>
                  <a:sym typeface="Verdana"/>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endParaRPr>
            </a:p>
          </p:txBody>
        </p:sp>
        <p:sp>
          <p:nvSpPr>
            <p:cNvPr id="4482" name="د. ريك جريفيث •   مركز الدراسات اللاهوتية الأردني…">
              <a:extLst>
                <a:ext uri="{FF2B5EF4-FFF2-40B4-BE49-F238E27FC236}">
                  <a16:creationId xmlns:a16="http://schemas.microsoft.com/office/drawing/2014/main" id="{A12C8381-1B02-F0CB-36F9-6299D1B2DD53}"/>
                </a:ext>
              </a:extLst>
            </p:cNvPr>
            <p:cNvSpPr txBox="1"/>
            <p:nvPr/>
          </p:nvSpPr>
          <p:spPr>
            <a:xfrm>
              <a:off x="45720" y="81425"/>
              <a:ext cx="9136776" cy="602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000" b="1">
                  <a:solidFill>
                    <a:srgbClr val="FFFFFF"/>
                  </a:solidFill>
                  <a:effectLst>
                    <a:outerShdw blurRad="38100" dist="38100" dir="2700000" rotWithShape="0">
                      <a:srgbClr val="000000"/>
                    </a:outerShdw>
                  </a:effectLst>
                </a:defRPr>
              </a:pP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a:t>
              </a: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ريك</a:t>
              </a: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a:t>
              </a:r>
              <a:r>
                <a:rPr kumimoji="0" sz="2000" b="1" i="0" u="none" strike="noStrike" kern="0" cap="none" spc="0" normalizeH="0" baseline="0" noProof="0" dirty="0" err="1">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ريفيث</a:t>
              </a: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مؤسَّسة</a:t>
              </a: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الدراسات</a:t>
              </a: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اللاهوتي</a:t>
              </a: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a:t>
              </a: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ة </a:t>
              </a:r>
              <a:r>
                <a:rPr kumimoji="0" sz="2000" b="1" i="0" u="none" strike="noStrike" kern="0" cap="none" spc="0" normalizeH="0" baseline="0" noProof="0" dirty="0" err="1">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الأردني</a:t>
              </a: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َّة</a:t>
              </a: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يمكن تنزيل جميع الملفَّات بلغاتٍ كثيرةٍ مجَّانًا من الموقع الإلكترونيّ: </a:t>
              </a:r>
              <a:endParaRPr kumimoji="0" lang="en-US"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BibleStudyDownloads.org</a:t>
              </a:r>
            </a:p>
          </p:txBody>
        </p:sp>
      </p:grpSp>
    </p:spTree>
    <p:extLst>
      <p:ext uri="{BB962C8B-B14F-4D97-AF65-F5344CB8AC3E}">
        <p14:creationId xmlns:p14="http://schemas.microsoft.com/office/powerpoint/2010/main" val="56081453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79"/>
                                        </p:tgtEl>
                                        <p:attrNameLst>
                                          <p:attrName>style.visibility</p:attrName>
                                        </p:attrNameLst>
                                      </p:cBhvr>
                                      <p:to>
                                        <p:strVal val="visible"/>
                                      </p:to>
                                    </p:set>
                                    <p:anim calcmode="lin" valueType="num">
                                      <p:cBhvr>
                                        <p:cTn id="7" dur="500" fill="hold"/>
                                        <p:tgtEl>
                                          <p:spTgt spid="4479"/>
                                        </p:tgtEl>
                                        <p:attrNameLst>
                                          <p:attrName>ppt_x</p:attrName>
                                        </p:attrNameLst>
                                      </p:cBhvr>
                                      <p:tavLst>
                                        <p:tav tm="0">
                                          <p:val>
                                            <p:strVal val="#ppt_x"/>
                                          </p:val>
                                        </p:tav>
                                        <p:tav tm="100000">
                                          <p:val>
                                            <p:strVal val="#ppt_x"/>
                                          </p:val>
                                        </p:tav>
                                      </p:tavLst>
                                    </p:anim>
                                    <p:anim calcmode="lin" valueType="num">
                                      <p:cBhvr>
                                        <p:cTn id="8" dur="500" fill="hold"/>
                                        <p:tgtEl>
                                          <p:spTgt spid="4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9" name="Rectangle 2"/>
          <p:cNvSpPr txBox="1">
            <a:spLocks noGrp="1"/>
          </p:cNvSpPr>
          <p:nvPr>
            <p:ph type="title" idx="4294967295"/>
          </p:nvPr>
        </p:nvSpPr>
        <p:spPr>
          <a:xfrm>
            <a:off x="0" y="-18257"/>
            <a:ext cx="9144000" cy="1143001"/>
          </a:xfrm>
          <a:prstGeom prst="rect">
            <a:avLst/>
          </a:prstGeom>
          <a:noFill/>
        </p:spPr>
        <p:txBody>
          <a:bodyPr/>
          <a:lstStyle/>
          <a:p>
            <a:pPr>
              <a:defRPr sz="4400"/>
            </a:pPr>
            <a:r>
              <a:rPr lang="ar-JO" dirty="0"/>
              <a:t>مَن هو مرقس؟</a:t>
            </a:r>
            <a:endParaRPr dirty="0"/>
          </a:p>
        </p:txBody>
      </p:sp>
      <p:pic>
        <p:nvPicPr>
          <p:cNvPr id="5140" name="Picture 1" descr="Picture 1"/>
          <p:cNvPicPr>
            <a:picLocks noChangeAspect="1"/>
          </p:cNvPicPr>
          <p:nvPr/>
        </p:nvPicPr>
        <p:blipFill>
          <a:blip r:embed="rId3" cstate="print"/>
          <a:stretch>
            <a:fillRect/>
          </a:stretch>
        </p:blipFill>
        <p:spPr>
          <a:xfrm>
            <a:off x="4836348" y="1394476"/>
            <a:ext cx="4307652" cy="5077160"/>
          </a:xfrm>
          <a:prstGeom prst="rect">
            <a:avLst/>
          </a:prstGeom>
          <a:ln w="12700">
            <a:miter lim="400000"/>
          </a:ln>
        </p:spPr>
      </p:pic>
      <p:sp>
        <p:nvSpPr>
          <p:cNvPr id="5141" name="Rectangle 2"/>
          <p:cNvSpPr txBox="1"/>
          <p:nvPr/>
        </p:nvSpPr>
        <p:spPr>
          <a:xfrm>
            <a:off x="-67058" y="1394476"/>
            <a:ext cx="4711066" cy="563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منزل الأغنياء (أعمال الرسل 12: 12-18)</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اعتقال يسوع في بستان جثسيماني (مرقس 14: 51)</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الرحلة التبشيرية الأولى مع بولس</a:t>
            </a:r>
            <a:b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(أعمال الرسل 13: 13)</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روح الوحدة داخل الفريق الواحد (أعمال الرسل 15: 36-41)</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"ناجح بتفوُّق" عندما كتب الإنجيل المعروف باسمه </a:t>
            </a: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تحت إشراف بطرس في روما.</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"نافعٌ للخدمة"</a:t>
            </a:r>
            <a:br>
              <a:rPr kumimoji="0" sz="2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b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(2تيموثاوس 4: 11)</a:t>
            </a:r>
          </a:p>
        </p:txBody>
      </p:sp>
      <p:sp>
        <p:nvSpPr>
          <p:cNvPr id="5142" name="Text Box 3"/>
          <p:cNvSpPr txBox="1"/>
          <p:nvPr/>
        </p:nvSpPr>
        <p:spPr>
          <a:xfrm>
            <a:off x="7857990" y="14"/>
            <a:ext cx="1240381"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b="1">
                <a:solidFill>
                  <a:srgbClr val="FFFFFF"/>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89 ب-ح</a:t>
            </a:r>
            <a:endPar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5141">
                                            <p:txEl>
                                              <p:pRg st="0" end="0"/>
                                            </p:txEl>
                                          </p:spTgt>
                                        </p:tgtEl>
                                        <p:attrNameLst>
                                          <p:attrName>style.visibility</p:attrName>
                                        </p:attrNameLst>
                                      </p:cBhvr>
                                      <p:to>
                                        <p:strVal val="visible"/>
                                      </p:to>
                                    </p:set>
                                    <p:animEffect transition="in" filter="blinds(horizontal)">
                                      <p:cBhvr>
                                        <p:cTn id="7" dur="500"/>
                                        <p:tgtEl>
                                          <p:spTgt spid="5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p:tmAbs val="0"/>
                                  </p:iterate>
                                  <p:childTnLst>
                                    <p:set>
                                      <p:cBhvr>
                                        <p:cTn id="11" fill="hold"/>
                                        <p:tgtEl>
                                          <p:spTgt spid="5141">
                                            <p:txEl>
                                              <p:pRg st="1" end="1"/>
                                            </p:txEl>
                                          </p:spTgt>
                                        </p:tgtEl>
                                        <p:attrNameLst>
                                          <p:attrName>style.visibility</p:attrName>
                                        </p:attrNameLst>
                                      </p:cBhvr>
                                      <p:to>
                                        <p:strVal val="visible"/>
                                      </p:to>
                                    </p:set>
                                    <p:animEffect transition="in" filter="blinds(horizontal)">
                                      <p:cBhvr>
                                        <p:cTn id="12" dur="500"/>
                                        <p:tgtEl>
                                          <p:spTgt spid="5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p:tmAbs val="0"/>
                                  </p:iterate>
                                  <p:childTnLst>
                                    <p:set>
                                      <p:cBhvr>
                                        <p:cTn id="16" fill="hold"/>
                                        <p:tgtEl>
                                          <p:spTgt spid="5141">
                                            <p:txEl>
                                              <p:pRg st="2" end="2"/>
                                            </p:txEl>
                                          </p:spTgt>
                                        </p:tgtEl>
                                        <p:attrNameLst>
                                          <p:attrName>style.visibility</p:attrName>
                                        </p:attrNameLst>
                                      </p:cBhvr>
                                      <p:to>
                                        <p:strVal val="visible"/>
                                      </p:to>
                                    </p:set>
                                    <p:animEffect transition="in" filter="blinds(horizontal)">
                                      <p:cBhvr>
                                        <p:cTn id="17" dur="500"/>
                                        <p:tgtEl>
                                          <p:spTgt spid="51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iterate>
                                    <p:tmAbs val="0"/>
                                  </p:iterate>
                                  <p:childTnLst>
                                    <p:set>
                                      <p:cBhvr>
                                        <p:cTn id="21" fill="hold"/>
                                        <p:tgtEl>
                                          <p:spTgt spid="5141">
                                            <p:txEl>
                                              <p:pRg st="3" end="3"/>
                                            </p:txEl>
                                          </p:spTgt>
                                        </p:tgtEl>
                                        <p:attrNameLst>
                                          <p:attrName>style.visibility</p:attrName>
                                        </p:attrNameLst>
                                      </p:cBhvr>
                                      <p:to>
                                        <p:strVal val="visible"/>
                                      </p:to>
                                    </p:set>
                                    <p:animEffect transition="in" filter="blinds(horizontal)">
                                      <p:cBhvr>
                                        <p:cTn id="22" dur="500"/>
                                        <p:tgtEl>
                                          <p:spTgt spid="51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iterate>
                                    <p:tmAbs val="0"/>
                                  </p:iterate>
                                  <p:childTnLst>
                                    <p:set>
                                      <p:cBhvr>
                                        <p:cTn id="26" fill="hold"/>
                                        <p:tgtEl>
                                          <p:spTgt spid="5141">
                                            <p:txEl>
                                              <p:pRg st="4" end="4"/>
                                            </p:txEl>
                                          </p:spTgt>
                                        </p:tgtEl>
                                        <p:attrNameLst>
                                          <p:attrName>style.visibility</p:attrName>
                                        </p:attrNameLst>
                                      </p:cBhvr>
                                      <p:to>
                                        <p:strVal val="visible"/>
                                      </p:to>
                                    </p:set>
                                    <p:animEffect transition="in" filter="blinds(horizontal)">
                                      <p:cBhvr>
                                        <p:cTn id="27" dur="500"/>
                                        <p:tgtEl>
                                          <p:spTgt spid="51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iterate>
                                    <p:tmAbs val="0"/>
                                  </p:iterate>
                                  <p:childTnLst>
                                    <p:set>
                                      <p:cBhvr>
                                        <p:cTn id="31" fill="hold"/>
                                        <p:tgtEl>
                                          <p:spTgt spid="5141">
                                            <p:txEl>
                                              <p:pRg st="5" end="5"/>
                                            </p:txEl>
                                          </p:spTgt>
                                        </p:tgtEl>
                                        <p:attrNameLst>
                                          <p:attrName>style.visibility</p:attrName>
                                        </p:attrNameLst>
                                      </p:cBhvr>
                                      <p:to>
                                        <p:strVal val="visible"/>
                                      </p:to>
                                    </p:set>
                                    <p:animEffect transition="in" filter="blinds(horizontal)">
                                      <p:cBhvr>
                                        <p:cTn id="32" dur="500"/>
                                        <p:tgtEl>
                                          <p:spTgt spid="51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1" grpId="0" uiExpand="1" build="p" bldLvl="5"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2"/>
            <a:ext cx="5575301" cy="4873559"/>
          </a:xfrm>
          <a:prstGeom prst="rect">
            <a:avLst/>
          </a:prstGeom>
          <a:ln w="12700">
            <a:miter lim="400000"/>
          </a:ln>
        </p:spPr>
      </p:pic>
      <p:sp>
        <p:nvSpPr>
          <p:cNvPr id="4496" name="Rectangle 2"/>
          <p:cNvSpPr txBox="1">
            <a:spLocks noGrp="1"/>
          </p:cNvSpPr>
          <p:nvPr>
            <p:ph type="title"/>
          </p:nvPr>
        </p:nvSpPr>
        <p:spPr>
          <a:xfrm>
            <a:off x="683568" y="232008"/>
            <a:ext cx="6912768" cy="2033255"/>
          </a:xfrm>
          <a:prstGeom prst="rect">
            <a:avLst/>
          </a:prstGeom>
          <a:effectLst>
            <a:outerShdw blurRad="63500" dist="35921" dir="2700000" rotWithShape="0">
              <a:srgbClr val="000000">
                <a:alpha val="74998"/>
              </a:srgbClr>
            </a:outerShdw>
          </a:effectLst>
        </p:spPr>
        <p:txBody>
          <a:bodyPr anchor="t"/>
          <a:lstStyle/>
          <a:p>
            <a:pPr>
              <a:defRPr sz="4800" b="1"/>
            </a:pPr>
            <a:r>
              <a:rPr lang="ar-JO" sz="4800" dirty="0">
                <a:solidFill>
                  <a:srgbClr val="FFFFFF"/>
                </a:solidFill>
                <a:latin typeface="Arial" panose="020B0604020202020204" pitchFamily="34" charset="0"/>
                <a:cs typeface="Arial" panose="020B0604020202020204" pitchFamily="34" charset="0"/>
              </a:rPr>
              <a:t>كيف يمكنك أن تكون </a:t>
            </a:r>
            <a:r>
              <a:rPr lang="ar-JO" sz="4800" dirty="0">
                <a:solidFill>
                  <a:srgbClr val="FFFF00"/>
                </a:solidFill>
                <a:latin typeface="Arial" panose="020B0604020202020204" pitchFamily="34" charset="0"/>
                <a:cs typeface="Arial" panose="020B0604020202020204" pitchFamily="34" charset="0"/>
              </a:rPr>
              <a:t>تلميذاً</a:t>
            </a:r>
            <a:r>
              <a:rPr lang="ar-JO" sz="4800" dirty="0">
                <a:solidFill>
                  <a:srgbClr val="FFFFFF"/>
                </a:solidFill>
                <a:latin typeface="Arial" panose="020B0604020202020204" pitchFamily="34" charset="0"/>
                <a:cs typeface="Arial" panose="020B0604020202020204" pitchFamily="34" charset="0"/>
              </a:rPr>
              <a:t> حقيقيَّاً ليسوع في عالَم عِدائيّ؟</a:t>
            </a:r>
            <a:endParaRPr dirty="0">
              <a:solidFill>
                <a:srgbClr val="FFFFFF"/>
              </a:solidFill>
              <a:latin typeface="Arial" panose="020B0604020202020204" pitchFamily="34" charset="0"/>
              <a:cs typeface="Arial" panose="020B0604020202020204" pitchFamily="34" charset="0"/>
            </a:endParaRPr>
          </a:p>
        </p:txBody>
      </p:sp>
      <p:sp>
        <p:nvSpPr>
          <p:cNvPr id="449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p>
        </p:txBody>
      </p:sp>
    </p:spTree>
    <p:extLst>
      <p:ext uri="{BB962C8B-B14F-4D97-AF65-F5344CB8AC3E}">
        <p14:creationId xmlns:p14="http://schemas.microsoft.com/office/powerpoint/2010/main" val="2539838267"/>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5149" name="Rectangle 2"/>
          <p:cNvSpPr txBox="1">
            <a:spLocks noGrp="1"/>
          </p:cNvSpPr>
          <p:nvPr>
            <p:ph type="title"/>
          </p:nvPr>
        </p:nvSpPr>
        <p:spPr>
          <a:xfrm>
            <a:off x="91950" y="333550"/>
            <a:ext cx="9144000" cy="1100255"/>
          </a:xfrm>
          <a:prstGeom prst="rect">
            <a:avLst/>
          </a:prstGeom>
          <a:effectLst>
            <a:outerShdw blurRad="63500" dist="35921" dir="2700000" rotWithShape="0">
              <a:srgbClr val="000000">
                <a:alpha val="74998"/>
              </a:srgbClr>
            </a:outerShdw>
          </a:effectLst>
        </p:spPr>
        <p:txBody>
          <a:bodyPr>
            <a:noAutofit/>
          </a:bodyPr>
          <a:lstStyle>
            <a:lvl1pPr defTabSz="877823">
              <a:defRPr sz="3455" b="1" i="1"/>
            </a:lvl1pPr>
          </a:lstStyle>
          <a:p>
            <a:pPr rtl="0">
              <a:defRPr/>
            </a:pPr>
            <a:r>
              <a:rPr lang="ar-JO" sz="4000" i="0" dirty="0">
                <a:solidFill>
                  <a:srgbClr val="FFFFFF"/>
                </a:solidFill>
                <a:latin typeface="Arial" panose="020B0604020202020204" pitchFamily="34" charset="0"/>
                <a:cs typeface="Arial" panose="020B0604020202020204" pitchFamily="34" charset="0"/>
              </a:rPr>
              <a:t>الكيفيَّة التي يمكنك بها أن تكون تلميذاً في عالم عِدائيّ</a:t>
            </a:r>
            <a:endParaRPr sz="4000" i="0" dirty="0">
              <a:latin typeface="Arial" panose="020B0604020202020204" pitchFamily="34" charset="0"/>
              <a:cs typeface="Arial" panose="020B0604020202020204" pitchFamily="34" charset="0"/>
            </a:endParaRPr>
          </a:p>
        </p:txBody>
      </p:sp>
      <p:graphicFrame>
        <p:nvGraphicFramePr>
          <p:cNvPr id="5150" name="Table 2"/>
          <p:cNvGraphicFramePr/>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
        <p:nvSpPr>
          <p:cNvPr id="5151" name="Rectangle 2"/>
          <p:cNvSpPr txBox="1"/>
          <p:nvPr/>
        </p:nvSpPr>
        <p:spPr>
          <a:xfrm>
            <a:off x="6732240" y="2823428"/>
            <a:ext cx="1924786"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ما</a:t>
            </a:r>
            <a:r>
              <a:rPr kumimoji="0" lang="ar-JO" sz="4000" b="1" i="0" u="none" strike="noStrike" kern="0" cap="none" spc="0" normalizeH="0" baseline="0" noProof="0" dirty="0">
                <a:ln>
                  <a:noFill/>
                </a:ln>
                <a:solidFill>
                  <a:srgbClr val="8383AD"/>
                </a:solidFill>
                <a:effectLst/>
                <a:uLnTx/>
                <a:uFillTx/>
                <a:latin typeface="Arial" panose="020B0604020202020204" pitchFamily="34" charset="0"/>
                <a:cs typeface="Arial" panose="020B0604020202020204" pitchFamily="34" charset="0"/>
                <a:sym typeface="Arial"/>
              </a:rPr>
              <a:t> </a:t>
            </a:r>
            <a:r>
              <a:rPr kumimoji="0" lang="ar-JO"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يجب ألَّا نفعله </a:t>
            </a:r>
          </a:p>
        </p:txBody>
      </p:sp>
      <p:sp>
        <p:nvSpPr>
          <p:cNvPr id="5152" name="Rectangle 2"/>
          <p:cNvSpPr txBox="1"/>
          <p:nvPr/>
        </p:nvSpPr>
        <p:spPr>
          <a:xfrm>
            <a:off x="2412257" y="2823428"/>
            <a:ext cx="1924786"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000" b="1">
                <a:solidFill>
                  <a:srgbClr val="FFFFF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ما يجب أن نفعله</a:t>
            </a:r>
            <a:endParaRPr kumimoji="0" lang="ar-JO" sz="6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153" name="Rectangle 2"/>
          <p:cNvSpPr txBox="1"/>
          <p:nvPr/>
        </p:nvSpPr>
        <p:spPr>
          <a:xfrm>
            <a:off x="4706279" y="2823428"/>
            <a:ext cx="1924785"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000" b="1">
                <a:solidFill>
                  <a:srgbClr val="FFFFF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ما يجب أن نفعله </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154" name="Rectangle 2"/>
          <p:cNvSpPr txBox="1"/>
          <p:nvPr/>
        </p:nvSpPr>
        <p:spPr>
          <a:xfrm>
            <a:off x="302854" y="3089107"/>
            <a:ext cx="1924785" cy="707886"/>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000" b="1">
                <a:solidFill>
                  <a:srgbClr val="FFFFF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النتيجة</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151"/>
                                        </p:tgtEl>
                                        <p:attrNameLst>
                                          <p:attrName>style.visibility</p:attrName>
                                        </p:attrNameLst>
                                      </p:cBhvr>
                                      <p:to>
                                        <p:strVal val="visible"/>
                                      </p:to>
                                    </p:set>
                                    <p:animEffect transition="in" filter="fade">
                                      <p:cBhvr>
                                        <p:cTn id="7" dur="500"/>
                                        <p:tgtEl>
                                          <p:spTgt spid="5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5153"/>
                                        </p:tgtEl>
                                        <p:attrNameLst>
                                          <p:attrName>style.visibility</p:attrName>
                                        </p:attrNameLst>
                                      </p:cBhvr>
                                      <p:to>
                                        <p:strVal val="visible"/>
                                      </p:to>
                                    </p:set>
                                    <p:animEffect transition="in" filter="fade">
                                      <p:cBhvr>
                                        <p:cTn id="12" dur="500"/>
                                        <p:tgtEl>
                                          <p:spTgt spid="5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5152"/>
                                        </p:tgtEl>
                                        <p:attrNameLst>
                                          <p:attrName>style.visibility</p:attrName>
                                        </p:attrNameLst>
                                      </p:cBhvr>
                                      <p:to>
                                        <p:strVal val="visible"/>
                                      </p:to>
                                    </p:set>
                                    <p:animEffect transition="in" filter="fade">
                                      <p:cBhvr>
                                        <p:cTn id="17" dur="500"/>
                                        <p:tgtEl>
                                          <p:spTgt spid="51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5154"/>
                                        </p:tgtEl>
                                        <p:attrNameLst>
                                          <p:attrName>style.visibility</p:attrName>
                                        </p:attrNameLst>
                                      </p:cBhvr>
                                      <p:to>
                                        <p:strVal val="visible"/>
                                      </p:to>
                                    </p:set>
                                    <p:animEffect transition="in" filter="fade">
                                      <p:cBhvr>
                                        <p:cTn id="22" dur="500"/>
                                        <p:tgtEl>
                                          <p:spTgt spid="5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 grpId="0" animBg="1" advAuto="0"/>
      <p:bldP spid="5152" grpId="0" animBg="1" advAuto="0"/>
      <p:bldP spid="5153" grpId="0" animBg="1" advAuto="0"/>
      <p:bldP spid="515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503" name="Rectangle 2"/>
          <p:cNvSpPr txBox="1">
            <a:spLocks noGrp="1"/>
          </p:cNvSpPr>
          <p:nvPr>
            <p:ph type="title"/>
          </p:nvPr>
        </p:nvSpPr>
        <p:spPr>
          <a:xfrm>
            <a:off x="0" y="529705"/>
            <a:ext cx="9144000" cy="570550"/>
          </a:xfrm>
          <a:prstGeom prst="rect">
            <a:avLst/>
          </a:prstGeom>
          <a:effectLst>
            <a:outerShdw blurRad="63500" dist="35921" dir="2700000" rotWithShape="0">
              <a:srgbClr val="000000">
                <a:alpha val="74998"/>
              </a:srgbClr>
            </a:outerShdw>
          </a:effectLst>
        </p:spPr>
        <p:txBody>
          <a:bodyPr>
            <a:noAutofit/>
          </a:bodyPr>
          <a:lstStyle>
            <a:lvl1pPr defTabSz="777240">
              <a:defRPr sz="3060" b="1" i="1"/>
            </a:lvl1pPr>
          </a:lstStyle>
          <a:p>
            <a:pPr rtl="0">
              <a:defRPr/>
            </a:pPr>
            <a:r>
              <a:rPr lang="ar-JO" sz="4000" i="0" dirty="0">
                <a:solidFill>
                  <a:srgbClr val="FFFFFF"/>
                </a:solidFill>
                <a:latin typeface="Arial" panose="020B0604020202020204" pitchFamily="34" charset="0"/>
                <a:cs typeface="Arial" panose="020B0604020202020204" pitchFamily="34" charset="0"/>
              </a:rPr>
              <a:t>الكيفيَّة التي يمكنك بها أن تكون تلميذاً في عالم عِدائيّ</a:t>
            </a:r>
            <a:endParaRPr sz="4000" i="0" dirty="0">
              <a:solidFill>
                <a:srgbClr val="FFFFFF"/>
              </a:solidFill>
              <a:latin typeface="Arial" panose="020B0604020202020204" pitchFamily="34" charset="0"/>
              <a:cs typeface="Arial" panose="020B0604020202020204" pitchFamily="34" charset="0"/>
            </a:endParaRPr>
          </a:p>
        </p:txBody>
      </p:sp>
      <p:grpSp>
        <p:nvGrpSpPr>
          <p:cNvPr id="4506" name="Rectangle 2"/>
          <p:cNvGrpSpPr/>
          <p:nvPr/>
        </p:nvGrpSpPr>
        <p:grpSpPr>
          <a:xfrm>
            <a:off x="6851053" y="1638069"/>
            <a:ext cx="2101297" cy="3219145"/>
            <a:chOff x="6740761" y="-92088"/>
            <a:chExt cx="2101295" cy="3219144"/>
          </a:xfrm>
        </p:grpSpPr>
        <p:sp>
          <p:nvSpPr>
            <p:cNvPr id="4504" name="Rectangle"/>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4505" name="لا تتشبث بالسلطة"/>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lang="ar-JO"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 تتشبَّثْ </a:t>
              </a: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بسُلْطتك</a:t>
              </a:r>
            </a:p>
          </p:txBody>
        </p:sp>
      </p:grpSp>
      <p:sp>
        <p:nvSpPr>
          <p:cNvPr id="4520"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2" name="Table 2">
            <a:extLst>
              <a:ext uri="{FF2B5EF4-FFF2-40B4-BE49-F238E27FC236}">
                <a16:creationId xmlns:a16="http://schemas.microsoft.com/office/drawing/2014/main" id="{B41A4782-2FEC-D657-BB74-489B174A4AB3}"/>
              </a:ext>
            </a:extLst>
          </p:cNvPr>
          <p:cNvGraphicFramePr/>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16787505"/>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0"/>
                                        </p:tgtEl>
                                        <p:attrNameLst>
                                          <p:attrName>style.visibility</p:attrName>
                                        </p:attrNameLst>
                                      </p:cBhvr>
                                      <p:to>
                                        <p:strVal val="visible"/>
                                      </p:to>
                                    </p:set>
                                    <p:anim calcmode="lin" valueType="num">
                                      <p:cBhvr>
                                        <p:cTn id="7" dur="500" fill="hold"/>
                                        <p:tgtEl>
                                          <p:spTgt spid="4520"/>
                                        </p:tgtEl>
                                        <p:attrNameLst>
                                          <p:attrName>ppt_x</p:attrName>
                                        </p:attrNameLst>
                                      </p:cBhvr>
                                      <p:tavLst>
                                        <p:tav tm="0">
                                          <p:val>
                                            <p:strVal val="#ppt_x"/>
                                          </p:val>
                                        </p:tav>
                                        <p:tav tm="100000">
                                          <p:val>
                                            <p:strVal val="#ppt_x"/>
                                          </p:val>
                                        </p:tav>
                                      </p:tavLst>
                                    </p:anim>
                                    <p:anim calcmode="lin" valueType="num">
                                      <p:cBhvr>
                                        <p:cTn id="8" dur="500" fill="hold"/>
                                        <p:tgtEl>
                                          <p:spTgt spid="4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7"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algn="ctr">
              <a:defRPr b="1">
                <a:solidFill>
                  <a:srgbClr val="000000"/>
                </a:solidFill>
              </a:defRPr>
            </a:pPr>
            <a:endParaRPr/>
          </a:p>
        </p:txBody>
      </p:sp>
      <p:sp>
        <p:nvSpPr>
          <p:cNvPr id="5168"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a:defRPr sz="8008">
                <a:solidFill>
                  <a:srgbClr val="000000"/>
                </a:solidFill>
              </a:defRPr>
            </a:pPr>
            <a:br>
              <a:rPr dirty="0">
                <a:solidFill>
                  <a:schemeClr val="bg1"/>
                </a:solidFill>
              </a:rPr>
            </a:br>
            <a:r>
              <a:rPr dirty="0" err="1">
                <a:solidFill>
                  <a:schemeClr val="bg1"/>
                </a:solidFill>
              </a:rPr>
              <a:t>مرقس</a:t>
            </a:r>
            <a:r>
              <a:rPr dirty="0">
                <a:solidFill>
                  <a:schemeClr val="bg1"/>
                </a:solidFill>
              </a:rPr>
              <a:t> </a:t>
            </a:r>
            <a:r>
              <a:rPr lang="ar-JO" dirty="0">
                <a:solidFill>
                  <a:schemeClr val="bg1"/>
                </a:solidFill>
              </a:rPr>
              <a:t>1</a:t>
            </a:r>
            <a:r>
              <a:rPr dirty="0">
                <a:solidFill>
                  <a:schemeClr val="bg1"/>
                </a:solidFill>
              </a:rP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0" name="Picture 1" descr="Picture 1"/>
          <p:cNvPicPr>
            <a:picLocks noChangeAspect="1"/>
          </p:cNvPicPr>
          <p:nvPr/>
        </p:nvPicPr>
        <p:blipFill>
          <a:blip r:embed="rId3" cstate="print"/>
          <a:stretch>
            <a:fillRect/>
          </a:stretch>
        </p:blipFill>
        <p:spPr>
          <a:xfrm>
            <a:off x="0" y="0"/>
            <a:ext cx="9145117" cy="6859117"/>
          </a:xfrm>
          <a:prstGeom prst="rect">
            <a:avLst/>
          </a:prstGeom>
          <a:ln w="12700">
            <a:miter lim="400000"/>
          </a:ln>
        </p:spPr>
      </p:pic>
      <p:sp>
        <p:nvSpPr>
          <p:cNvPr id="5171" name="Rectangle 2"/>
          <p:cNvSpPr txBox="1">
            <a:spLocks noGrp="1"/>
          </p:cNvSpPr>
          <p:nvPr>
            <p:ph type="title"/>
          </p:nvPr>
        </p:nvSpPr>
        <p:spPr>
          <a:xfrm>
            <a:off x="0" y="29468"/>
            <a:ext cx="9144000" cy="1239293"/>
          </a:xfrm>
          <a:prstGeom prst="rect">
            <a:avLst/>
          </a:prstGeom>
          <a:effectLst>
            <a:outerShdw blurRad="63500" dist="35921" dir="2700000" algn="ctr" rotWithShape="0">
              <a:schemeClr val="tx2">
                <a:alpha val="74998"/>
              </a:schemeClr>
            </a:outerShdw>
          </a:effectLst>
        </p:spPr>
        <p:txBody>
          <a:bodyPr anchor="t"/>
          <a:lstStyle/>
          <a:p>
            <a:pPr rtl="0" eaLnBrk="0" fontAlgn="base" hangingPunct="0">
              <a:spcBef>
                <a:spcPct val="0"/>
              </a:spcBef>
              <a:spcAft>
                <a:spcPct val="0"/>
              </a:spcAft>
            </a:pPr>
            <a:r>
              <a:rPr lang="ar-SA"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مرقس ١ : ١</a:t>
            </a:r>
            <a:br>
              <a:rPr lang="ar-SA"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SA"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بَدْءُ إِنْجِيلِ يَسُوعَ الْمَسِيحِ ابْنِ اللَّهِ</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١ : ٧</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وَكَانَ </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(يوحنا) </a:t>
            </a: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يَكْرِزُ قَائِلاً: «يَأْتِي بَعْدِي مَنْ هُوَ أَقْوَى مِنِّي الَّذِي لَسْتُ أَهْلاً أَنْ أَنْحَنِيَ وَأَحُلَّ سُيُورَ حِذَائِهِ. </a:t>
            </a:r>
          </a:p>
        </p:txBody>
      </p:sp>
    </p:spTree>
    <p:extLst>
      <p:ext uri="{BB962C8B-B14F-4D97-AF65-F5344CB8AC3E}">
        <p14:creationId xmlns:p14="http://schemas.microsoft.com/office/powerpoint/2010/main" val="2655189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١ : ٨</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أَنَا عَمَّدْتُكُمْ بِالْمَاءِ وَأَمَّا هُوَ فَسَيُعَمِّدُكُمْ بِالرُّوحِ الْقُدُسِ</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786347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79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85" name="Rectangle 2"/>
          <p:cNvSpPr txBox="1">
            <a:spLocks noGrp="1"/>
          </p:cNvSpPr>
          <p:nvPr>
            <p:ph type="title"/>
          </p:nvPr>
        </p:nvSpPr>
        <p:spPr>
          <a:xfrm>
            <a:off x="0" y="0"/>
            <a:ext cx="9144000" cy="1001358"/>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a:defRPr/>
            </a:pPr>
            <a:r>
              <a:rPr sz="6000" dirty="0" err="1">
                <a:solidFill>
                  <a:srgbClr val="FFFFFF"/>
                </a:solidFill>
                <a:latin typeface="Arial" panose="020B0604020202020204" pitchFamily="34" charset="0"/>
                <a:cs typeface="Arial" panose="020B0604020202020204" pitchFamily="34" charset="0"/>
              </a:rPr>
              <a:t>تلميذ</a:t>
            </a:r>
            <a:r>
              <a:rPr lang="ar-JO" sz="6000" dirty="0">
                <a:solidFill>
                  <a:srgbClr val="FFFFFF"/>
                </a:solidFill>
                <a:latin typeface="Arial" panose="020B0604020202020204" pitchFamily="34" charset="0"/>
                <a:cs typeface="Arial" panose="020B0604020202020204" pitchFamily="34" charset="0"/>
              </a:rPr>
              <a:t> = </a:t>
            </a:r>
            <a:r>
              <a:rPr sz="6000" dirty="0" err="1">
                <a:solidFill>
                  <a:srgbClr val="FFFFFF"/>
                </a:solidFill>
                <a:latin typeface="Arial" panose="020B0604020202020204" pitchFamily="34" charset="0"/>
                <a:cs typeface="Arial" panose="020B0604020202020204" pitchFamily="34" charset="0"/>
              </a:rPr>
              <a:t>تابع</a:t>
            </a:r>
            <a:endParaRPr sz="6000" dirty="0">
              <a:solidFill>
                <a:srgbClr val="FFFFFF"/>
              </a:solidFill>
              <a:latin typeface="Arial" panose="020B0604020202020204" pitchFamily="34" charset="0"/>
              <a:cs typeface="Arial" panose="020B0604020202020204" pitchFamily="34" charset="0"/>
            </a:endParaRPr>
          </a:p>
        </p:txBody>
      </p:sp>
      <p:pic>
        <p:nvPicPr>
          <p:cNvPr id="4486" name="Picture 2" descr="Picture 2"/>
          <p:cNvPicPr>
            <a:picLocks noChangeAspect="1"/>
          </p:cNvPicPr>
          <p:nvPr/>
        </p:nvPicPr>
        <p:blipFill>
          <a:blip r:embed="rId3" cstate="print"/>
          <a:stretch>
            <a:fillRect/>
          </a:stretch>
        </p:blipFill>
        <p:spPr>
          <a:xfrm>
            <a:off x="827583" y="1055061"/>
            <a:ext cx="7289801" cy="5575301"/>
          </a:xfrm>
          <a:prstGeom prst="rect">
            <a:avLst/>
          </a:prstGeom>
          <a:ln w="12700">
            <a:miter lim="400000"/>
          </a:ln>
        </p:spPr>
      </p:pic>
      <p:sp>
        <p:nvSpPr>
          <p:cNvPr id="448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87"/>
                                        </p:tgtEl>
                                        <p:attrNameLst>
                                          <p:attrName>style.visibility</p:attrName>
                                        </p:attrNameLst>
                                      </p:cBhvr>
                                      <p:to>
                                        <p:strVal val="visible"/>
                                      </p:to>
                                    </p:set>
                                    <p:anim calcmode="lin" valueType="num">
                                      <p:cBhvr>
                                        <p:cTn id="7" dur="500" fill="hold"/>
                                        <p:tgtEl>
                                          <p:spTgt spid="4487"/>
                                        </p:tgtEl>
                                        <p:attrNameLst>
                                          <p:attrName>ppt_x</p:attrName>
                                        </p:attrNameLst>
                                      </p:cBhvr>
                                      <p:tavLst>
                                        <p:tav tm="0">
                                          <p:val>
                                            <p:strVal val="#ppt_x"/>
                                          </p:val>
                                        </p:tav>
                                        <p:tav tm="100000">
                                          <p:val>
                                            <p:strVal val="#ppt_x"/>
                                          </p:val>
                                        </p:tav>
                                      </p:tavLst>
                                    </p:anim>
                                    <p:anim calcmode="lin" valueType="num">
                                      <p:cBhvr>
                                        <p:cTn id="8" dur="500" fill="hold"/>
                                        <p:tgtEl>
                                          <p:spTgt spid="4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7"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3789040"/>
            <a:ext cx="9144000" cy="3068960"/>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١ : ١١</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وَكَانَ صَوْتٌ مِنَ السَّمَاوَاتِ:</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br>
            <a:r>
              <a:rPr kumimoji="0" lang="ar-SA"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«أَنْتَ ابْنِي الْحَبِيبُ الَّذِي بِهِ سُرِرْتُ!». </a:t>
            </a:r>
          </a:p>
        </p:txBody>
      </p:sp>
    </p:spTree>
    <p:extLst>
      <p:ext uri="{BB962C8B-B14F-4D97-AF65-F5344CB8AC3E}">
        <p14:creationId xmlns:p14="http://schemas.microsoft.com/office/powerpoint/2010/main" val="9729384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188640"/>
            <a:ext cx="4501008" cy="4778231"/>
          </a:xfrm>
          <a:prstGeom prst="rect">
            <a:avLst/>
          </a:prstGeom>
          <a:solidFill>
            <a:schemeClr val="bg1"/>
          </a:solidFill>
        </p:spPr>
        <p:txBody>
          <a:bodyPr wrap="square" rtlCol="0">
            <a:spAutoFit/>
          </a:bodyPr>
          <a:lstStyle/>
          <a:p>
            <a:pPr marL="0" marR="0" lvl="0" indent="0" algn="l" defTabSz="914400" rtl="1" eaLnBrk="0" fontAlgn="base" latinLnBrk="0" hangingPunct="0">
              <a:lnSpc>
                <a:spcPct val="70000"/>
              </a:lnSpc>
              <a:spcBef>
                <a:spcPct val="0"/>
              </a:spcBef>
              <a:spcAft>
                <a:spcPct val="0"/>
              </a:spcAft>
              <a:buClrTx/>
              <a:buSzTx/>
              <a:buFontTx/>
              <a:buNone/>
              <a:tabLst/>
              <a:defRPr/>
            </a:pPr>
            <a:r>
              <a:rPr kumimoji="0" lang="ar-JO" altLang="zh-CN" sz="14000" b="0" i="0" u="none" strike="noStrike" kern="120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rPr>
              <a:t>صُوَر </a:t>
            </a:r>
            <a:r>
              <a:rPr kumimoji="0" lang="ar-JO" altLang="zh-CN" sz="14000" b="0" i="0" u="none" strike="noStrike" kern="1200" cap="none" spc="-250" normalizeH="0" baseline="0" noProof="0" dirty="0">
                <a:ln>
                  <a:noFill/>
                </a:ln>
                <a:solidFill>
                  <a:srgbClr val="02B7DF"/>
                </a:solidFill>
                <a:effectLst/>
                <a:uLnTx/>
                <a:uFillTx/>
                <a:latin typeface="Traditional Arabic" panose="02020603050405020304" pitchFamily="18" charset="-78"/>
                <a:ea typeface="ＭＳ Ｐゴシック" charset="0"/>
                <a:cs typeface="Traditional Arabic" panose="02020603050405020304" pitchFamily="18" charset="-78"/>
                <a:sym typeface="Arial"/>
              </a:rPr>
              <a:t>كتابيَّة</a:t>
            </a:r>
            <a:r>
              <a:rPr kumimoji="0" lang="ar-JO" altLang="zh-CN" sz="14000" b="0" i="0" u="none" strike="noStrike" kern="120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rPr>
              <a:t> مجَّانيَّة</a:t>
            </a:r>
            <a:endParaRPr kumimoji="0" lang="en-GB" sz="14000" b="0" i="0" u="none" strike="noStrike" kern="120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7200" spc="-120" dirty="0">
                <a:solidFill>
                  <a:schemeClr val="tx1">
                    <a:lumMod val="50000"/>
                    <a:lumOff val="50000"/>
                  </a:schemeClr>
                </a:solidFill>
                <a:latin typeface="Arial"/>
                <a:ea typeface="ＭＳ Ｐゴシック"/>
                <a:cs typeface="Arial"/>
              </a:rPr>
              <a:t>كلمة الله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08386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of </a:t>
            </a:r>
            <a:r>
              <a:rPr kumimoji="0" sz="13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a:t>
            </a:r>
            <a:endParaRPr kumimoji="0" sz="13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lang="en-SG" sz="13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freebibleimages.org</a:t>
            </a:r>
            <a:r>
              <a:rPr kumimoji="0" lang="en-SG"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lang="en-US" sz="1300" b="1" i="0"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www.LumoProject.org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١ : ١٢-١٣</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١٢ وَلِلْوَقْتِ أَخْرَجَهُ الرُّوحُ إِلَى الْبَرِّيَّةِ ١٣ وَكَانَ هُنَاكَ فِي الْبَرِّيَّةِ أَرْبَعِينَ يَوْماً يُجَرَّبُ مِنَ الشَّيْطَانِ. وَكَانَ مَعَ الْوُحُوشِ. وَصَارَتِ الْمَلاَئِكَةُ تَخْدِمُهُ. </a:t>
            </a:r>
          </a:p>
        </p:txBody>
      </p:sp>
    </p:spTree>
    <p:extLst>
      <p:ext uri="{BB962C8B-B14F-4D97-AF65-F5344CB8AC3E}">
        <p14:creationId xmlns:p14="http://schemas.microsoft.com/office/powerpoint/2010/main" val="2766843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900098" name="Rectangle 2"/>
          <p:cNvSpPr>
            <a:spLocks noGrp="1" noChangeArrowheads="1"/>
          </p:cNvSpPr>
          <p:nvPr>
            <p:ph type="ctrTitle"/>
          </p:nvPr>
        </p:nvSpPr>
        <p:spPr>
          <a:xfrm>
            <a:off x="0" y="49784"/>
            <a:ext cx="9144000" cy="5467448"/>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يسوع هو عامل الجذب الرئيسي هنا. </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لذلك لا نُركِّز هنا على سُلْطتنا نحن.</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844619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780" y="36642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72408" y="3417256"/>
            <a:ext cx="2484438" cy="2508251"/>
          </a:xfrm>
          <a:prstGeom prst="rect">
            <a:avLst/>
          </a:prstGeom>
          <a:ln w="12700">
            <a:miter lim="400000"/>
          </a:ln>
        </p:spPr>
      </p:pic>
      <p:sp>
        <p:nvSpPr>
          <p:cNvPr id="5402" name="Title 1"/>
          <p:cNvSpPr txBox="1">
            <a:spLocks noGrp="1"/>
          </p:cNvSpPr>
          <p:nvPr>
            <p:ph type="title" idx="4294967295"/>
          </p:nvPr>
        </p:nvSpPr>
        <p:spPr>
          <a:xfrm>
            <a:off x="-72408" y="824968"/>
            <a:ext cx="2519362" cy="2601913"/>
          </a:xfrm>
          <a:prstGeom prst="rect">
            <a:avLst/>
          </a:prstGeom>
        </p:spPr>
        <p:txBody>
          <a:bodyPr>
            <a:normAutofit/>
          </a:bodyPr>
          <a:lstStyle/>
          <a:p>
            <a:pPr>
              <a:defRPr/>
            </a:pPr>
            <a:r>
              <a:rPr lang="ar-JO" sz="4000" dirty="0"/>
              <a:t>المفارقة ما بين السُلْطة والخدمة في إنجيل مرقس</a:t>
            </a:r>
            <a:endParaRPr sz="4000" dirty="0">
              <a:ea typeface="ＭＳ Ｐゴシック"/>
              <a:sym typeface="ＭＳ Ｐゴシック"/>
            </a:endParaRPr>
          </a:p>
        </p:txBody>
      </p:sp>
      <p:graphicFrame>
        <p:nvGraphicFramePr>
          <p:cNvPr id="5403" name="Table 1"/>
          <p:cNvGraphicFramePr/>
          <p:nvPr/>
        </p:nvGraphicFramePr>
        <p:xfrm>
          <a:off x="2412030" y="-36772"/>
          <a:ext cx="6733255" cy="6894341"/>
        </p:xfrm>
        <a:graphic>
          <a:graphicData uri="http://schemas.openxmlformats.org/drawingml/2006/table">
            <a:tbl>
              <a:tblPr firstRow="1" bandRow="1">
                <a:tableStyleId>{4C3C2611-4C71-4FC5-86AE-919BDF0F9419}</a:tableStyleId>
              </a:tblPr>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i="0" dirty="0">
                          <a:solidFill>
                            <a:srgbClr val="FFFFFF"/>
                          </a:solidFill>
                          <a:latin typeface="Arial" panose="020B0604020202020204" pitchFamily="34" charset="0"/>
                          <a:cs typeface="Arial" panose="020B0604020202020204" pitchFamily="34" charset="0"/>
                          <a:sym typeface="Arial"/>
                        </a:rPr>
                        <a:t>السُلطة</a:t>
                      </a:r>
                      <a:endParaRPr sz="28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التلمذة</a:t>
                      </a:r>
                      <a:endParaRPr lang="en-US"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solidFill>
                            <a:srgbClr val="000000"/>
                          </a:solidFill>
                          <a:latin typeface="Arial" panose="020B0604020202020204" pitchFamily="34" charset="0"/>
                          <a:cs typeface="Arial" panose="020B0604020202020204" pitchFamily="34" charset="0"/>
                        </a:rPr>
                        <a:t>قيادة المسيح</a:t>
                      </a:r>
                      <a:endParaRPr b="1" i="0"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المواضيع</a:t>
                      </a:r>
                      <a:endParaRPr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 يخدمون (10: 43)</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رؤساء الأمم يسودونهم (10: 42)</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الاستراتيجية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"يُهلِك نفسه" (8: 35ب)</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"يُخلِّص نفسه" (8: 35أ)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الدافع</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"الأول" (9: 35أ؛ 10: 31أ)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الأولوية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"عظيمًا" (10: 43أ)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السمعة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المركز</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يوسف الذي من الرامة</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يهوذا</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السُلطة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المرأة التي سكبَتِ الدهن على المسيح</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الأول</a:t>
                      </a:r>
                      <a:endParaRPr b="1" i="0"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(1: 1- 8: 26)</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الشدُّ (التوتُّر) ما بين السُلْطة والخدمة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الثاني</a:t>
                      </a:r>
                      <a:br>
                        <a:rPr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(8: 27- 10: 52)</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الخدمة في حياة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الثالث</a:t>
                      </a:r>
                      <a:br>
                        <a:rPr b="1" i="0" dirty="0">
                          <a:latin typeface="Arial" panose="020B0604020202020204" pitchFamily="34" charset="0"/>
                          <a:cs typeface="Arial" panose="020B0604020202020204" pitchFamily="34" charset="0"/>
                        </a:rPr>
                      </a:br>
                      <a:r>
                        <a:rPr lang="ar-JO" sz="1400" b="1" i="0" dirty="0">
                          <a:latin typeface="Arial" panose="020B0604020202020204" pitchFamily="34" charset="0"/>
                          <a:cs typeface="Arial" panose="020B0604020202020204" pitchFamily="34" charset="0"/>
                        </a:rPr>
                        <a:t>(الأصحاحات 11-16)</a:t>
                      </a:r>
                      <a:endParaRPr sz="1400"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72408" y="5925507"/>
            <a:ext cx="2484438" cy="95392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Narry</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F. Santos</a:t>
            </a:r>
            <a:r>
              <a:rPr kumimoji="0" lang="ar-JO"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التابعون يخدمون القائد، والذي يجلس بدوره في أعلى الهرم</a:t>
            </a:r>
            <a:endPar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407"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i="0" u="none" strike="noStrike" kern="0" cap="none" spc="0" normalizeH="0" baseline="0" noProof="0" dirty="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b="1" i="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5416"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i="0" u="none" strike="noStrike" kern="0" cap="none" spc="0" normalizeH="0" baseline="0" noProof="0" dirty="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b="1" i="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24" name="Rectangle 2"/>
          <p:cNvSpPr txBox="1">
            <a:spLocks noGrp="1"/>
          </p:cNvSpPr>
          <p:nvPr>
            <p:ph type="title"/>
          </p:nvPr>
        </p:nvSpPr>
        <p:spPr>
          <a:xfrm>
            <a:off x="0" y="4724437"/>
            <a:ext cx="9144000" cy="2016126"/>
          </a:xfrm>
          <a:prstGeom prst="rect">
            <a:avLst/>
          </a:prstGeom>
          <a:effectLst>
            <a:outerShdw blurRad="63500" dist="35921" dir="2700000" rotWithShape="0">
              <a:srgbClr val="000000">
                <a:alpha val="74998"/>
              </a:srgbClr>
            </a:outerShdw>
          </a:effectLst>
        </p:spPr>
        <p:txBody>
          <a:bodyPr/>
          <a:lstStyle>
            <a:lvl1pPr>
              <a:defRPr sz="5400" b="1"/>
            </a:lvl1pPr>
          </a:lstStyle>
          <a:p>
            <a:pPr rtl="0">
              <a:defRPr/>
            </a:pPr>
            <a:r>
              <a:rPr dirty="0">
                <a:latin typeface="Arial" panose="020B0604020202020204" pitchFamily="34" charset="0"/>
                <a:cs typeface="Arial" panose="020B0604020202020204" pitchFamily="34" charset="0"/>
              </a:rPr>
              <a:t>Albert Einstein on Jesus</a:t>
            </a:r>
          </a:p>
        </p:txBody>
      </p:sp>
      <p:pic>
        <p:nvPicPr>
          <p:cNvPr id="5425" name="Picture 1" descr="Picture 1"/>
          <p:cNvPicPr>
            <a:picLocks noChangeAspect="1"/>
          </p:cNvPicPr>
          <p:nvPr/>
        </p:nvPicPr>
        <p:blipFill>
          <a:blip r:embed="rId4" cstate="print"/>
          <a:stretch>
            <a:fillRect/>
          </a:stretch>
        </p:blipFill>
        <p:spPr>
          <a:xfrm>
            <a:off x="-16325" y="237331"/>
            <a:ext cx="9196838" cy="6383338"/>
          </a:xfrm>
          <a:prstGeom prst="rect">
            <a:avLst/>
          </a:prstGeom>
          <a:ln w="12700">
            <a:miter lim="400000"/>
          </a:ln>
        </p:spPr>
      </p:pic>
      <p:sp>
        <p:nvSpPr>
          <p:cNvPr id="5426" name="TextBox 2"/>
          <p:cNvSpPr txBox="1"/>
          <p:nvPr/>
        </p:nvSpPr>
        <p:spPr>
          <a:xfrm>
            <a:off x="4572000" y="166688"/>
            <a:ext cx="4506792" cy="643234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r" defTabSz="457200" rtl="1" eaLnBrk="1" fontAlgn="auto" latinLnBrk="0" hangingPunct="0">
              <a:lnSpc>
                <a:spcPct val="100000"/>
              </a:lnSpc>
              <a:spcBef>
                <a:spcPts val="0"/>
              </a:spcBef>
              <a:spcAft>
                <a:spcPts val="0"/>
              </a:spcAft>
              <a:buClrTx/>
              <a:buSzTx/>
              <a:buFontTx/>
              <a:buNone/>
              <a:tabLst/>
              <a:defRPr sz="2800" b="1">
                <a:solidFill>
                  <a:srgbClr val="FFFFFF"/>
                </a:solidFil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"عندما كنتُ طفلاً، تلقَّيْتُ تعليمي في كلٍّ من الكتاب المقدَّس والتلمود. أنا يهوديٌّ، ولكنِّي مفتونٌ بالشخصية المشرقة لذاك الناصريّ. لا يمكن لأحدٍ أن يقرأ الأناجيل دون أن يشعر بالحضور الحقيقيِّ ليسوع. إنَّ شخصيته تنبض في كلِّ كلمةٍ فيها. لا يمكن لأسطورةٍ أن تكون ممتلئةً بمثل هذه الحياة".</a:t>
            </a:r>
            <a:endParaRPr kumimoji="0" sz="3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r" defTabSz="457200" rtl="1" eaLnBrk="1" fontAlgn="auto" latinLnBrk="0" hangingPunct="0">
              <a:lnSpc>
                <a:spcPct val="100000"/>
              </a:lnSpc>
              <a:spcBef>
                <a:spcPts val="0"/>
              </a:spcBef>
              <a:spcAft>
                <a:spcPts val="0"/>
              </a:spcAft>
              <a:buClrTx/>
              <a:buSzTx/>
              <a:buFontTx/>
              <a:buNone/>
              <a:tabLst/>
              <a:defRPr b="1">
                <a:solidFill>
                  <a:srgbClr val="FFFFFF"/>
                </a:solidFill>
              </a:defRPr>
            </a:pPr>
            <a:endPar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457200" rtl="1" eaLnBrk="1" fontAlgn="auto" latinLnBrk="0" hangingPunct="0">
              <a:lnSpc>
                <a:spcPct val="100000"/>
              </a:lnSpc>
              <a:spcBef>
                <a:spcPts val="0"/>
              </a:spcBef>
              <a:spcAft>
                <a:spcPts val="0"/>
              </a:spcAft>
              <a:buClrTx/>
              <a:buSzTx/>
              <a:buFontTx/>
              <a:buNone/>
              <a:tabLst/>
              <a:defRPr b="1">
                <a:solidFill>
                  <a:srgbClr val="FFFFFF"/>
                </a:solidFil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ألبرت آينشتين</a:t>
            </a:r>
            <a:b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مقالة في ساترداي إيفنينغ بوست (مقالة مساء السبت) يوم 26 من تشرين الأوَّل، عام 1929م</a:t>
            </a:r>
            <a:endParaRPr kumimoji="0"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dk1" tx1="lt1" bg2="dk2" tx2="lt2" accent1="accent1" accent2="accent2" accent3="accent3" accent4="accent4" accent5="accent5" accent6="accent6" hlink="hlink" folHlink="folHlink"/>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5" name="Title 1"/>
          <p:cNvSpPr txBox="1">
            <a:spLocks noGrp="1"/>
          </p:cNvSpPr>
          <p:nvPr>
            <p:ph type="title"/>
          </p:nvPr>
        </p:nvSpPr>
        <p:spPr>
          <a:xfrm>
            <a:off x="-18653" y="-7615"/>
            <a:ext cx="9162651" cy="1012618"/>
          </a:xfrm>
          <a:prstGeom prst="rect">
            <a:avLst/>
          </a:prstGeom>
        </p:spPr>
        <p:txBody>
          <a:bodyPr/>
          <a:lstStyle>
            <a:lvl1pPr>
              <a:defRPr sz="4800" b="1"/>
            </a:lvl1pPr>
          </a:lstStyle>
          <a:p>
            <a:pPr rtl="0">
              <a:defRPr/>
            </a:pPr>
            <a:r>
              <a:rPr dirty="0"/>
              <a:t>الموضوع </a:t>
            </a:r>
          </a:p>
        </p:txBody>
      </p:sp>
      <p:sp>
        <p:nvSpPr>
          <p:cNvPr id="4426" name="Rectangle 2"/>
          <p:cNvSpPr txBox="1"/>
          <p:nvPr/>
        </p:nvSpPr>
        <p:spPr>
          <a:xfrm>
            <a:off x="1066251" y="2420888"/>
            <a:ext cx="7011498" cy="230832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lgn="ctr" defTabSz="457200">
              <a:defRPr sz="4800" b="1">
                <a:solidFill>
                  <a:srgbClr val="FFFFFF"/>
                </a:solidFill>
              </a:defRPr>
            </a:lvl1pPr>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sz="7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الإله</a:t>
            </a:r>
            <a:r>
              <a:rPr kumimoji="0"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7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الذي</a:t>
            </a:r>
            <a:r>
              <a:rPr kumimoji="0"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يُقدِّم نموذجًا عن</a:t>
            </a:r>
            <a:r>
              <a:rPr kumimoji="0"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7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المعاناة</a:t>
            </a:r>
            <a:r>
              <a:rPr kumimoji="0" lang="ar-JO"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ك</a:t>
            </a:r>
            <a:r>
              <a:rPr kumimoji="0" sz="7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خادم</a:t>
            </a:r>
            <a:endParaRPr kumimoji="0"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4427" name="Text Box 3"/>
          <p:cNvSpPr txBox="1"/>
          <p:nvPr/>
        </p:nvSpPr>
        <p:spPr>
          <a:xfrm>
            <a:off x="8216420" y="44450"/>
            <a:ext cx="7769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٢٣</a:t>
            </a:r>
          </a:p>
        </p:txBody>
      </p:sp>
      <p:sp>
        <p:nvSpPr>
          <p:cNvPr id="4428" name="Rectangle 2"/>
          <p:cNvSpPr txBox="1"/>
          <p:nvPr/>
        </p:nvSpPr>
        <p:spPr>
          <a:xfrm>
            <a:off x="1324919" y="5717289"/>
            <a:ext cx="7420583"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endParaRPr kumimoji="0"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Tree>
    <p:extLst>
      <p:ext uri="{BB962C8B-B14F-4D97-AF65-F5344CB8AC3E}">
        <p14:creationId xmlns:p14="http://schemas.microsoft.com/office/powerpoint/2010/main" val="30392850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28"/>
                                        </p:tgtEl>
                                        <p:attrNameLst>
                                          <p:attrName>style.visibility</p:attrName>
                                        </p:attrNameLst>
                                      </p:cBhvr>
                                      <p:to>
                                        <p:strVal val="visible"/>
                                      </p:to>
                                    </p:set>
                                    <p:anim calcmode="lin" valueType="num">
                                      <p:cBhvr>
                                        <p:cTn id="7" dur="500" fill="hold"/>
                                        <p:tgtEl>
                                          <p:spTgt spid="4428"/>
                                        </p:tgtEl>
                                        <p:attrNameLst>
                                          <p:attrName>ppt_x</p:attrName>
                                        </p:attrNameLst>
                                      </p:cBhvr>
                                      <p:tavLst>
                                        <p:tav tm="0">
                                          <p:val>
                                            <p:strVal val="#ppt_x"/>
                                          </p:val>
                                        </p:tav>
                                        <p:tav tm="100000">
                                          <p:val>
                                            <p:strVal val="#ppt_x"/>
                                          </p:val>
                                        </p:tav>
                                      </p:tavLst>
                                    </p:anim>
                                    <p:anim calcmode="lin" valueType="num">
                                      <p:cBhvr>
                                        <p:cTn id="8" dur="500" fill="hold"/>
                                        <p:tgtEl>
                                          <p:spTgt spid="44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5" name="Text Box 2"/>
          <p:cNvSpPr txBox="1"/>
          <p:nvPr/>
        </p:nvSpPr>
        <p:spPr>
          <a:xfrm>
            <a:off x="8578532" y="381000"/>
            <a:ext cx="48799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0000"/>
                </a:solidFill>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٨٥</a:t>
            </a:r>
          </a:p>
        </p:txBody>
      </p:sp>
      <p:graphicFrame>
        <p:nvGraphicFramePr>
          <p:cNvPr id="4467" name="Table 1"/>
          <p:cNvGraphicFramePr/>
          <p:nvPr/>
        </p:nvGraphicFramePr>
        <p:xfrm>
          <a:off x="0" y="692696"/>
          <a:ext cx="9144000" cy="6126480"/>
        </p:xfrm>
        <a:graphic>
          <a:graphicData uri="http://schemas.openxmlformats.org/drawingml/2006/table">
            <a:tbl>
              <a:tblPr firstRow="1">
                <a:tableStyleId>{4C3C2611-4C71-4FC5-86AE-919BDF0F9419}</a:tableStyleId>
              </a:tblPr>
              <a:tblGrid>
                <a:gridCol w="995415">
                  <a:extLst>
                    <a:ext uri="{9D8B030D-6E8A-4147-A177-3AD203B41FA5}">
                      <a16:colId xmlns:a16="http://schemas.microsoft.com/office/drawing/2014/main" val="20000"/>
                    </a:ext>
                  </a:extLst>
                </a:gridCol>
                <a:gridCol w="1027354">
                  <a:extLst>
                    <a:ext uri="{9D8B030D-6E8A-4147-A177-3AD203B41FA5}">
                      <a16:colId xmlns:a16="http://schemas.microsoft.com/office/drawing/2014/main" val="20001"/>
                    </a:ext>
                  </a:extLst>
                </a:gridCol>
                <a:gridCol w="880590">
                  <a:extLst>
                    <a:ext uri="{9D8B030D-6E8A-4147-A177-3AD203B41FA5}">
                      <a16:colId xmlns:a16="http://schemas.microsoft.com/office/drawing/2014/main" val="20002"/>
                    </a:ext>
                  </a:extLst>
                </a:gridCol>
                <a:gridCol w="991466">
                  <a:extLst>
                    <a:ext uri="{9D8B030D-6E8A-4147-A177-3AD203B41FA5}">
                      <a16:colId xmlns:a16="http://schemas.microsoft.com/office/drawing/2014/main" val="20003"/>
                    </a:ext>
                  </a:extLst>
                </a:gridCol>
                <a:gridCol w="1253239">
                  <a:extLst>
                    <a:ext uri="{9D8B030D-6E8A-4147-A177-3AD203B41FA5}">
                      <a16:colId xmlns:a16="http://schemas.microsoft.com/office/drawing/2014/main" val="20004"/>
                    </a:ext>
                  </a:extLst>
                </a:gridCol>
                <a:gridCol w="754777">
                  <a:extLst>
                    <a:ext uri="{9D8B030D-6E8A-4147-A177-3AD203B41FA5}">
                      <a16:colId xmlns:a16="http://schemas.microsoft.com/office/drawing/2014/main" val="20005"/>
                    </a:ext>
                  </a:extLst>
                </a:gridCol>
                <a:gridCol w="1330083">
                  <a:extLst>
                    <a:ext uri="{9D8B030D-6E8A-4147-A177-3AD203B41FA5}">
                      <a16:colId xmlns:a16="http://schemas.microsoft.com/office/drawing/2014/main" val="20006"/>
                    </a:ext>
                  </a:extLst>
                </a:gridCol>
                <a:gridCol w="880590">
                  <a:extLst>
                    <a:ext uri="{9D8B030D-6E8A-4147-A177-3AD203B41FA5}">
                      <a16:colId xmlns:a16="http://schemas.microsoft.com/office/drawing/2014/main" val="20007"/>
                    </a:ext>
                  </a:extLst>
                </a:gridCol>
                <a:gridCol w="1030486">
                  <a:extLst>
                    <a:ext uri="{9D8B030D-6E8A-4147-A177-3AD203B41FA5}">
                      <a16:colId xmlns:a16="http://schemas.microsoft.com/office/drawing/2014/main" val="20008"/>
                    </a:ext>
                  </a:extLst>
                </a:gridCol>
              </a:tblGrid>
              <a:tr h="609381">
                <a:tc gridSpan="9">
                  <a:txBody>
                    <a:bodyPr/>
                    <a:lstStyle/>
                    <a:p>
                      <a:pPr algn="ctr" rtl="1"/>
                      <a:r>
                        <a:rPr lang="ar-JO" sz="3600" b="1" i="0" u="none" strike="noStrike" cap="none" spc="0" baseline="0" dirty="0">
                          <a:solidFill>
                            <a:srgbClr val="FFFFFF"/>
                          </a:solidFill>
                          <a:uFillTx/>
                          <a:latin typeface="Traditional Arabic" panose="02020603050405020304" pitchFamily="18" charset="-78"/>
                          <a:ea typeface="+mj-ea"/>
                          <a:cs typeface="Traditional Arabic" panose="02020603050405020304" pitchFamily="18" charset="-78"/>
                          <a:sym typeface="ＭＳ Ｐゴシック"/>
                        </a:rPr>
                        <a:t>الإله</a:t>
                      </a:r>
                      <a:r>
                        <a:rPr lang="ar-JO" sz="2800" dirty="0">
                          <a:latin typeface="Traditional Arabic" panose="02020603050405020304" pitchFamily="18" charset="-78"/>
                          <a:cs typeface="Traditional Arabic" panose="02020603050405020304" pitchFamily="18" charset="-78"/>
                        </a:rPr>
                        <a:t> </a:t>
                      </a:r>
                      <a:r>
                        <a:rPr lang="ar-JO" sz="3600" b="1" i="0" u="none" strike="noStrike" cap="none" spc="0" baseline="0" dirty="0">
                          <a:solidFill>
                            <a:srgbClr val="FFFFFF"/>
                          </a:solidFill>
                          <a:uFillTx/>
                          <a:latin typeface="Traditional Arabic" panose="02020603050405020304" pitchFamily="18" charset="-78"/>
                          <a:ea typeface="+mj-ea"/>
                          <a:cs typeface="Traditional Arabic" panose="02020603050405020304" pitchFamily="18" charset="-78"/>
                          <a:sym typeface="Arial Narrow"/>
                        </a:rPr>
                        <a:t>الذي يُقدِّم نموذجًا عن المعاناة كخادم</a:t>
                      </a:r>
                    </a:p>
                  </a:txBody>
                  <a:tcPr marL="45720" marR="45720" anchor="ctr" horzOverflow="overflow">
                    <a:lnL>
                      <a:solidFill>
                        <a:srgbClr val="B7BB8C"/>
                      </a:solidFill>
                    </a:lnL>
                    <a:lnR>
                      <a:solidFill>
                        <a:srgbClr val="B7BB8C"/>
                      </a:solidFill>
                    </a:lnR>
                    <a:solidFill>
                      <a:srgbClr val="000000"/>
                    </a:solid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0"/>
                  </a:ext>
                </a:extLst>
              </a:tr>
              <a:tr h="551345">
                <a:tc gridSpan="5">
                  <a:txBody>
                    <a:bodyPr/>
                    <a:lstStyle/>
                    <a:p>
                      <a:pPr algn="ctr" defTabSz="457200" rtl="1">
                        <a:defRPr sz="1800">
                          <a:solidFill>
                            <a:srgbClr val="000000"/>
                          </a:solidFill>
                        </a:defRPr>
                      </a:pPr>
                      <a:r>
                        <a:rPr sz="3200" b="1" i="0" dirty="0" err="1">
                          <a:solidFill>
                            <a:srgbClr val="33334D"/>
                          </a:solidFill>
                          <a:latin typeface="Arial" panose="020B0604020202020204" pitchFamily="34" charset="0"/>
                          <a:cs typeface="Arial" panose="020B0604020202020204" pitchFamily="34" charset="0"/>
                          <a:sym typeface="Arial"/>
                        </a:rPr>
                        <a:t>الخدمة</a:t>
                      </a:r>
                      <a:r>
                        <a:rPr sz="2000" b="1" dirty="0">
                          <a:solidFill>
                            <a:srgbClr val="33334D"/>
                          </a:solidFill>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marL="0" marR="0" indent="0" algn="ctr" defTabSz="457200" rtl="1" latinLnBrk="0">
                        <a:lnSpc>
                          <a:spcPct val="100000"/>
                        </a:lnSpc>
                        <a:spcBef>
                          <a:spcPts val="0"/>
                        </a:spcBef>
                        <a:spcAft>
                          <a:spcPts val="0"/>
                        </a:spcAft>
                        <a:buClrTx/>
                        <a:buSzTx/>
                        <a:buFontTx/>
                        <a:buNone/>
                        <a:tabLst/>
                        <a:defRPr sz="1800">
                          <a:solidFill>
                            <a:srgbClr val="000000"/>
                          </a:solidFill>
                        </a:defRPr>
                      </a:pPr>
                      <a:r>
                        <a:rPr lang="ar-JO" sz="3200" b="1" i="0" u="none" strike="noStrike" cap="none" spc="0" baseline="0" dirty="0">
                          <a:solidFill>
                            <a:srgbClr val="33334D"/>
                          </a:solidFill>
                          <a:uFillTx/>
                          <a:latin typeface="Arial" panose="020B0604020202020204" pitchFamily="34" charset="0"/>
                          <a:ea typeface="+mj-ea"/>
                          <a:cs typeface="Arial" panose="020B0604020202020204" pitchFamily="34" charset="0"/>
                          <a:sym typeface="Arial"/>
                        </a:rPr>
                        <a:t>       الألم</a:t>
                      </a:r>
                      <a:endParaRPr sz="3200" b="1" i="0" u="none" strike="noStrike" cap="none" spc="0" baseline="0" dirty="0">
                        <a:solidFill>
                          <a:srgbClr val="33334D"/>
                        </a:solidFill>
                        <a:uFillTx/>
                        <a:latin typeface="Arial" panose="020B0604020202020204" pitchFamily="34" charset="0"/>
                        <a:ea typeface="+mj-ea"/>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1"/>
                  </a:ext>
                </a:extLst>
              </a:tr>
              <a:tr h="377236">
                <a:tc gridSpan="5">
                  <a:txBody>
                    <a:bodyPr/>
                    <a:lstStyle/>
                    <a:p>
                      <a:pPr algn="ctr" defTabSz="457200" rtl="1">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أقوال</a:t>
                      </a:r>
                      <a:r>
                        <a:rPr sz="2000" b="1" dirty="0">
                          <a:solidFill>
                            <a:srgbClr val="33334D"/>
                          </a:solidFill>
                          <a:sym typeface="Arial"/>
                        </a:rPr>
                        <a:t> </a:t>
                      </a:r>
                      <a:r>
                        <a:rPr lang="ar-JO" sz="2000" b="1" dirty="0">
                          <a:solidFill>
                            <a:srgbClr val="33334D"/>
                          </a:solidFill>
                          <a:sym typeface="Arial"/>
                        </a:rPr>
                        <a:t>وآيات</a:t>
                      </a:r>
                      <a:r>
                        <a:rPr sz="2000" b="1" dirty="0">
                          <a:solidFill>
                            <a:srgbClr val="33334D"/>
                          </a:solidFill>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rtl="1">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الذبيحة (التضحية)</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2"/>
                  </a:ext>
                </a:extLst>
              </a:tr>
              <a:tr h="377236">
                <a:tc gridSpan="5">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الجليل</a:t>
                      </a:r>
                      <a:r>
                        <a:rPr sz="2000" b="1" dirty="0">
                          <a:solidFill>
                            <a:srgbClr val="33334D"/>
                          </a:solidFill>
                          <a:sym typeface="Arial"/>
                        </a:rPr>
                        <a:t> </a:t>
                      </a:r>
                      <a:r>
                        <a:rPr sz="2000" b="1" dirty="0" err="1">
                          <a:solidFill>
                            <a:srgbClr val="33334D"/>
                          </a:solidFill>
                          <a:sym typeface="Arial"/>
                        </a:rPr>
                        <a:t>وبيري</a:t>
                      </a:r>
                      <a:r>
                        <a:rPr lang="ar-JO" sz="2000" b="1" dirty="0">
                          <a:solidFill>
                            <a:srgbClr val="33334D"/>
                          </a:solidFill>
                          <a:sym typeface="Arial"/>
                        </a:rPr>
                        <a:t>ا (عبْر الأردن)</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يهوذا</a:t>
                      </a:r>
                      <a:r>
                        <a:rPr sz="2000" b="1" dirty="0">
                          <a:solidFill>
                            <a:srgbClr val="33334D"/>
                          </a:solidFill>
                          <a:sym typeface="Arial"/>
                        </a:rPr>
                        <a:t> </a:t>
                      </a:r>
                      <a:r>
                        <a:rPr sz="2000" b="1" dirty="0" err="1">
                          <a:solidFill>
                            <a:srgbClr val="33334D"/>
                          </a:solidFill>
                          <a:sym typeface="Arial"/>
                        </a:rPr>
                        <a:t>وأ</a:t>
                      </a:r>
                      <a:r>
                        <a:rPr lang="ar-JO" sz="2000" b="1" dirty="0">
                          <a:solidFill>
                            <a:srgbClr val="33334D"/>
                          </a:solidFill>
                          <a:sym typeface="Arial"/>
                        </a:rPr>
                        <a:t>و</a:t>
                      </a:r>
                      <a:r>
                        <a:rPr sz="2000" b="1" dirty="0" err="1">
                          <a:solidFill>
                            <a:srgbClr val="33334D"/>
                          </a:solidFill>
                          <a:sym typeface="Arial"/>
                        </a:rPr>
                        <a:t>رشليم</a:t>
                      </a:r>
                      <a:r>
                        <a:rPr sz="2000" b="1" dirty="0">
                          <a:solidFill>
                            <a:srgbClr val="33334D"/>
                          </a:solidFill>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3"/>
                  </a:ext>
                </a:extLst>
              </a:tr>
              <a:tr h="377236">
                <a:tc gridSpan="2">
                  <a:txBody>
                    <a:bodyPr/>
                    <a:lstStyle/>
                    <a:p>
                      <a:pPr algn="ctr" defTabSz="457200">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آتٍ</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gridSpan="3">
                  <a:txBody>
                    <a:bodyPr/>
                    <a:lstStyle/>
                    <a:p>
                      <a:pPr algn="ctr" defTabSz="457200">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            </a:t>
                      </a:r>
                      <a:r>
                        <a:rPr sz="2000" b="1" dirty="0" err="1">
                          <a:solidFill>
                            <a:srgbClr val="33334D"/>
                          </a:solidFill>
                          <a:sym typeface="Arial"/>
                        </a:rPr>
                        <a:t>معارضة</a:t>
                      </a:r>
                      <a:r>
                        <a:rPr sz="2000" b="1" dirty="0">
                          <a:solidFill>
                            <a:srgbClr val="33334D"/>
                          </a:solidFill>
                          <a:sym typeface="Arial"/>
                        </a:rPr>
                        <a:t> </a:t>
                      </a:r>
                      <a:r>
                        <a:rPr sz="2000" b="1" dirty="0" err="1">
                          <a:solidFill>
                            <a:srgbClr val="33334D"/>
                          </a:solidFill>
                          <a:sym typeface="Arial"/>
                        </a:rPr>
                        <a:t>الخدمة</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gridSpan="2">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ضح</a:t>
                      </a:r>
                      <a:r>
                        <a:rPr lang="ar-JO" sz="2000" b="1" dirty="0">
                          <a:solidFill>
                            <a:srgbClr val="33334D"/>
                          </a:solidFill>
                          <a:sym typeface="Arial"/>
                        </a:rPr>
                        <a:t>َّ</a:t>
                      </a:r>
                      <a:r>
                        <a:rPr sz="2000" b="1" dirty="0">
                          <a:solidFill>
                            <a:srgbClr val="33334D"/>
                          </a:solidFill>
                          <a:sym typeface="Arial"/>
                        </a:rPr>
                        <a:t>ى </a:t>
                      </a:r>
                      <a:r>
                        <a:rPr sz="2000" b="1" dirty="0" err="1">
                          <a:solidFill>
                            <a:srgbClr val="33334D"/>
                          </a:solidFill>
                          <a:sym typeface="Arial"/>
                        </a:rPr>
                        <a:t>بنفسه</a:t>
                      </a:r>
                      <a:r>
                        <a:rPr sz="2000" b="1" dirty="0">
                          <a:solidFill>
                            <a:srgbClr val="33334D"/>
                          </a:solidFill>
                          <a:sym typeface="Arial"/>
                        </a:rPr>
                        <a:t> </a:t>
                      </a:r>
                    </a:p>
                  </a:txBody>
                  <a:tcPr marL="45720" marR="45720" anchor="ctr" horzOverflow="overflow">
                    <a:noFill/>
                  </a:tcPr>
                </a:tc>
                <a:tc hMerge="1">
                  <a:txBody>
                    <a:bodyPr/>
                    <a:lstStyle/>
                    <a:p>
                      <a:endParaRPr lang="ar-JO"/>
                    </a:p>
                  </a:txBody>
                  <a:tcPr/>
                </a:tc>
                <a:tc gridSpan="2">
                  <a:txBody>
                    <a:bodyPr/>
                    <a:lstStyle/>
                    <a:p>
                      <a:pPr algn="ctr" defTabSz="457200">
                        <a:defRPr sz="1800">
                          <a:solidFill>
                            <a:srgbClr val="000000"/>
                          </a:solidFill>
                        </a:defRPr>
                      </a:pPr>
                      <a:r>
                        <a:rPr sz="2000" b="1" i="0" u="none" strike="noStrike" cap="none" spc="0" baseline="0" dirty="0" err="1">
                          <a:solidFill>
                            <a:srgbClr val="33334D"/>
                          </a:solidFill>
                          <a:uFillTx/>
                          <a:latin typeface="Arial" panose="020B0604020202020204" pitchFamily="34" charset="0"/>
                          <a:ea typeface="+mj-ea"/>
                          <a:cs typeface="Arial" panose="020B0604020202020204" pitchFamily="34" charset="0"/>
                          <a:sym typeface="Arial"/>
                        </a:rPr>
                        <a:t>القيامة</a:t>
                      </a:r>
                      <a:r>
                        <a:rPr b="1" dirty="0">
                          <a:solidFill>
                            <a:srgbClr val="33334D"/>
                          </a:solidFill>
                          <a:sym typeface="Arial"/>
                        </a:rPr>
                        <a:t> </a:t>
                      </a:r>
                    </a:p>
                  </a:txBody>
                  <a:tcPr marL="45720" marR="45720" anchor="ctr" horzOverflow="overflow">
                    <a:noFill/>
                  </a:tcPr>
                </a:tc>
                <a:tc hMerge="1">
                  <a:txBody>
                    <a:bodyPr/>
                    <a:lstStyle/>
                    <a:p>
                      <a:endParaRPr lang="ar-JO"/>
                    </a:p>
                  </a:txBody>
                  <a:tcPr/>
                </a:tc>
                <a:extLst>
                  <a:ext uri="{0D108BD9-81ED-4DB2-BD59-A6C34878D82A}">
                    <a16:rowId xmlns:a16="http://schemas.microsoft.com/office/drawing/2014/main" val="10004"/>
                  </a:ext>
                </a:extLst>
              </a:tr>
              <a:tr h="377236">
                <a:tc gridSpan="2">
                  <a:txBody>
                    <a:bodyPr/>
                    <a:lstStyle/>
                    <a:p>
                      <a:pPr algn="ctr" defTabSz="457200" rtl="1">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1: 1-13</a:t>
                      </a:r>
                      <a:endParaRPr sz="2000" b="1" dirty="0">
                        <a:solidFill>
                          <a:srgbClr val="33334D"/>
                        </a:solidFill>
                        <a:sym typeface="Arial"/>
                      </a:endParaRPr>
                    </a:p>
                  </a:txBody>
                  <a:tcPr marL="45720" marR="45720" anchor="ctr" horzOverflow="overflow"/>
                </a:tc>
                <a:tc hMerge="1">
                  <a:txBody>
                    <a:bodyPr/>
                    <a:lstStyle/>
                    <a:p>
                      <a:endParaRPr lang="ar-JO"/>
                    </a:p>
                  </a:txBody>
                  <a:tcPr/>
                </a:tc>
                <a:tc gridSpan="3">
                  <a:txBody>
                    <a:bodyPr/>
                    <a:lstStyle/>
                    <a:p>
                      <a:pPr algn="ctr" defTabSz="457200">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1: 14- 10: 52</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gridSpan="2">
                  <a:txBody>
                    <a:bodyPr/>
                    <a:lstStyle/>
                    <a:p>
                      <a:pPr algn="ctr" defTabSz="457200" rtl="1">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الأ</a:t>
                      </a:r>
                      <a:r>
                        <a:rPr sz="2000" b="1" dirty="0" err="1">
                          <a:solidFill>
                            <a:srgbClr val="33334D"/>
                          </a:solidFill>
                          <a:sym typeface="Arial"/>
                        </a:rPr>
                        <a:t>صحاحات</a:t>
                      </a:r>
                      <a:r>
                        <a:rPr sz="2000" b="1" dirty="0">
                          <a:solidFill>
                            <a:srgbClr val="33334D"/>
                          </a:solidFill>
                          <a:sym typeface="Arial"/>
                        </a:rPr>
                        <a:t> </a:t>
                      </a:r>
                      <a:r>
                        <a:rPr lang="ar-JO" sz="2000" b="1" dirty="0">
                          <a:solidFill>
                            <a:srgbClr val="33334D"/>
                          </a:solidFill>
                          <a:sym typeface="Arial"/>
                        </a:rPr>
                        <a:t>11-15</a:t>
                      </a:r>
                      <a:endParaRPr sz="2000" b="1" dirty="0">
                        <a:solidFill>
                          <a:srgbClr val="33334D"/>
                        </a:solidFill>
                        <a:sym typeface="Arial"/>
                      </a:endParaRPr>
                    </a:p>
                  </a:txBody>
                  <a:tcPr marL="45720" marR="45720" anchor="ctr" horzOverflow="overflow"/>
                </a:tc>
                <a:tc hMerge="1">
                  <a:txBody>
                    <a:bodyPr/>
                    <a:lstStyle/>
                    <a:p>
                      <a:endParaRPr lang="ar-JO"/>
                    </a:p>
                  </a:txBody>
                  <a:tcPr/>
                </a:tc>
                <a:tc gridSpan="2">
                  <a:txBody>
                    <a:bodyPr/>
                    <a:lstStyle/>
                    <a:p>
                      <a:pPr algn="ctr" defTabSz="457200" rtl="1">
                        <a:defRPr sz="1800">
                          <a:solidFill>
                            <a:srgbClr val="000000"/>
                          </a:solidFill>
                        </a:defRPr>
                      </a:pPr>
                      <a:r>
                        <a:rPr lang="ar-JO" b="1" i="0" dirty="0">
                          <a:solidFill>
                            <a:srgbClr val="33334D"/>
                          </a:solidFill>
                          <a:latin typeface="Arial" panose="020B0604020202020204" pitchFamily="34" charset="0"/>
                          <a:cs typeface="Arial" panose="020B0604020202020204" pitchFamily="34" charset="0"/>
                          <a:sym typeface="Arial"/>
                        </a:rPr>
                        <a:t>ال</a:t>
                      </a:r>
                      <a:r>
                        <a:rPr b="1" dirty="0" err="1">
                          <a:solidFill>
                            <a:srgbClr val="33334D"/>
                          </a:solidFill>
                          <a:sym typeface="Arial"/>
                        </a:rPr>
                        <a:t>أصحاح</a:t>
                      </a:r>
                      <a:r>
                        <a:rPr b="1" dirty="0">
                          <a:solidFill>
                            <a:srgbClr val="33334D"/>
                          </a:solidFill>
                          <a:sym typeface="Arial"/>
                        </a:rPr>
                        <a:t> </a:t>
                      </a:r>
                      <a:r>
                        <a:rPr lang="ar-JO" b="1" dirty="0">
                          <a:solidFill>
                            <a:srgbClr val="33334D"/>
                          </a:solidFill>
                          <a:sym typeface="Arial"/>
                        </a:rPr>
                        <a:t>16</a:t>
                      </a:r>
                      <a:endParaRPr b="1" dirty="0">
                        <a:solidFill>
                          <a:srgbClr val="33334D"/>
                        </a:solidFill>
                        <a:sym typeface="Arial"/>
                      </a:endParaRPr>
                    </a:p>
                  </a:txBody>
                  <a:tcPr marL="45720" marR="45720" anchor="ctr" horzOverflow="overflow"/>
                </a:tc>
                <a:tc hMerge="1">
                  <a:txBody>
                    <a:bodyPr/>
                    <a:lstStyle/>
                    <a:p>
                      <a:endParaRPr lang="ar-JO"/>
                    </a:p>
                  </a:txBody>
                  <a:tcPr/>
                </a:tc>
                <a:extLst>
                  <a:ext uri="{0D108BD9-81ED-4DB2-BD59-A6C34878D82A}">
                    <a16:rowId xmlns:a16="http://schemas.microsoft.com/office/drawing/2014/main" val="10005"/>
                  </a:ext>
                </a:extLst>
              </a:tr>
              <a:tr h="783490">
                <a:tc>
                  <a:txBody>
                    <a:bodyPr/>
                    <a:lstStyle/>
                    <a:p>
                      <a:pPr algn="ctr" defTabSz="457200" rtl="1">
                        <a:defRPr sz="1100" b="1">
                          <a:solidFill>
                            <a:srgbClr val="33334D"/>
                          </a:solidFill>
                          <a:sym typeface="Arial"/>
                        </a:defRPr>
                      </a:pPr>
                      <a:r>
                        <a:rPr lang="ar-SA" sz="1600" b="1" i="0" dirty="0">
                          <a:latin typeface="Arial" panose="020B0604020202020204" pitchFamily="34" charset="0"/>
                          <a:cs typeface="Arial" panose="020B0604020202020204" pitchFamily="34" charset="0"/>
                        </a:rPr>
                        <a:t>المعبود ويوحنا </a:t>
                      </a:r>
                    </a:p>
                    <a:p>
                      <a:pPr algn="ctr" defTabSz="457200" rtl="1">
                        <a:defRPr sz="1100" b="1">
                          <a:solidFill>
                            <a:srgbClr val="33334D"/>
                          </a:solidFill>
                          <a:sym typeface="Arial"/>
                        </a:defRPr>
                      </a:pPr>
                      <a:r>
                        <a:rPr lang="ar-JO" sz="1600" dirty="0"/>
                        <a:t>1: 1-8</a:t>
                      </a:r>
                      <a:endParaRPr sz="1600" dirty="0"/>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sz="1800" dirty="0" err="1"/>
                        <a:t>المعمودية</a:t>
                      </a:r>
                      <a:r>
                        <a:rPr sz="1800" dirty="0"/>
                        <a:t> </a:t>
                      </a:r>
                      <a:r>
                        <a:rPr sz="1800" dirty="0" err="1"/>
                        <a:t>والتجربة</a:t>
                      </a:r>
                      <a:r>
                        <a:rPr sz="1800" dirty="0"/>
                        <a:t> </a:t>
                      </a:r>
                      <a:endParaRPr sz="3200" dirty="0"/>
                    </a:p>
                    <a:p>
                      <a:pPr algn="ctr" defTabSz="457200" rtl="1">
                        <a:defRPr sz="1200" b="1">
                          <a:solidFill>
                            <a:srgbClr val="33334D"/>
                          </a:solidFill>
                          <a:sym typeface="Arial"/>
                        </a:defRPr>
                      </a:pPr>
                      <a:r>
                        <a:rPr lang="ar-JO" sz="1800" dirty="0"/>
                        <a:t>1: 9-13</a:t>
                      </a:r>
                      <a:endParaRPr sz="1800" dirty="0"/>
                    </a:p>
                  </a:txBody>
                  <a:tcPr marL="0" marR="0" marT="0" marB="0" anchor="ctr" horzOverflow="overflow">
                    <a:noFill/>
                  </a:tcPr>
                </a:tc>
                <a:tc>
                  <a:txBody>
                    <a:bodyPr/>
                    <a:lstStyle/>
                    <a:p>
                      <a:pPr algn="ctr" defTabSz="457200" rtl="1">
                        <a:defRPr sz="1200" b="1">
                          <a:solidFill>
                            <a:srgbClr val="33334D"/>
                          </a:solidFill>
                          <a:sym typeface="Arial"/>
                        </a:defRPr>
                      </a:pPr>
                      <a:r>
                        <a:rPr sz="1800" b="1" i="0" dirty="0" err="1">
                          <a:latin typeface="Arial" panose="020B0604020202020204" pitchFamily="34" charset="0"/>
                          <a:cs typeface="Arial" panose="020B0604020202020204" pitchFamily="34" charset="0"/>
                        </a:rPr>
                        <a:t>مأمورية</a:t>
                      </a:r>
                      <a:endParaRPr lang="ar-JO" sz="1800" dirty="0"/>
                    </a:p>
                    <a:p>
                      <a:pPr algn="ctr" defTabSz="457200" rtl="1">
                        <a:defRPr sz="1200" b="1">
                          <a:solidFill>
                            <a:srgbClr val="33334D"/>
                          </a:solidFill>
                          <a:sym typeface="Arial"/>
                        </a:defRPr>
                      </a:pPr>
                      <a:r>
                        <a:rPr lang="ar-JO" sz="1800" dirty="0"/>
                        <a:t>1: 14 –</a:t>
                      </a:r>
                    </a:p>
                    <a:p>
                      <a:pPr algn="ctr" defTabSz="457200" rtl="1">
                        <a:defRPr sz="1200" b="1">
                          <a:solidFill>
                            <a:srgbClr val="33334D"/>
                          </a:solidFill>
                          <a:sym typeface="Arial"/>
                        </a:defRPr>
                      </a:pPr>
                      <a:r>
                        <a:rPr lang="ar-JO" sz="1800" dirty="0"/>
                        <a:t>2: 12</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معارضة</a:t>
                      </a:r>
                    </a:p>
                    <a:p>
                      <a:pPr algn="ctr" defTabSz="457200" rtl="1">
                        <a:defRPr sz="1200" b="1">
                          <a:solidFill>
                            <a:srgbClr val="33334D"/>
                          </a:solidFill>
                          <a:sym typeface="Arial"/>
                        </a:defRPr>
                      </a:pPr>
                      <a:r>
                        <a:rPr lang="ar-JO" sz="1800" dirty="0"/>
                        <a:t>2: 13 –</a:t>
                      </a:r>
                    </a:p>
                    <a:p>
                      <a:pPr algn="ctr" defTabSz="457200" rtl="1">
                        <a:defRPr sz="1200" b="1">
                          <a:solidFill>
                            <a:srgbClr val="33334D"/>
                          </a:solidFill>
                          <a:sym typeface="Arial"/>
                        </a:defRPr>
                      </a:pPr>
                      <a:r>
                        <a:rPr lang="ar-JO" sz="1800" dirty="0"/>
                        <a:t>8: 26</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sz="1800" dirty="0" err="1"/>
                        <a:t>توجيهات</a:t>
                      </a:r>
                      <a:endParaRPr lang="ar-JO" sz="1800" dirty="0"/>
                    </a:p>
                    <a:p>
                      <a:pPr algn="ctr" defTabSz="457200" rtl="1">
                        <a:defRPr sz="1200" b="1">
                          <a:solidFill>
                            <a:srgbClr val="33334D"/>
                          </a:solidFill>
                          <a:sym typeface="Arial"/>
                        </a:defRPr>
                      </a:pPr>
                      <a:r>
                        <a:rPr lang="ar-JO" sz="1800" dirty="0"/>
                        <a:t>8: 27 – </a:t>
                      </a:r>
                    </a:p>
                    <a:p>
                      <a:pPr algn="ctr" defTabSz="457200" rtl="1">
                        <a:defRPr sz="1200" b="1">
                          <a:solidFill>
                            <a:srgbClr val="33334D"/>
                          </a:solidFill>
                          <a:sym typeface="Arial"/>
                        </a:defRPr>
                      </a:pPr>
                      <a:r>
                        <a:rPr lang="ar-JO" sz="1800" dirty="0"/>
                        <a:t>10: 52</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sz="1800" dirty="0" err="1"/>
                        <a:t>رف</a:t>
                      </a:r>
                      <a:r>
                        <a:rPr lang="ar-JO" sz="1800" dirty="0"/>
                        <a:t>ْ</a:t>
                      </a:r>
                      <a:r>
                        <a:rPr sz="1800" dirty="0"/>
                        <a:t>ض</a:t>
                      </a:r>
                      <a:endParaRPr sz="3200" dirty="0"/>
                    </a:p>
                    <a:p>
                      <a:pPr algn="ctr" defTabSz="457200" rtl="1">
                        <a:defRPr sz="1200" b="1">
                          <a:solidFill>
                            <a:srgbClr val="33334D"/>
                          </a:solidFill>
                          <a:sym typeface="Arial"/>
                        </a:defRPr>
                      </a:pPr>
                      <a:r>
                        <a:rPr lang="ar-JO" sz="1800" dirty="0"/>
                        <a:t>11-13</a:t>
                      </a:r>
                      <a:endParaRPr sz="1800" dirty="0"/>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lang="ar-JO" sz="1800" dirty="0"/>
                        <a:t>آلام المسيح</a:t>
                      </a:r>
                      <a:endParaRPr sz="3200" dirty="0"/>
                    </a:p>
                    <a:p>
                      <a:pPr algn="ctr" defTabSz="457200" rtl="1">
                        <a:defRPr sz="1200" b="1">
                          <a:solidFill>
                            <a:srgbClr val="33334D"/>
                          </a:solidFill>
                          <a:sym typeface="Arial"/>
                        </a:defRPr>
                      </a:pPr>
                      <a:r>
                        <a:rPr lang="ar-JO" sz="1800" dirty="0"/>
                        <a:t>14-15</a:t>
                      </a:r>
                      <a:endParaRPr sz="1800" dirty="0"/>
                    </a:p>
                  </a:txBody>
                  <a:tcPr marL="0" marR="0" marT="0" marB="0" anchor="ctr" horzOverflow="overflow">
                    <a:noFill/>
                  </a:tcPr>
                </a:tc>
                <a:tc>
                  <a:txBody>
                    <a:bodyPr/>
                    <a:lstStyle/>
                    <a:p>
                      <a:pPr algn="ctr" defTabSz="457200" rtl="1">
                        <a:defRPr sz="1100" b="1">
                          <a:solidFill>
                            <a:srgbClr val="33334D"/>
                          </a:solidFill>
                          <a:sym typeface="Arial"/>
                        </a:defRPr>
                      </a:pPr>
                      <a:r>
                        <a:rPr sz="1600" b="1" i="0" dirty="0">
                          <a:latin typeface="Arial" panose="020B0604020202020204" pitchFamily="34" charset="0"/>
                          <a:cs typeface="Arial" panose="020B0604020202020204" pitchFamily="34" charset="0"/>
                        </a:rPr>
                        <a:t> </a:t>
                      </a:r>
                      <a:r>
                        <a:rPr sz="1600" dirty="0" err="1"/>
                        <a:t>برهان</a:t>
                      </a:r>
                      <a:r>
                        <a:rPr sz="1600" dirty="0"/>
                        <a:t> </a:t>
                      </a:r>
                    </a:p>
                    <a:p>
                      <a:pPr algn="ctr" defTabSz="457200" rtl="1">
                        <a:defRPr sz="1100" b="1">
                          <a:solidFill>
                            <a:srgbClr val="33334D"/>
                          </a:solidFill>
                          <a:sym typeface="Arial"/>
                        </a:defRPr>
                      </a:pPr>
                      <a:r>
                        <a:rPr lang="ar-JO" sz="1600" dirty="0"/>
                        <a:t>16: 1-8</a:t>
                      </a:r>
                      <a:endParaRPr sz="1600" dirty="0"/>
                    </a:p>
                  </a:txBody>
                  <a:tcPr marL="0" marR="0" marT="0" marB="0" anchor="ctr" horzOverflow="overflow">
                    <a:noFill/>
                  </a:tcPr>
                </a:tc>
                <a:tc>
                  <a:txBody>
                    <a:bodyPr/>
                    <a:lstStyle/>
                    <a:p>
                      <a:pPr algn="ctr" defTabSz="457200" rtl="1">
                        <a:defRPr sz="1100" b="1">
                          <a:solidFill>
                            <a:srgbClr val="33334D"/>
                          </a:solidFill>
                          <a:sym typeface="Arial"/>
                        </a:defRPr>
                      </a:pPr>
                      <a:r>
                        <a:rPr sz="1600" b="1" i="0" dirty="0" err="1">
                          <a:latin typeface="Arial" panose="020B0604020202020204" pitchFamily="34" charset="0"/>
                          <a:cs typeface="Arial" panose="020B0604020202020204" pitchFamily="34" charset="0"/>
                        </a:rPr>
                        <a:t>الخاتمة</a:t>
                      </a:r>
                      <a:r>
                        <a:rPr sz="1600" dirty="0"/>
                        <a:t> </a:t>
                      </a:r>
                    </a:p>
                    <a:p>
                      <a:pPr algn="ctr" defTabSz="457200" rtl="1">
                        <a:defRPr sz="1100" b="1">
                          <a:solidFill>
                            <a:srgbClr val="33334D"/>
                          </a:solidFill>
                          <a:sym typeface="Arial"/>
                        </a:defRPr>
                      </a:pPr>
                      <a:r>
                        <a:rPr lang="ar-JO" sz="1600" dirty="0"/>
                        <a:t>16: 9-20</a:t>
                      </a:r>
                      <a:endParaRPr sz="1600" dirty="0"/>
                    </a:p>
                  </a:txBody>
                  <a:tcPr marL="0" marR="0" marT="0" marB="0" anchor="ctr" horzOverflow="overflow">
                    <a:noFill/>
                  </a:tcPr>
                </a:tc>
                <a:extLst>
                  <a:ext uri="{0D108BD9-81ED-4DB2-BD59-A6C34878D82A}">
                    <a16:rowId xmlns:a16="http://schemas.microsoft.com/office/drawing/2014/main" val="10006"/>
                  </a:ext>
                </a:extLst>
              </a:tr>
              <a:tr h="957599">
                <a:tc gridSpan="4">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التأكيد</a:t>
                      </a:r>
                      <a:r>
                        <a:rPr sz="2000" b="1" dirty="0">
                          <a:solidFill>
                            <a:srgbClr val="33334D"/>
                          </a:solidFill>
                          <a:sym typeface="Arial"/>
                        </a:rPr>
                        <a:t> </a:t>
                      </a:r>
                      <a:r>
                        <a:rPr sz="2000" b="1" dirty="0" err="1">
                          <a:solidFill>
                            <a:srgbClr val="33334D"/>
                          </a:solidFill>
                          <a:sym typeface="Arial"/>
                        </a:rPr>
                        <a:t>على</a:t>
                      </a:r>
                      <a:r>
                        <a:rPr sz="2000" b="1" dirty="0">
                          <a:solidFill>
                            <a:srgbClr val="33334D"/>
                          </a:solidFill>
                          <a:sym typeface="Arial"/>
                        </a:rPr>
                        <a:t> </a:t>
                      </a:r>
                      <a:r>
                        <a:rPr sz="2000" b="1" dirty="0" err="1">
                          <a:solidFill>
                            <a:srgbClr val="33334D"/>
                          </a:solidFill>
                          <a:sym typeface="Arial"/>
                        </a:rPr>
                        <a:t>سلطان</a:t>
                      </a:r>
                      <a:r>
                        <a:rPr sz="2000" b="1" dirty="0">
                          <a:solidFill>
                            <a:srgbClr val="33334D"/>
                          </a:solidFill>
                          <a:sym typeface="Arial"/>
                        </a:rPr>
                        <a:t> </a:t>
                      </a:r>
                      <a:r>
                        <a:rPr sz="2000" b="1" dirty="0" err="1">
                          <a:solidFill>
                            <a:srgbClr val="33334D"/>
                          </a:solidFill>
                          <a:sym typeface="Arial"/>
                        </a:rPr>
                        <a:t>المسيح</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التوتر</a:t>
                      </a:r>
                      <a:r>
                        <a:rPr sz="2000" b="1" dirty="0">
                          <a:solidFill>
                            <a:srgbClr val="33334D"/>
                          </a:solidFill>
                          <a:sym typeface="Arial"/>
                        </a:rPr>
                        <a:t> </a:t>
                      </a:r>
                      <a:r>
                        <a:rPr sz="2000" b="1" dirty="0" err="1">
                          <a:solidFill>
                            <a:srgbClr val="33334D"/>
                          </a:solidFill>
                          <a:sym typeface="Arial"/>
                        </a:rPr>
                        <a:t>بين</a:t>
                      </a:r>
                      <a:r>
                        <a:rPr sz="2000" b="1" dirty="0">
                          <a:solidFill>
                            <a:srgbClr val="33334D"/>
                          </a:solidFill>
                          <a:sym typeface="Arial"/>
                        </a:rPr>
                        <a:t> </a:t>
                      </a:r>
                      <a:r>
                        <a:rPr sz="2000" b="1" dirty="0" err="1">
                          <a:solidFill>
                            <a:srgbClr val="33334D"/>
                          </a:solidFill>
                          <a:sym typeface="Arial"/>
                        </a:rPr>
                        <a:t>الس</a:t>
                      </a:r>
                      <a:r>
                        <a:rPr lang="ar-JO" sz="2000" b="1" dirty="0">
                          <a:solidFill>
                            <a:srgbClr val="33334D"/>
                          </a:solidFill>
                          <a:sym typeface="Arial"/>
                        </a:rPr>
                        <a:t>ُ</a:t>
                      </a:r>
                      <a:r>
                        <a:rPr sz="2000" b="1" dirty="0">
                          <a:solidFill>
                            <a:srgbClr val="33334D"/>
                          </a:solidFill>
                          <a:sym typeface="Arial"/>
                        </a:rPr>
                        <a:t>ل</a:t>
                      </a:r>
                      <a:r>
                        <a:rPr lang="ar-JO" sz="2000" b="1" dirty="0">
                          <a:solidFill>
                            <a:srgbClr val="33334D"/>
                          </a:solidFill>
                          <a:sym typeface="Arial"/>
                        </a:rPr>
                        <a:t>ْ</a:t>
                      </a:r>
                      <a:r>
                        <a:rPr sz="2000" b="1" dirty="0" err="1">
                          <a:solidFill>
                            <a:srgbClr val="33334D"/>
                          </a:solidFill>
                          <a:sym typeface="Arial"/>
                        </a:rPr>
                        <a:t>طة</a:t>
                      </a:r>
                      <a:r>
                        <a:rPr sz="2000" b="1" dirty="0">
                          <a:solidFill>
                            <a:srgbClr val="33334D"/>
                          </a:solidFill>
                          <a:sym typeface="Arial"/>
                        </a:rPr>
                        <a:t> </a:t>
                      </a:r>
                      <a:r>
                        <a:rPr sz="2000" b="1" dirty="0" err="1">
                          <a:solidFill>
                            <a:srgbClr val="33334D"/>
                          </a:solidFill>
                          <a:sym typeface="Arial"/>
                        </a:rPr>
                        <a:t>والخدمة</a:t>
                      </a:r>
                      <a:r>
                        <a:rPr sz="2000" b="1" dirty="0">
                          <a:solidFill>
                            <a:srgbClr val="33334D"/>
                          </a:solidFill>
                          <a:sym typeface="Arial"/>
                        </a:rPr>
                        <a:t> </a:t>
                      </a:r>
                    </a:p>
                  </a:txBody>
                  <a:tcPr marL="45720" marR="45720" anchor="ctr" horzOverflow="overflow"/>
                </a:tc>
                <a:tc gridSpan="4">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التأكيد</a:t>
                      </a:r>
                      <a:r>
                        <a:rPr sz="2000" b="1" dirty="0">
                          <a:solidFill>
                            <a:srgbClr val="33334D"/>
                          </a:solidFill>
                          <a:sym typeface="Arial"/>
                        </a:rPr>
                        <a:t> </a:t>
                      </a:r>
                      <a:r>
                        <a:rPr sz="2000" b="1" dirty="0" err="1">
                          <a:solidFill>
                            <a:srgbClr val="33334D"/>
                          </a:solidFill>
                          <a:sym typeface="Arial"/>
                        </a:rPr>
                        <a:t>على</a:t>
                      </a:r>
                      <a:r>
                        <a:rPr sz="2000" b="1" dirty="0">
                          <a:solidFill>
                            <a:srgbClr val="33334D"/>
                          </a:solidFill>
                          <a:sym typeface="Arial"/>
                        </a:rPr>
                        <a:t> </a:t>
                      </a:r>
                      <a:r>
                        <a:rPr sz="2000" b="1" dirty="0" err="1">
                          <a:solidFill>
                            <a:srgbClr val="33334D"/>
                          </a:solidFill>
                          <a:sym typeface="Arial"/>
                        </a:rPr>
                        <a:t>المسيح</a:t>
                      </a:r>
                      <a:r>
                        <a:rPr sz="2000" b="1" dirty="0">
                          <a:solidFill>
                            <a:srgbClr val="33334D"/>
                          </a:solidFill>
                          <a:sym typeface="Arial"/>
                        </a:rPr>
                        <a:t> </a:t>
                      </a:r>
                      <a:r>
                        <a:rPr sz="2000" b="1" dirty="0" err="1">
                          <a:solidFill>
                            <a:srgbClr val="33334D"/>
                          </a:solidFill>
                          <a:sym typeface="Arial"/>
                        </a:rPr>
                        <a:t>العبد</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7"/>
                  </a:ext>
                </a:extLst>
              </a:tr>
              <a:tr h="377236">
                <a:tc gridSpan="4">
                  <a:txBody>
                    <a:bodyPr/>
                    <a:lstStyle/>
                    <a:p>
                      <a:pPr algn="ctr" defTabSz="457200">
                        <a:defRPr sz="1800">
                          <a:solidFill>
                            <a:srgbClr val="000000"/>
                          </a:solidFill>
                        </a:defRPr>
                      </a:pPr>
                      <a:r>
                        <a:rPr sz="2000" b="1" i="0" dirty="0">
                          <a:solidFill>
                            <a:srgbClr val="33334D"/>
                          </a:solidFill>
                          <a:latin typeface="Arial" panose="020B0604020202020204" pitchFamily="34" charset="0"/>
                          <a:cs typeface="Arial" panose="020B0604020202020204" pitchFamily="34" charset="0"/>
                          <a:sym typeface="Arial"/>
                        </a:rPr>
                        <a:t>٣ </a:t>
                      </a:r>
                      <a:r>
                        <a:rPr lang="ar-JO" sz="2000" b="1" dirty="0">
                          <a:solidFill>
                            <a:srgbClr val="33334D"/>
                          </a:solidFill>
                          <a:sym typeface="Arial"/>
                        </a:rPr>
                        <a:t> </a:t>
                      </a:r>
                      <a:r>
                        <a:rPr sz="2000" b="1" dirty="0" err="1">
                          <a:solidFill>
                            <a:srgbClr val="33334D"/>
                          </a:solidFill>
                          <a:sym typeface="Arial"/>
                        </a:rPr>
                        <a:t>سنوات</a:t>
                      </a:r>
                      <a:r>
                        <a:rPr sz="2000" b="1" dirty="0">
                          <a:solidFill>
                            <a:srgbClr val="33334D"/>
                          </a:solidFill>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i="0" dirty="0">
                          <a:solidFill>
                            <a:srgbClr val="33334D"/>
                          </a:solidFill>
                          <a:latin typeface="Arial" panose="020B0604020202020204" pitchFamily="34" charset="0"/>
                          <a:cs typeface="Arial" panose="020B0604020202020204" pitchFamily="34" charset="0"/>
                          <a:sym typeface="Arial"/>
                        </a:rPr>
                        <a:t>٦ </a:t>
                      </a:r>
                      <a:r>
                        <a:rPr lang="ar-JO" sz="2000" b="1" dirty="0">
                          <a:solidFill>
                            <a:srgbClr val="33334D"/>
                          </a:solidFill>
                          <a:sym typeface="Arial"/>
                        </a:rPr>
                        <a:t> </a:t>
                      </a:r>
                      <a:r>
                        <a:rPr sz="2000" b="1" dirty="0" err="1">
                          <a:solidFill>
                            <a:srgbClr val="33334D"/>
                          </a:solidFill>
                          <a:sym typeface="Arial"/>
                        </a:rPr>
                        <a:t>أشهر</a:t>
                      </a:r>
                      <a:r>
                        <a:rPr sz="2000" b="1" dirty="0">
                          <a:solidFill>
                            <a:srgbClr val="33334D"/>
                          </a:solidFill>
                          <a:sym typeface="Arial"/>
                        </a:rPr>
                        <a:t> </a:t>
                      </a:r>
                    </a:p>
                  </a:txBody>
                  <a:tcPr marL="45720" marR="45720" anchor="ctr" horzOverflow="overflow">
                    <a:noFill/>
                  </a:tcPr>
                </a:tc>
                <a:tc gridSpan="4">
                  <a:txBody>
                    <a:bodyPr/>
                    <a:lstStyle/>
                    <a:p>
                      <a:pPr algn="ctr" defTabSz="457200">
                        <a:defRPr sz="1800">
                          <a:solidFill>
                            <a:srgbClr val="000000"/>
                          </a:solidFill>
                        </a:defRPr>
                      </a:pPr>
                      <a:r>
                        <a:rPr sz="2000" b="1" i="0" dirty="0">
                          <a:solidFill>
                            <a:srgbClr val="33334D"/>
                          </a:solidFill>
                          <a:latin typeface="Arial" panose="020B0604020202020204" pitchFamily="34" charset="0"/>
                          <a:cs typeface="Arial" panose="020B0604020202020204" pitchFamily="34" charset="0"/>
                          <a:sym typeface="Arial"/>
                        </a:rPr>
                        <a:t>٨</a:t>
                      </a:r>
                      <a:r>
                        <a:rPr lang="ar-JO" sz="2000" b="1" dirty="0">
                          <a:solidFill>
                            <a:srgbClr val="33334D"/>
                          </a:solidFill>
                          <a:sym typeface="Arial"/>
                        </a:rPr>
                        <a:t> </a:t>
                      </a:r>
                      <a:r>
                        <a:rPr sz="2000" b="1" dirty="0" err="1">
                          <a:solidFill>
                            <a:srgbClr val="33334D"/>
                          </a:solidFill>
                          <a:sym typeface="Arial"/>
                        </a:rPr>
                        <a:t>أيام</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8"/>
                  </a:ext>
                </a:extLst>
              </a:tr>
              <a:tr h="377236">
                <a:tc gridSpan="9">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روما</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9"/>
                  </a:ext>
                </a:extLst>
              </a:tr>
              <a:tr h="667417">
                <a:tc gridSpan="9">
                  <a:txBody>
                    <a:bodyPr/>
                    <a:lstStyle/>
                    <a:p>
                      <a:pPr algn="ctr" defTabSz="457200" rtl="1">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كُت</a:t>
                      </a:r>
                      <a:r>
                        <a:rPr lang="ar-JO" sz="2000" b="1" dirty="0">
                          <a:solidFill>
                            <a:srgbClr val="33334D"/>
                          </a:solidFill>
                          <a:sym typeface="Arial"/>
                        </a:rPr>
                        <a:t>ِ</a:t>
                      </a:r>
                      <a:r>
                        <a:rPr sz="2000" b="1" dirty="0">
                          <a:solidFill>
                            <a:srgbClr val="33334D"/>
                          </a:solidFill>
                          <a:sym typeface="Arial"/>
                        </a:rPr>
                        <a:t>ب</a:t>
                      </a:r>
                      <a:r>
                        <a:rPr lang="ar-JO" sz="2000" b="1" dirty="0">
                          <a:solidFill>
                            <a:srgbClr val="33334D"/>
                          </a:solidFill>
                          <a:sym typeface="Arial"/>
                        </a:rPr>
                        <a:t> في أثناء الفترة الزمنية ما بين</a:t>
                      </a:r>
                      <a:r>
                        <a:rPr sz="2000" b="1" dirty="0">
                          <a:solidFill>
                            <a:srgbClr val="33334D"/>
                          </a:solidFill>
                          <a:sym typeface="Arial"/>
                        </a:rPr>
                        <a:t> ٦٤ - ٦٨ م 
</a:t>
                      </a:r>
                      <a:r>
                        <a:rPr sz="2000" b="1" dirty="0" err="1">
                          <a:solidFill>
                            <a:srgbClr val="33334D"/>
                          </a:solidFill>
                          <a:sym typeface="Arial"/>
                        </a:rPr>
                        <a:t>يُغط</a:t>
                      </a:r>
                      <a:r>
                        <a:rPr lang="ar-JO" sz="2000" b="1" dirty="0">
                          <a:solidFill>
                            <a:srgbClr val="33334D"/>
                          </a:solidFill>
                          <a:sym typeface="Arial"/>
                        </a:rPr>
                        <a:t>ِّ</a:t>
                      </a:r>
                      <a:r>
                        <a:rPr sz="2000" b="1" dirty="0">
                          <a:solidFill>
                            <a:srgbClr val="33334D"/>
                          </a:solidFill>
                          <a:sym typeface="Arial"/>
                        </a:rPr>
                        <a:t>ي</a:t>
                      </a:r>
                      <a:r>
                        <a:rPr lang="ar-JO" sz="2000" b="1" dirty="0">
                          <a:solidFill>
                            <a:srgbClr val="33334D"/>
                          </a:solidFill>
                          <a:sym typeface="Arial"/>
                        </a:rPr>
                        <a:t> الفترة الزمنية ما بين</a:t>
                      </a:r>
                      <a:r>
                        <a:rPr sz="2000" b="1" dirty="0">
                          <a:solidFill>
                            <a:srgbClr val="33334D"/>
                          </a:solidFill>
                          <a:sym typeface="Arial"/>
                        </a:rPr>
                        <a:t> ٢٩ - ٣٣ م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10"/>
                  </a:ext>
                </a:extLst>
              </a:tr>
            </a:tbl>
          </a:graphicData>
        </a:graphic>
      </p:graphicFrame>
      <p:sp>
        <p:nvSpPr>
          <p:cNvPr id="4466" name="Title 1"/>
          <p:cNvSpPr txBox="1">
            <a:spLocks noGrp="1"/>
          </p:cNvSpPr>
          <p:nvPr>
            <p:ph type="title" idx="4294967295"/>
          </p:nvPr>
        </p:nvSpPr>
        <p:spPr>
          <a:xfrm>
            <a:off x="2555775" y="38824"/>
            <a:ext cx="3816426" cy="634004"/>
          </a:xfrm>
          <a:prstGeom prst="rect">
            <a:avLst/>
          </a:prstGeom>
        </p:spPr>
        <p:txBody>
          <a:bodyPr lIns="45719" tIns="45719" rIns="45719" bIns="45719">
            <a:noAutofit/>
          </a:bodyPr>
          <a:lstStyle>
            <a:lvl1pPr defTabSz="777240">
              <a:defRPr sz="2380">
                <a:latin typeface="ＭＳ Ｐゴシック"/>
                <a:ea typeface="ＭＳ Ｐゴシック"/>
                <a:cs typeface="ＭＳ Ｐゴシック"/>
                <a:sym typeface="ＭＳ Ｐゴシック"/>
              </a:defRPr>
            </a:lvl1pPr>
          </a:lstStyle>
          <a:p>
            <a:pPr>
              <a:defRPr>
                <a:latin typeface="+mj-lt"/>
                <a:ea typeface="+mj-ea"/>
                <a:cs typeface="+mj-cs"/>
                <a:sym typeface="Arial"/>
              </a:defRPr>
            </a:pPr>
            <a:r>
              <a:rPr sz="3600" dirty="0" err="1">
                <a:latin typeface="Arial" panose="020B0604020202020204" pitchFamily="34" charset="0"/>
                <a:cs typeface="Arial" panose="020B0604020202020204" pitchFamily="34" charset="0"/>
                <a:sym typeface="ＭＳ Ｐゴシック"/>
              </a:rPr>
              <a:t>مخط</a:t>
            </a:r>
            <a:r>
              <a:rPr lang="ar-JO" sz="3600" dirty="0">
                <a:latin typeface="Arial" panose="020B0604020202020204" pitchFamily="34" charset="0"/>
                <a:cs typeface="Arial" panose="020B0604020202020204" pitchFamily="34" charset="0"/>
                <a:sym typeface="ＭＳ Ｐゴシック"/>
              </a:rPr>
              <a:t>َّ</a:t>
            </a:r>
            <a:r>
              <a:rPr sz="3600" dirty="0">
                <a:latin typeface="Arial" panose="020B0604020202020204" pitchFamily="34" charset="0"/>
                <a:cs typeface="Arial" panose="020B0604020202020204" pitchFamily="34" charset="0"/>
                <a:sym typeface="ＭＳ Ｐゴシック"/>
              </a:rPr>
              <a:t>ط </a:t>
            </a:r>
            <a:r>
              <a:rPr lang="ar-JO" sz="3600" dirty="0">
                <a:latin typeface="Arial" panose="020B0604020202020204" pitchFamily="34" charset="0"/>
                <a:cs typeface="Arial" panose="020B0604020202020204" pitchFamily="34" charset="0"/>
                <a:sym typeface="ＭＳ Ｐゴシック"/>
              </a:rPr>
              <a:t>إنجيل </a:t>
            </a:r>
            <a:r>
              <a:rPr sz="3600" dirty="0" err="1">
                <a:latin typeface="Arial" panose="020B0604020202020204" pitchFamily="34" charset="0"/>
                <a:cs typeface="Arial" panose="020B0604020202020204" pitchFamily="34" charset="0"/>
                <a:sym typeface="ＭＳ Ｐゴシック"/>
              </a:rPr>
              <a:t>مرقس</a:t>
            </a:r>
            <a:r>
              <a:rPr sz="3600" dirty="0">
                <a:latin typeface="Arial" panose="020B0604020202020204" pitchFamily="34" charset="0"/>
                <a:cs typeface="Arial" panose="020B0604020202020204" pitchFamily="34" charset="0"/>
                <a:sym typeface="ＭＳ Ｐゴシック"/>
              </a:rPr>
              <a:t> </a:t>
            </a:r>
          </a:p>
        </p:txBody>
      </p:sp>
      <p:sp>
        <p:nvSpPr>
          <p:cNvPr id="5" name="Text Box 50">
            <a:extLst>
              <a:ext uri="{FF2B5EF4-FFF2-40B4-BE49-F238E27FC236}">
                <a16:creationId xmlns:a16="http://schemas.microsoft.com/office/drawing/2014/main" id="{28DFEC06-D065-9AFE-B827-8550506EA4AD}"/>
              </a:ext>
            </a:extLst>
          </p:cNvPr>
          <p:cNvSpPr txBox="1"/>
          <p:nvPr/>
        </p:nvSpPr>
        <p:spPr>
          <a:xfrm>
            <a:off x="163321" y="2743585"/>
            <a:ext cx="8356734" cy="243125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800" b="1" u="sng">
                <a:solidFill>
                  <a:srgbClr val="FFFFFF"/>
                </a:solidFill>
              </a:defRPr>
            </a:pPr>
            <a:r>
              <a:rPr kumimoji="0" lang="ar-SA" sz="2800" b="1"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الآية المفتاحية</a:t>
            </a:r>
            <a:r>
              <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endParaRPr kumimoji="0" sz="2800" b="1" i="0" u="sng"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1" eaLnBrk="1" fontAlgn="auto" latinLnBrk="0" hangingPunct="0">
              <a:lnSpc>
                <a:spcPct val="100000"/>
              </a:lnSpc>
              <a:spcBef>
                <a:spcPts val="0"/>
              </a:spcBef>
              <a:spcAft>
                <a:spcPts val="0"/>
              </a:spcAft>
              <a:buClrTx/>
              <a:buSzTx/>
              <a:buFontTx/>
              <a:buNone/>
              <a:tabLst/>
              <a:defRPr sz="2800" b="1">
                <a:solidFill>
                  <a:srgbClr val="FFFFFF"/>
                </a:solidFill>
              </a:defRPr>
            </a:pPr>
            <a:r>
              <a:rPr kumimoji="0" lang="ar-SA"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 ١٠ : ٤٥</a:t>
            </a:r>
          </a:p>
          <a:p>
            <a:pPr marL="0" marR="0" lvl="0" indent="0" algn="ctr" defTabSz="914400" rtl="1" eaLnBrk="1" fontAlgn="auto" latinLnBrk="0" hangingPunct="0">
              <a:lnSpc>
                <a:spcPct val="100000"/>
              </a:lnSpc>
              <a:spcBef>
                <a:spcPts val="0"/>
              </a:spcBef>
              <a:spcAft>
                <a:spcPts val="0"/>
              </a:spcAft>
              <a:buClrTx/>
              <a:buSzTx/>
              <a:buFontTx/>
              <a:buNone/>
              <a:tabLst/>
              <a:defRPr sz="2800" b="1">
                <a:solidFill>
                  <a:srgbClr val="FFFFFF"/>
                </a:solidFil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لأَنَّ ابْنَ الإِنْسَانِ أَيْضاً لَمْ يَأْتِ لِيُخْدَمَ بَلْ </a:t>
            </a:r>
            <a:r>
              <a:rPr kumimoji="0" lang="ar-SA"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لِيَخْدِمَ</a:t>
            </a: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وَ</a:t>
            </a:r>
            <a:r>
              <a:rPr kumimoji="0" lang="ar-SA"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لِيَبْذِلَ نَفْسَهُ </a:t>
            </a: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فِدْيَةً عَنْ كَثِيرِينَ. </a:t>
            </a:r>
          </a:p>
        </p:txBody>
      </p:sp>
      <p:sp>
        <p:nvSpPr>
          <p:cNvPr id="6" name="AutoShape 53">
            <a:extLst>
              <a:ext uri="{FF2B5EF4-FFF2-40B4-BE49-F238E27FC236}">
                <a16:creationId xmlns:a16="http://schemas.microsoft.com/office/drawing/2014/main" id="{A7B8EA2B-1276-A7E1-E3C0-4685D502E837}"/>
              </a:ext>
            </a:extLst>
          </p:cNvPr>
          <p:cNvSpPr/>
          <p:nvPr/>
        </p:nvSpPr>
        <p:spPr>
          <a:xfrm rot="1865547">
            <a:off x="1100849" y="1677658"/>
            <a:ext cx="762000" cy="205894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noFill/>
          <a:ln w="76200">
            <a:solidFill>
              <a:srgbClr val="FFFF00"/>
            </a:solidFill>
            <a:miter/>
          </a:ln>
        </p:spPr>
        <p:txBody>
          <a:bodyPr lIns="45719" rIns="45719" anchor="ctr"/>
          <a:lstStyle/>
          <a:p>
            <a:pPr marL="0" marR="0" lvl="0" indent="0" algn="ctr" defTabSz="914400" rtl="1" eaLnBrk="1" fontAlgn="auto" latinLnBrk="0" hangingPunct="0">
              <a:lnSpc>
                <a:spcPct val="100000"/>
              </a:lnSpc>
              <a:spcBef>
                <a:spcPts val="0"/>
              </a:spcBef>
              <a:spcAft>
                <a:spcPts val="0"/>
              </a:spcAft>
              <a:buClrTx/>
              <a:buSzTx/>
              <a:buFontTx/>
              <a:buNone/>
              <a:tabLst/>
              <a:defRPr>
                <a:solidFill>
                  <a:srgbClr val="FF0000"/>
                </a:solidFill>
              </a:defRPr>
            </a:pPr>
            <a:endParaRPr kumimoji="0"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7" name="AutoShape 54">
            <a:extLst>
              <a:ext uri="{FF2B5EF4-FFF2-40B4-BE49-F238E27FC236}">
                <a16:creationId xmlns:a16="http://schemas.microsoft.com/office/drawing/2014/main" id="{BB8C57E2-B971-198C-3457-CD55DAAB7EC9}"/>
              </a:ext>
            </a:extLst>
          </p:cNvPr>
          <p:cNvSpPr/>
          <p:nvPr/>
        </p:nvSpPr>
        <p:spPr>
          <a:xfrm rot="1218025" flipH="1">
            <a:off x="5453230" y="1628792"/>
            <a:ext cx="762000" cy="276453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noFill/>
          <a:ln w="76200">
            <a:solidFill>
              <a:srgbClr val="FFFF00"/>
            </a:solidFill>
            <a:miter/>
          </a:ln>
        </p:spPr>
        <p:txBody>
          <a:bodyPr lIns="45719" rIns="45719" anchor="ctr"/>
          <a:lstStyle/>
          <a:p>
            <a:pPr marL="0" marR="0" lvl="0" indent="0" algn="ctr" defTabSz="914400" rtl="1" eaLnBrk="1" fontAlgn="auto" latinLnBrk="0" hangingPunct="0">
              <a:lnSpc>
                <a:spcPct val="100000"/>
              </a:lnSpc>
              <a:spcBef>
                <a:spcPts val="0"/>
              </a:spcBef>
              <a:spcAft>
                <a:spcPts val="0"/>
              </a:spcAft>
              <a:buClrTx/>
              <a:buSzTx/>
              <a:buFontTx/>
              <a:buNone/>
              <a:tabLst/>
              <a:defRPr>
                <a:solidFill>
                  <a:srgbClr val="FF0000"/>
                </a:solidFill>
              </a:defRPr>
            </a:pPr>
            <a:endParaRPr kumimoji="0"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5460041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466"/>
                                        </p:tgtEl>
                                        <p:attrNameLst>
                                          <p:attrName>style.visibility</p:attrName>
                                        </p:attrNameLst>
                                      </p:cBhvr>
                                      <p:to>
                                        <p:strVal val="visible"/>
                                      </p:to>
                                    </p:set>
                                    <p:anim calcmode="lin" valueType="num">
                                      <p:cBhvr>
                                        <p:cTn id="7" dur="500" fill="hold"/>
                                        <p:tgtEl>
                                          <p:spTgt spid="4466"/>
                                        </p:tgtEl>
                                        <p:attrNameLst>
                                          <p:attrName>ppt_w</p:attrName>
                                        </p:attrNameLst>
                                      </p:cBhvr>
                                      <p:tavLst>
                                        <p:tav tm="0">
                                          <p:val>
                                            <p:fltVal val="0"/>
                                          </p:val>
                                        </p:tav>
                                        <p:tav tm="100000">
                                          <p:val>
                                            <p:strVal val="#ppt_w"/>
                                          </p:val>
                                        </p:tav>
                                      </p:tavLst>
                                    </p:anim>
                                    <p:anim calcmode="lin" valueType="num">
                                      <p:cBhvr>
                                        <p:cTn id="8" dur="500" fill="hold"/>
                                        <p:tgtEl>
                                          <p:spTgt spid="4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iterate>
                                    <p:tmAbs val="0"/>
                                  </p:iterate>
                                  <p:childTnLst>
                                    <p:set>
                                      <p:cBhvr>
                                        <p:cTn id="18" fill="hold"/>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iterate>
                                    <p:tmAbs val="0"/>
                                  </p:iterate>
                                  <p:childTnLst>
                                    <p:set>
                                      <p:cBhvr>
                                        <p:cTn id="23" fill="hold"/>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 grpId="0" animBg="1" advAuto="0"/>
      <p:bldP spid="5" grpId="0" animBg="1" advAuto="0"/>
      <p:bldP spid="6" grpId="0" animBg="1" advAuto="0"/>
      <p:bldP spid="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باكستان</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797208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2"/>
            <a:ext cx="5575301" cy="4873559"/>
          </a:xfrm>
          <a:prstGeom prst="rect">
            <a:avLst/>
          </a:prstGeom>
          <a:ln w="12700">
            <a:miter lim="400000"/>
          </a:ln>
        </p:spPr>
      </p:pic>
      <p:sp>
        <p:nvSpPr>
          <p:cNvPr id="449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p>
        </p:txBody>
      </p:sp>
      <p:sp>
        <p:nvSpPr>
          <p:cNvPr id="4" name="Rectangle 2">
            <a:extLst>
              <a:ext uri="{FF2B5EF4-FFF2-40B4-BE49-F238E27FC236}">
                <a16:creationId xmlns:a16="http://schemas.microsoft.com/office/drawing/2014/main" id="{95EFAC64-B7FD-8812-84AF-DE9827645398}"/>
              </a:ext>
            </a:extLst>
          </p:cNvPr>
          <p:cNvSpPr txBox="1">
            <a:spLocks/>
          </p:cNvSpPr>
          <p:nvPr/>
        </p:nvSpPr>
        <p:spPr>
          <a:xfrm>
            <a:off x="683568" y="232008"/>
            <a:ext cx="6912768" cy="2033255"/>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t">
            <a:normAutofit/>
          </a:bodyPr>
          <a:lstStyle>
            <a:lvl1pPr marL="0" marR="0" indent="0" algn="ctr" defTabSz="914400" rtl="1" latinLnBrk="0">
              <a:lnSpc>
                <a:spcPct val="100000"/>
              </a:lnSpc>
              <a:spcBef>
                <a:spcPts val="0"/>
              </a:spcBef>
              <a:spcAft>
                <a:spcPts val="0"/>
              </a:spcAft>
              <a:buClrTx/>
              <a:buSzTx/>
              <a:buFontTx/>
              <a:buNone/>
              <a:tabLst/>
              <a:defRPr sz="4400" b="1" i="0"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914400" rtl="1" eaLnBrk="1" fontAlgn="auto" latinLnBrk="0" hangingPunct="1">
              <a:lnSpc>
                <a:spcPct val="100000"/>
              </a:lnSpc>
              <a:spcBef>
                <a:spcPts val="0"/>
              </a:spcBef>
              <a:spcAft>
                <a:spcPts val="0"/>
              </a:spcAft>
              <a:buClrTx/>
              <a:buSzTx/>
              <a:buFontTx/>
              <a:buNone/>
              <a:tabLst/>
              <a:defRPr sz="4800" b="1"/>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كيف يمكنك أن تكون </a:t>
            </a:r>
            <a:r>
              <a:rPr kumimoji="0" lang="ar-JO"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Trebuchet MS"/>
              </a:rPr>
              <a:t>تلميذاً</a:t>
            </a: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 حقيقيَّاً ليسوع في عالَم عِدائيّ؟</a:t>
            </a:r>
          </a:p>
        </p:txBody>
      </p:sp>
    </p:spTree>
    <p:extLst>
      <p:ext uri="{BB962C8B-B14F-4D97-AF65-F5344CB8AC3E}">
        <p14:creationId xmlns:p14="http://schemas.microsoft.com/office/powerpoint/2010/main" val="283834170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2EFBE08-6F8B-E7B2-C00E-300F4923D559}"/>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89E54925-4DA1-7F5E-0542-18D40479CB9E}"/>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8004752B-D9B1-998E-CB5B-CEB315E39B7E}"/>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8B8B9B8E-7D07-9926-495E-CD80F842636C}"/>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2F67ACD5-26F4-7A6D-2030-D9407FB1F180}"/>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4916E3F-C8F9-E7B0-0814-8C3F3A989CFB}"/>
              </a:ext>
            </a:extLst>
          </p:cNvPr>
          <p:cNvGraphicFramePr/>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i="0" dirty="0">
                          <a:solidFill>
                            <a:srgbClr val="FFFFF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1" name="Rectangle 2">
            <a:extLst>
              <a:ext uri="{FF2B5EF4-FFF2-40B4-BE49-F238E27FC236}">
                <a16:creationId xmlns:a16="http://schemas.microsoft.com/office/drawing/2014/main" id="{660A995C-9F25-3D95-E3A2-178DF70AEF86}"/>
              </a:ext>
            </a:extLst>
          </p:cNvPr>
          <p:cNvGrpSpPr/>
          <p:nvPr/>
        </p:nvGrpSpPr>
        <p:grpSpPr>
          <a:xfrm>
            <a:off x="4644008" y="1638069"/>
            <a:ext cx="2101297" cy="3219145"/>
            <a:chOff x="0" y="-1"/>
            <a:chExt cx="2101295" cy="3219144"/>
          </a:xfrm>
        </p:grpSpPr>
        <p:sp>
          <p:nvSpPr>
            <p:cNvPr id="12" name="Rectangle">
              <a:extLst>
                <a:ext uri="{FF2B5EF4-FFF2-40B4-BE49-F238E27FC236}">
                  <a16:creationId xmlns:a16="http://schemas.microsoft.com/office/drawing/2014/main" id="{E3286BD9-F8BE-D02D-7696-F414D645E903}"/>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3" name="أخدم…">
              <a:extLst>
                <a:ext uri="{FF2B5EF4-FFF2-40B4-BE49-F238E27FC236}">
                  <a16:creationId xmlns:a16="http://schemas.microsoft.com/office/drawing/2014/main" id="{8E7E1431-0C4D-51FD-3C82-052568EC239F}"/>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4" name="Notched Right Arrow 1">
            <a:extLst>
              <a:ext uri="{FF2B5EF4-FFF2-40B4-BE49-F238E27FC236}">
                <a16:creationId xmlns:a16="http://schemas.microsoft.com/office/drawing/2014/main" id="{4A4FE429-C720-C46F-8E34-A12D801056D7}"/>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867758256"/>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1" grpId="0" animBg="1" advAuto="0"/>
      <p:bldP spid="14"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3933056"/>
            <a:ext cx="9144000" cy="292494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a:spcBef>
                <a:spcPct val="0"/>
              </a:spcBef>
              <a:spcAft>
                <a:spcPct val="0"/>
              </a:spcAft>
              <a:defRPr sz="44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defRPr>
            </a:lvl1pPr>
            <a:lvl2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a:spcBef>
                <a:spcPct val="0"/>
              </a:spcBef>
              <a:spcAft>
                <a:spcPct val="0"/>
              </a:spcAft>
              <a:defRPr sz="4400">
                <a:solidFill>
                  <a:schemeClr val="tx2"/>
                </a:solidFill>
                <a:latin typeface="Times New Roman" pitchFamily="-112" charset="0"/>
              </a:defRPr>
            </a:lvl6pPr>
            <a:lvl7pPr marL="914400" algn="ctr" eaLnBrk="0" fontAlgn="base">
              <a:spcBef>
                <a:spcPct val="0"/>
              </a:spcBef>
              <a:spcAft>
                <a:spcPct val="0"/>
              </a:spcAft>
              <a:defRPr sz="4400">
                <a:solidFill>
                  <a:schemeClr val="tx2"/>
                </a:solidFill>
                <a:latin typeface="Times New Roman" pitchFamily="-112" charset="0"/>
              </a:defRPr>
            </a:lvl7pPr>
            <a:lvl8pPr marL="1371600" algn="ctr" eaLnBrk="0" fontAlgn="base">
              <a:spcBef>
                <a:spcPct val="0"/>
              </a:spcBef>
              <a:spcAft>
                <a:spcPct val="0"/>
              </a:spcAft>
              <a:defRPr sz="4400">
                <a:solidFill>
                  <a:schemeClr val="tx2"/>
                </a:solidFill>
                <a:latin typeface="Times New Roman" pitchFamily="-112" charset="0"/>
              </a:defRPr>
            </a:lvl8pPr>
            <a:lvl9pPr marL="1828800" algn="ctr" eaLnBrk="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١ : ١٥</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وَيَقُولُ: «قَدْ كَمَلَ الزَّمَانُ وَاقْتَرَبَ مَلَكُوتُ اللَّهِ فَتُوبُوا وَآمِنُوا بِالإِنْجِيلِ». </a:t>
            </a:r>
          </a:p>
        </p:txBody>
      </p:sp>
    </p:spTree>
    <p:extLst>
      <p:ext uri="{BB962C8B-B14F-4D97-AF65-F5344CB8AC3E}">
        <p14:creationId xmlns:p14="http://schemas.microsoft.com/office/powerpoint/2010/main" val="3534848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107504" y="2060848"/>
            <a:ext cx="5637682" cy="450912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r>
              <a:rPr lang="ar-SA" dirty="0">
                <a:solidFill>
                  <a:srgbClr val="FFFFFF"/>
                </a:solidFill>
                <a:effectLst>
                  <a:glow rad="127000">
                    <a:srgbClr val="000000"/>
                  </a:glow>
                </a:effectLst>
                <a:ea typeface="ＭＳ Ｐゴシック" charset="0"/>
                <a:sym typeface="Arial"/>
              </a:rPr>
              <a:t>مرقس ١ : ١٧-١٨</a:t>
            </a:r>
            <a:br>
              <a:rPr lang="en-US" dirty="0">
                <a:solidFill>
                  <a:srgbClr val="FFFFFF"/>
                </a:solidFill>
                <a:effectLst>
                  <a:glow rad="127000">
                    <a:srgbClr val="000000"/>
                  </a:glow>
                </a:effectLst>
                <a:ea typeface="ＭＳ Ｐゴシック" charset="0"/>
                <a:sym typeface="Arial"/>
              </a:rPr>
            </a:br>
            <a:br>
              <a:rPr lang="ar-SA" dirty="0">
                <a:solidFill>
                  <a:srgbClr val="FFFFFF"/>
                </a:solidFill>
                <a:effectLst>
                  <a:glow rad="127000">
                    <a:srgbClr val="000000"/>
                  </a:glow>
                </a:effectLst>
                <a:ea typeface="ＭＳ Ｐゴシック" charset="0"/>
                <a:sym typeface="Arial"/>
              </a:rPr>
            </a:br>
            <a:r>
              <a:rPr lang="ar-SA" dirty="0">
                <a:solidFill>
                  <a:srgbClr val="FFFFFF"/>
                </a:solidFill>
                <a:effectLst>
                  <a:glow rad="127000">
                    <a:srgbClr val="000000"/>
                  </a:glow>
                </a:effectLst>
                <a:ea typeface="ＭＳ Ｐゴシック" charset="0"/>
                <a:sym typeface="Arial"/>
              </a:rPr>
              <a:t>١٧ فَقَالَ لَهُمَا يَسُوعُ: «هَلُمَّ وَرَائِي فَأَجْعَلُكُمَا تَصِيرَانِ صَيَّادَيِ النَّاسِ». ١٨ فَلِلْوَقْتِ تَرَكَا شِبَاكَهُمَا وَتَبِعَاهُ. </a:t>
            </a:r>
          </a:p>
        </p:txBody>
      </p:sp>
    </p:spTree>
    <p:extLst>
      <p:ext uri="{BB962C8B-B14F-4D97-AF65-F5344CB8AC3E}">
        <p14:creationId xmlns:p14="http://schemas.microsoft.com/office/powerpoint/2010/main" val="26009420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0"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000000"/>
                </a:solidFill>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71"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r>
              <a:rPr dirty="0"/>
              <a:t>Slides on </a:t>
            </a:r>
            <a:br>
              <a:rPr dirty="0"/>
            </a:br>
            <a:r>
              <a:rPr dirty="0" err="1">
                <a:solidFill>
                  <a:srgbClr val="FFFFFF"/>
                </a:solidFill>
              </a:rPr>
              <a:t>مرق</a:t>
            </a:r>
            <a:r>
              <a:rPr lang="ar-JO" dirty="0">
                <a:solidFill>
                  <a:srgbClr val="FFFFFF"/>
                </a:solidFill>
              </a:rPr>
              <a:t>س 2</a:t>
            </a:r>
            <a:endParaRPr dirty="0">
              <a:solidFill>
                <a:srgbClr val="FFFFFF"/>
              </a:solidFill>
            </a:endParaRPr>
          </a:p>
        </p:txBody>
      </p:sp>
    </p:spTree>
    <p:extLst>
      <p:ext uri="{BB962C8B-B14F-4D97-AF65-F5344CB8AC3E}">
        <p14:creationId xmlns:p14="http://schemas.microsoft.com/office/powerpoint/2010/main" val="20806152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3"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٢ : ١٠-١١</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١٠ وَلَكِنْ لِكَيْ تَعْلَمُوا أَنَّ لاِبْنِ الإِنْسَانِ سُلْطَاناً عَلَى الأَرْضِ أَنْ يَغْفِرَ الْخَطَايَا» - قَالَ لِلْمَفْلُوجِ: ١١ «لَكَ أَقُولُ قُمْ وَاحْمِلْ سَرِيرَكَ وَاذْهَبْ إِلَى بَيْتِكَ». </a:t>
            </a:r>
          </a:p>
        </p:txBody>
      </p:sp>
    </p:spTree>
    <p:extLst>
      <p:ext uri="{BB962C8B-B14F-4D97-AF65-F5344CB8AC3E}">
        <p14:creationId xmlns:p14="http://schemas.microsoft.com/office/powerpoint/2010/main" val="3430838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0"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2"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4"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89" name="Picture 2" descr="Picture 2"/>
          <p:cNvPicPr>
            <a:picLocks noChangeAspect="1"/>
          </p:cNvPicPr>
          <p:nvPr/>
        </p:nvPicPr>
        <p:blipFill>
          <a:blip r:embed="rId4" cstate="print"/>
          <a:stretch>
            <a:fillRect/>
          </a:stretch>
        </p:blipFill>
        <p:spPr>
          <a:xfrm>
            <a:off x="0" y="0"/>
            <a:ext cx="9144000" cy="6861909"/>
          </a:xfrm>
          <a:prstGeom prst="rect">
            <a:avLst/>
          </a:prstGeom>
          <a:ln w="12700">
            <a:miter lim="400000"/>
          </a:ln>
        </p:spPr>
      </p:pic>
      <p:sp>
        <p:nvSpPr>
          <p:cNvPr id="4490" name="Rectangle 2"/>
          <p:cNvSpPr txBox="1">
            <a:spLocks noGrp="1"/>
          </p:cNvSpPr>
          <p:nvPr>
            <p:ph type="title"/>
          </p:nvPr>
        </p:nvSpPr>
        <p:spPr>
          <a:xfrm>
            <a:off x="0" y="232008"/>
            <a:ext cx="9144000" cy="769350"/>
          </a:xfrm>
          <a:prstGeom prst="rect">
            <a:avLst/>
          </a:prstGeom>
          <a:noFill/>
          <a:ln>
            <a:noFill/>
          </a:ln>
          <a:effectLst>
            <a:glow rad="228600">
              <a:srgbClr val="000000">
                <a:alpha val="81000"/>
              </a:srgbClr>
            </a:glow>
          </a:effectLst>
        </p:spPr>
        <p:txBody>
          <a:bodyPr vert="horz" wrap="square" lIns="91440" tIns="45720" rIns="91440" bIns="45720" numCol="1" anchor="ctr" anchorCtr="0" compatLnSpc="1">
            <a:prstTxWarp prst="textNoShape">
              <a:avLst/>
            </a:prstTxWarp>
            <a:normAutofit fontScale="90000"/>
          </a:bodyPr>
          <a:lstStyle>
            <a:lvl1pPr defTabSz="804672">
              <a:defRPr sz="4752" b="1"/>
            </a:lvl1pPr>
          </a:lstStyle>
          <a:p>
            <a:pPr rtl="0" eaLnBrk="0" fontAlgn="base" hangingPunct="0">
              <a:spcBef>
                <a:spcPct val="0"/>
              </a:spcBef>
              <a:spcAft>
                <a:spcPct val="0"/>
              </a:spcAft>
            </a:pPr>
            <a:r>
              <a:rPr sz="5400" dirty="0">
                <a:solidFill>
                  <a:srgbClr val="FFFFFF"/>
                </a:solidFill>
                <a:effectLst>
                  <a:glow rad="127000">
                    <a:srgbClr val="000000"/>
                  </a:glow>
                </a:effectLst>
                <a:latin typeface="Arial" panose="020B0604020202020204" pitchFamily="34" charset="0"/>
                <a:ea typeface="ＭＳ Ｐゴシック" charset="0"/>
              </a:rPr>
              <a:t>تلميذ</a:t>
            </a:r>
          </a:p>
        </p:txBody>
      </p:sp>
      <p:sp>
        <p:nvSpPr>
          <p:cNvPr id="4491"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1"/>
                                        </p:tgtEl>
                                        <p:attrNameLst>
                                          <p:attrName>style.visibility</p:attrName>
                                        </p:attrNameLst>
                                      </p:cBhvr>
                                      <p:to>
                                        <p:strVal val="visible"/>
                                      </p:to>
                                    </p:set>
                                    <p:anim calcmode="lin" valueType="num">
                                      <p:cBhvr>
                                        <p:cTn id="7" dur="500" fill="hold"/>
                                        <p:tgtEl>
                                          <p:spTgt spid="4491"/>
                                        </p:tgtEl>
                                        <p:attrNameLst>
                                          <p:attrName>ppt_x</p:attrName>
                                        </p:attrNameLst>
                                      </p:cBhvr>
                                      <p:tavLst>
                                        <p:tav tm="0">
                                          <p:val>
                                            <p:strVal val="#ppt_x"/>
                                          </p:val>
                                        </p:tav>
                                        <p:tav tm="100000">
                                          <p:val>
                                            <p:strVal val="#ppt_x"/>
                                          </p:val>
                                        </p:tav>
                                      </p:tavLst>
                                    </p:anim>
                                    <p:anim calcmode="lin" valueType="num">
                                      <p:cBhvr>
                                        <p:cTn id="8" dur="500" fill="hold"/>
                                        <p:tgtEl>
                                          <p:spTgt spid="4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1"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5" name="Text Box 2"/>
          <p:cNvSpPr txBox="1"/>
          <p:nvPr/>
        </p:nvSpPr>
        <p:spPr>
          <a:xfrm>
            <a:off x="8578532" y="381000"/>
            <a:ext cx="48799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0000"/>
                </a:solidFill>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٨٥</a:t>
            </a:r>
          </a:p>
        </p:txBody>
      </p:sp>
      <p:graphicFrame>
        <p:nvGraphicFramePr>
          <p:cNvPr id="4467" name="Table 1"/>
          <p:cNvGraphicFramePr/>
          <p:nvPr/>
        </p:nvGraphicFramePr>
        <p:xfrm>
          <a:off x="0" y="692696"/>
          <a:ext cx="9144000" cy="6126480"/>
        </p:xfrm>
        <a:graphic>
          <a:graphicData uri="http://schemas.openxmlformats.org/drawingml/2006/table">
            <a:tbl>
              <a:tblPr firstRow="1">
                <a:tableStyleId>{4C3C2611-4C71-4FC5-86AE-919BDF0F9419}</a:tableStyleId>
              </a:tblPr>
              <a:tblGrid>
                <a:gridCol w="995415">
                  <a:extLst>
                    <a:ext uri="{9D8B030D-6E8A-4147-A177-3AD203B41FA5}">
                      <a16:colId xmlns:a16="http://schemas.microsoft.com/office/drawing/2014/main" val="20000"/>
                    </a:ext>
                  </a:extLst>
                </a:gridCol>
                <a:gridCol w="1027354">
                  <a:extLst>
                    <a:ext uri="{9D8B030D-6E8A-4147-A177-3AD203B41FA5}">
                      <a16:colId xmlns:a16="http://schemas.microsoft.com/office/drawing/2014/main" val="20001"/>
                    </a:ext>
                  </a:extLst>
                </a:gridCol>
                <a:gridCol w="880590">
                  <a:extLst>
                    <a:ext uri="{9D8B030D-6E8A-4147-A177-3AD203B41FA5}">
                      <a16:colId xmlns:a16="http://schemas.microsoft.com/office/drawing/2014/main" val="20002"/>
                    </a:ext>
                  </a:extLst>
                </a:gridCol>
                <a:gridCol w="991466">
                  <a:extLst>
                    <a:ext uri="{9D8B030D-6E8A-4147-A177-3AD203B41FA5}">
                      <a16:colId xmlns:a16="http://schemas.microsoft.com/office/drawing/2014/main" val="20003"/>
                    </a:ext>
                  </a:extLst>
                </a:gridCol>
                <a:gridCol w="1253239">
                  <a:extLst>
                    <a:ext uri="{9D8B030D-6E8A-4147-A177-3AD203B41FA5}">
                      <a16:colId xmlns:a16="http://schemas.microsoft.com/office/drawing/2014/main" val="20004"/>
                    </a:ext>
                  </a:extLst>
                </a:gridCol>
                <a:gridCol w="754777">
                  <a:extLst>
                    <a:ext uri="{9D8B030D-6E8A-4147-A177-3AD203B41FA5}">
                      <a16:colId xmlns:a16="http://schemas.microsoft.com/office/drawing/2014/main" val="20005"/>
                    </a:ext>
                  </a:extLst>
                </a:gridCol>
                <a:gridCol w="1330083">
                  <a:extLst>
                    <a:ext uri="{9D8B030D-6E8A-4147-A177-3AD203B41FA5}">
                      <a16:colId xmlns:a16="http://schemas.microsoft.com/office/drawing/2014/main" val="20006"/>
                    </a:ext>
                  </a:extLst>
                </a:gridCol>
                <a:gridCol w="880590">
                  <a:extLst>
                    <a:ext uri="{9D8B030D-6E8A-4147-A177-3AD203B41FA5}">
                      <a16:colId xmlns:a16="http://schemas.microsoft.com/office/drawing/2014/main" val="20007"/>
                    </a:ext>
                  </a:extLst>
                </a:gridCol>
                <a:gridCol w="1030486">
                  <a:extLst>
                    <a:ext uri="{9D8B030D-6E8A-4147-A177-3AD203B41FA5}">
                      <a16:colId xmlns:a16="http://schemas.microsoft.com/office/drawing/2014/main" val="20008"/>
                    </a:ext>
                  </a:extLst>
                </a:gridCol>
              </a:tblGrid>
              <a:tr h="609381">
                <a:tc gridSpan="9">
                  <a:txBody>
                    <a:bodyPr/>
                    <a:lstStyle/>
                    <a:p>
                      <a:pPr algn="ctr" rtl="1"/>
                      <a:r>
                        <a:rPr lang="ar-JO" sz="3600" b="1" i="0" u="none" strike="noStrike" cap="none" spc="0" baseline="0" dirty="0">
                          <a:solidFill>
                            <a:srgbClr val="FFFFFF"/>
                          </a:solidFill>
                          <a:uFillTx/>
                          <a:latin typeface="Arial" panose="020B0604020202020204" pitchFamily="34" charset="0"/>
                          <a:ea typeface="+mj-ea"/>
                          <a:cs typeface="Arial" panose="020B0604020202020204" pitchFamily="34" charset="0"/>
                          <a:sym typeface="ＭＳ Ｐゴシック"/>
                        </a:rPr>
                        <a:t>الإله</a:t>
                      </a:r>
                      <a:r>
                        <a:rPr lang="ar-JO" sz="2800" b="1" i="0" dirty="0">
                          <a:latin typeface="Arial" panose="020B0604020202020204" pitchFamily="34" charset="0"/>
                          <a:cs typeface="Arial" panose="020B0604020202020204" pitchFamily="34" charset="0"/>
                        </a:rPr>
                        <a:t> </a:t>
                      </a:r>
                      <a:r>
                        <a:rPr lang="ar-JO" sz="36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rPr>
                        <a:t>الذي يُقدِّم نموذجًا عن المعاناة كخادم</a:t>
                      </a:r>
                    </a:p>
                  </a:txBody>
                  <a:tcPr marL="45720" marR="45720" anchor="ctr" horzOverflow="overflow">
                    <a:lnL>
                      <a:solidFill>
                        <a:srgbClr val="B7BB8C"/>
                      </a:solidFill>
                    </a:lnL>
                    <a:lnR>
                      <a:solidFill>
                        <a:srgbClr val="B7BB8C"/>
                      </a:solidFill>
                    </a:lnR>
                    <a:solidFill>
                      <a:srgbClr val="000000"/>
                    </a:solid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0"/>
                  </a:ext>
                </a:extLst>
              </a:tr>
              <a:tr h="551345">
                <a:tc gridSpan="5">
                  <a:txBody>
                    <a:bodyPr/>
                    <a:lstStyle/>
                    <a:p>
                      <a:pPr algn="ctr" defTabSz="457200" rtl="1">
                        <a:defRPr sz="1800">
                          <a:solidFill>
                            <a:srgbClr val="000000"/>
                          </a:solidFill>
                        </a:defRPr>
                      </a:pPr>
                      <a:r>
                        <a:rPr sz="3200" b="1" i="0" dirty="0" err="1">
                          <a:solidFill>
                            <a:srgbClr val="33334D"/>
                          </a:solidFill>
                          <a:latin typeface="Arial" panose="020B0604020202020204" pitchFamily="34" charset="0"/>
                          <a:cs typeface="Arial" panose="020B0604020202020204" pitchFamily="34" charset="0"/>
                          <a:sym typeface="Arial"/>
                        </a:rPr>
                        <a:t>الخدمة</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marL="0" marR="0" indent="0" algn="ctr" defTabSz="457200" rtl="1" latinLnBrk="0">
                        <a:lnSpc>
                          <a:spcPct val="100000"/>
                        </a:lnSpc>
                        <a:spcBef>
                          <a:spcPts val="0"/>
                        </a:spcBef>
                        <a:spcAft>
                          <a:spcPts val="0"/>
                        </a:spcAft>
                        <a:buClrTx/>
                        <a:buSzTx/>
                        <a:buFontTx/>
                        <a:buNone/>
                        <a:tabLst/>
                        <a:defRPr sz="1800">
                          <a:solidFill>
                            <a:srgbClr val="000000"/>
                          </a:solidFill>
                        </a:defRPr>
                      </a:pPr>
                      <a:r>
                        <a:rPr lang="ar-JO" sz="3200" b="1" i="0" u="none" strike="noStrike" cap="none" spc="0" baseline="0" dirty="0">
                          <a:solidFill>
                            <a:srgbClr val="33334D"/>
                          </a:solidFill>
                          <a:uFillTx/>
                          <a:latin typeface="Arial" panose="020B0604020202020204" pitchFamily="34" charset="0"/>
                          <a:ea typeface="+mj-ea"/>
                          <a:cs typeface="Arial" panose="020B0604020202020204" pitchFamily="34" charset="0"/>
                          <a:sym typeface="Arial"/>
                        </a:rPr>
                        <a:t>     الألم</a:t>
                      </a:r>
                      <a:endParaRPr sz="3200" b="1" i="0" u="none" strike="noStrike" cap="none" spc="0" baseline="0" dirty="0">
                        <a:solidFill>
                          <a:srgbClr val="33334D"/>
                        </a:solidFill>
                        <a:uFillTx/>
                        <a:latin typeface="Arial" panose="020B0604020202020204" pitchFamily="34" charset="0"/>
                        <a:ea typeface="+mj-ea"/>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1"/>
                  </a:ext>
                </a:extLst>
              </a:tr>
              <a:tr h="377236">
                <a:tc gridSpan="5">
                  <a:txBody>
                    <a:bodyPr/>
                    <a:lstStyle/>
                    <a:p>
                      <a:pPr algn="ctr" defTabSz="457200" rtl="1">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أقوال</a:t>
                      </a:r>
                      <a:r>
                        <a:rPr sz="2000" b="1" i="0" dirty="0">
                          <a:solidFill>
                            <a:srgbClr val="33334D"/>
                          </a:solidFill>
                          <a:latin typeface="Arial" panose="020B0604020202020204" pitchFamily="34" charset="0"/>
                          <a:cs typeface="Arial" panose="020B0604020202020204" pitchFamily="34" charset="0"/>
                          <a:sym typeface="Arial"/>
                        </a:rPr>
                        <a:t> </a:t>
                      </a:r>
                      <a:r>
                        <a:rPr lang="ar-JO" sz="2000" b="1" i="0" dirty="0">
                          <a:solidFill>
                            <a:srgbClr val="33334D"/>
                          </a:solidFill>
                          <a:latin typeface="Arial" panose="020B0604020202020204" pitchFamily="34" charset="0"/>
                          <a:cs typeface="Arial" panose="020B0604020202020204" pitchFamily="34" charset="0"/>
                          <a:sym typeface="Arial"/>
                        </a:rPr>
                        <a:t>وآيات</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rtl="1">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الذبيحة (التضحية)</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2"/>
                  </a:ext>
                </a:extLst>
              </a:tr>
              <a:tr h="377236">
                <a:tc gridSpan="5">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الجليل</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وبيري</a:t>
                      </a:r>
                      <a:r>
                        <a:rPr lang="ar-JO" sz="2000" b="1" i="0" dirty="0">
                          <a:solidFill>
                            <a:srgbClr val="33334D"/>
                          </a:solidFill>
                          <a:latin typeface="Arial" panose="020B0604020202020204" pitchFamily="34" charset="0"/>
                          <a:cs typeface="Arial" panose="020B0604020202020204" pitchFamily="34" charset="0"/>
                          <a:sym typeface="Arial"/>
                        </a:rPr>
                        <a:t>ا (عبْر الأردن)</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يهوذا</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وأ</a:t>
                      </a:r>
                      <a:r>
                        <a:rPr lang="ar-JO" sz="2000" b="1" i="0" dirty="0">
                          <a:solidFill>
                            <a:srgbClr val="33334D"/>
                          </a:solidFill>
                          <a:latin typeface="Arial" panose="020B0604020202020204" pitchFamily="34" charset="0"/>
                          <a:cs typeface="Arial" panose="020B0604020202020204" pitchFamily="34" charset="0"/>
                          <a:sym typeface="Arial"/>
                        </a:rPr>
                        <a:t>و</a:t>
                      </a:r>
                      <a:r>
                        <a:rPr sz="2000" b="1" i="0" dirty="0" err="1">
                          <a:solidFill>
                            <a:srgbClr val="33334D"/>
                          </a:solidFill>
                          <a:latin typeface="Arial" panose="020B0604020202020204" pitchFamily="34" charset="0"/>
                          <a:cs typeface="Arial" panose="020B0604020202020204" pitchFamily="34" charset="0"/>
                          <a:sym typeface="Arial"/>
                        </a:rPr>
                        <a:t>رشليم</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3"/>
                  </a:ext>
                </a:extLst>
              </a:tr>
              <a:tr h="377236">
                <a:tc gridSpan="2">
                  <a:txBody>
                    <a:bodyPr/>
                    <a:lstStyle/>
                    <a:p>
                      <a:pPr algn="ctr" defTabSz="457200">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آتٍ</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noFill/>
                  </a:tcPr>
                </a:tc>
                <a:tc hMerge="1">
                  <a:txBody>
                    <a:bodyPr/>
                    <a:lstStyle/>
                    <a:p>
                      <a:endParaRPr lang="ar-JO"/>
                    </a:p>
                  </a:txBody>
                  <a:tcPr/>
                </a:tc>
                <a:tc gridSpan="3">
                  <a:txBody>
                    <a:bodyPr/>
                    <a:lstStyle/>
                    <a:p>
                      <a:pPr algn="ctr" defTabSz="457200">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معارضة</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الخدمة</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gridSpan="2">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ضح</a:t>
                      </a:r>
                      <a:r>
                        <a:rPr lang="ar-JO" sz="2000" b="1" i="0" dirty="0">
                          <a:solidFill>
                            <a:srgbClr val="33334D"/>
                          </a:solidFill>
                          <a:latin typeface="Arial" panose="020B0604020202020204" pitchFamily="34" charset="0"/>
                          <a:cs typeface="Arial" panose="020B0604020202020204" pitchFamily="34" charset="0"/>
                          <a:sym typeface="Arial"/>
                        </a:rPr>
                        <a:t>َّ</a:t>
                      </a:r>
                      <a:r>
                        <a:rPr sz="2000" b="1" i="0" dirty="0">
                          <a:solidFill>
                            <a:srgbClr val="33334D"/>
                          </a:solidFill>
                          <a:latin typeface="Arial" panose="020B0604020202020204" pitchFamily="34" charset="0"/>
                          <a:cs typeface="Arial" panose="020B0604020202020204" pitchFamily="34" charset="0"/>
                          <a:sym typeface="Arial"/>
                        </a:rPr>
                        <a:t>ى </a:t>
                      </a:r>
                      <a:r>
                        <a:rPr sz="2000" b="1" i="0" dirty="0" err="1">
                          <a:solidFill>
                            <a:srgbClr val="33334D"/>
                          </a:solidFill>
                          <a:latin typeface="Arial" panose="020B0604020202020204" pitchFamily="34" charset="0"/>
                          <a:cs typeface="Arial" panose="020B0604020202020204" pitchFamily="34" charset="0"/>
                          <a:sym typeface="Arial"/>
                        </a:rPr>
                        <a:t>بنفسه</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noFill/>
                  </a:tcPr>
                </a:tc>
                <a:tc hMerge="1">
                  <a:txBody>
                    <a:bodyPr/>
                    <a:lstStyle/>
                    <a:p>
                      <a:endParaRPr lang="ar-JO"/>
                    </a:p>
                  </a:txBody>
                  <a:tcPr/>
                </a:tc>
                <a:tc gridSpan="2">
                  <a:txBody>
                    <a:bodyPr/>
                    <a:lstStyle/>
                    <a:p>
                      <a:pPr algn="ctr" defTabSz="457200">
                        <a:defRPr sz="1800">
                          <a:solidFill>
                            <a:srgbClr val="000000"/>
                          </a:solidFill>
                        </a:defRPr>
                      </a:pPr>
                      <a:r>
                        <a:rPr sz="2000" b="1" i="0" u="none" strike="noStrike" cap="none" spc="0" baseline="0" dirty="0" err="1">
                          <a:solidFill>
                            <a:srgbClr val="33334D"/>
                          </a:solidFill>
                          <a:uFillTx/>
                          <a:latin typeface="Arial" panose="020B0604020202020204" pitchFamily="34" charset="0"/>
                          <a:ea typeface="+mj-ea"/>
                          <a:cs typeface="Arial" panose="020B0604020202020204" pitchFamily="34" charset="0"/>
                          <a:sym typeface="Arial"/>
                        </a:rPr>
                        <a:t>القيامة</a:t>
                      </a:r>
                      <a:r>
                        <a:rPr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noFill/>
                  </a:tcPr>
                </a:tc>
                <a:tc hMerge="1">
                  <a:txBody>
                    <a:bodyPr/>
                    <a:lstStyle/>
                    <a:p>
                      <a:endParaRPr lang="ar-JO"/>
                    </a:p>
                  </a:txBody>
                  <a:tcPr/>
                </a:tc>
                <a:extLst>
                  <a:ext uri="{0D108BD9-81ED-4DB2-BD59-A6C34878D82A}">
                    <a16:rowId xmlns:a16="http://schemas.microsoft.com/office/drawing/2014/main" val="10004"/>
                  </a:ext>
                </a:extLst>
              </a:tr>
              <a:tr h="377236">
                <a:tc gridSpan="2">
                  <a:txBody>
                    <a:bodyPr/>
                    <a:lstStyle/>
                    <a:p>
                      <a:pPr algn="ctr" defTabSz="457200" rtl="1">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1: 1-13</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gridSpan="3">
                  <a:txBody>
                    <a:bodyPr/>
                    <a:lstStyle/>
                    <a:p>
                      <a:pPr algn="ctr" defTabSz="457200">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1: 14- 10: 52</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gridSpan="2">
                  <a:txBody>
                    <a:bodyPr/>
                    <a:lstStyle/>
                    <a:p>
                      <a:pPr algn="ctr" defTabSz="457200" rtl="1">
                        <a:defRPr sz="1800">
                          <a:solidFill>
                            <a:srgbClr val="000000"/>
                          </a:solidFill>
                        </a:defRPr>
                      </a:pPr>
                      <a:r>
                        <a:rPr lang="ar-JO" sz="2000" b="1" i="0" dirty="0">
                          <a:solidFill>
                            <a:srgbClr val="33334D"/>
                          </a:solidFill>
                          <a:latin typeface="Arial" panose="020B0604020202020204" pitchFamily="34" charset="0"/>
                          <a:cs typeface="Arial" panose="020B0604020202020204" pitchFamily="34" charset="0"/>
                          <a:sym typeface="Arial"/>
                        </a:rPr>
                        <a:t>الأ</a:t>
                      </a:r>
                      <a:r>
                        <a:rPr sz="2000" b="1" i="0" dirty="0" err="1">
                          <a:solidFill>
                            <a:srgbClr val="33334D"/>
                          </a:solidFill>
                          <a:latin typeface="Arial" panose="020B0604020202020204" pitchFamily="34" charset="0"/>
                          <a:cs typeface="Arial" panose="020B0604020202020204" pitchFamily="34" charset="0"/>
                          <a:sym typeface="Arial"/>
                        </a:rPr>
                        <a:t>صحاحات</a:t>
                      </a:r>
                      <a:r>
                        <a:rPr sz="2000" b="1" i="0" dirty="0">
                          <a:solidFill>
                            <a:srgbClr val="33334D"/>
                          </a:solidFill>
                          <a:latin typeface="Arial" panose="020B0604020202020204" pitchFamily="34" charset="0"/>
                          <a:cs typeface="Arial" panose="020B0604020202020204" pitchFamily="34" charset="0"/>
                          <a:sym typeface="Arial"/>
                        </a:rPr>
                        <a:t> </a:t>
                      </a:r>
                      <a:r>
                        <a:rPr lang="ar-JO" sz="2000" b="1" i="0" dirty="0">
                          <a:solidFill>
                            <a:srgbClr val="33334D"/>
                          </a:solidFill>
                          <a:latin typeface="Arial" panose="020B0604020202020204" pitchFamily="34" charset="0"/>
                          <a:cs typeface="Arial" panose="020B0604020202020204" pitchFamily="34" charset="0"/>
                          <a:sym typeface="Arial"/>
                        </a:rPr>
                        <a:t>11-15</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gridSpan="2">
                  <a:txBody>
                    <a:bodyPr/>
                    <a:lstStyle/>
                    <a:p>
                      <a:pPr algn="ctr" defTabSz="457200" rtl="1">
                        <a:defRPr sz="1800">
                          <a:solidFill>
                            <a:srgbClr val="000000"/>
                          </a:solidFill>
                        </a:defRPr>
                      </a:pPr>
                      <a:r>
                        <a:rPr lang="ar-JO" b="1" i="0" dirty="0">
                          <a:solidFill>
                            <a:srgbClr val="33334D"/>
                          </a:solidFill>
                          <a:latin typeface="Arial" panose="020B0604020202020204" pitchFamily="34" charset="0"/>
                          <a:cs typeface="Arial" panose="020B0604020202020204" pitchFamily="34" charset="0"/>
                          <a:sym typeface="Arial"/>
                        </a:rPr>
                        <a:t>ال</a:t>
                      </a:r>
                      <a:r>
                        <a:rPr b="1" i="0" dirty="0" err="1">
                          <a:solidFill>
                            <a:srgbClr val="33334D"/>
                          </a:solidFill>
                          <a:latin typeface="Arial" panose="020B0604020202020204" pitchFamily="34" charset="0"/>
                          <a:cs typeface="Arial" panose="020B0604020202020204" pitchFamily="34" charset="0"/>
                          <a:sym typeface="Arial"/>
                        </a:rPr>
                        <a:t>أصحاح</a:t>
                      </a:r>
                      <a:r>
                        <a:rPr b="1" i="0" dirty="0">
                          <a:solidFill>
                            <a:srgbClr val="33334D"/>
                          </a:solidFill>
                          <a:latin typeface="Arial" panose="020B0604020202020204" pitchFamily="34" charset="0"/>
                          <a:cs typeface="Arial" panose="020B0604020202020204" pitchFamily="34" charset="0"/>
                          <a:sym typeface="Arial"/>
                        </a:rPr>
                        <a:t> </a:t>
                      </a:r>
                      <a:r>
                        <a:rPr lang="ar-JO" b="1" i="0" dirty="0">
                          <a:solidFill>
                            <a:srgbClr val="33334D"/>
                          </a:solidFill>
                          <a:latin typeface="Arial" panose="020B0604020202020204" pitchFamily="34" charset="0"/>
                          <a:cs typeface="Arial" panose="020B0604020202020204" pitchFamily="34" charset="0"/>
                          <a:sym typeface="Arial"/>
                        </a:rPr>
                        <a:t>16</a:t>
                      </a:r>
                      <a:endParaRPr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extLst>
                  <a:ext uri="{0D108BD9-81ED-4DB2-BD59-A6C34878D82A}">
                    <a16:rowId xmlns:a16="http://schemas.microsoft.com/office/drawing/2014/main" val="10005"/>
                  </a:ext>
                </a:extLst>
              </a:tr>
              <a:tr h="783490">
                <a:tc>
                  <a:txBody>
                    <a:bodyPr/>
                    <a:lstStyle/>
                    <a:p>
                      <a:pPr algn="ctr" defTabSz="457200" rtl="1">
                        <a:defRPr sz="1100" b="1">
                          <a:solidFill>
                            <a:srgbClr val="33334D"/>
                          </a:solidFill>
                          <a:sym typeface="Arial"/>
                        </a:defRPr>
                      </a:pPr>
                      <a:r>
                        <a:rPr lang="ar-SA" sz="1600" b="1" i="0" dirty="0">
                          <a:latin typeface="Arial" panose="020B0604020202020204" pitchFamily="34" charset="0"/>
                          <a:cs typeface="Arial" panose="020B0604020202020204" pitchFamily="34" charset="0"/>
                        </a:rPr>
                        <a:t>المعبود ويوحنا </a:t>
                      </a:r>
                    </a:p>
                    <a:p>
                      <a:pPr algn="ctr" defTabSz="457200" rtl="1">
                        <a:defRPr sz="1100" b="1">
                          <a:solidFill>
                            <a:srgbClr val="33334D"/>
                          </a:solidFill>
                          <a:sym typeface="Arial"/>
                        </a:defRPr>
                      </a:pPr>
                      <a:r>
                        <a:rPr lang="ar-JO" sz="1600" b="1" i="0" dirty="0">
                          <a:latin typeface="Arial" panose="020B0604020202020204" pitchFamily="34" charset="0"/>
                          <a:cs typeface="Arial" panose="020B0604020202020204" pitchFamily="34" charset="0"/>
                        </a:rPr>
                        <a:t>1: 1-8</a:t>
                      </a:r>
                      <a:endParaRPr sz="16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sz="1800" b="1" i="0" dirty="0" err="1">
                          <a:latin typeface="Arial" panose="020B0604020202020204" pitchFamily="34" charset="0"/>
                          <a:cs typeface="Arial" panose="020B0604020202020204" pitchFamily="34" charset="0"/>
                        </a:rPr>
                        <a:t>المعمودية</a:t>
                      </a:r>
                      <a:r>
                        <a:rPr sz="1800" b="1" i="0" dirty="0">
                          <a:latin typeface="Arial" panose="020B0604020202020204" pitchFamily="34" charset="0"/>
                          <a:cs typeface="Arial" panose="020B0604020202020204" pitchFamily="34" charset="0"/>
                        </a:rPr>
                        <a:t> </a:t>
                      </a:r>
                      <a:r>
                        <a:rPr sz="1800" b="1" i="0" dirty="0" err="1">
                          <a:latin typeface="Arial" panose="020B0604020202020204" pitchFamily="34" charset="0"/>
                          <a:cs typeface="Arial" panose="020B0604020202020204" pitchFamily="34" charset="0"/>
                        </a:rPr>
                        <a:t>والتجربة</a:t>
                      </a:r>
                      <a:r>
                        <a:rPr sz="1800" b="1" i="0" dirty="0">
                          <a:latin typeface="Arial" panose="020B0604020202020204" pitchFamily="34" charset="0"/>
                          <a:cs typeface="Arial" panose="020B0604020202020204" pitchFamily="34" charset="0"/>
                        </a:rPr>
                        <a:t> </a:t>
                      </a:r>
                      <a:endParaRPr sz="3200" b="1" i="0" dirty="0">
                        <a:latin typeface="Arial" panose="020B0604020202020204" pitchFamily="34" charset="0"/>
                        <a:cs typeface="Arial" panose="020B0604020202020204" pitchFamily="34" charset="0"/>
                      </a:endParaRP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1: 9-13</a:t>
                      </a:r>
                      <a:endParaRPr sz="18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200" b="1">
                          <a:solidFill>
                            <a:srgbClr val="33334D"/>
                          </a:solidFill>
                          <a:sym typeface="Arial"/>
                        </a:defRPr>
                      </a:pPr>
                      <a:r>
                        <a:rPr sz="1800" b="1" i="0" dirty="0" err="1">
                          <a:latin typeface="Arial" panose="020B0604020202020204" pitchFamily="34" charset="0"/>
                          <a:cs typeface="Arial" panose="020B0604020202020204" pitchFamily="34" charset="0"/>
                        </a:rPr>
                        <a:t>مأمورية</a:t>
                      </a:r>
                      <a:endParaRPr lang="ar-JO" sz="1800" b="1" i="0" dirty="0">
                        <a:latin typeface="Arial" panose="020B0604020202020204" pitchFamily="34" charset="0"/>
                        <a:cs typeface="Arial" panose="020B0604020202020204" pitchFamily="34" charset="0"/>
                      </a:endParaRP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1: 14 –</a:t>
                      </a: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2: 12</a:t>
                      </a:r>
                      <a:endParaRPr sz="32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معارضة</a:t>
                      </a: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2: 13 –</a:t>
                      </a: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8: 26</a:t>
                      </a:r>
                      <a:endParaRPr sz="32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sz="1800" b="1" i="0" dirty="0" err="1">
                          <a:latin typeface="Arial" panose="020B0604020202020204" pitchFamily="34" charset="0"/>
                          <a:cs typeface="Arial" panose="020B0604020202020204" pitchFamily="34" charset="0"/>
                        </a:rPr>
                        <a:t>توجيهات</a:t>
                      </a:r>
                      <a:endParaRPr lang="ar-JO" sz="1800" b="1" i="0" dirty="0">
                        <a:latin typeface="Arial" panose="020B0604020202020204" pitchFamily="34" charset="0"/>
                        <a:cs typeface="Arial" panose="020B0604020202020204" pitchFamily="34" charset="0"/>
                      </a:endParaRP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8: 27 – </a:t>
                      </a: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10: 52</a:t>
                      </a:r>
                      <a:endParaRPr sz="32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sz="1800" b="1" i="0" dirty="0" err="1">
                          <a:latin typeface="Arial" panose="020B0604020202020204" pitchFamily="34" charset="0"/>
                          <a:cs typeface="Arial" panose="020B0604020202020204" pitchFamily="34" charset="0"/>
                        </a:rPr>
                        <a:t>رف</a:t>
                      </a:r>
                      <a:r>
                        <a:rPr lang="ar-JO" sz="1800" b="1" i="0" dirty="0">
                          <a:latin typeface="Arial" panose="020B0604020202020204" pitchFamily="34" charset="0"/>
                          <a:cs typeface="Arial" panose="020B0604020202020204" pitchFamily="34" charset="0"/>
                        </a:rPr>
                        <a:t>ْ</a:t>
                      </a:r>
                      <a:r>
                        <a:rPr sz="1800" b="1" i="0" dirty="0">
                          <a:latin typeface="Arial" panose="020B0604020202020204" pitchFamily="34" charset="0"/>
                          <a:cs typeface="Arial" panose="020B0604020202020204" pitchFamily="34" charset="0"/>
                        </a:rPr>
                        <a:t>ض</a:t>
                      </a:r>
                      <a:endParaRPr sz="3200" b="1" i="0" dirty="0">
                        <a:latin typeface="Arial" panose="020B0604020202020204" pitchFamily="34" charset="0"/>
                        <a:cs typeface="Arial" panose="020B0604020202020204" pitchFamily="34" charset="0"/>
                      </a:endParaRP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11-13</a:t>
                      </a:r>
                      <a:endParaRPr sz="18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200" b="1">
                          <a:solidFill>
                            <a:srgbClr val="33334D"/>
                          </a:solidFill>
                          <a:sym typeface="Arial"/>
                        </a:defRPr>
                      </a:pPr>
                      <a:r>
                        <a:rPr sz="1800" b="1" i="0" dirty="0">
                          <a:latin typeface="Arial" panose="020B0604020202020204" pitchFamily="34" charset="0"/>
                          <a:cs typeface="Arial" panose="020B0604020202020204" pitchFamily="34" charset="0"/>
                        </a:rPr>
                        <a:t> </a:t>
                      </a:r>
                      <a:r>
                        <a:rPr lang="ar-JO" sz="1800" b="1" i="0" dirty="0">
                          <a:latin typeface="Arial" panose="020B0604020202020204" pitchFamily="34" charset="0"/>
                          <a:cs typeface="Arial" panose="020B0604020202020204" pitchFamily="34" charset="0"/>
                        </a:rPr>
                        <a:t>آلام المسيح</a:t>
                      </a:r>
                      <a:endParaRPr sz="3200" b="1" i="0" dirty="0">
                        <a:latin typeface="Arial" panose="020B0604020202020204" pitchFamily="34" charset="0"/>
                        <a:cs typeface="Arial" panose="020B0604020202020204" pitchFamily="34" charset="0"/>
                      </a:endParaRPr>
                    </a:p>
                    <a:p>
                      <a:pPr algn="ctr" defTabSz="457200" rtl="1">
                        <a:defRPr sz="1200" b="1">
                          <a:solidFill>
                            <a:srgbClr val="33334D"/>
                          </a:solidFill>
                          <a:sym typeface="Arial"/>
                        </a:defRPr>
                      </a:pPr>
                      <a:r>
                        <a:rPr lang="ar-JO" sz="1800" b="1" i="0" dirty="0">
                          <a:latin typeface="Arial" panose="020B0604020202020204" pitchFamily="34" charset="0"/>
                          <a:cs typeface="Arial" panose="020B0604020202020204" pitchFamily="34" charset="0"/>
                        </a:rPr>
                        <a:t>14-15</a:t>
                      </a:r>
                      <a:endParaRPr sz="18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100" b="1">
                          <a:solidFill>
                            <a:srgbClr val="33334D"/>
                          </a:solidFill>
                          <a:sym typeface="Arial"/>
                        </a:defRPr>
                      </a:pPr>
                      <a:r>
                        <a:rPr sz="1600" b="1" i="0" dirty="0">
                          <a:latin typeface="Arial" panose="020B0604020202020204" pitchFamily="34" charset="0"/>
                          <a:cs typeface="Arial" panose="020B0604020202020204" pitchFamily="34" charset="0"/>
                        </a:rPr>
                        <a:t> </a:t>
                      </a:r>
                      <a:r>
                        <a:rPr sz="1600" b="1" i="0" dirty="0" err="1">
                          <a:latin typeface="Arial" panose="020B0604020202020204" pitchFamily="34" charset="0"/>
                          <a:cs typeface="Arial" panose="020B0604020202020204" pitchFamily="34" charset="0"/>
                        </a:rPr>
                        <a:t>برهان</a:t>
                      </a:r>
                      <a:r>
                        <a:rPr sz="1600" b="1" i="0" dirty="0">
                          <a:latin typeface="Arial" panose="020B0604020202020204" pitchFamily="34" charset="0"/>
                          <a:cs typeface="Arial" panose="020B0604020202020204" pitchFamily="34" charset="0"/>
                        </a:rPr>
                        <a:t> </a:t>
                      </a:r>
                    </a:p>
                    <a:p>
                      <a:pPr algn="ctr" defTabSz="457200" rtl="1">
                        <a:defRPr sz="1100" b="1">
                          <a:solidFill>
                            <a:srgbClr val="33334D"/>
                          </a:solidFill>
                          <a:sym typeface="Arial"/>
                        </a:defRPr>
                      </a:pPr>
                      <a:r>
                        <a:rPr lang="ar-JO" sz="1600" b="1" i="0" dirty="0">
                          <a:latin typeface="Arial" panose="020B0604020202020204" pitchFamily="34" charset="0"/>
                          <a:cs typeface="Arial" panose="020B0604020202020204" pitchFamily="34" charset="0"/>
                        </a:rPr>
                        <a:t>16: 1-8</a:t>
                      </a:r>
                      <a:endParaRPr sz="1600" b="1" i="0" dirty="0">
                        <a:latin typeface="Arial" panose="020B0604020202020204" pitchFamily="34" charset="0"/>
                        <a:cs typeface="Arial" panose="020B0604020202020204" pitchFamily="34" charset="0"/>
                      </a:endParaRPr>
                    </a:p>
                  </a:txBody>
                  <a:tcPr marL="0" marR="0" marT="0" marB="0" anchor="ctr" horzOverflow="overflow">
                    <a:noFill/>
                  </a:tcPr>
                </a:tc>
                <a:tc>
                  <a:txBody>
                    <a:bodyPr/>
                    <a:lstStyle/>
                    <a:p>
                      <a:pPr algn="ctr" defTabSz="457200" rtl="1">
                        <a:defRPr sz="1100" b="1">
                          <a:solidFill>
                            <a:srgbClr val="33334D"/>
                          </a:solidFill>
                          <a:sym typeface="Arial"/>
                        </a:defRPr>
                      </a:pPr>
                      <a:r>
                        <a:rPr sz="1600" b="1" i="0" dirty="0" err="1">
                          <a:latin typeface="Arial" panose="020B0604020202020204" pitchFamily="34" charset="0"/>
                          <a:cs typeface="Arial" panose="020B0604020202020204" pitchFamily="34" charset="0"/>
                        </a:rPr>
                        <a:t>الخاتمة</a:t>
                      </a:r>
                      <a:r>
                        <a:rPr sz="1600" b="1" i="0" dirty="0">
                          <a:latin typeface="Arial" panose="020B0604020202020204" pitchFamily="34" charset="0"/>
                          <a:cs typeface="Arial" panose="020B0604020202020204" pitchFamily="34" charset="0"/>
                        </a:rPr>
                        <a:t> </a:t>
                      </a:r>
                    </a:p>
                    <a:p>
                      <a:pPr algn="ctr" defTabSz="457200" rtl="1">
                        <a:defRPr sz="1100" b="1">
                          <a:solidFill>
                            <a:srgbClr val="33334D"/>
                          </a:solidFill>
                          <a:sym typeface="Arial"/>
                        </a:defRPr>
                      </a:pPr>
                      <a:r>
                        <a:rPr lang="ar-JO" sz="1600" b="1" i="0" dirty="0">
                          <a:latin typeface="Arial" panose="020B0604020202020204" pitchFamily="34" charset="0"/>
                          <a:cs typeface="Arial" panose="020B0604020202020204" pitchFamily="34" charset="0"/>
                        </a:rPr>
                        <a:t>16: 9-20</a:t>
                      </a:r>
                      <a:endParaRPr sz="1600" b="1" i="0" dirty="0">
                        <a:latin typeface="Arial" panose="020B0604020202020204" pitchFamily="34" charset="0"/>
                        <a:cs typeface="Arial" panose="020B0604020202020204" pitchFamily="34" charset="0"/>
                      </a:endParaRPr>
                    </a:p>
                  </a:txBody>
                  <a:tcPr marL="0" marR="0" marT="0" marB="0" anchor="ctr" horzOverflow="overflow">
                    <a:noFill/>
                  </a:tcPr>
                </a:tc>
                <a:extLst>
                  <a:ext uri="{0D108BD9-81ED-4DB2-BD59-A6C34878D82A}">
                    <a16:rowId xmlns:a16="http://schemas.microsoft.com/office/drawing/2014/main" val="10006"/>
                  </a:ext>
                </a:extLst>
              </a:tr>
              <a:tr h="957599">
                <a:tc gridSpan="4">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التأكيد</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على</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سلطان</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المسيح</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التوتر</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بين</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الس</a:t>
                      </a:r>
                      <a:r>
                        <a:rPr lang="ar-JO" sz="2000" b="1" i="0" dirty="0">
                          <a:solidFill>
                            <a:srgbClr val="33334D"/>
                          </a:solidFill>
                          <a:latin typeface="Arial" panose="020B0604020202020204" pitchFamily="34" charset="0"/>
                          <a:cs typeface="Arial" panose="020B0604020202020204" pitchFamily="34" charset="0"/>
                          <a:sym typeface="Arial"/>
                        </a:rPr>
                        <a:t>ُ</a:t>
                      </a:r>
                      <a:r>
                        <a:rPr sz="2000" b="1" i="0" dirty="0">
                          <a:solidFill>
                            <a:srgbClr val="33334D"/>
                          </a:solidFill>
                          <a:latin typeface="Arial" panose="020B0604020202020204" pitchFamily="34" charset="0"/>
                          <a:cs typeface="Arial" panose="020B0604020202020204" pitchFamily="34" charset="0"/>
                          <a:sym typeface="Arial"/>
                        </a:rPr>
                        <a:t>ل</a:t>
                      </a:r>
                      <a:r>
                        <a:rPr lang="ar-JO" sz="2000" b="1" i="0" dirty="0">
                          <a:solidFill>
                            <a:srgbClr val="33334D"/>
                          </a:solidFill>
                          <a:latin typeface="Arial" panose="020B0604020202020204" pitchFamily="34" charset="0"/>
                          <a:cs typeface="Arial" panose="020B0604020202020204" pitchFamily="34" charset="0"/>
                          <a:sym typeface="Arial"/>
                        </a:rPr>
                        <a:t>ْ</a:t>
                      </a:r>
                      <a:r>
                        <a:rPr sz="2000" b="1" i="0" dirty="0" err="1">
                          <a:solidFill>
                            <a:srgbClr val="33334D"/>
                          </a:solidFill>
                          <a:latin typeface="Arial" panose="020B0604020202020204" pitchFamily="34" charset="0"/>
                          <a:cs typeface="Arial" panose="020B0604020202020204" pitchFamily="34" charset="0"/>
                          <a:sym typeface="Arial"/>
                        </a:rPr>
                        <a:t>طة</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والخدمة</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tc>
                <a:tc gridSpan="4">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التأكيد</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على</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المسيح</a:t>
                      </a:r>
                      <a:r>
                        <a:rPr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العبد</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7"/>
                  </a:ext>
                </a:extLst>
              </a:tr>
              <a:tr h="377236">
                <a:tc gridSpan="4">
                  <a:txBody>
                    <a:bodyPr/>
                    <a:lstStyle/>
                    <a:p>
                      <a:pPr algn="ctr" defTabSz="457200">
                        <a:defRPr sz="1800">
                          <a:solidFill>
                            <a:srgbClr val="000000"/>
                          </a:solidFill>
                        </a:defRPr>
                      </a:pPr>
                      <a:r>
                        <a:rPr sz="2000" b="1" i="0" dirty="0">
                          <a:solidFill>
                            <a:srgbClr val="33334D"/>
                          </a:solidFill>
                          <a:latin typeface="Arial" panose="020B0604020202020204" pitchFamily="34" charset="0"/>
                          <a:cs typeface="Arial" panose="020B0604020202020204" pitchFamily="34" charset="0"/>
                          <a:sym typeface="Arial"/>
                        </a:rPr>
                        <a:t>٣ </a:t>
                      </a:r>
                      <a:r>
                        <a:rPr lang="ar-JO"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سنوات</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i="0" dirty="0">
                          <a:solidFill>
                            <a:srgbClr val="33334D"/>
                          </a:solidFill>
                          <a:latin typeface="Arial" panose="020B0604020202020204" pitchFamily="34" charset="0"/>
                          <a:cs typeface="Arial" panose="020B0604020202020204" pitchFamily="34" charset="0"/>
                          <a:sym typeface="Arial"/>
                        </a:rPr>
                        <a:t>٦ </a:t>
                      </a:r>
                      <a:r>
                        <a:rPr lang="ar-JO"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أشهر</a:t>
                      </a:r>
                      <a:r>
                        <a:rPr sz="2000" b="1" i="0" dirty="0">
                          <a:solidFill>
                            <a:srgbClr val="33334D"/>
                          </a:solidFill>
                          <a:latin typeface="Arial" panose="020B0604020202020204" pitchFamily="34" charset="0"/>
                          <a:cs typeface="Arial" panose="020B0604020202020204" pitchFamily="34" charset="0"/>
                          <a:sym typeface="Arial"/>
                        </a:rPr>
                        <a:t> </a:t>
                      </a:r>
                    </a:p>
                  </a:txBody>
                  <a:tcPr marL="45720" marR="45720" anchor="ctr" horzOverflow="overflow">
                    <a:noFill/>
                  </a:tcPr>
                </a:tc>
                <a:tc gridSpan="4">
                  <a:txBody>
                    <a:bodyPr/>
                    <a:lstStyle/>
                    <a:p>
                      <a:pPr algn="ctr" defTabSz="457200">
                        <a:defRPr sz="1800">
                          <a:solidFill>
                            <a:srgbClr val="000000"/>
                          </a:solidFill>
                        </a:defRPr>
                      </a:pPr>
                      <a:r>
                        <a:rPr sz="2000" b="1" i="0" dirty="0">
                          <a:solidFill>
                            <a:srgbClr val="33334D"/>
                          </a:solidFill>
                          <a:latin typeface="Arial" panose="020B0604020202020204" pitchFamily="34" charset="0"/>
                          <a:cs typeface="Arial" panose="020B0604020202020204" pitchFamily="34" charset="0"/>
                          <a:sym typeface="Arial"/>
                        </a:rPr>
                        <a:t>٨</a:t>
                      </a:r>
                      <a:r>
                        <a:rPr lang="ar-JO" sz="2000" b="1" i="0" dirty="0">
                          <a:solidFill>
                            <a:srgbClr val="33334D"/>
                          </a:solidFill>
                          <a:latin typeface="Arial" panose="020B0604020202020204" pitchFamily="34" charset="0"/>
                          <a:cs typeface="Arial" panose="020B0604020202020204" pitchFamily="34" charset="0"/>
                          <a:sym typeface="Arial"/>
                        </a:rPr>
                        <a:t> </a:t>
                      </a:r>
                      <a:r>
                        <a:rPr sz="2000" b="1" i="0" dirty="0" err="1">
                          <a:solidFill>
                            <a:srgbClr val="33334D"/>
                          </a:solidFill>
                          <a:latin typeface="Arial" panose="020B0604020202020204" pitchFamily="34" charset="0"/>
                          <a:cs typeface="Arial" panose="020B0604020202020204" pitchFamily="34" charset="0"/>
                          <a:sym typeface="Arial"/>
                        </a:rPr>
                        <a:t>أيام</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8"/>
                  </a:ext>
                </a:extLst>
              </a:tr>
              <a:tr h="377236">
                <a:tc gridSpan="9">
                  <a:txBody>
                    <a:bodyPr/>
                    <a:lstStyle/>
                    <a:p>
                      <a:pPr algn="ctr" defTabSz="457200">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روما</a:t>
                      </a:r>
                      <a:endParaRPr sz="2000" b="1" i="0" dirty="0">
                        <a:solidFill>
                          <a:srgbClr val="33334D"/>
                        </a:solidFill>
                        <a:latin typeface="Arial" panose="020B0604020202020204" pitchFamily="34" charset="0"/>
                        <a:cs typeface="Arial" panose="020B0604020202020204" pitchFamily="34" charset="0"/>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9"/>
                  </a:ext>
                </a:extLst>
              </a:tr>
              <a:tr h="667417">
                <a:tc gridSpan="9">
                  <a:txBody>
                    <a:bodyPr/>
                    <a:lstStyle/>
                    <a:p>
                      <a:pPr algn="ctr" defTabSz="457200" rtl="1">
                        <a:defRPr sz="1800">
                          <a:solidFill>
                            <a:srgbClr val="000000"/>
                          </a:solidFill>
                        </a:defRPr>
                      </a:pPr>
                      <a:r>
                        <a:rPr sz="2000" b="1" i="0" dirty="0" err="1">
                          <a:solidFill>
                            <a:srgbClr val="33334D"/>
                          </a:solidFill>
                          <a:latin typeface="Arial" panose="020B0604020202020204" pitchFamily="34" charset="0"/>
                          <a:cs typeface="Arial" panose="020B0604020202020204" pitchFamily="34" charset="0"/>
                          <a:sym typeface="Arial"/>
                        </a:rPr>
                        <a:t>كُت</a:t>
                      </a:r>
                      <a:r>
                        <a:rPr lang="ar-JO" sz="2000" b="1" i="0" dirty="0">
                          <a:solidFill>
                            <a:srgbClr val="33334D"/>
                          </a:solidFill>
                          <a:latin typeface="Arial" panose="020B0604020202020204" pitchFamily="34" charset="0"/>
                          <a:cs typeface="Arial" panose="020B0604020202020204" pitchFamily="34" charset="0"/>
                          <a:sym typeface="Arial"/>
                        </a:rPr>
                        <a:t>ِ</a:t>
                      </a:r>
                      <a:r>
                        <a:rPr sz="2000" b="1" i="0" dirty="0">
                          <a:solidFill>
                            <a:srgbClr val="33334D"/>
                          </a:solidFill>
                          <a:latin typeface="Arial" panose="020B0604020202020204" pitchFamily="34" charset="0"/>
                          <a:cs typeface="Arial" panose="020B0604020202020204" pitchFamily="34" charset="0"/>
                          <a:sym typeface="Arial"/>
                        </a:rPr>
                        <a:t>ب</a:t>
                      </a:r>
                      <a:r>
                        <a:rPr lang="ar-JO" sz="2000" b="1" i="0" dirty="0">
                          <a:solidFill>
                            <a:srgbClr val="33334D"/>
                          </a:solidFill>
                          <a:latin typeface="Arial" panose="020B0604020202020204" pitchFamily="34" charset="0"/>
                          <a:cs typeface="Arial" panose="020B0604020202020204" pitchFamily="34" charset="0"/>
                          <a:sym typeface="Arial"/>
                        </a:rPr>
                        <a:t> في أثناء الفترة الزمنية ما بين</a:t>
                      </a:r>
                      <a:r>
                        <a:rPr sz="2000" b="1" i="0" dirty="0">
                          <a:solidFill>
                            <a:srgbClr val="33334D"/>
                          </a:solidFill>
                          <a:latin typeface="Arial" panose="020B0604020202020204" pitchFamily="34" charset="0"/>
                          <a:cs typeface="Arial" panose="020B0604020202020204" pitchFamily="34" charset="0"/>
                          <a:sym typeface="Arial"/>
                        </a:rPr>
                        <a:t> ٦٤ - ٦٨ م 
</a:t>
                      </a:r>
                      <a:r>
                        <a:rPr sz="2000" b="1" i="0" dirty="0" err="1">
                          <a:solidFill>
                            <a:srgbClr val="33334D"/>
                          </a:solidFill>
                          <a:latin typeface="Arial" panose="020B0604020202020204" pitchFamily="34" charset="0"/>
                          <a:cs typeface="Arial" panose="020B0604020202020204" pitchFamily="34" charset="0"/>
                          <a:sym typeface="Arial"/>
                        </a:rPr>
                        <a:t>يُغط</a:t>
                      </a:r>
                      <a:r>
                        <a:rPr lang="ar-JO" sz="2000" b="1" i="0" dirty="0">
                          <a:solidFill>
                            <a:srgbClr val="33334D"/>
                          </a:solidFill>
                          <a:latin typeface="Arial" panose="020B0604020202020204" pitchFamily="34" charset="0"/>
                          <a:cs typeface="Arial" panose="020B0604020202020204" pitchFamily="34" charset="0"/>
                          <a:sym typeface="Arial"/>
                        </a:rPr>
                        <a:t>ِّ</a:t>
                      </a:r>
                      <a:r>
                        <a:rPr sz="2000" b="1" i="0" dirty="0">
                          <a:solidFill>
                            <a:srgbClr val="33334D"/>
                          </a:solidFill>
                          <a:latin typeface="Arial" panose="020B0604020202020204" pitchFamily="34" charset="0"/>
                          <a:cs typeface="Arial" panose="020B0604020202020204" pitchFamily="34" charset="0"/>
                          <a:sym typeface="Arial"/>
                        </a:rPr>
                        <a:t>ي</a:t>
                      </a:r>
                      <a:r>
                        <a:rPr lang="ar-JO" sz="2000" b="1" i="0" dirty="0">
                          <a:solidFill>
                            <a:srgbClr val="33334D"/>
                          </a:solidFill>
                          <a:latin typeface="Arial" panose="020B0604020202020204" pitchFamily="34" charset="0"/>
                          <a:cs typeface="Arial" panose="020B0604020202020204" pitchFamily="34" charset="0"/>
                          <a:sym typeface="Arial"/>
                        </a:rPr>
                        <a:t> الفترة الزمنية ما بين</a:t>
                      </a:r>
                      <a:r>
                        <a:rPr sz="2000" b="1" i="0" dirty="0">
                          <a:solidFill>
                            <a:srgbClr val="33334D"/>
                          </a:solidFill>
                          <a:latin typeface="Arial" panose="020B0604020202020204" pitchFamily="34" charset="0"/>
                          <a:cs typeface="Arial" panose="020B0604020202020204" pitchFamily="34" charset="0"/>
                          <a:sym typeface="Arial"/>
                        </a:rPr>
                        <a:t> ٢٩ - ٣٣ م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10"/>
                  </a:ext>
                </a:extLst>
              </a:tr>
            </a:tbl>
          </a:graphicData>
        </a:graphic>
      </p:graphicFrame>
      <p:sp>
        <p:nvSpPr>
          <p:cNvPr id="4466" name="Title 1"/>
          <p:cNvSpPr txBox="1">
            <a:spLocks noGrp="1"/>
          </p:cNvSpPr>
          <p:nvPr>
            <p:ph type="title" idx="4294967295"/>
          </p:nvPr>
        </p:nvSpPr>
        <p:spPr>
          <a:xfrm>
            <a:off x="2555775" y="188640"/>
            <a:ext cx="3816426" cy="484188"/>
          </a:xfrm>
          <a:prstGeom prst="rect">
            <a:avLst/>
          </a:prstGeom>
        </p:spPr>
        <p:txBody>
          <a:bodyPr lIns="45719" tIns="45719" rIns="45719" bIns="45719">
            <a:noAutofit/>
          </a:bodyPr>
          <a:lstStyle>
            <a:lvl1pPr defTabSz="777240">
              <a:defRPr sz="2380">
                <a:latin typeface="ＭＳ Ｐゴシック"/>
                <a:ea typeface="ＭＳ Ｐゴシック"/>
                <a:cs typeface="ＭＳ Ｐゴシック"/>
                <a:sym typeface="ＭＳ Ｐゴシック"/>
              </a:defRPr>
            </a:lvl1pPr>
          </a:lstStyle>
          <a:p>
            <a:pPr>
              <a:defRPr>
                <a:latin typeface="+mj-lt"/>
                <a:ea typeface="+mj-ea"/>
                <a:cs typeface="+mj-cs"/>
                <a:sym typeface="Arial"/>
              </a:defRPr>
            </a:pPr>
            <a:r>
              <a:rPr sz="3600" dirty="0" err="1">
                <a:latin typeface="Arial" panose="020B0604020202020204" pitchFamily="34" charset="0"/>
                <a:cs typeface="Arial" panose="020B0604020202020204" pitchFamily="34" charset="0"/>
                <a:sym typeface="ＭＳ Ｐゴシック"/>
              </a:rPr>
              <a:t>مخط</a:t>
            </a:r>
            <a:r>
              <a:rPr lang="ar-JO" sz="3600" dirty="0">
                <a:latin typeface="Arial" panose="020B0604020202020204" pitchFamily="34" charset="0"/>
                <a:cs typeface="Arial" panose="020B0604020202020204" pitchFamily="34" charset="0"/>
                <a:sym typeface="ＭＳ Ｐゴシック"/>
              </a:rPr>
              <a:t>َّ</a:t>
            </a:r>
            <a:r>
              <a:rPr sz="3600" dirty="0">
                <a:latin typeface="Arial" panose="020B0604020202020204" pitchFamily="34" charset="0"/>
                <a:cs typeface="Arial" panose="020B0604020202020204" pitchFamily="34" charset="0"/>
                <a:sym typeface="ＭＳ Ｐゴシック"/>
              </a:rPr>
              <a:t>ط </a:t>
            </a:r>
            <a:r>
              <a:rPr lang="ar-JO" sz="3600" dirty="0">
                <a:latin typeface="Arial" panose="020B0604020202020204" pitchFamily="34" charset="0"/>
                <a:cs typeface="Arial" panose="020B0604020202020204" pitchFamily="34" charset="0"/>
                <a:sym typeface="ＭＳ Ｐゴシック"/>
              </a:rPr>
              <a:t>إنجيل </a:t>
            </a:r>
            <a:r>
              <a:rPr sz="3600" dirty="0" err="1">
                <a:latin typeface="Arial" panose="020B0604020202020204" pitchFamily="34" charset="0"/>
                <a:cs typeface="Arial" panose="020B0604020202020204" pitchFamily="34" charset="0"/>
                <a:sym typeface="ＭＳ Ｐゴシック"/>
              </a:rPr>
              <a:t>مرقس</a:t>
            </a:r>
            <a:r>
              <a:rPr sz="3600" dirty="0">
                <a:latin typeface="Arial" panose="020B0604020202020204" pitchFamily="34" charset="0"/>
                <a:cs typeface="Arial" panose="020B0604020202020204" pitchFamily="34" charset="0"/>
                <a:sym typeface="ＭＳ Ｐゴシック"/>
              </a:rPr>
              <a:t> </a:t>
            </a:r>
          </a:p>
        </p:txBody>
      </p:sp>
      <p:sp>
        <p:nvSpPr>
          <p:cNvPr id="2" name="Text Box 50">
            <a:extLst>
              <a:ext uri="{FF2B5EF4-FFF2-40B4-BE49-F238E27FC236}">
                <a16:creationId xmlns:a16="http://schemas.microsoft.com/office/drawing/2014/main" id="{B1BE8A0E-352D-4BB2-2E3E-5F8893B8206F}"/>
              </a:ext>
            </a:extLst>
          </p:cNvPr>
          <p:cNvSpPr txBox="1"/>
          <p:nvPr/>
        </p:nvSpPr>
        <p:spPr>
          <a:xfrm rot="20172581">
            <a:off x="3908455" y="2103692"/>
            <a:ext cx="4927492" cy="175414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lgn="ctr">
              <a:defRPr sz="3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عارَضَ الكثيرون يسوع- ولذلك نحن أيضًا سنواجه المعارضة (2: 13- 8: 26)</a:t>
            </a:r>
            <a:endParaRPr kumimoji="0"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856231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466"/>
                                        </p:tgtEl>
                                        <p:attrNameLst>
                                          <p:attrName>style.visibility</p:attrName>
                                        </p:attrNameLst>
                                      </p:cBhvr>
                                      <p:to>
                                        <p:strVal val="visible"/>
                                      </p:to>
                                    </p:set>
                                    <p:anim calcmode="lin" valueType="num">
                                      <p:cBhvr>
                                        <p:cTn id="7" dur="500" fill="hold"/>
                                        <p:tgtEl>
                                          <p:spTgt spid="4466"/>
                                        </p:tgtEl>
                                        <p:attrNameLst>
                                          <p:attrName>ppt_w</p:attrName>
                                        </p:attrNameLst>
                                      </p:cBhvr>
                                      <p:tavLst>
                                        <p:tav tm="0">
                                          <p:val>
                                            <p:fltVal val="0"/>
                                          </p:val>
                                        </p:tav>
                                        <p:tav tm="100000">
                                          <p:val>
                                            <p:strVal val="#ppt_w"/>
                                          </p:val>
                                        </p:tav>
                                      </p:tavLst>
                                    </p:anim>
                                    <p:anim calcmode="lin" valueType="num">
                                      <p:cBhvr>
                                        <p:cTn id="8" dur="500" fill="hold"/>
                                        <p:tgtEl>
                                          <p:spTgt spid="4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 grpId="0" animBg="1" advAuto="0"/>
      <p:bldP spid="2"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7"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000000"/>
                </a:solidFill>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548"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r>
              <a:rPr dirty="0"/>
              <a:t>Slides on </a:t>
            </a:r>
            <a:br>
              <a:rPr dirty="0"/>
            </a:br>
            <a:r>
              <a:rPr dirty="0" err="1">
                <a:solidFill>
                  <a:srgbClr val="FFFFFF"/>
                </a:solidFill>
              </a:rPr>
              <a:t>مرقس</a:t>
            </a:r>
            <a:r>
              <a:rPr lang="en-US" dirty="0">
                <a:solidFill>
                  <a:srgbClr val="FFFFFF"/>
                </a:solidFill>
              </a:rPr>
              <a:t> </a:t>
            </a:r>
            <a:r>
              <a:rPr lang="ar-JO" dirty="0">
                <a:solidFill>
                  <a:srgbClr val="FFFFFF"/>
                </a:solidFill>
              </a:rPr>
              <a:t>3</a:t>
            </a:r>
            <a:endParaRPr dirty="0">
              <a:solidFill>
                <a:srgbClr val="FFFFFF"/>
              </a:solidFill>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٢ فَصَارُوا يُرَاقِبُونَهُ: هَلْ يَشْفِيهِ فِي السَّبْتِ؟ لِكَيْ يَشْتَكُوا عَلَيْهِ.</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٣ : ١-٢ </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ثُمَّ دَخَلَ أَيْضاً إِلَى الْمَجْمَعِ وَكَانَ هُنَاكَ رَجُلٌ يَدُهُ يَابِسَةٌ.</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3862720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8370" y="-998524"/>
            <a:ext cx="5786028" cy="584725"/>
          </a:xfrm>
          <a:noFill/>
        </p:spPr>
        <p:txBody>
          <a:bodyPr wrap="square" lIns="91389" tIns="45695" rIns="91389" bIns="45695">
            <a:spAutoFit/>
          </a:bodyPr>
          <a:lstStyle/>
          <a:p>
            <a:pPr eaLnBrk="0" hangingPunct="0"/>
            <a:r>
              <a:rPr lang="en-US" sz="3200" kern="1200" dirty="0">
                <a:solidFill>
                  <a:srgbClr val="FFFFFF"/>
                </a:solidFill>
                <a:effectLst>
                  <a:glow rad="228600">
                    <a:srgbClr val="000000">
                      <a:alpha val="75000"/>
                    </a:srgbClr>
                  </a:glow>
                  <a:outerShdw blurRad="50800" dist="88900" dir="2700000" algn="tl" rotWithShape="0">
                    <a:srgbClr val="000000"/>
                  </a:outerShdw>
                </a:effectLst>
                <a:ea typeface="ＭＳ Ｐゴシック" charset="0"/>
              </a:rPr>
              <a:t>Mark 3:20-21 NLT</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2062052"/>
          </a:xfrm>
          <a:prstGeom prst="rect">
            <a:avLst/>
          </a:prstGeom>
          <a:noFill/>
        </p:spPr>
        <p:txBody>
          <a:bodyPr wrap="square" lIns="91389" tIns="45695" rIns="91389" bIns="45695">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مرقس ٣ : ٢٠-٢١</a:t>
            </a:r>
            <a:endParaRPr kumimoji="0" lang="en-US"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٢٠ فَاجْتَمَعَ أَيْضاً جَمْعٌ حَتَّى لَمْ يَقْدِرُوا وَلاَ عَلَى أَكْلِ خُبْزٍ.</a:t>
            </a:r>
            <a:br>
              <a:rPr kumimoji="0" lang="en-US"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b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 ٢١ وَلَمَّا سَمِعَ أَقْرِبَاؤُهُ خَرَجُوا لِيُمْسِكُوهُ لأَنَّهُمْ قَالُوا: «إِنَّهُ مُخْتَلٌّ!». </a:t>
            </a:r>
          </a:p>
        </p:txBody>
      </p:sp>
    </p:spTree>
    <p:extLst>
      <p:ext uri="{BB962C8B-B14F-4D97-AF65-F5344CB8AC3E}">
        <p14:creationId xmlns:p14="http://schemas.microsoft.com/office/powerpoint/2010/main" val="2969135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000000"/>
                </a:solidFill>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561"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r>
              <a:rPr dirty="0"/>
              <a:t>Slides on </a:t>
            </a:r>
            <a:br>
              <a:rPr dirty="0"/>
            </a:br>
            <a:r>
              <a:rPr dirty="0" err="1">
                <a:solidFill>
                  <a:srgbClr val="FFFFFF"/>
                </a:solidFill>
              </a:rPr>
              <a:t>مرقس</a:t>
            </a:r>
            <a:r>
              <a:rPr lang="en-US" dirty="0">
                <a:solidFill>
                  <a:srgbClr val="FFFFFF"/>
                </a:solidFill>
              </a:rPr>
              <a:t> </a:t>
            </a:r>
            <a:r>
              <a:rPr lang="ar-JO" dirty="0">
                <a:solidFill>
                  <a:srgbClr val="FFFFFF"/>
                </a:solidFill>
              </a:rPr>
              <a:t>4</a:t>
            </a:r>
            <a:endParaRPr dirty="0">
              <a:solidFill>
                <a:srgbClr val="FFFFFF"/>
              </a:solidFill>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3" name="Rectangle 2"/>
          <p:cNvSpPr txBox="1">
            <a:spLocks noGrp="1"/>
          </p:cNvSpPr>
          <p:nvPr>
            <p:ph type="title"/>
          </p:nvPr>
        </p:nvSpPr>
        <p:spPr>
          <a:prstGeom prst="rect">
            <a:avLst/>
          </a:prstGeom>
        </p:spPr>
        <p:txBody>
          <a:bodyPr>
            <a:normAutofit/>
          </a:bodyPr>
          <a:lstStyle>
            <a:lvl1pPr defTabSz="804672" rtl="0">
              <a:defRPr sz="3872"/>
            </a:lvl1pPr>
          </a:lstStyle>
          <a:p>
            <a:r>
              <a:rPr dirty="0"/>
              <a:t>Know Your Soil 00899</a:t>
            </a:r>
          </a:p>
        </p:txBody>
      </p:sp>
      <p:pic>
        <p:nvPicPr>
          <p:cNvPr id="5624" name="Picture 3" descr="Picture 3"/>
          <p:cNvPicPr>
            <a:picLocks noChangeAspect="1"/>
          </p:cNvPicPr>
          <p:nvPr/>
        </p:nvPicPr>
        <p:blipFill>
          <a:blip r:embed="rId3" cstate="print"/>
          <a:stretch>
            <a:fillRect/>
          </a:stretch>
        </p:blipFill>
        <p:spPr>
          <a:xfrm>
            <a:off x="-19050" y="-14288"/>
            <a:ext cx="9182100" cy="6886576"/>
          </a:xfrm>
          <a:prstGeom prst="rect">
            <a:avLst/>
          </a:prstGeom>
          <a:ln w="12700">
            <a:miter lim="400000"/>
          </a:ln>
        </p:spPr>
      </p:pic>
      <p:sp>
        <p:nvSpPr>
          <p:cNvPr id="5625" name="Oval 1"/>
          <p:cNvSpPr/>
          <p:nvPr/>
        </p:nvSpPr>
        <p:spPr>
          <a:xfrm>
            <a:off x="0" y="914400"/>
            <a:ext cx="2286000" cy="1600200"/>
          </a:xfrm>
          <a:prstGeom prst="ellipse">
            <a:avLst/>
          </a:prstGeom>
          <a:solidFill>
            <a:srgbClr val="FFFFFF"/>
          </a:solidFill>
          <a:ln>
            <a:solidFill>
              <a:srgbClr val="00C795"/>
            </a:solidFill>
          </a:ln>
          <a:effectLst>
            <a:outerShdw blurRad="38100" dist="23000" dir="5400000" rotWithShape="0">
              <a:srgbClr val="000000">
                <a:alpha val="35000"/>
              </a:srgbClr>
            </a:outerShdw>
          </a:effectLst>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a:solidFill>
                  <a:srgbClr val="FFFFFF"/>
                </a:solidFill>
                <a:latin typeface="Times New Roman"/>
                <a:ea typeface="Times New Roman"/>
                <a:cs typeface="Times New Roman"/>
                <a:sym typeface="Times New Roman"/>
              </a:defRPr>
            </a:pPr>
            <a:endParaRPr kumimoji="0"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sp>
        <p:nvSpPr>
          <p:cNvPr id="5626" name="TextBox 3"/>
          <p:cNvSpPr txBox="1"/>
          <p:nvPr/>
        </p:nvSpPr>
        <p:spPr>
          <a:xfrm>
            <a:off x="35496" y="1124744"/>
            <a:ext cx="2042161"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a:solidFill>
                  <a:srgbClr val="000000"/>
                </a:solidFill>
                <a:latin typeface="acme secret agent"/>
                <a:ea typeface="acme secret agent"/>
                <a:cs typeface="acme secret agent"/>
                <a:sym typeface="acme secret agent"/>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cme secret agent"/>
              </a:rPr>
              <a:t>أنا أعلم الأماكن التي لن تستطيع هذه البذار أن تنمو فيها</a:t>
            </a:r>
            <a:endParaRPr kumimoji="0" sz="2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cme secret agent"/>
            </a:endParaRPr>
          </a:p>
        </p:txBody>
      </p:sp>
      <p:sp>
        <p:nvSpPr>
          <p:cNvPr id="5627" name="TextBox 2"/>
          <p:cNvSpPr txBox="1"/>
          <p:nvPr/>
        </p:nvSpPr>
        <p:spPr>
          <a:xfrm>
            <a:off x="2520527" y="2895600"/>
            <a:ext cx="1013108"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000000"/>
                </a:solidFill>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الأرض الجيدة</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628" name="TextBox 7"/>
          <p:cNvSpPr txBox="1"/>
          <p:nvPr/>
        </p:nvSpPr>
        <p:spPr>
          <a:xfrm>
            <a:off x="-30481" y="152399"/>
            <a:ext cx="9128761"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400" b="1">
                <a:solidFill>
                  <a:srgbClr val="000000"/>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أيُّها المزارعون، اعرِفوا أنواع التربة في حقلكم</a:t>
            </a:r>
            <a:endParaRPr kumimoji="0"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629" name="TextBox 8"/>
          <p:cNvSpPr txBox="1"/>
          <p:nvPr/>
        </p:nvSpPr>
        <p:spPr>
          <a:xfrm>
            <a:off x="4021788" y="2895600"/>
            <a:ext cx="91627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000000"/>
                </a:solidFill>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الطريق</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630" name="TextBox 9"/>
          <p:cNvSpPr txBox="1"/>
          <p:nvPr/>
        </p:nvSpPr>
        <p:spPr>
          <a:xfrm>
            <a:off x="6222969" y="2895600"/>
            <a:ext cx="709488"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000000"/>
                </a:solidFill>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مكانٌ مُحجِر</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631" name="TextBox 10"/>
          <p:cNvSpPr txBox="1"/>
          <p:nvPr/>
        </p:nvSpPr>
        <p:spPr>
          <a:xfrm>
            <a:off x="8176451" y="2805113"/>
            <a:ext cx="95036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000000"/>
                </a:solidFill>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تربةٌ فيها شوك</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1200292"/>
          </a:xfrm>
          <a:prstGeom prst="rect">
            <a:avLst/>
          </a:prstGeom>
          <a:noFill/>
        </p:spPr>
        <p:txBody>
          <a:bodyPr wrap="square" lIns="91403" tIns="45702" rIns="91403" bIns="45702">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sym typeface="Arial"/>
              </a:rPr>
              <a:t>يسوع يُهدِّئ العاصفة</a:t>
            </a:r>
            <a:endParaRPr kumimoji="0" lang="en-US"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sym typeface="Arial"/>
            </a:endParaRPr>
          </a:p>
        </p:txBody>
      </p:sp>
      <p:sp>
        <p:nvSpPr>
          <p:cNvPr id="4" name="TextBox 3"/>
          <p:cNvSpPr txBox="1"/>
          <p:nvPr/>
        </p:nvSpPr>
        <p:spPr>
          <a:xfrm>
            <a:off x="5651484" y="1846844"/>
            <a:ext cx="3308844" cy="1938956"/>
          </a:xfrm>
          <a:prstGeom prst="rect">
            <a:avLst/>
          </a:prstGeom>
          <a:noFill/>
        </p:spPr>
        <p:txBody>
          <a:bodyPr wrap="none"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متَّى 8: 23-27</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مرقس 4: 35-41</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لوقا 8: 22-25</a:t>
            </a:r>
            <a:endParaRPr kumimoji="0" lang="en-US"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2660102" cy="1592508"/>
            <a:chOff x="5508104" y="620689"/>
            <a:chExt cx="2660102" cy="159250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Arial"/>
                </a:endParaRPr>
              </a:p>
            </p:txBody>
          </p:sp>
        </p:grpSp>
        <p:sp>
          <p:nvSpPr>
            <p:cNvPr id="10" name="TextBox 9"/>
            <p:cNvSpPr txBox="1"/>
            <p:nvPr/>
          </p:nvSpPr>
          <p:spPr>
            <a:xfrm>
              <a:off x="6804248" y="648153"/>
              <a:ext cx="1224136" cy="1565044"/>
            </a:xfrm>
            <a:prstGeom prst="rect">
              <a:avLst/>
            </a:prstGeom>
            <a:noFill/>
          </p:spPr>
          <p:txBody>
            <a:bodyPr wrap="square" rtlCol="0">
              <a:spAutoFit/>
            </a:bodyPr>
            <a:lstStyle/>
            <a:p>
              <a:pPr marL="0" marR="0" lvl="0" indent="0" algn="r" defTabSz="914400" rtl="1" eaLnBrk="0" fontAlgn="base" latinLnBrk="0" hangingPunct="0">
                <a:lnSpc>
                  <a:spcPct val="70000"/>
                </a:lnSpc>
                <a:spcBef>
                  <a:spcPct val="0"/>
                </a:spcBef>
                <a:spcAft>
                  <a:spcPct val="0"/>
                </a:spcAft>
                <a:buClrTx/>
                <a:buSzTx/>
                <a:buFontTx/>
                <a:buNone/>
                <a:tabLst/>
                <a:defRPr/>
              </a:pPr>
              <a:r>
                <a:rPr kumimoji="0" lang="ar-JO" altLang="zh-CN" sz="4400" b="1"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صور   كتابية   مجانية</a:t>
              </a:r>
              <a:endParaRPr kumimoji="0" lang="en-GB" sz="6000" b="1"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55244908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EDC81A25-2411-1345-9F02-7AC8F22CC79D}"/>
              </a:ext>
            </a:extLst>
          </p:cNvPr>
          <p:cNvSpPr txBox="1">
            <a:spLocks noChangeArrowheads="1"/>
          </p:cNvSpPr>
          <p:nvPr/>
        </p:nvSpPr>
        <p:spPr bwMode="auto">
          <a:xfrm>
            <a:off x="1528" y="3789040"/>
            <a:ext cx="9144000" cy="24634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٤ : ٣٩</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فَقَامَ وَانْتَهَرَ الرِّيحَ وَقَالَ لِلْبَحْرِ: «اسْكُتْ. ابْكَمْ». فَسَكَنَتِ الرِّيحُ وَصَارَ هُدُوءٌ عَظِيمٌ. </a:t>
            </a:r>
          </a:p>
        </p:txBody>
      </p:sp>
    </p:spTree>
    <p:extLst>
      <p:ext uri="{BB962C8B-B14F-4D97-AF65-F5344CB8AC3E}">
        <p14:creationId xmlns:p14="http://schemas.microsoft.com/office/powerpoint/2010/main" val="63740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2" name="Picture 1" descr="Picture 1"/>
          <p:cNvPicPr>
            <a:picLocks noChangeAspect="1"/>
          </p:cNvPicPr>
          <p:nvPr/>
        </p:nvPicPr>
        <p:blipFill>
          <a:blip r:embed="rId3"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3"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000000"/>
                </a:solidFill>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844"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r>
              <a:rPr dirty="0"/>
              <a:t>Slides on </a:t>
            </a:r>
            <a:br>
              <a:rPr dirty="0"/>
            </a:br>
            <a:r>
              <a:rPr dirty="0" err="1">
                <a:solidFill>
                  <a:srgbClr val="FFFFFF"/>
                </a:solidFill>
              </a:rPr>
              <a:t>مرقس</a:t>
            </a:r>
            <a:r>
              <a:rPr lang="en-US" dirty="0">
                <a:solidFill>
                  <a:srgbClr val="FFFFFF"/>
                </a:solidFill>
              </a:rPr>
              <a:t> </a:t>
            </a:r>
            <a:r>
              <a:rPr lang="ar-JO" dirty="0">
                <a:solidFill>
                  <a:srgbClr val="FFFFFF"/>
                </a:solidFill>
              </a:rPr>
              <a:t>6</a:t>
            </a:r>
            <a:endParaRPr dirty="0">
              <a:solidFill>
                <a:srgbClr val="FFFFFF"/>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nchor="t"/>
          <a:lstStyle/>
          <a:p>
            <a:pPr rtl="1">
              <a:defRPr/>
            </a:pPr>
            <a:r>
              <a:rPr lang="ar-JO" dirty="0">
                <a:effectLst>
                  <a:glow rad="127000">
                    <a:schemeClr val="tx1"/>
                  </a:glow>
                </a:effectLst>
                <a:ea typeface="ＭＳ Ｐゴシック" charset="0"/>
              </a:rPr>
              <a:t>ما هي استراتيجيَّتك</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اتِّباع يسوع؟</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41726674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99593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عارض هيرودسُ يسوعَ</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لكنَّ يسوع أكَّد شرعيَّته بواسطة ثلاث معجزات</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6: 14-56).</a:t>
            </a:r>
            <a:endParaRPr kumimoji="0" lang="en-SG"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99225143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6"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pic>
        <p:nvPicPr>
          <p:cNvPr id="5948"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grpSp>
        <p:nvGrpSpPr>
          <p:cNvPr id="7" name="Group 6">
            <a:extLst>
              <a:ext uri="{FF2B5EF4-FFF2-40B4-BE49-F238E27FC236}">
                <a16:creationId xmlns:a16="http://schemas.microsoft.com/office/drawing/2014/main" id="{1AAF3FB8-6734-E118-3CFB-A0A5B99332DA}"/>
              </a:ext>
            </a:extLst>
          </p:cNvPr>
          <p:cNvGrpSpPr/>
          <p:nvPr/>
        </p:nvGrpSpPr>
        <p:grpSpPr>
          <a:xfrm>
            <a:off x="179512" y="3581010"/>
            <a:ext cx="3456896" cy="1551664"/>
            <a:chOff x="5508104" y="620689"/>
            <a:chExt cx="3456896" cy="1551664"/>
          </a:xfrm>
        </p:grpSpPr>
        <p:grpSp>
          <p:nvGrpSpPr>
            <p:cNvPr id="8" name="Group 7">
              <a:extLst>
                <a:ext uri="{FF2B5EF4-FFF2-40B4-BE49-F238E27FC236}">
                  <a16:creationId xmlns:a16="http://schemas.microsoft.com/office/drawing/2014/main" id="{93CBD82C-3A76-4E07-9CAA-808ED4131965}"/>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46627CB2-A27C-22DC-54FA-0171DC68A87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AA1F66E8-1629-5AC7-BD54-4763D526DBDF}"/>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9" name="TextBox 8">
              <a:extLst>
                <a:ext uri="{FF2B5EF4-FFF2-40B4-BE49-F238E27FC236}">
                  <a16:creationId xmlns:a16="http://schemas.microsoft.com/office/drawing/2014/main" id="{F8F442AE-ACF6-795E-6D61-5EFFA28917F5}"/>
                </a:ext>
              </a:extLst>
            </p:cNvPr>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1">
                <a:lnSpc>
                  <a:spcPct val="70000"/>
                </a:lnSpc>
                <a:spcBef>
                  <a:spcPct val="0"/>
                </a:spcBef>
                <a:spcAft>
                  <a:spcPct val="0"/>
                </a:spcAft>
                <a:buClrTx/>
                <a:buSzTx/>
                <a:buFontTx/>
                <a:buNone/>
                <a:tabLst/>
                <a:defRPr/>
              </a:pPr>
              <a:r>
                <a:rPr kumimoji="0" lang="ar-JO" altLang="zh-CN" sz="44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rPr>
                <a:t>صور   كتابية   مجانية</a:t>
              </a:r>
              <a:endParaRPr kumimoji="0" lang="en-GB" sz="60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5947" name="TextBox 2"/>
          <p:cNvSpPr txBox="1"/>
          <p:nvPr/>
        </p:nvSpPr>
        <p:spPr>
          <a:xfrm>
            <a:off x="2915511" y="2780928"/>
            <a:ext cx="5883841" cy="8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52" tIns="45652" rIns="45652" bIns="45652">
            <a:spAutoFit/>
          </a:bodyPr>
          <a:lstStyle>
            <a:lvl1pPr defTabSz="913499">
              <a:defRPr sz="4600" b="1">
                <a:solidFill>
                  <a:srgbClr val="6BCBF4"/>
                </a:solidFill>
                <a:effectLst>
                  <a:outerShdw blurRad="50800" dist="88900" dir="2700000" rotWithShape="0">
                    <a:srgbClr val="000000"/>
                  </a:outerShdw>
                </a:effectLst>
              </a:defRPr>
            </a:lvl1pPr>
          </a:lstStyle>
          <a:p>
            <a:pPr marL="0" marR="0" lvl="0" indent="0" algn="r" defTabSz="913499" rtl="1" eaLnBrk="1" fontAlgn="auto" latinLnBrk="0" hangingPunct="0">
              <a:lnSpc>
                <a:spcPct val="100000"/>
              </a:lnSpc>
              <a:spcBef>
                <a:spcPts val="0"/>
              </a:spcBef>
              <a:spcAft>
                <a:spcPts val="0"/>
              </a:spcAft>
              <a:buClrTx/>
              <a:buSzTx/>
              <a:buFontTx/>
              <a:buNone/>
              <a:tabLst/>
              <a:defRPr/>
            </a:pPr>
            <a:r>
              <a:rPr kumimoji="0" lang="ar-JO" sz="4600" b="1" i="0" u="none" strike="noStrike" kern="0" cap="none" spc="0" normalizeH="0" baseline="0" noProof="0" dirty="0">
                <a:ln>
                  <a:noFill/>
                </a:ln>
                <a:solidFill>
                  <a:srgbClr val="6BCBF4"/>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يسوع يُطعِم 5000 شخص</a:t>
            </a:r>
            <a:endParaRPr kumimoji="0" sz="4600" b="1" i="0" u="none" strike="noStrike" kern="0" cap="none" spc="0" normalizeH="0" baseline="0" noProof="0" dirty="0">
              <a:ln>
                <a:noFill/>
              </a:ln>
              <a:solidFill>
                <a:srgbClr val="6BCBF4"/>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5949" name="TextBox 3"/>
          <p:cNvSpPr txBox="1"/>
          <p:nvPr/>
        </p:nvSpPr>
        <p:spPr>
          <a:xfrm>
            <a:off x="3004749" y="3601628"/>
            <a:ext cx="5193694" cy="2308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52" tIns="45652" rIns="45652" bIns="45652">
            <a:spAutoFit/>
          </a:bodyPr>
          <a:lstStyle/>
          <a:p>
            <a:pPr marL="0" marR="0" lvl="0" indent="0" algn="r"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متَّى 14: 13-22</a:t>
            </a:r>
            <a:endParaRPr kumimoji="0" sz="3600" b="1" i="0" u="none" strike="noStrike" kern="0" cap="none" spc="0" normalizeH="0" baseline="0" noProof="0" dirty="0">
              <a:ln>
                <a:noFill/>
              </a:ln>
              <a:solidFill>
                <a:srgbClr val="000000"/>
              </a:solidFill>
              <a:effectLst>
                <a:glow rad="228600">
                  <a:srgbClr val="000000">
                    <a:alpha val="87000"/>
                  </a:srgbClr>
                </a:glow>
                <a:outerShdw blurRad="50800" dist="88900" dir="2700000" rotWithShape="0">
                  <a:srgbClr val="000000"/>
                </a:outerShdw>
              </a:effectLst>
              <a:uLnTx/>
              <a:uFillTx/>
              <a:latin typeface="Arial" panose="020B0604020202020204" pitchFamily="34" charset="0"/>
              <a:ea typeface="Times New Roman"/>
              <a:cs typeface="Arial" panose="020B0604020202020204" pitchFamily="34" charset="0"/>
              <a:sym typeface="Times New Roman"/>
            </a:endParaRPr>
          </a:p>
          <a:p>
            <a:pPr marL="0" marR="0" lvl="0" indent="0" algn="r"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ＭＳ Ｐゴシック"/>
              </a:rPr>
              <a:t>مرقس 6: 31-46</a:t>
            </a:r>
            <a:endParaRPr kumimoji="0"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Times New Roman"/>
            </a:endParaRPr>
          </a:p>
          <a:p>
            <a:pPr marL="0" marR="0" lvl="0" indent="0" algn="r" defTabSz="913499" rtl="0"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لوقا 9: 10-17</a:t>
            </a:r>
            <a:endParaRPr kumimoji="0"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Times New Roman"/>
            </a:endParaRPr>
          </a:p>
          <a:p>
            <a:pPr marL="0" marR="0" lvl="0" indent="0" algn="r" defTabSz="913499" rtl="0"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يوحنا 6: 1-13</a:t>
            </a:r>
            <a:endParaRPr kumimoji="0" sz="3600" b="1" i="0" u="none" strike="noStrike" kern="0" cap="none" spc="0" normalizeH="0" baseline="0" noProof="0" dirty="0">
              <a:ln>
                <a:noFill/>
              </a:ln>
              <a:solidFill>
                <a:srgbClr val="FFFFFF"/>
              </a:solidFill>
              <a:effectLst>
                <a:glow rad="228600">
                  <a:srgbClr val="000000">
                    <a:alpha val="87000"/>
                  </a:srgbClr>
                </a:glow>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427984" y="620688"/>
            <a:ext cx="471601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011796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تقاوم التيَّار من أجل أن تخدم يسوع أكثر من خدمة أيِّ شخصٍ آخَر؟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كيف يمكنك أن تكون </a:t>
            </a:r>
            <a:r>
              <a:rPr kumimoji="0" lang="ar-JO" sz="4800" b="1" i="0" u="none" strike="noStrike" kern="0" cap="none" spc="0" normalizeH="0" baseline="0" noProof="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sym typeface="Arial"/>
              </a:rPr>
              <a:t>تلميذاً</a:t>
            </a:r>
            <a:r>
              <a:rPr kumimoji="0" lang="ar-JO" sz="4800" b="1" i="0" u="none" strike="noStrike" kern="0" cap="none" spc="0" normalizeH="0" baseline="0" noProof="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 حقيقيَّاً ليسوع في عالَم عِدائيّ؟</a:t>
            </a:r>
            <a:endParaRPr kumimoji="0"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375517051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11</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929162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sym typeface="Arial"/>
              </a:endParaRPr>
            </a:p>
          </p:txBody>
        </p:sp>
      </p:grpSp>
    </p:spTree>
    <p:extLst>
      <p:ext uri="{BB962C8B-B14F-4D97-AF65-F5344CB8AC3E}">
        <p14:creationId xmlns:p14="http://schemas.microsoft.com/office/powerpoint/2010/main" val="3643404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9491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5108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709160"/>
          </a:xfrm>
          <a:prstGeom prst="rect">
            <a:avLst/>
          </a:prstGeom>
          <a:ln w="12700">
            <a:miter lim="400000"/>
          </a:ln>
        </p:spPr>
      </p:pic>
      <p:sp>
        <p:nvSpPr>
          <p:cNvPr id="449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p>
        </p:txBody>
      </p:sp>
      <p:sp>
        <p:nvSpPr>
          <p:cNvPr id="4" name="Rectangle 2">
            <a:extLst>
              <a:ext uri="{FF2B5EF4-FFF2-40B4-BE49-F238E27FC236}">
                <a16:creationId xmlns:a16="http://schemas.microsoft.com/office/drawing/2014/main" id="{D0348294-360B-0B21-262C-12690ABAACF9}"/>
              </a:ext>
            </a:extLst>
          </p:cNvPr>
          <p:cNvSpPr txBox="1">
            <a:spLocks/>
          </p:cNvSpPr>
          <p:nvPr/>
        </p:nvSpPr>
        <p:spPr>
          <a:xfrm>
            <a:off x="683568" y="232008"/>
            <a:ext cx="6912768" cy="2033255"/>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t">
            <a:normAutofit/>
          </a:bodyPr>
          <a:lstStyle>
            <a:lvl1pPr marL="0" marR="0" indent="0" algn="ctr" defTabSz="914400" rtl="1" latinLnBrk="0">
              <a:lnSpc>
                <a:spcPct val="100000"/>
              </a:lnSpc>
              <a:spcBef>
                <a:spcPts val="0"/>
              </a:spcBef>
              <a:spcAft>
                <a:spcPts val="0"/>
              </a:spcAft>
              <a:buClrTx/>
              <a:buSzTx/>
              <a:buFontTx/>
              <a:buNone/>
              <a:tabLst/>
              <a:defRPr sz="4400" b="1" i="0"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914400" rtl="1" eaLnBrk="1" fontAlgn="auto" latinLnBrk="0" hangingPunct="1">
              <a:lnSpc>
                <a:spcPct val="100000"/>
              </a:lnSpc>
              <a:spcBef>
                <a:spcPts val="0"/>
              </a:spcBef>
              <a:spcAft>
                <a:spcPts val="0"/>
              </a:spcAft>
              <a:buClrTx/>
              <a:buSzTx/>
              <a:buFontTx/>
              <a:buNone/>
              <a:tabLst/>
              <a:defRPr sz="4800" b="1"/>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كيف يمكنك أن تكون </a:t>
            </a:r>
            <a:r>
              <a:rPr kumimoji="0" lang="ar-JO"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Trebuchet MS"/>
              </a:rPr>
              <a:t>تلميذاً</a:t>
            </a: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 حقيقيَّاً ليسوع في عالَم عِدائيّ؟</a:t>
            </a:r>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471021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7155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7330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6654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3744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9" name="Picture 1" descr="Picture 1"/>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4500" name="Title 1"/>
          <p:cNvSpPr txBox="1">
            <a:spLocks noGrp="1"/>
          </p:cNvSpPr>
          <p:nvPr>
            <p:ph type="title"/>
          </p:nvPr>
        </p:nvSpPr>
        <p:spPr>
          <a:xfrm>
            <a:off x="-108520" y="639436"/>
            <a:ext cx="4491139" cy="4680522"/>
          </a:xfrm>
          <a:prstGeom prst="rect">
            <a:avLst/>
          </a:prstGeom>
          <a:noFill/>
          <a:ln>
            <a:noFill/>
          </a:ln>
          <a:effectLst/>
        </p:spPr>
        <p:txBody>
          <a:bodyPr vert="horz" wrap="square" lIns="91261" tIns="45631" rIns="91261" bIns="45631" numCol="1" anchor="ctr" anchorCtr="0" compatLnSpc="1">
            <a:prstTxWarp prst="textNoShape">
              <a:avLst/>
            </a:prstTxWarp>
          </a:bodyPr>
          <a:lstStyle>
            <a:lvl1pPr algn="l">
              <a:defRPr sz="3600" b="1">
                <a:solidFill>
                  <a:srgbClr val="FFFFFF"/>
                </a:solidFill>
                <a:latin typeface="+mj-lt"/>
                <a:ea typeface="+mj-ea"/>
                <a:cs typeface="+mj-cs"/>
                <a:sym typeface="Arial"/>
              </a:defRPr>
            </a:lvl1pPr>
          </a:lstStyle>
          <a:p>
            <a:pPr algn="r" defTabSz="456343" eaLnBrk="0" fontAlgn="base" hangingPunct="0">
              <a:spcBef>
                <a:spcPct val="0"/>
              </a:spcBef>
              <a:spcAft>
                <a:spcPct val="0"/>
              </a:spcAft>
            </a:pP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ماذا</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ستفعل</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بصفتك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قائد</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اً</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للكنيسة</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إذا</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تعر</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ض</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أعضاء الكنيسة</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لل</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إ</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ضطهاد</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و</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كان بعضهم</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يُلقَى به</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ليكون طعامًا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للأسود</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و</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كان كثيرون</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منهم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يختبئون</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ويعيشون حياةً سريَّةً</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و</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كان </a:t>
            </a:r>
            <a:r>
              <a:rPr kumimoji="1" kern="1200" dirty="0" err="1">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الجميع</a:t>
            </a:r>
            <a:r>
              <a:rPr kumimoji="1" lang="ar-JO"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خائفين</a:t>
            </a:r>
            <a:r>
              <a:rPr kumimoji="1" kern="1200" dirty="0">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a:t>
            </a:r>
          </a:p>
        </p:txBody>
      </p:sp>
      <p:sp>
        <p:nvSpPr>
          <p:cNvPr id="4501" name="Title 1"/>
          <p:cNvSpPr txBox="1"/>
          <p:nvPr/>
        </p:nvSpPr>
        <p:spPr>
          <a:xfrm>
            <a:off x="6084168" y="3402332"/>
            <a:ext cx="2830226" cy="1754145"/>
          </a:xfrm>
          <a:prstGeom prst="rect">
            <a:avLst/>
          </a:prstGeom>
          <a:noFill/>
          <a:ln w="12700">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261" tIns="45631" rIns="91261" bIns="45631" numCol="1" anchor="ctr" anchorCtr="0" compatLnSpc="1">
            <a:prstTxWarp prst="textNoShape">
              <a:avLst/>
            </a:prstTxWarp>
            <a:normAutofit fontScale="77500" lnSpcReduction="20000"/>
          </a:bodyPr>
          <a:lstStyle>
            <a:lvl1pPr defTabSz="456343" eaLnBrk="0" fontAlgn="base">
              <a:spcBef>
                <a:spcPct val="0"/>
              </a:spcBef>
              <a:spcAft>
                <a:spcPct val="0"/>
              </a:spcAft>
              <a:defRPr kumimoji="1" sz="3600" b="1" kern="1200">
                <a:solidFill>
                  <a:schemeClr val="bg1"/>
                </a:solidFill>
                <a:effectLst>
                  <a:glow rad="228600">
                    <a:schemeClr val="tx1"/>
                  </a:glow>
                </a:effectLst>
                <a:latin typeface="Arial"/>
                <a:ea typeface="ＭＳ Ｐゴシック" charset="0"/>
                <a:cs typeface="Arial"/>
                <a:sym typeface="Calibri"/>
              </a:defRPr>
            </a:lvl1pPr>
            <a:lvl2pPr indent="0" algn="ctr">
              <a:defRPr sz="2800" b="1">
                <a:solidFill>
                  <a:srgbClr val="FFFFFF"/>
                </a:solidFill>
              </a:defRPr>
            </a:lvl2pPr>
            <a:lvl3pPr indent="0" algn="ctr">
              <a:defRPr sz="2800" b="1">
                <a:solidFill>
                  <a:srgbClr val="FFFFFF"/>
                </a:solidFill>
              </a:defRPr>
            </a:lvl3pPr>
            <a:lvl4pPr indent="0" algn="ctr">
              <a:defRPr sz="2800" b="1">
                <a:solidFill>
                  <a:srgbClr val="FFFFFF"/>
                </a:solidFill>
              </a:defRPr>
            </a:lvl4pPr>
            <a:lvl5pPr indent="0" algn="ctr">
              <a:defRPr sz="2800" b="1">
                <a:solidFill>
                  <a:srgbClr val="FFFFFF"/>
                </a:solidFill>
              </a:defRPr>
            </a:lvl5pPr>
            <a:lvl6pPr indent="456342" algn="ctr">
              <a:defRPr sz="2800" b="1">
                <a:solidFill>
                  <a:srgbClr val="FFFFFF"/>
                </a:solidFill>
              </a:defRPr>
            </a:lvl6pPr>
            <a:lvl7pPr indent="912690" algn="ctr">
              <a:defRPr sz="2800" b="1">
                <a:solidFill>
                  <a:srgbClr val="FFFFFF"/>
                </a:solidFill>
              </a:defRPr>
            </a:lvl7pPr>
            <a:lvl8pPr indent="1369015" algn="ctr">
              <a:defRPr sz="2800" b="1">
                <a:solidFill>
                  <a:srgbClr val="FFFFFF"/>
                </a:solidFill>
              </a:defRPr>
            </a:lvl8pPr>
            <a:lvl9pPr indent="1825374" algn="ctr">
              <a:defRPr sz="2800" b="1">
                <a:solidFill>
                  <a:srgbClr val="FFFFFF"/>
                </a:solidFill>
              </a:defRPr>
            </a:lvl9pPr>
          </a:lstStyle>
          <a:p>
            <a:pPr marL="0" marR="0" lvl="0" indent="0" algn="r" defTabSz="456343" rtl="1" eaLnBrk="0" fontAlgn="base" latinLnBrk="0" hangingPunct="0">
              <a:lnSpc>
                <a:spcPct val="100000"/>
              </a:lnSpc>
              <a:spcBef>
                <a:spcPct val="0"/>
              </a:spcBef>
              <a:spcAft>
                <a:spcPct val="0"/>
              </a:spcAft>
              <a:buClrTx/>
              <a:buSzTx/>
              <a:buFontTx/>
              <a:buNone/>
              <a:tabLst/>
              <a:defRPr/>
            </a:pP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كتب</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 </a:t>
            </a:r>
            <a:r>
              <a:rPr kumimoji="1"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مرقس</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 </a:t>
            </a: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عن</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 </a:t>
            </a: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معاناة</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 </a:t>
            </a:r>
            <a:r>
              <a:rPr kumimoji="1"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يسوع والآلام التي تَحَمَّلها (يسوع) من أجل</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 </a:t>
            </a:r>
            <a:r>
              <a:rPr kumimoji="1"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تشجيع</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 </a:t>
            </a: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شعبه</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sym typeface="Calibri"/>
              </a:rPr>
              <a:t>!</a:t>
            </a:r>
          </a:p>
        </p:txBody>
      </p:sp>
      <p:sp>
        <p:nvSpPr>
          <p:cNvPr id="2" name="Rectangle 2">
            <a:extLst>
              <a:ext uri="{FF2B5EF4-FFF2-40B4-BE49-F238E27FC236}">
                <a16:creationId xmlns:a16="http://schemas.microsoft.com/office/drawing/2014/main" id="{928EF100-3F01-E534-AEE6-C084567F64A5}"/>
              </a:ext>
            </a:extLst>
          </p:cNvPr>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مرقس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501"/>
                                        </p:tgtEl>
                                        <p:attrNameLst>
                                          <p:attrName>style.visibility</p:attrName>
                                        </p:attrNameLst>
                                      </p:cBhvr>
                                      <p:to>
                                        <p:strVal val="visible"/>
                                      </p:to>
                                    </p:set>
                                    <p:animEffect transition="in" filter="fade">
                                      <p:cBhvr>
                                        <p:cTn id="7" dur="500"/>
                                        <p:tgtEl>
                                          <p:spTgt spid="45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p:tmAbs val="0"/>
                                  </p:iterate>
                                  <p:childTnLst>
                                    <p:set>
                                      <p:cBhvr>
                                        <p:cTn id="11" fill="hold"/>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1" grpId="0" animBg="1" advAuto="0"/>
      <p:bldP spid="2"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5252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3061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336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9996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86081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7594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720774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4924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6579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966" name="Text Box 6"/>
          <p:cNvSpPr txBox="1">
            <a:spLocks noChangeArrowheads="1"/>
          </p:cNvSpPr>
          <p:nvPr/>
        </p:nvSpPr>
        <p:spPr bwMode="auto">
          <a:xfrm>
            <a:off x="63500" y="1158809"/>
            <a:ext cx="6413500" cy="1015598"/>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إلى أقصى الأرض (أع 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أع</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9</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13</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16</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092" name="Text Box 17"/>
          <p:cNvSpPr txBox="1">
            <a:spLocks noChangeArrowheads="1"/>
          </p:cNvSpPr>
          <p:nvPr/>
        </p:nvSpPr>
        <p:spPr bwMode="auto">
          <a:xfrm>
            <a:off x="4724400" y="2060848"/>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971" name="Text Box 11"/>
          <p:cNvSpPr txBox="1">
            <a:spLocks noChangeArrowheads="1"/>
          </p:cNvSpPr>
          <p:nvPr/>
        </p:nvSpPr>
        <p:spPr bwMode="auto">
          <a:xfrm>
            <a:off x="7397824"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خريف 67 –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38</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124</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01" name="Text Box 9"/>
          <p:cNvSpPr txBox="1">
            <a:spLocks noChangeArrowheads="1"/>
          </p:cNvSpPr>
          <p:nvPr/>
        </p:nvSpPr>
        <p:spPr bwMode="auto">
          <a:xfrm>
            <a:off x="6389712"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مت</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لو</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مر</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الأناجيل وأعمال الرسل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37" name="Text Box 17"/>
          <p:cNvSpPr txBox="1">
            <a:spLocks noChangeArrowheads="1"/>
          </p:cNvSpPr>
          <p:nvPr/>
        </p:nvSpPr>
        <p:spPr bwMode="auto">
          <a:xfrm>
            <a:off x="-76200" y="2136612"/>
            <a:ext cx="990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دمشق</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أنطاكية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الأناجيل وأعمال الرسل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animBg="1"/>
      <p:bldP spid="48" grpId="0" animBg="1"/>
      <p:bldP spid="5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2899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54925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3350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66054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2267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1043608" y="59961"/>
            <a:ext cx="7308304" cy="5683472"/>
          </a:xfrm>
          <a:effectLst>
            <a:outerShdw blurRad="63500" dist="35921" dir="2700000" algn="ctr" rotWithShape="0">
              <a:schemeClr val="tx2">
                <a:alpha val="74998"/>
              </a:schemeClr>
            </a:outerShdw>
          </a:effectLst>
        </p:spPr>
        <p:txBody>
          <a:bodyPr anchor="ctr"/>
          <a:lstStyle/>
          <a:p>
            <a:pPr rtl="1">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تكون أميناً رغم عدم الراحة واختبارك للألم والمعاناة؟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كيف يمكنك أن تكون </a:t>
            </a: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تلميذاً</a:t>
            </a: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3241995887"/>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044349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7923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78107" y="15"/>
            <a:ext cx="530553"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83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79555" name="Rectangle 8"/>
          <p:cNvSpPr>
            <a:spLocks noGrp="1" noChangeArrowheads="1"/>
          </p:cNvSpPr>
          <p:nvPr>
            <p:ph type="title" idx="4294967295"/>
          </p:nvPr>
        </p:nvSpPr>
        <p:spPr>
          <a:xfrm>
            <a:off x="6701109" y="116632"/>
            <a:ext cx="1643037" cy="95392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rtl="1" eaLnBrk="1" hangingPunct="1"/>
            <a:r>
              <a:rPr lang="ar-JO" sz="2800" dirty="0">
                <a:solidFill>
                  <a:schemeClr val="bg2"/>
                </a:solidFill>
                <a:effectLst/>
                <a:ea typeface="SimSun" charset="0"/>
                <a:cs typeface="Arial" panose="020B0604020202020204" pitchFamily="34" charset="0"/>
              </a:rPr>
              <a:t>تاريخ كتابة</a:t>
            </a:r>
            <a:br>
              <a:rPr lang="ar-JO" sz="2800" dirty="0">
                <a:solidFill>
                  <a:schemeClr val="bg2"/>
                </a:solidFill>
                <a:effectLst/>
                <a:ea typeface="SimSun" charset="0"/>
                <a:cs typeface="Arial" panose="020B0604020202020204" pitchFamily="34" charset="0"/>
              </a:rPr>
            </a:br>
            <a:r>
              <a:rPr lang="ar-JO" sz="2800" dirty="0">
                <a:solidFill>
                  <a:schemeClr val="bg2"/>
                </a:solidFill>
                <a:effectLst/>
                <a:ea typeface="SimSun" charset="0"/>
                <a:cs typeface="Arial" panose="020B0604020202020204" pitchFamily="34" charset="0"/>
              </a:rPr>
              <a:t>إنجيل مرقس</a:t>
            </a:r>
            <a:endParaRPr lang="en-US" sz="2800" dirty="0">
              <a:solidFill>
                <a:schemeClr val="bg2"/>
              </a:solidFill>
              <a:effectLst/>
              <a:ea typeface="SimSun" charset="0"/>
              <a:cs typeface="Arial" panose="020B0604020202020204" pitchFamily="34"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79557" name="Text Box 11"/>
          <p:cNvSpPr txBox="1">
            <a:spLocks noChangeArrowheads="1"/>
          </p:cNvSpPr>
          <p:nvPr/>
        </p:nvSpPr>
        <p:spPr bwMode="auto">
          <a:xfrm>
            <a:off x="153766" y="5159141"/>
            <a:ext cx="1755651"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70</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تدمير الهيكل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4" name="Text Box 6"/>
          <p:cNvSpPr txBox="1">
            <a:spLocks noChangeArrowheads="1"/>
          </p:cNvSpPr>
          <p:nvPr/>
        </p:nvSpPr>
        <p:spPr bwMode="auto">
          <a:xfrm rot="1365579">
            <a:off x="4193855" y="1193078"/>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لم يذهبْ بطرس إلى روما حتى عام 63م تقريباً- لا يمكن أن نضع تاريخ كتابة إنجيل مرقس قبْلَ عام 63م.</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استشهد بطرس عام 64م، ولكن ينقسم التقليد الكنسيُّ بشأن ما إذا كان مرقس قد كتب إنجيله قبْلَ موت بطرس أو بعده.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6" name="Text Box 8"/>
          <p:cNvSpPr txBox="1">
            <a:spLocks noChangeArrowheads="1"/>
          </p:cNvSpPr>
          <p:nvPr/>
        </p:nvSpPr>
        <p:spPr bwMode="auto">
          <a:xfrm rot="20011227">
            <a:off x="-205610" y="1317275"/>
            <a:ext cx="4824413"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لا يُشير مرقس إلى سقوط أورشليم عام 70م- كُتِب إنجيل مرقس غالباً ما بين 64-68م، وذلك في أثناء حُكْم نيرون.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79562" name="Text Box 11"/>
          <p:cNvSpPr txBox="1">
            <a:spLocks noChangeArrowheads="1"/>
          </p:cNvSpPr>
          <p:nvPr/>
        </p:nvSpPr>
        <p:spPr bwMode="auto">
          <a:xfrm>
            <a:off x="6458637" y="512354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63</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بطرس في 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79563" name="Text Box 11"/>
          <p:cNvSpPr txBox="1">
            <a:spLocks noChangeArrowheads="1"/>
          </p:cNvSpPr>
          <p:nvPr/>
        </p:nvSpPr>
        <p:spPr bwMode="auto">
          <a:xfrm>
            <a:off x="4170416" y="5165383"/>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64</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موت بطرس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279564" name="Text Box 11"/>
          <p:cNvSpPr txBox="1">
            <a:spLocks noChangeArrowheads="1"/>
          </p:cNvSpPr>
          <p:nvPr/>
        </p:nvSpPr>
        <p:spPr bwMode="auto">
          <a:xfrm>
            <a:off x="2145484" y="5136743"/>
            <a:ext cx="1755651"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68</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موت نيرون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040819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7887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86731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1265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عِشْ حياتك في ضوء مستقبلك الأبدي!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كيف يمكنك أن تكون </a:t>
            </a:r>
            <a:r>
              <a:rPr kumimoji="0" lang="ar-JO" sz="4800" b="1" i="0"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sym typeface="Arial"/>
              </a:rPr>
              <a:t>تلميذاً</a:t>
            </a:r>
            <a:r>
              <a:rPr kumimoji="0"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rPr>
                <a:latin typeface="Arial" panose="020B0604020202020204" pitchFamily="34" charset="0"/>
                <a:cs typeface="Arial" panose="020B0604020202020204" pitchFamily="34" charset="0"/>
              </a:rP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ا</a:t>
            </a:r>
            <a:r>
              <a:rPr kumimoji="0" sz="5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خدم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وت</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أ</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َّـ</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مث</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r>
              <a:rPr kumimoji="0" sz="5400" b="1" i="0" u="none" strike="noStrike" kern="1200" cap="none" spc="0" normalizeH="0" baseline="0" noProof="0" dirty="0" err="1">
                <a:ln>
                  <a:noFill/>
                </a:ln>
                <a:solidFill>
                  <a:srgbClr val="FF2600"/>
                </a:solidFill>
                <a:effectLst/>
                <a:uLnTx/>
                <a:uFillTx/>
                <a:latin typeface="Arial" panose="020B0604020202020204" pitchFamily="34" charset="0"/>
                <a:ea typeface="ＭＳ Ｐゴシック" charset="0"/>
                <a:cs typeface="Arial" panose="020B0604020202020204" pitchFamily="34" charset="0"/>
                <a:sym typeface="Arial"/>
              </a:rPr>
              <a:t>يسوع</a:t>
            </a:r>
            <a:r>
              <a:rPr kumimoji="0"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latin typeface="Arial" panose="020B0604020202020204" pitchFamily="34" charset="0"/>
                <a:cs typeface="Arial" panose="020B0604020202020204" pitchFamily="34" charset="0"/>
              </a:rPr>
              <a:t>كيف</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يمكنك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تكون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تلميذاً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يتأل</a:t>
            </a:r>
            <a:r>
              <a:rPr lang="ar-JO" dirty="0">
                <a:latin typeface="Arial" panose="020B0604020202020204" pitchFamily="34" charset="0"/>
                <a:cs typeface="Arial" panose="020B0604020202020204" pitchFamily="34" charset="0"/>
              </a:rPr>
              <a:t>َّـ</a:t>
            </a:r>
            <a:r>
              <a:rPr dirty="0">
                <a:latin typeface="Arial" panose="020B0604020202020204" pitchFamily="34" charset="0"/>
                <a:cs typeface="Arial" panose="020B0604020202020204" pitchFamily="34" charset="0"/>
              </a:rPr>
              <a:t>م </a:t>
            </a:r>
            <a:r>
              <a:rPr dirty="0" err="1">
                <a:latin typeface="Arial" panose="020B0604020202020204" pitchFamily="34" charset="0"/>
                <a:cs typeface="Arial" panose="020B0604020202020204" pitchFamily="34" charset="0"/>
              </a:rPr>
              <a:t>على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غرار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يسوع</a:t>
            </a:r>
            <a:r>
              <a:rPr dirty="0">
                <a:latin typeface="Arial" panose="020B0604020202020204" pitchFamily="34" charset="0"/>
                <a:cs typeface="Arial" panose="020B0604020202020204" pitchFamily="34" charset="0"/>
              </a:rPr>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تلميذٌ ضمن مجتمع</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704"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احصلْ على هذا العرض التقديميِّ والنصِّ مجَّانًا!</a:t>
            </a:r>
            <a:endParaRPr kumimoji="0" lang="en-US" sz="12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st Modern">
  <a:themeElements>
    <a:clrScheme name="Post Modern">
      <a:dk1>
        <a:srgbClr val="000000"/>
      </a:dk1>
      <a:lt1>
        <a:srgbClr val="FFFFFF"/>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3.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4.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5.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6.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7.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8.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9.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7333</TotalTime>
  <Words>3653</Words>
  <Application>Microsoft Macintosh PowerPoint</Application>
  <PresentationFormat>On-screen Show (4:3)</PresentationFormat>
  <Paragraphs>491</Paragraphs>
  <Slides>99</Slides>
  <Notes>69</Notes>
  <HiddenSlides>0</HiddenSlides>
  <MMClips>0</MMClips>
  <ScaleCrop>false</ScaleCrop>
  <HeadingPairs>
    <vt:vector size="6" baseType="variant">
      <vt:variant>
        <vt:lpstr>Fonts Used</vt:lpstr>
      </vt:variant>
      <vt:variant>
        <vt:i4>12</vt:i4>
      </vt:variant>
      <vt:variant>
        <vt:lpstr>Theme</vt:lpstr>
      </vt:variant>
      <vt:variant>
        <vt:i4>20</vt:i4>
      </vt:variant>
      <vt:variant>
        <vt:lpstr>Slide Titles</vt:lpstr>
      </vt:variant>
      <vt:variant>
        <vt:i4>99</vt:i4>
      </vt:variant>
    </vt:vector>
  </HeadingPairs>
  <TitlesOfParts>
    <vt:vector size="131" baseType="lpstr">
      <vt:lpstr>ＭＳ Ｐゴシック</vt:lpstr>
      <vt:lpstr>Osaka</vt:lpstr>
      <vt:lpstr>SimSun</vt:lpstr>
      <vt:lpstr>Times Roman</vt:lpstr>
      <vt:lpstr>Arial</vt:lpstr>
      <vt:lpstr>Arial Narrow</vt:lpstr>
      <vt:lpstr>Calibri</vt:lpstr>
      <vt:lpstr>Comic Sans MS</vt:lpstr>
      <vt:lpstr>Times New Roman</vt:lpstr>
      <vt:lpstr>Traditional Arabic</vt:lpstr>
      <vt:lpstr>Trebuchet MS</vt:lpstr>
      <vt:lpstr>Wingdings</vt:lpstr>
      <vt:lpstr>Post Modern</vt:lpstr>
      <vt:lpstr>Default Design</vt:lpstr>
      <vt:lpstr>51_Blank Presentation</vt:lpstr>
      <vt:lpstr>9_Blank Presentation</vt:lpstr>
      <vt:lpstr>11_Office Theme</vt:lpstr>
      <vt:lpstr>4_Blank Presentation</vt:lpstr>
      <vt:lpstr>1_Default Design</vt:lpstr>
      <vt:lpstr>7_Office Theme</vt:lpstr>
      <vt:lpstr>Office Theme</vt:lpstr>
      <vt:lpstr>16_Default Design</vt:lpstr>
      <vt:lpstr>52_Blank Presentation</vt:lpstr>
      <vt:lpstr>1_Soaring</vt:lpstr>
      <vt:lpstr>18_Blank Presentation</vt:lpstr>
      <vt:lpstr>17_Blank Presentation</vt:lpstr>
      <vt:lpstr>12_Office Theme</vt:lpstr>
      <vt:lpstr>1_Post Modern</vt:lpstr>
      <vt:lpstr>2_Post Modern</vt:lpstr>
      <vt:lpstr>2_Default Design</vt:lpstr>
      <vt:lpstr>4_Default Design</vt:lpstr>
      <vt:lpstr>14_Office Theme</vt:lpstr>
      <vt:lpstr>كن تلميذاً</vt:lpstr>
      <vt:lpstr>تلميذ = تابع</vt:lpstr>
      <vt:lpstr>باكستان</vt:lpstr>
      <vt:lpstr>تلميذ</vt:lpstr>
      <vt:lpstr>ما هي استراتيجيَّتك في اتِّباع يسوع؟</vt:lpstr>
      <vt:lpstr>PowerPoint Presentation</vt:lpstr>
      <vt:lpstr>ماذا ستفعل بصفتك قائداً للكنيسة إذا تعرَّضَ أعضاء الكنيسة للإضطهاد، وكان بعضهم يُلقَى به ليكون طعامًا للأسود، وكان كثيرون منهم يختبئون ويعيشون حياةً سريَّةً، وكان الجميع خائفين؟ </vt:lpstr>
      <vt:lpstr>نظرةٌ عامَّةٌ على العهد الجديد (تاريخي)</vt:lpstr>
      <vt:lpstr>تاريخ كتابة إنجيل مرقس</vt:lpstr>
      <vt:lpstr>مَن هو مرقس؟</vt:lpstr>
      <vt:lpstr>كيف يمكنك أن تكون تلميذاً حقيقيَّاً ليسوع في عالَم عِدائيّ؟</vt:lpstr>
      <vt:lpstr>الكيفيَّة التي يمكنك بها أن تكون تلميذاً في عالم عِدائيّ</vt:lpstr>
      <vt:lpstr>الكيفيَّة التي يمكنك بها أن تكون تلميذاً في عالم عِدائيّ</vt:lpstr>
      <vt:lpstr> مرقس 1 </vt:lpstr>
      <vt:lpstr>مرقس ١ : ١ بَدْءُ إِنْجِيلِ يَسُوعَ الْمَسِيحِ ابْنِ اللَّهِ</vt:lpstr>
      <vt:lpstr>PowerPoint Presentation</vt:lpstr>
      <vt:lpstr>PowerPoint Presentation</vt:lpstr>
      <vt:lpstr>PowerPoint Presentation</vt:lpstr>
      <vt:lpstr>PowerPoint Presentation</vt:lpstr>
      <vt:lpstr>PowerPoint Presentation</vt:lpstr>
      <vt:lpstr>كلمة الله في صُوَر</vt:lpstr>
      <vt:lpstr>Used with Permission</vt:lpstr>
      <vt:lpstr>يسوع هو عامل الجذب الرئيسي هنا.  لذلك لا نُركِّز هنا على سُلْطتنا نحن.</vt:lpstr>
      <vt:lpstr>المفارقة ما بين السُلْطة والخدمة في إنجيل مرقس</vt:lpstr>
      <vt:lpstr>القيادة العالمية</vt:lpstr>
      <vt:lpstr>القيادة الكتابية</vt:lpstr>
      <vt:lpstr>Albert Einstein on Jesus</vt:lpstr>
      <vt:lpstr>الموضوع </vt:lpstr>
      <vt:lpstr>مخطَّط إنجيل مرقس </vt:lpstr>
      <vt:lpstr>PowerPoint Presentation</vt:lpstr>
      <vt:lpstr>PowerPoint Presentation</vt:lpstr>
      <vt:lpstr>PowerPoint Presentation</vt:lpstr>
      <vt:lpstr>مرقس ١ : ١٧-١٨  ١٧ فَقَالَ لَهُمَا يَسُوعُ: «هَلُمَّ وَرَائِي فَأَجْعَلُكُمَا تَصِيرَانِ صَيَّادَيِ النَّاسِ». ١٨ فَلِلْوَقْتِ تَرَكَا شِبَاكَهُمَا وَتَبِعَاهُ. </vt:lpstr>
      <vt:lpstr>Slides on  مرقس 2</vt:lpstr>
      <vt:lpstr>PowerPoint Presentation</vt:lpstr>
      <vt:lpstr>PowerPoint Presentation</vt:lpstr>
      <vt:lpstr>PowerPoint Presentation</vt:lpstr>
      <vt:lpstr>PowerPoint Presentation</vt:lpstr>
      <vt:lpstr>PowerPoint Presentation</vt:lpstr>
      <vt:lpstr>مخطَّط إنجيل مرقس </vt:lpstr>
      <vt:lpstr>Slides on  مرقس 3</vt:lpstr>
      <vt:lpstr>PowerPoint Presentation</vt:lpstr>
      <vt:lpstr>Mark 3:20-21 NLT</vt:lpstr>
      <vt:lpstr>Slides on  مرقس 4</vt:lpstr>
      <vt:lpstr>Know Your Soil 00899</vt:lpstr>
      <vt:lpstr>PowerPoint Presentation</vt:lpstr>
      <vt:lpstr>PowerPoint Presentation</vt:lpstr>
      <vt:lpstr>PowerPoint Presentation</vt:lpstr>
      <vt:lpstr>Slides on  مرقس 6</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PowerPoint Presentation</vt:lpstr>
      <vt:lpstr>PowerPoint Presentation</vt:lpstr>
      <vt:lpstr>PowerPoint Presentation</vt:lpstr>
      <vt:lpstr>PowerPoint Presentation</vt:lpstr>
      <vt:lpstr>PowerPoint Presentation</vt:lpstr>
      <vt:lpstr>PowerPoint Presentation</vt:lpstr>
      <vt:lpstr>Slides on  مرقس 14 </vt:lpstr>
      <vt:lpstr>مكسور ومنسكب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عِشْ حياتك في ضوء مستقبلك الأبدي!</vt:lpstr>
      <vt:lpstr>PowerPoint Presentation</vt:lpstr>
      <vt:lpstr>الفكرة الرئيسية </vt:lpstr>
      <vt:lpstr>كيف يمكنك أن تكون تلميذاً يتألَّـم على غرار يسوع؟</vt:lpstr>
      <vt:lpstr>تلميذٌ ضمن مجتمع</vt:lpstr>
      <vt:lpstr>Black</vt:lpstr>
      <vt:lpstr>تفسير الكتاب المقدس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مرقس 1 - 8</dc:title>
  <dc:creator>Samuel Oweis</dc:creator>
  <cp:lastModifiedBy>Rick Griffith</cp:lastModifiedBy>
  <cp:revision>84</cp:revision>
  <dcterms:modified xsi:type="dcterms:W3CDTF">2025-03-06T18:44:42Z</dcterms:modified>
</cp:coreProperties>
</file>