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theme/theme26.xml" ContentType="application/vnd.openxmlformats-officedocument.theme+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theme/theme2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4.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5.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6.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7.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8.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0.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1.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2.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3.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4.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5.xml" ContentType="application/vnd.openxmlformats-officedocument.themeOverr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8.xml" ContentType="application/vnd.openxmlformats-officedocument.themeOverride+xml"/>
  <Override PartName="/ppt/notesSlides/notesSlide94.xml" ContentType="application/vnd.openxmlformats-officedocument.presentationml.notesSlide+xml"/>
  <Override PartName="/ppt/theme/themeOverride9.xml" ContentType="application/vnd.openxmlformats-officedocument.themeOverride+xml"/>
  <Override PartName="/ppt/notesSlides/notesSlide95.xml" ContentType="application/vnd.openxmlformats-officedocument.presentationml.notesSlide+xml"/>
  <Override PartName="/ppt/theme/themeOverride10.xml" ContentType="application/vnd.openxmlformats-officedocument.themeOverride+xml"/>
  <Override PartName="/ppt/notesSlides/notesSlide96.xml" ContentType="application/vnd.openxmlformats-officedocument.presentationml.notesSl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2.xml" ContentType="application/vnd.openxmlformats-officedocument.themeOverride+xml"/>
  <Override PartName="/ppt/notesSlides/notesSlide106.xml" ContentType="application/vnd.openxmlformats-officedocument.presentationml.notesSlide+xml"/>
  <Override PartName="/ppt/theme/themeOverride13.xml" ContentType="application/vnd.openxmlformats-officedocument.themeOverride+xml"/>
  <Override PartName="/ppt/notesSlides/notesSlide107.xml" ContentType="application/vnd.openxmlformats-officedocument.presentationml.notesSlide+xml"/>
  <Override PartName="/ppt/theme/themeOverride14.xml" ContentType="application/vnd.openxmlformats-officedocument.themeOverride+xml"/>
  <Override PartName="/ppt/notesSlides/notesSlide108.xml" ContentType="application/vnd.openxmlformats-officedocument.presentationml.notesSlide+xml"/>
  <Override PartName="/ppt/theme/themeOverride15.xml" ContentType="application/vnd.openxmlformats-officedocument.themeOverride+xml"/>
  <Override PartName="/ppt/notesSlides/notesSlide109.xml" ContentType="application/vnd.openxmlformats-officedocument.presentationml.notesSlide+xml"/>
  <Override PartName="/ppt/theme/themeOverride16.xml" ContentType="application/vnd.openxmlformats-officedocument.themeOverride+xml"/>
  <Override PartName="/ppt/notesSlides/notesSlide110.xml" ContentType="application/vnd.openxmlformats-officedocument.presentationml.notesSlide+xml"/>
  <Override PartName="/ppt/theme/themeOverride17.xml" ContentType="application/vnd.openxmlformats-officedocument.themeOverride+xml"/>
  <Override PartName="/ppt/notesSlides/notesSlide111.xml" ContentType="application/vnd.openxmlformats-officedocument.presentationml.notesSlide+xml"/>
  <Override PartName="/ppt/theme/themeOverride18.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178" r:id="rId2"/>
    <p:sldMasterId id="2147484624" r:id="rId3"/>
    <p:sldMasterId id="2147485546" r:id="rId4"/>
    <p:sldMasterId id="2147487746" r:id="rId5"/>
    <p:sldMasterId id="2147487813" r:id="rId6"/>
    <p:sldMasterId id="2147487863" r:id="rId7"/>
    <p:sldMasterId id="2147487892" r:id="rId8"/>
    <p:sldMasterId id="2147487957" r:id="rId9"/>
    <p:sldMasterId id="2147488048" r:id="rId10"/>
    <p:sldMasterId id="2147488077" r:id="rId11"/>
    <p:sldMasterId id="2147488200" r:id="rId12"/>
    <p:sldMasterId id="2147488428" r:id="rId13"/>
    <p:sldMasterId id="2147488440" r:id="rId14"/>
    <p:sldMasterId id="2147488489" r:id="rId15"/>
    <p:sldMasterId id="2147488501" r:id="rId16"/>
    <p:sldMasterId id="2147488539" r:id="rId17"/>
    <p:sldMasterId id="2147488577" r:id="rId18"/>
    <p:sldMasterId id="2147488672" r:id="rId19"/>
    <p:sldMasterId id="2147488759" r:id="rId20"/>
    <p:sldMasterId id="2147488794" r:id="rId21"/>
    <p:sldMasterId id="2147488814" r:id="rId22"/>
    <p:sldMasterId id="2147488826" r:id="rId23"/>
    <p:sldMasterId id="2147488840" r:id="rId24"/>
    <p:sldMasterId id="2147488853" r:id="rId25"/>
    <p:sldMasterId id="2147488956" r:id="rId26"/>
    <p:sldMasterId id="2147488974" r:id="rId27"/>
    <p:sldMasterId id="2147488976" r:id="rId28"/>
    <p:sldMasterId id="2147488978" r:id="rId29"/>
    <p:sldMasterId id="2147489021" r:id="rId30"/>
    <p:sldMasterId id="2147489046" r:id="rId31"/>
    <p:sldMasterId id="2147489070" r:id="rId32"/>
    <p:sldMasterId id="2147489193" r:id="rId33"/>
    <p:sldMasterId id="2147489289" r:id="rId34"/>
    <p:sldMasterId id="2147489403" r:id="rId35"/>
    <p:sldMasterId id="2147489416" r:id="rId36"/>
    <p:sldMasterId id="2147489452" r:id="rId37"/>
    <p:sldMasterId id="2147489528" r:id="rId38"/>
    <p:sldMasterId id="2147489540" r:id="rId39"/>
    <p:sldMasterId id="2147489552" r:id="rId40"/>
    <p:sldMasterId id="2147489564" r:id="rId41"/>
    <p:sldMasterId id="2147489576" r:id="rId42"/>
    <p:sldMasterId id="2147489590" r:id="rId43"/>
    <p:sldMasterId id="2147489606" r:id="rId44"/>
    <p:sldMasterId id="2147489618" r:id="rId45"/>
  </p:sldMasterIdLst>
  <p:notesMasterIdLst>
    <p:notesMasterId r:id="rId195"/>
  </p:notesMasterIdLst>
  <p:sldIdLst>
    <p:sldId id="5226" r:id="rId46"/>
    <p:sldId id="5227" r:id="rId47"/>
    <p:sldId id="362" r:id="rId48"/>
    <p:sldId id="363" r:id="rId49"/>
    <p:sldId id="462" r:id="rId50"/>
    <p:sldId id="1782" r:id="rId51"/>
    <p:sldId id="326" r:id="rId52"/>
    <p:sldId id="5228" r:id="rId53"/>
    <p:sldId id="5229" r:id="rId54"/>
    <p:sldId id="5230" r:id="rId55"/>
    <p:sldId id="5231" r:id="rId56"/>
    <p:sldId id="5232" r:id="rId57"/>
    <p:sldId id="5233" r:id="rId58"/>
    <p:sldId id="1160" r:id="rId59"/>
    <p:sldId id="1205" r:id="rId60"/>
    <p:sldId id="1208" r:id="rId61"/>
    <p:sldId id="1207" r:id="rId62"/>
    <p:sldId id="564" r:id="rId63"/>
    <p:sldId id="412" r:id="rId64"/>
    <p:sldId id="5355" r:id="rId65"/>
    <p:sldId id="482" r:id="rId66"/>
    <p:sldId id="603" r:id="rId67"/>
    <p:sldId id="606" r:id="rId68"/>
    <p:sldId id="607" r:id="rId69"/>
    <p:sldId id="562" r:id="rId70"/>
    <p:sldId id="5356" r:id="rId71"/>
    <p:sldId id="557" r:id="rId72"/>
    <p:sldId id="329" r:id="rId73"/>
    <p:sldId id="346" r:id="rId74"/>
    <p:sldId id="831" r:id="rId75"/>
    <p:sldId id="5358" r:id="rId76"/>
    <p:sldId id="565" r:id="rId77"/>
    <p:sldId id="5359" r:id="rId78"/>
    <p:sldId id="5360" r:id="rId79"/>
    <p:sldId id="5363" r:id="rId80"/>
    <p:sldId id="763" r:id="rId81"/>
    <p:sldId id="764" r:id="rId82"/>
    <p:sldId id="780" r:id="rId83"/>
    <p:sldId id="781" r:id="rId84"/>
    <p:sldId id="2388" r:id="rId85"/>
    <p:sldId id="4413" r:id="rId86"/>
    <p:sldId id="568" r:id="rId87"/>
    <p:sldId id="420" r:id="rId88"/>
    <p:sldId id="425" r:id="rId89"/>
    <p:sldId id="426" r:id="rId90"/>
    <p:sldId id="569" r:id="rId91"/>
    <p:sldId id="5367" r:id="rId92"/>
    <p:sldId id="5368" r:id="rId93"/>
    <p:sldId id="5369" r:id="rId94"/>
    <p:sldId id="5370" r:id="rId95"/>
    <p:sldId id="672" r:id="rId96"/>
    <p:sldId id="674" r:id="rId97"/>
    <p:sldId id="676" r:id="rId98"/>
    <p:sldId id="678" r:id="rId99"/>
    <p:sldId id="680" r:id="rId100"/>
    <p:sldId id="572" r:id="rId101"/>
    <p:sldId id="5371" r:id="rId102"/>
    <p:sldId id="573" r:id="rId103"/>
    <p:sldId id="5177" r:id="rId104"/>
    <p:sldId id="5178" r:id="rId105"/>
    <p:sldId id="5181" r:id="rId106"/>
    <p:sldId id="5179" r:id="rId107"/>
    <p:sldId id="574" r:id="rId108"/>
    <p:sldId id="5372" r:id="rId109"/>
    <p:sldId id="575" r:id="rId110"/>
    <p:sldId id="5373" r:id="rId111"/>
    <p:sldId id="5374" r:id="rId112"/>
    <p:sldId id="5375" r:id="rId113"/>
    <p:sldId id="836" r:id="rId114"/>
    <p:sldId id="837" r:id="rId115"/>
    <p:sldId id="838" r:id="rId116"/>
    <p:sldId id="839" r:id="rId117"/>
    <p:sldId id="840" r:id="rId118"/>
    <p:sldId id="841" r:id="rId119"/>
    <p:sldId id="842" r:id="rId120"/>
    <p:sldId id="843" r:id="rId121"/>
    <p:sldId id="844" r:id="rId122"/>
    <p:sldId id="4112" r:id="rId123"/>
    <p:sldId id="577" r:id="rId124"/>
    <p:sldId id="817" r:id="rId125"/>
    <p:sldId id="819" r:id="rId126"/>
    <p:sldId id="820" r:id="rId127"/>
    <p:sldId id="823" r:id="rId128"/>
    <p:sldId id="826" r:id="rId129"/>
    <p:sldId id="581" r:id="rId130"/>
    <p:sldId id="5376" r:id="rId131"/>
    <p:sldId id="5377" r:id="rId132"/>
    <p:sldId id="584" r:id="rId133"/>
    <p:sldId id="5199" r:id="rId134"/>
    <p:sldId id="5206" r:id="rId135"/>
    <p:sldId id="5208" r:id="rId136"/>
    <p:sldId id="567" r:id="rId137"/>
    <p:sldId id="5210" r:id="rId138"/>
    <p:sldId id="5212" r:id="rId139"/>
    <p:sldId id="587" r:id="rId140"/>
    <p:sldId id="5287" r:id="rId141"/>
    <p:sldId id="5286" r:id="rId142"/>
    <p:sldId id="588" r:id="rId143"/>
    <p:sldId id="310" r:id="rId144"/>
    <p:sldId id="311" r:id="rId145"/>
    <p:sldId id="312" r:id="rId146"/>
    <p:sldId id="589" r:id="rId147"/>
    <p:sldId id="857" r:id="rId148"/>
    <p:sldId id="859" r:id="rId149"/>
    <p:sldId id="867" r:id="rId150"/>
    <p:sldId id="870" r:id="rId151"/>
    <p:sldId id="878" r:id="rId152"/>
    <p:sldId id="879" r:id="rId153"/>
    <p:sldId id="889" r:id="rId154"/>
    <p:sldId id="896" r:id="rId155"/>
    <p:sldId id="897" r:id="rId156"/>
    <p:sldId id="726" r:id="rId157"/>
    <p:sldId id="730" r:id="rId158"/>
    <p:sldId id="903" r:id="rId159"/>
    <p:sldId id="904" r:id="rId160"/>
    <p:sldId id="907" r:id="rId161"/>
    <p:sldId id="908" r:id="rId162"/>
    <p:sldId id="909" r:id="rId163"/>
    <p:sldId id="918" r:id="rId164"/>
    <p:sldId id="927" r:id="rId165"/>
    <p:sldId id="928" r:id="rId166"/>
    <p:sldId id="930" r:id="rId167"/>
    <p:sldId id="933" r:id="rId168"/>
    <p:sldId id="939" r:id="rId169"/>
    <p:sldId id="940" r:id="rId170"/>
    <p:sldId id="5221" r:id="rId171"/>
    <p:sldId id="5223" r:id="rId172"/>
    <p:sldId id="5224" r:id="rId173"/>
    <p:sldId id="5225" r:id="rId174"/>
    <p:sldId id="591" r:id="rId175"/>
    <p:sldId id="946" r:id="rId176"/>
    <p:sldId id="945" r:id="rId177"/>
    <p:sldId id="954" r:id="rId178"/>
    <p:sldId id="957" r:id="rId179"/>
    <p:sldId id="958" r:id="rId180"/>
    <p:sldId id="959" r:id="rId181"/>
    <p:sldId id="5378" r:id="rId182"/>
    <p:sldId id="5296" r:id="rId183"/>
    <p:sldId id="5379" r:id="rId184"/>
    <p:sldId id="5185" r:id="rId185"/>
    <p:sldId id="5182" r:id="rId186"/>
    <p:sldId id="5184" r:id="rId187"/>
    <p:sldId id="5189" r:id="rId188"/>
    <p:sldId id="5188" r:id="rId189"/>
    <p:sldId id="5187" r:id="rId190"/>
    <p:sldId id="5186" r:id="rId191"/>
    <p:sldId id="5175" r:id="rId192"/>
    <p:sldId id="427" r:id="rId193"/>
    <p:sldId id="4033" r:id="rId1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672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345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017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690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3619" algn="l" defTabSz="456726" rtl="0" eaLnBrk="1" latinLnBrk="0" hangingPunct="1">
      <a:defRPr sz="2400" kern="1200">
        <a:solidFill>
          <a:schemeClr val="tx1"/>
        </a:solidFill>
        <a:latin typeface="Arial" charset="0"/>
        <a:ea typeface="ＭＳ Ｐゴシック" charset="0"/>
        <a:cs typeface="ＭＳ Ｐゴシック" charset="0"/>
      </a:defRPr>
    </a:lvl6pPr>
    <a:lvl7pPr marL="2740344" algn="l" defTabSz="456726" rtl="0" eaLnBrk="1" latinLnBrk="0" hangingPunct="1">
      <a:defRPr sz="2400" kern="1200">
        <a:solidFill>
          <a:schemeClr val="tx1"/>
        </a:solidFill>
        <a:latin typeface="Arial" charset="0"/>
        <a:ea typeface="ＭＳ Ｐゴシック" charset="0"/>
        <a:cs typeface="ＭＳ Ｐゴシック" charset="0"/>
      </a:defRPr>
    </a:lvl7pPr>
    <a:lvl8pPr marL="3197066" algn="l" defTabSz="456726" rtl="0" eaLnBrk="1" latinLnBrk="0" hangingPunct="1">
      <a:defRPr sz="2400" kern="1200">
        <a:solidFill>
          <a:schemeClr val="tx1"/>
        </a:solidFill>
        <a:latin typeface="Arial" charset="0"/>
        <a:ea typeface="ＭＳ Ｐゴシック" charset="0"/>
        <a:cs typeface="ＭＳ Ｐゴシック" charset="0"/>
      </a:defRPr>
    </a:lvl8pPr>
    <a:lvl9pPr marL="3653791" algn="l" defTabSz="456726"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0DEF555A-47C1-1842-890B-6CA85B8D6094}">
          <p14:sldIdLst>
            <p14:sldId id="5226"/>
            <p14:sldId id="5227"/>
            <p14:sldId id="362"/>
            <p14:sldId id="363"/>
            <p14:sldId id="462"/>
            <p14:sldId id="1782"/>
            <p14:sldId id="326"/>
            <p14:sldId id="5228"/>
            <p14:sldId id="5229"/>
            <p14:sldId id="5230"/>
            <p14:sldId id="5231"/>
            <p14:sldId id="5232"/>
            <p14:sldId id="5233"/>
            <p14:sldId id="1160"/>
            <p14:sldId id="1205"/>
            <p14:sldId id="1208"/>
            <p14:sldId id="1207"/>
          </p14:sldIdLst>
        </p14:section>
        <p14:section name="Chapters" id="{274331DA-D257-A94C-B538-0664C980E362}">
          <p14:sldIdLst>
            <p14:sldId id="564"/>
            <p14:sldId id="412"/>
            <p14:sldId id="5355"/>
            <p14:sldId id="482"/>
            <p14:sldId id="603"/>
            <p14:sldId id="606"/>
            <p14:sldId id="607"/>
            <p14:sldId id="562"/>
            <p14:sldId id="5356"/>
            <p14:sldId id="557"/>
            <p14:sldId id="329"/>
            <p14:sldId id="346"/>
            <p14:sldId id="831"/>
            <p14:sldId id="5358"/>
            <p14:sldId id="565"/>
            <p14:sldId id="5359"/>
            <p14:sldId id="5360"/>
            <p14:sldId id="5363"/>
            <p14:sldId id="763"/>
            <p14:sldId id="764"/>
            <p14:sldId id="780"/>
            <p14:sldId id="781"/>
            <p14:sldId id="2388"/>
            <p14:sldId id="4413"/>
            <p14:sldId id="568"/>
            <p14:sldId id="420"/>
            <p14:sldId id="425"/>
            <p14:sldId id="426"/>
            <p14:sldId id="569"/>
            <p14:sldId id="5367"/>
            <p14:sldId id="5368"/>
            <p14:sldId id="5369"/>
            <p14:sldId id="5370"/>
            <p14:sldId id="672"/>
            <p14:sldId id="674"/>
            <p14:sldId id="676"/>
            <p14:sldId id="678"/>
            <p14:sldId id="680"/>
            <p14:sldId id="572"/>
            <p14:sldId id="5371"/>
            <p14:sldId id="573"/>
            <p14:sldId id="5177"/>
            <p14:sldId id="5178"/>
            <p14:sldId id="5181"/>
            <p14:sldId id="5179"/>
            <p14:sldId id="574"/>
            <p14:sldId id="5372"/>
            <p14:sldId id="575"/>
            <p14:sldId id="5373"/>
            <p14:sldId id="5374"/>
            <p14:sldId id="5375"/>
            <p14:sldId id="836"/>
            <p14:sldId id="837"/>
            <p14:sldId id="838"/>
            <p14:sldId id="839"/>
            <p14:sldId id="840"/>
            <p14:sldId id="841"/>
            <p14:sldId id="842"/>
            <p14:sldId id="843"/>
            <p14:sldId id="844"/>
            <p14:sldId id="4112"/>
            <p14:sldId id="577"/>
            <p14:sldId id="817"/>
            <p14:sldId id="819"/>
            <p14:sldId id="820"/>
            <p14:sldId id="823"/>
            <p14:sldId id="826"/>
            <p14:sldId id="581"/>
            <p14:sldId id="5376"/>
            <p14:sldId id="5377"/>
            <p14:sldId id="584"/>
            <p14:sldId id="5199"/>
            <p14:sldId id="5206"/>
            <p14:sldId id="5208"/>
            <p14:sldId id="567"/>
            <p14:sldId id="5210"/>
            <p14:sldId id="5212"/>
            <p14:sldId id="587"/>
            <p14:sldId id="5287"/>
            <p14:sldId id="5286"/>
            <p14:sldId id="588"/>
            <p14:sldId id="310"/>
            <p14:sldId id="311"/>
            <p14:sldId id="312"/>
            <p14:sldId id="589"/>
            <p14:sldId id="857"/>
            <p14:sldId id="859"/>
            <p14:sldId id="867"/>
            <p14:sldId id="870"/>
            <p14:sldId id="878"/>
            <p14:sldId id="879"/>
            <p14:sldId id="889"/>
            <p14:sldId id="896"/>
            <p14:sldId id="897"/>
            <p14:sldId id="726"/>
            <p14:sldId id="730"/>
            <p14:sldId id="903"/>
            <p14:sldId id="904"/>
            <p14:sldId id="907"/>
            <p14:sldId id="908"/>
            <p14:sldId id="909"/>
            <p14:sldId id="918"/>
            <p14:sldId id="927"/>
            <p14:sldId id="928"/>
            <p14:sldId id="930"/>
            <p14:sldId id="933"/>
            <p14:sldId id="939"/>
            <p14:sldId id="940"/>
            <p14:sldId id="5221"/>
            <p14:sldId id="5223"/>
            <p14:sldId id="5224"/>
            <p14:sldId id="5225"/>
            <p14:sldId id="591"/>
            <p14:sldId id="946"/>
            <p14:sldId id="945"/>
            <p14:sldId id="954"/>
            <p14:sldId id="957"/>
            <p14:sldId id="958"/>
            <p14:sldId id="959"/>
            <p14:sldId id="5378"/>
            <p14:sldId id="5296"/>
            <p14:sldId id="5379"/>
            <p14:sldId id="5185"/>
          </p14:sldIdLst>
        </p14:section>
        <p14:section name="Conclusion" id="{E600FA59-A5F5-674F-851E-7DFB3A5040CB}">
          <p14:sldIdLst>
            <p14:sldId id="5182"/>
            <p14:sldId id="5184"/>
            <p14:sldId id="5189"/>
            <p14:sldId id="5188"/>
            <p14:sldId id="5187"/>
            <p14:sldId id="5186"/>
            <p14:sldId id="5175"/>
            <p14:sldId id="427"/>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FF"/>
    <a:srgbClr val="3333D1"/>
    <a:srgbClr val="00699D"/>
    <a:srgbClr val="FFFFFF"/>
    <a:srgbClr val="000404"/>
    <a:srgbClr val="1C3B1F"/>
    <a:srgbClr val="E3E3CD"/>
    <a:srgbClr val="390039"/>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796" autoAdjust="0"/>
    <p:restoredTop sz="84750" autoAdjust="0"/>
  </p:normalViewPr>
  <p:slideViewPr>
    <p:cSldViewPr>
      <p:cViewPr varScale="1">
        <p:scale>
          <a:sx n="84" d="100"/>
          <a:sy n="84" d="100"/>
        </p:scale>
        <p:origin x="192" y="1112"/>
      </p:cViewPr>
      <p:guideLst>
        <p:guide orient="horz" pos="2160"/>
        <p:guide pos="2880"/>
      </p:guideLst>
    </p:cSldViewPr>
  </p:slideViewPr>
  <p:outlineViewPr>
    <p:cViewPr>
      <p:scale>
        <a:sx n="33" d="100"/>
        <a:sy n="33" d="100"/>
      </p:scale>
      <p:origin x="0" y="20752"/>
    </p:cViewPr>
  </p:outlineViewPr>
  <p:notesTextViewPr>
    <p:cViewPr>
      <p:scale>
        <a:sx n="100" d="100"/>
        <a:sy n="100" d="100"/>
      </p:scale>
      <p:origin x="0" y="0"/>
    </p:cViewPr>
  </p:notesTextViewPr>
  <p:sorterViewPr>
    <p:cViewPr varScale="1">
      <p:scale>
        <a:sx n="90" d="100"/>
        <a:sy n="90" d="100"/>
      </p:scale>
      <p:origin x="0" y="64976"/>
    </p:cViewPr>
  </p:sorterViewPr>
  <p:notesViewPr>
    <p:cSldViewPr>
      <p:cViewPr varScale="1">
        <p:scale>
          <a:sx n="114" d="100"/>
          <a:sy n="114" d="100"/>
        </p:scale>
        <p:origin x="116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91" Type="http://schemas.openxmlformats.org/officeDocument/2006/relationships/slide" Target="slides/slide14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181"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slide" Target="slides/slide14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4.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93" Type="http://schemas.openxmlformats.org/officeDocument/2006/relationships/slide" Target="slides/slide148.xml"/><Relationship Id="rId13" Type="http://schemas.openxmlformats.org/officeDocument/2006/relationships/slideMaster" Target="slideMasters/slideMaster13.xml"/><Relationship Id="rId109" Type="http://schemas.openxmlformats.org/officeDocument/2006/relationships/slide" Target="slides/slide64.xml"/><Relationship Id="rId34" Type="http://schemas.openxmlformats.org/officeDocument/2006/relationships/slideMaster" Target="slideMasters/slideMaster34.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20" Type="http://schemas.openxmlformats.org/officeDocument/2006/relationships/slide" Target="slides/slide75.xml"/><Relationship Id="rId141"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162" Type="http://schemas.openxmlformats.org/officeDocument/2006/relationships/slide" Target="slides/slide117.xml"/><Relationship Id="rId183" Type="http://schemas.openxmlformats.org/officeDocument/2006/relationships/slide" Target="slides/slide13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4" Type="http://schemas.openxmlformats.org/officeDocument/2006/relationships/slide" Target="slides/slide149.xml"/><Relationship Id="rId199"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189"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slide" Target="slides/slide134.xml"/><Relationship Id="rId195" Type="http://schemas.openxmlformats.org/officeDocument/2006/relationships/notesMaster" Target="notesMasters/notesMaster1.xml"/><Relationship Id="rId190" Type="http://schemas.openxmlformats.org/officeDocument/2006/relationships/slide" Target="slides/slide14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185"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5.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96"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174" indent="-285456"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1806"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598537"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5258"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3619" algn="l" defTabSz="456726" rtl="0" eaLnBrk="1" latinLnBrk="0" hangingPunct="1">
      <a:defRPr sz="1200" kern="1200">
        <a:solidFill>
          <a:schemeClr val="tx1"/>
        </a:solidFill>
        <a:latin typeface="+mn-lt"/>
        <a:ea typeface="+mn-ea"/>
        <a:cs typeface="+mn-cs"/>
      </a:defRPr>
    </a:lvl6pPr>
    <a:lvl7pPr marL="2740344" algn="l" defTabSz="456726" rtl="0" eaLnBrk="1" latinLnBrk="0" hangingPunct="1">
      <a:defRPr sz="1200" kern="1200">
        <a:solidFill>
          <a:schemeClr val="tx1"/>
        </a:solidFill>
        <a:latin typeface="+mn-lt"/>
        <a:ea typeface="+mn-ea"/>
        <a:cs typeface="+mn-cs"/>
      </a:defRPr>
    </a:lvl7pPr>
    <a:lvl8pPr marL="3197066" algn="l" defTabSz="456726" rtl="0" eaLnBrk="1" latinLnBrk="0" hangingPunct="1">
      <a:defRPr sz="1200" kern="1200">
        <a:solidFill>
          <a:schemeClr val="tx1"/>
        </a:solidFill>
        <a:latin typeface="+mn-lt"/>
        <a:ea typeface="+mn-ea"/>
        <a:cs typeface="+mn-cs"/>
      </a:defRPr>
    </a:lvl8pPr>
    <a:lvl9pPr marL="3653791" algn="l" defTabSz="4567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1868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0" fontAlgn="base" hangingPunct="0">
              <a:spcBef>
                <a:spcPct val="30000"/>
              </a:spcBef>
              <a:spcAft>
                <a:spcPct val="0"/>
              </a:spcAft>
            </a:pPr>
            <a:endParaRPr lang="en-US" dirty="0"/>
          </a:p>
        </p:txBody>
      </p:sp>
    </p:spTree>
    <p:extLst>
      <p:ext uri="{BB962C8B-B14F-4D97-AF65-F5344CB8AC3E}">
        <p14:creationId xmlns:p14="http://schemas.microsoft.com/office/powerpoint/2010/main" val="42535436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pitchFamily="-112" charset="0"/>
                <a:ea typeface="ＭＳ Ｐゴシック" charset="-128"/>
                <a:cs typeface="ＭＳ Ｐゴシック" charset="-128"/>
              </a:rPr>
              <a:t>The natural response is to serve him.</a:t>
            </a:r>
            <a:r>
              <a:rPr lang="en-SG" dirty="0">
                <a:effectLst/>
              </a:rPr>
              <a:t> </a:t>
            </a:r>
            <a:endParaRPr lang="en-US" dirty="0"/>
          </a:p>
          <a:p>
            <a:endParaRPr lang="en-US" dirty="0">
              <a:cs typeface="ＭＳ Ｐゴシック" charset="0"/>
            </a:endParaRPr>
          </a:p>
        </p:txBody>
      </p:sp>
    </p:spTree>
    <p:extLst>
      <p:ext uri="{BB962C8B-B14F-4D97-AF65-F5344CB8AC3E}">
        <p14:creationId xmlns:p14="http://schemas.microsoft.com/office/powerpoint/2010/main" val="6279943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4214508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ما الذي يعيقك في ملكوتك قبل أن تعانق ملكوت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وظيفتك؟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توكلك على الله للوفاء باحتياجاتك المادية؟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علاقة؟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يمكنك أن تخبره الآن أن تريد ملكوته بدلاً من ملكوتك؟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407357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40812AC7-B7D5-7148-9C89-1BD26C0CDF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406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022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709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eaLnBrk="1" hangingPunct="1"/>
            <a:r>
              <a:rPr lang="ar-JO" sz="1200" kern="1200" dirty="0">
                <a:solidFill>
                  <a:schemeClr val="tx1"/>
                </a:solidFill>
                <a:effectLst/>
                <a:latin typeface="Arial" pitchFamily="-112" charset="0"/>
                <a:ea typeface="ＭＳ Ｐゴシック" charset="-128"/>
                <a:cs typeface="ＭＳ Ｐゴシック" charset="-128"/>
              </a:rPr>
              <a:t>سيحكمها المسيح حيث سيكون لإسرائيل مكانة بارزة على العالم بأسره الذي سيتبع الرب.
</a:t>
            </a:r>
            <a:r>
              <a:rPr lang="en-US" sz="1200" kern="1200" dirty="0">
                <a:solidFill>
                  <a:schemeClr val="tx1"/>
                </a:solidFill>
                <a:effectLst/>
                <a:latin typeface="Arial" pitchFamily="-112" charset="0"/>
                <a:ea typeface="ＭＳ Ｐゴシック" charset="-128"/>
                <a:cs typeface="ＭＳ Ｐゴシック" charset="-128"/>
              </a:rPr>
              <a:t>________</a:t>
            </a:r>
          </a:p>
          <a:p>
            <a:pPr eaLnBrk="1" hangingPunct="1"/>
            <a:r>
              <a:rPr lang="en-US" dirty="0"/>
              <a:t>NS-01-Matt1-14-slide 113</a:t>
            </a:r>
          </a:p>
          <a:p>
            <a:pPr eaLnBrk="1" hangingPunct="1"/>
            <a:r>
              <a:rPr lang="en-US" dirty="0"/>
              <a:t>NS-01-Matt15-28-slide 85</a:t>
            </a:r>
          </a:p>
          <a:p>
            <a:pPr eaLnBrk="1" hangingPunct="1"/>
            <a:r>
              <a:rPr lang="en-US" dirty="0"/>
              <a:t>NS-05-Acts1-2-slide 191</a:t>
            </a: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12026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93E7F-0DE1-9744-81E8-0ACACD72EE1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Calibri" charset="0"/>
                <a:ea typeface="ＭＳ Ｐゴシック" charset="0"/>
                <a:cs typeface="ＭＳ Ｐゴシック" charset="0"/>
              </a:rPr>
              <a:t>The Jewish leaders were sought out for their advice (2:4).</a:t>
            </a:r>
          </a:p>
          <a:p>
            <a:r>
              <a:rPr lang="en-US" dirty="0">
                <a:latin typeface="Calibri" charset="0"/>
                <a:ea typeface="ＭＳ Ｐゴシック" charset="0"/>
                <a:cs typeface="ＭＳ Ｐゴシック" charset="0"/>
              </a:rPr>
              <a:t>These leaders knew that Christ would be born in Bethlehem (2:5-6).</a:t>
            </a:r>
          </a:p>
          <a:p>
            <a:r>
              <a:rPr lang="en-US" dirty="0">
                <a:latin typeface="Calibri" charset="0"/>
                <a:ea typeface="ＭＳ Ｐゴシック" charset="0"/>
                <a:cs typeface="ＭＳ Ｐゴシック" charset="0"/>
              </a:rPr>
              <a:t>The leaders paraphrased Micah 5:2 that gives the exact city where the Messiah would be born—in Bethlehem, which was also called "</a:t>
            </a:r>
            <a:r>
              <a:rPr lang="en-US" dirty="0" err="1">
                <a:latin typeface="Calibri" charset="0"/>
                <a:ea typeface="ＭＳ Ｐゴシック" charset="0"/>
                <a:cs typeface="ＭＳ Ｐゴシック" charset="0"/>
              </a:rPr>
              <a:t>Ephrath</a:t>
            </a:r>
            <a:r>
              <a:rPr lang="en-US" dirty="0">
                <a:latin typeface="Calibri" charset="0"/>
                <a:ea typeface="ＭＳ Ｐゴシック" charset="0"/>
                <a:cs typeface="ＭＳ Ｐゴシック" charset="0"/>
              </a:rPr>
              <a:t>" (cf. Gen 35:19).</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59697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pPr algn="r" rtl="1"/>
            <a:r>
              <a:rPr lang="ar-JO" sz="1200" kern="1200" dirty="0">
                <a:solidFill>
                  <a:schemeClr val="tx1"/>
                </a:solidFill>
                <a:effectLst/>
                <a:latin typeface="+mn-lt"/>
                <a:ea typeface="+mn-ea"/>
                <a:cs typeface="+mn-cs"/>
              </a:rPr>
              <a:t>هنا نرى كيف "رفض يسوع تقاليد الفريسيين (الآيات 21-48) ... قال يسوع ست مرات: "لقد سمعتم أنه قيل. ... ولكني أقول لكم" (5: 21-22، 27-28، 31-32، 33-34، 38-39، 43-44). توضح هذه الكلمات أن يسوع كان يقدم (أ) ما كان يقوله الفريسيون ومعلمي الناموس للشعب، وعلى النقيض من ذلك، (ب) ما هي نية الله الحقيقية للناموس. وقد أوضح هذا قوله (آية 20) بأن البر الفريسي لا يكفي للدخول إلى الملكوت الآتي" (باربييري، </a:t>
            </a:r>
            <a:r>
              <a:rPr lang="en-US" sz="1200" kern="1200" dirty="0">
                <a:solidFill>
                  <a:schemeClr val="tx1"/>
                </a:solidFill>
                <a:effectLst/>
                <a:latin typeface="+mn-lt"/>
                <a:ea typeface="+mn-ea"/>
                <a:cs typeface="+mn-cs"/>
              </a:rPr>
              <a:t>BKC، 2: 30).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729823-A737-5246-A096-31A8C67891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1150938" y="692150"/>
            <a:ext cx="4556125" cy="3416300"/>
          </a:xfrm>
          <a:ln/>
        </p:spPr>
      </p:sp>
      <p:sp>
        <p:nvSpPr>
          <p:cNvPr id="2283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solidFill>
                  <a:srgbClr val="000000"/>
                </a:solidFill>
                <a:latin typeface="Arial" panose="020B0604020202020204" pitchFamily="34" charset="0"/>
                <a:ea typeface="ＭＳ Ｐゴシック" charset="0"/>
                <a:cs typeface="Arial" panose="020B0604020202020204" pitchFamily="34" charset="0"/>
              </a:rPr>
              <a:t>What was Jesus saying to us?  In </a:t>
            </a:r>
            <a:r>
              <a:rPr lang="ar-SA" dirty="0">
                <a:solidFill>
                  <a:srgbClr val="000000"/>
                </a:solidFill>
                <a:latin typeface="Arial" panose="020B0604020202020204" pitchFamily="34" charset="0"/>
                <a:ea typeface="ＭＳ Ｐゴシック" charset="0"/>
                <a:cs typeface="Arial" panose="020B0604020202020204" pitchFamily="34" charset="0"/>
              </a:rPr>
              <a:t>متى</a:t>
            </a:r>
            <a:r>
              <a:rPr lang="mr-IN" altLang="ja-JP" dirty="0">
                <a:solidFill>
                  <a:srgbClr val="000000"/>
                </a:solidFill>
                <a:latin typeface="Arial" panose="020B0604020202020204" pitchFamily="34" charset="0"/>
                <a:ea typeface="ＭＳ Ｐゴシック" charset="0"/>
                <a:cs typeface="ＭＳ Ｐゴシック"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s fourth chapter, we are told that </a:t>
            </a:r>
            <a:r>
              <a:rPr lang="mr-IN" altLang="ja-JP" dirty="0">
                <a:solidFill>
                  <a:srgbClr val="000000"/>
                </a:solidFill>
                <a:latin typeface="Arial" panose="020B0604020202020204" pitchFamily="34" charset="0"/>
                <a:ea typeface="ＭＳ Ｐゴシック" charset="0"/>
                <a:cs typeface="ＭＳ Ｐゴシック"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Jesus began to preach and say: </a:t>
            </a:r>
            <a:r>
              <a:rPr lang="mr-IN" altLang="ja-JP" dirty="0">
                <a:solidFill>
                  <a:srgbClr val="000000"/>
                </a:solidFill>
                <a:latin typeface="Arial" panose="020B0604020202020204" pitchFamily="34" charset="0"/>
                <a:ea typeface="ＭＳ Ｐゴシック" charset="0"/>
                <a:cs typeface="ＭＳ Ｐゴシック" charset="0"/>
              </a:rPr>
              <a:t>'</a:t>
            </a:r>
            <a:r>
              <a:rPr lang="en-US" altLang="ja-JP" dirty="0">
                <a:solidFill>
                  <a:srgbClr val="000000"/>
                </a:solidFill>
                <a:latin typeface="Arial" panose="020B0604020202020204" pitchFamily="34" charset="0"/>
                <a:ea typeface="ＭＳ Ｐゴシック" charset="0"/>
                <a:cs typeface="Arial" panose="020B0604020202020204" pitchFamily="34" charset="0"/>
              </a:rPr>
              <a:t>Repent, for the kingdom of heaven is at hand…Jesus was going throughout all Galilee, teaching in their synagogues and proclaiming the gospel of the Kingdom…</a:t>
            </a:r>
            <a:r>
              <a:rPr lang="mr-IN" altLang="ja-JP" dirty="0">
                <a:solidFill>
                  <a:srgbClr val="000000"/>
                </a:solidFill>
                <a:latin typeface="Arial" panose="020B0604020202020204" pitchFamily="34" charset="0"/>
                <a:ea typeface="ＭＳ Ｐゴシック" charset="0"/>
                <a:cs typeface="ＭＳ Ｐゴシック" charset="0"/>
              </a:rPr>
              <a:t>'"</a:t>
            </a:r>
            <a:endParaRPr lang="en-US" altLang="ja-JP" dirty="0">
              <a:solidFill>
                <a:srgbClr val="000000"/>
              </a:solidFill>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solidFill>
                  <a:srgbClr val="000000"/>
                </a:solidFill>
                <a:latin typeface="Arial" panose="020B0604020202020204" pitchFamily="34" charset="0"/>
                <a:ea typeface="ＭＳ Ｐゴシック" charset="0"/>
                <a:cs typeface="Arial" panose="020B0604020202020204" pitchFamily="34" charset="0"/>
              </a:rPr>
              <a:t>What is that Kingdom?  What did he mean?</a:t>
            </a:r>
          </a:p>
        </p:txBody>
      </p:sp>
    </p:spTree>
    <p:extLst>
      <p:ext uri="{BB962C8B-B14F-4D97-AF65-F5344CB8AC3E}">
        <p14:creationId xmlns:p14="http://schemas.microsoft.com/office/powerpoint/2010/main" val="445503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991100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53921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21620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6E61BB-2FD2-B946-8039-D10C63A3DBD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Introduction-9</a:t>
            </a:r>
          </a:p>
          <a:p>
            <a:pPr eaLnBrk="1" hangingPunct="1">
              <a:spcBef>
                <a:spcPct val="0"/>
              </a:spcBef>
            </a:pPr>
            <a:r>
              <a:rPr lang="en-US" dirty="0">
                <a:latin typeface="Arial" charset="0"/>
                <a:ea typeface="ＭＳ Ｐゴシック" charset="0"/>
                <a:cs typeface="ＭＳ Ｐゴシック" charset="0"/>
              </a:rPr>
              <a:t>NS-02-Mark1-8-slide 23</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597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3597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6A508A-B902-1D45-9C9F-508992B53FF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5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2180093-925A-214C-9295-3D6580870EF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5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5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3460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في متى 18: 15-20 يقدم يسوع خطة الله لمحبة التأديب الكنسي.  دعونا نقرأها معا [اقرأ 15-20.] يحتوي هذا النص على تعاليم رئيسية حول استعادة المسيحيين في الخطية.  
• الآيات 15-17 تعطي كيفية استعادتها و ...
• الآيات 18-20 تعطي لماذا لاستعادتها.
دعونا أولا نرى كيفية استعادة العلاقات. طريقة الله لاستعادة المؤمنين بالخطيئة هي ... 
</a:t>
            </a:r>
            <a:endParaRPr lang="en-US" dirty="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عندما تضل الخراف ، نعيدها كأيدي محبة لنعمة الله.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Introduction-31</a:t>
            </a:r>
          </a:p>
          <a:p>
            <a:pPr eaLnBrk="1" hangingPunct="1">
              <a:spcBef>
                <a:spcPct val="0"/>
              </a:spcBef>
            </a:pPr>
            <a:r>
              <a:rPr lang="en-US" b="0" dirty="0">
                <a:latin typeface="Arial" charset="0"/>
                <a:ea typeface="ＭＳ Ｐゴシック" charset="0"/>
                <a:cs typeface="ＭＳ Ｐゴシック" charset="0"/>
              </a:rPr>
              <a:t>NS-02-Mark1-8-slide 38</a:t>
            </a:r>
            <a:endParaRPr lang="en-US" dirty="0">
              <a:latin typeface="Arial" charset="0"/>
              <a:ea typeface="ＭＳ Ｐゴシック" charset="0"/>
              <a:cs typeface="ＭＳ Ｐゴシック" charset="0"/>
            </a:endParaRP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Introduction-44</a:t>
            </a:r>
          </a:p>
          <a:p>
            <a:pPr eaLnBrk="1" hangingPunct="1">
              <a:spcBef>
                <a:spcPct val="0"/>
              </a:spcBef>
            </a:pPr>
            <a:r>
              <a:rPr lang="en-US" b="0" dirty="0">
                <a:latin typeface="Arial" charset="0"/>
                <a:ea typeface="ＭＳ Ｐゴシック" charset="0"/>
                <a:cs typeface="ＭＳ Ｐゴシック" charset="0"/>
              </a:rPr>
              <a:t>NS-02-Mark1-8-slide 39</a:t>
            </a:r>
          </a:p>
          <a:p>
            <a:pPr eaLnBrk="1" hangingPunct="1">
              <a:spcBef>
                <a:spcPct val="0"/>
              </a:spcBef>
            </a:pPr>
            <a:r>
              <a:rPr lang="en-US" b="0" dirty="0">
                <a:latin typeface="Arial" charset="0"/>
                <a:ea typeface="ＭＳ Ｐゴシック" charset="0"/>
                <a:cs typeface="ＭＳ Ｐゴシック" charset="0"/>
              </a:rPr>
              <a:t>NS-03-Luke1-12-slide 35, 65</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19666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732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1448321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1010451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416730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803681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895559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46561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2285488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3570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0290633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221597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418852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18286738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24634186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20880660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161773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20792828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582859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221237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40399375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724046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13588926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29830144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33405605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46" indent="0" algn="ctr">
              <a:buNone/>
              <a:defRPr>
                <a:solidFill>
                  <a:schemeClr val="tx1">
                    <a:tint val="75000"/>
                  </a:schemeClr>
                </a:solidFill>
              </a:defRPr>
            </a:lvl2pPr>
            <a:lvl3pPr marL="913095" indent="0" algn="ctr">
              <a:buNone/>
              <a:defRPr>
                <a:solidFill>
                  <a:schemeClr val="tx1">
                    <a:tint val="75000"/>
                  </a:schemeClr>
                </a:solidFill>
              </a:defRPr>
            </a:lvl3pPr>
            <a:lvl4pPr marL="1369628" indent="0" algn="ctr">
              <a:buNone/>
              <a:defRPr>
                <a:solidFill>
                  <a:schemeClr val="tx1">
                    <a:tint val="75000"/>
                  </a:schemeClr>
                </a:solidFill>
              </a:defRPr>
            </a:lvl4pPr>
            <a:lvl5pPr marL="1826186" indent="0" algn="ctr">
              <a:buNone/>
              <a:defRPr>
                <a:solidFill>
                  <a:schemeClr val="tx1">
                    <a:tint val="75000"/>
                  </a:schemeClr>
                </a:solidFill>
              </a:defRPr>
            </a:lvl5pPr>
            <a:lvl6pPr marL="2282714" indent="0" algn="ctr">
              <a:buNone/>
              <a:defRPr>
                <a:solidFill>
                  <a:schemeClr val="tx1">
                    <a:tint val="75000"/>
                  </a:schemeClr>
                </a:solidFill>
              </a:defRPr>
            </a:lvl6pPr>
            <a:lvl7pPr marL="2739256" indent="0" algn="ctr">
              <a:buNone/>
              <a:defRPr>
                <a:solidFill>
                  <a:schemeClr val="tx1">
                    <a:tint val="75000"/>
                  </a:schemeClr>
                </a:solidFill>
              </a:defRPr>
            </a:lvl7pPr>
            <a:lvl8pPr marL="3195796" indent="0" algn="ctr">
              <a:buNone/>
              <a:defRPr>
                <a:solidFill>
                  <a:schemeClr val="tx1">
                    <a:tint val="75000"/>
                  </a:schemeClr>
                </a:solidFill>
              </a:defRPr>
            </a:lvl8pPr>
            <a:lvl9pPr marL="365234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95">
              <a:defRPr/>
            </a:lvl1pPr>
          </a:lstStyle>
          <a:p>
            <a:pPr>
              <a:defRPr/>
            </a:pPr>
            <a:fld id="{B605C6B5-F4DB-1F4C-932D-1C3F33EBCEB3}"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468658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A920D1DA-1396-DE4C-98B0-7F410662FBFA}"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34684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46" indent="0">
              <a:buNone/>
              <a:defRPr sz="1800">
                <a:solidFill>
                  <a:schemeClr val="tx1">
                    <a:tint val="75000"/>
                  </a:schemeClr>
                </a:solidFill>
              </a:defRPr>
            </a:lvl2pPr>
            <a:lvl3pPr marL="913095" indent="0">
              <a:buNone/>
              <a:defRPr sz="1600">
                <a:solidFill>
                  <a:schemeClr val="tx1">
                    <a:tint val="75000"/>
                  </a:schemeClr>
                </a:solidFill>
              </a:defRPr>
            </a:lvl3pPr>
            <a:lvl4pPr marL="1369628" indent="0">
              <a:buNone/>
              <a:defRPr sz="1400">
                <a:solidFill>
                  <a:schemeClr val="tx1">
                    <a:tint val="75000"/>
                  </a:schemeClr>
                </a:solidFill>
              </a:defRPr>
            </a:lvl4pPr>
            <a:lvl5pPr marL="1826186" indent="0">
              <a:buNone/>
              <a:defRPr sz="1400">
                <a:solidFill>
                  <a:schemeClr val="tx1">
                    <a:tint val="75000"/>
                  </a:schemeClr>
                </a:solidFill>
              </a:defRPr>
            </a:lvl5pPr>
            <a:lvl6pPr marL="2282714" indent="0">
              <a:buNone/>
              <a:defRPr sz="1400">
                <a:solidFill>
                  <a:schemeClr val="tx1">
                    <a:tint val="75000"/>
                  </a:schemeClr>
                </a:solidFill>
              </a:defRPr>
            </a:lvl6pPr>
            <a:lvl7pPr marL="2739256" indent="0">
              <a:buNone/>
              <a:defRPr sz="1400">
                <a:solidFill>
                  <a:schemeClr val="tx1">
                    <a:tint val="75000"/>
                  </a:schemeClr>
                </a:solidFill>
              </a:defRPr>
            </a:lvl7pPr>
            <a:lvl8pPr marL="3195796" indent="0">
              <a:buNone/>
              <a:defRPr sz="1400">
                <a:solidFill>
                  <a:schemeClr val="tx1">
                    <a:tint val="75000"/>
                  </a:schemeClr>
                </a:solidFill>
              </a:defRPr>
            </a:lvl8pPr>
            <a:lvl9pPr marL="365234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95">
              <a:defRPr/>
            </a:lvl1pPr>
          </a:lstStyle>
          <a:p>
            <a:pPr>
              <a:defRPr/>
            </a:pPr>
            <a:fld id="{3D5C99D4-A2F5-9442-9C31-7D46F4EA01A2}"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6500231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95">
              <a:defRPr/>
            </a:lvl1pPr>
          </a:lstStyle>
          <a:p>
            <a:pPr>
              <a:defRPr/>
            </a:pPr>
            <a:fld id="{2CB989B6-1DDC-4E41-B776-C10A5F62469B}"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206069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95">
              <a:defRPr/>
            </a:lvl1pPr>
          </a:lstStyle>
          <a:p>
            <a:pPr>
              <a:defRPr/>
            </a:pPr>
            <a:fld id="{E94C0690-9A53-0942-BCC5-6A138EF6A454}" type="datetimeFigureOut">
              <a:rPr lang="en-US"/>
              <a:pPr>
                <a:defRPr/>
              </a:pPr>
              <a:t>1/20/23</a:t>
            </a:fld>
            <a:endParaRPr lang="en-US"/>
          </a:p>
        </p:txBody>
      </p:sp>
      <p:sp>
        <p:nvSpPr>
          <p:cNvPr id="8" name="Footer Placeholder 4"/>
          <p:cNvSpPr>
            <a:spLocks noGrp="1"/>
          </p:cNvSpPr>
          <p:nvPr>
            <p:ph type="ftr" sz="quarter" idx="11"/>
          </p:nvPr>
        </p:nvSpPr>
        <p:spPr/>
        <p:txBody>
          <a:bodyPr/>
          <a:lstStyle>
            <a:lvl1pPr defTabSz="913095">
              <a:defRPr/>
            </a:lvl1pPr>
          </a:lstStyle>
          <a:p>
            <a:pPr>
              <a:defRPr/>
            </a:pPr>
            <a:endParaRPr lang="en-US"/>
          </a:p>
        </p:txBody>
      </p:sp>
      <p:sp>
        <p:nvSpPr>
          <p:cNvPr id="9" name="Slide Number Placeholder 5"/>
          <p:cNvSpPr>
            <a:spLocks noGrp="1"/>
          </p:cNvSpPr>
          <p:nvPr>
            <p:ph type="sldNum" sz="quarter" idx="12"/>
          </p:nvPr>
        </p:nvSpPr>
        <p:spPr/>
        <p:txBody>
          <a:bodyPr/>
          <a:lstStyle>
            <a:lvl1pPr defTabSz="913095">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837620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2130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95">
              <a:defRPr/>
            </a:lvl1pPr>
          </a:lstStyle>
          <a:p>
            <a:pPr>
              <a:defRPr/>
            </a:pPr>
            <a:fld id="{08E9111D-008A-5D4C-80E1-67A0B0076F6E}" type="datetimeFigureOut">
              <a:rPr lang="en-US"/>
              <a:pPr>
                <a:defRPr/>
              </a:pPr>
              <a:t>1/20/23</a:t>
            </a:fld>
            <a:endParaRPr lang="en-US"/>
          </a:p>
        </p:txBody>
      </p:sp>
      <p:sp>
        <p:nvSpPr>
          <p:cNvPr id="4" name="Footer Placeholder 4"/>
          <p:cNvSpPr>
            <a:spLocks noGrp="1"/>
          </p:cNvSpPr>
          <p:nvPr>
            <p:ph type="ftr" sz="quarter" idx="11"/>
          </p:nvPr>
        </p:nvSpPr>
        <p:spPr/>
        <p:txBody>
          <a:bodyPr/>
          <a:lstStyle>
            <a:lvl1pPr defTabSz="913095">
              <a:defRPr/>
            </a:lvl1pPr>
          </a:lstStyle>
          <a:p>
            <a:pPr>
              <a:defRPr/>
            </a:pPr>
            <a:endParaRPr lang="en-US"/>
          </a:p>
        </p:txBody>
      </p:sp>
      <p:sp>
        <p:nvSpPr>
          <p:cNvPr id="5" name="Slide Number Placeholder 5"/>
          <p:cNvSpPr>
            <a:spLocks noGrp="1"/>
          </p:cNvSpPr>
          <p:nvPr>
            <p:ph type="sldNum" sz="quarter" idx="12"/>
          </p:nvPr>
        </p:nvSpPr>
        <p:spPr/>
        <p:txBody>
          <a:bodyPr/>
          <a:lstStyle>
            <a:lvl1pPr defTabSz="913095">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520563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95">
              <a:defRPr/>
            </a:lvl1pPr>
          </a:lstStyle>
          <a:p>
            <a:pPr>
              <a:defRPr/>
            </a:pPr>
            <a:fld id="{05EB222C-B7E7-1F4A-A282-F664BAC7BDB2}" type="datetimeFigureOut">
              <a:rPr lang="en-US"/>
              <a:pPr>
                <a:defRPr/>
              </a:pPr>
              <a:t>1/20/23</a:t>
            </a:fld>
            <a:endParaRPr lang="en-US"/>
          </a:p>
        </p:txBody>
      </p:sp>
      <p:sp>
        <p:nvSpPr>
          <p:cNvPr id="3" name="Footer Placeholder 4"/>
          <p:cNvSpPr>
            <a:spLocks noGrp="1"/>
          </p:cNvSpPr>
          <p:nvPr>
            <p:ph type="ftr" sz="quarter" idx="11"/>
          </p:nvPr>
        </p:nvSpPr>
        <p:spPr/>
        <p:txBody>
          <a:bodyPr/>
          <a:lstStyle>
            <a:lvl1pPr defTabSz="913095">
              <a:defRPr/>
            </a:lvl1pPr>
          </a:lstStyle>
          <a:p>
            <a:pPr>
              <a:defRPr/>
            </a:pPr>
            <a:endParaRPr lang="en-US"/>
          </a:p>
        </p:txBody>
      </p:sp>
      <p:sp>
        <p:nvSpPr>
          <p:cNvPr id="4" name="Slide Number Placeholder 5"/>
          <p:cNvSpPr>
            <a:spLocks noGrp="1"/>
          </p:cNvSpPr>
          <p:nvPr>
            <p:ph type="sldNum" sz="quarter" idx="12"/>
          </p:nvPr>
        </p:nvSpPr>
        <p:spPr/>
        <p:txBody>
          <a:bodyPr/>
          <a:lstStyle>
            <a:lvl1pPr defTabSz="913095">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9609832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CE0A1A91-BB72-DF49-BCC6-DBAAF342085B}"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3973182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E192B9F1-FB38-5B43-B97F-366718914DDE}"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82289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17731BFF-FAB2-7F4E-BD0D-80B345E6EB0F}"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7715725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0E533861-A3B7-1142-B9E0-8DFBB59E64CC}"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4209001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1449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145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144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453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716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18313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4169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508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4405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0097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693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162403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557107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09986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466414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0504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01219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24141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78615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8318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124785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04777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277779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0677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38425925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15688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9CF810D-88DE-437E-84F3-1E2BEBE81C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4449230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D0946-513A-4FBA-BB7F-BCA9337761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3829962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591B3-136F-4162-9919-272C3B956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2042732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E15F3410-A192-4093-8FE3-BBF23E4276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523616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FEA3FC65-DFE1-41BF-9200-6E90951E93E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5778666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D4896-AB9A-41E6-BFCC-8A92D7E395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74001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FB753-050F-423B-A85C-0A479F858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9187440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692593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00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4F0FB30-238E-4566-AA30-9EC7C5429E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55131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2921805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32020683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41276230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35845148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10421684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41764111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2850148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264992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31182409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27411063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2663352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42234841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16787928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94242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36076310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36517773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14663626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61202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42711504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8713797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22273321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2066072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3867774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22090658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42186421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18025771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4805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46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7166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8242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526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4009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243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4261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832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4469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2572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699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9396339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3621692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0650575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4943488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094814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6007481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075269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1073400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9614961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715092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9590916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28224477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241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2224737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5237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6759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5233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5967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9209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697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0859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8479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7774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297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0943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425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B1425440-80EA-614A-861E-E807F508F68C}" type="slidenum">
              <a:rPr lang="en-US"/>
              <a:pPr>
                <a:defRPr/>
              </a:pPr>
              <a:t>‹#›</a:t>
            </a:fld>
            <a:endParaRPr lang="en-US"/>
          </a:p>
        </p:txBody>
      </p:sp>
    </p:spTree>
    <p:extLst>
      <p:ext uri="{BB962C8B-B14F-4D97-AF65-F5344CB8AC3E}">
        <p14:creationId xmlns:p14="http://schemas.microsoft.com/office/powerpoint/2010/main" val="6173111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984A31CC-8FA7-554D-8058-3D1BC5EB20F3}" type="slidenum">
              <a:rPr lang="en-US"/>
              <a:pPr>
                <a:defRPr/>
              </a:pPr>
              <a:t>‹#›</a:t>
            </a:fld>
            <a:endParaRPr lang="en-US"/>
          </a:p>
        </p:txBody>
      </p:sp>
    </p:spTree>
    <p:extLst>
      <p:ext uri="{BB962C8B-B14F-4D97-AF65-F5344CB8AC3E}">
        <p14:creationId xmlns:p14="http://schemas.microsoft.com/office/powerpoint/2010/main" val="6387494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D40674B3-5CD0-C742-829D-9FB37EEE29D4}" type="slidenum">
              <a:rPr lang="en-US"/>
              <a:pPr>
                <a:defRPr/>
              </a:pPr>
              <a:t>‹#›</a:t>
            </a:fld>
            <a:endParaRPr lang="en-US"/>
          </a:p>
        </p:txBody>
      </p:sp>
    </p:spTree>
    <p:extLst>
      <p:ext uri="{BB962C8B-B14F-4D97-AF65-F5344CB8AC3E}">
        <p14:creationId xmlns:p14="http://schemas.microsoft.com/office/powerpoint/2010/main" val="13742234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0434AED-AEDA-C04C-AF75-08F7AFF0E6B0}" type="slidenum">
              <a:rPr lang="en-US"/>
              <a:pPr>
                <a:defRPr/>
              </a:pPr>
              <a:t>‹#›</a:t>
            </a:fld>
            <a:endParaRPr lang="en-US"/>
          </a:p>
        </p:txBody>
      </p:sp>
    </p:spTree>
    <p:extLst>
      <p:ext uri="{BB962C8B-B14F-4D97-AF65-F5344CB8AC3E}">
        <p14:creationId xmlns:p14="http://schemas.microsoft.com/office/powerpoint/2010/main" val="859919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a:defRPr/>
            </a:lvl1pPr>
          </a:lstStyle>
          <a:p>
            <a:pPr>
              <a:defRPr/>
            </a:pPr>
            <a:fld id="{096D0532-A29E-2F4B-B197-824CD930B111}" type="slidenum">
              <a:rPr lang="en-US"/>
              <a:pPr>
                <a:defRPr/>
              </a:pPr>
              <a:t>‹#›</a:t>
            </a:fld>
            <a:endParaRPr lang="en-US"/>
          </a:p>
        </p:txBody>
      </p:sp>
    </p:spTree>
    <p:extLst>
      <p:ext uri="{BB962C8B-B14F-4D97-AF65-F5344CB8AC3E}">
        <p14:creationId xmlns:p14="http://schemas.microsoft.com/office/powerpoint/2010/main" val="42799864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a:defRPr/>
            </a:lvl1pPr>
          </a:lstStyle>
          <a:p>
            <a:pPr>
              <a:defRPr/>
            </a:pPr>
            <a:fld id="{D9B0B000-8E02-E24D-8FB5-8297695D2E36}" type="slidenum">
              <a:rPr lang="en-US"/>
              <a:pPr>
                <a:defRPr/>
              </a:pPr>
              <a:t>‹#›</a:t>
            </a:fld>
            <a:endParaRPr lang="en-US"/>
          </a:p>
        </p:txBody>
      </p:sp>
    </p:spTree>
    <p:extLst>
      <p:ext uri="{BB962C8B-B14F-4D97-AF65-F5344CB8AC3E}">
        <p14:creationId xmlns:p14="http://schemas.microsoft.com/office/powerpoint/2010/main" val="14279417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a:defRPr/>
            </a:lvl1pPr>
          </a:lstStyle>
          <a:p>
            <a:pPr>
              <a:defRPr/>
            </a:pPr>
            <a:fld id="{6D312D9D-3B35-E345-A794-7ED6D6AFF849}" type="slidenum">
              <a:rPr lang="en-US"/>
              <a:pPr>
                <a:defRPr/>
              </a:pPr>
              <a:t>‹#›</a:t>
            </a:fld>
            <a:endParaRPr lang="en-US"/>
          </a:p>
        </p:txBody>
      </p:sp>
    </p:spTree>
    <p:extLst>
      <p:ext uri="{BB962C8B-B14F-4D97-AF65-F5344CB8AC3E}">
        <p14:creationId xmlns:p14="http://schemas.microsoft.com/office/powerpoint/2010/main" val="37273819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5C4A2A2-F574-1E47-BDB8-A67DE7D58B30}" type="slidenum">
              <a:rPr lang="en-US"/>
              <a:pPr>
                <a:defRPr/>
              </a:pPr>
              <a:t>‹#›</a:t>
            </a:fld>
            <a:endParaRPr lang="en-US"/>
          </a:p>
        </p:txBody>
      </p:sp>
    </p:spTree>
    <p:extLst>
      <p:ext uri="{BB962C8B-B14F-4D97-AF65-F5344CB8AC3E}">
        <p14:creationId xmlns:p14="http://schemas.microsoft.com/office/powerpoint/2010/main" val="33715006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BE53286-9F3C-4B40-AEFF-61F9346B9101}" type="slidenum">
              <a:rPr lang="en-US"/>
              <a:pPr>
                <a:defRPr/>
              </a:pPr>
              <a:t>‹#›</a:t>
            </a:fld>
            <a:endParaRPr lang="en-US"/>
          </a:p>
        </p:txBody>
      </p:sp>
    </p:spTree>
    <p:extLst>
      <p:ext uri="{BB962C8B-B14F-4D97-AF65-F5344CB8AC3E}">
        <p14:creationId xmlns:p14="http://schemas.microsoft.com/office/powerpoint/2010/main" val="19234149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0E99F56B-9E8C-364A-BA56-7CCB1A31E0C7}" type="slidenum">
              <a:rPr lang="en-US"/>
              <a:pPr>
                <a:defRPr/>
              </a:pPr>
              <a:t>‹#›</a:t>
            </a:fld>
            <a:endParaRPr lang="en-US"/>
          </a:p>
        </p:txBody>
      </p:sp>
    </p:spTree>
    <p:extLst>
      <p:ext uri="{BB962C8B-B14F-4D97-AF65-F5344CB8AC3E}">
        <p14:creationId xmlns:p14="http://schemas.microsoft.com/office/powerpoint/2010/main" val="13891808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1C8A38D4-A3A7-174D-B924-27474FB350ED}" type="slidenum">
              <a:rPr lang="en-US"/>
              <a:pPr>
                <a:defRPr/>
              </a:pPr>
              <a:t>‹#›</a:t>
            </a:fld>
            <a:endParaRPr lang="en-US"/>
          </a:p>
        </p:txBody>
      </p:sp>
    </p:spTree>
    <p:extLst>
      <p:ext uri="{BB962C8B-B14F-4D97-AF65-F5344CB8AC3E}">
        <p14:creationId xmlns:p14="http://schemas.microsoft.com/office/powerpoint/2010/main" val="15300350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A9DAB206-644B-284E-A5CB-3E9DB11F212E}" type="slidenum">
              <a:rPr lang="en-US"/>
              <a:pPr>
                <a:defRPr/>
              </a:pPr>
              <a:t>‹#›</a:t>
            </a:fld>
            <a:endParaRPr lang="en-US"/>
          </a:p>
        </p:txBody>
      </p:sp>
    </p:spTree>
    <p:extLst>
      <p:ext uri="{BB962C8B-B14F-4D97-AF65-F5344CB8AC3E}">
        <p14:creationId xmlns:p14="http://schemas.microsoft.com/office/powerpoint/2010/main" val="10998760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72106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557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7984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45465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442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64165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15133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00506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12408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7940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64747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926178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34825229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182440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065574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3525835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9395648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4069967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431480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6054404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1603664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9063010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56822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23145762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7850331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46947749"/>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01669101"/>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37312784"/>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949091150"/>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200298258"/>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77981361"/>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39632743"/>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2893938"/>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3598547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27542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36686391"/>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59656797"/>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24178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0117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4151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6279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4269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7085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8393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52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6568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8674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5352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4018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606891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6526898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35201438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17970780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4749462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410376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884004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230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27807533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9643776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489124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964176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867395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1886134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607427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001025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71792597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4155434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7475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16493965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29313269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4639283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6643513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4673942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8002268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6882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1353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5182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8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50668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1022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1705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7673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6865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23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0036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28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3890169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295918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743959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341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2861424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1/20/23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7239728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1/20/23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1380777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1/20/23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9623047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4011502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406806095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5313884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488333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9459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49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365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80539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61528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4095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3382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2984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63037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7219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0416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7096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685759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35395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4533875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41344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25500698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4662396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3151510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0078199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3195992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51446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74386212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310225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573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3489020"/>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433616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6502716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4206602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7414277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01255032"/>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62748032"/>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38270918"/>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3398949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156869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24679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175292157"/>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2855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2278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392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9940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99449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6583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4895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0963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49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902455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92176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7235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664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9126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40937523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38779847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308865916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33390366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67385067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320219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8393386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2533803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385191512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17264372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166612387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798863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8839980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3551803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13690626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577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65149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89678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5195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3052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04227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247408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980950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445736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558939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2820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82513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6263025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453834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18425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6708785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207957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32896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8083278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6911628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43813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13734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354BF021-44D8-0A47-B4FD-0B4CCB4572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04755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7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815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35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050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650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906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95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385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787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4047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593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589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10.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1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20.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4.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3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3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8.xml"/><Relationship Id="rId1" Type="http://schemas.openxmlformats.org/officeDocument/2006/relationships/slideLayout" Target="../slideLayouts/slideLayout23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9.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30.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32.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4.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16.jpe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15.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4.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3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4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image" Target="../media/image18.png"/><Relationship Id="rId2" Type="http://schemas.openxmlformats.org/officeDocument/2006/relationships/slideLayout" Target="../slideLayouts/slideLayout395.xml"/><Relationship Id="rId16" Type="http://schemas.openxmlformats.org/officeDocument/2006/relationships/theme" Target="../theme/theme43.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4.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5.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491364"/>
      </p:ext>
    </p:extLst>
  </p:cSld>
  <p:clrMap bg1="lt1" tx1="dk1" bg2="lt2" tx2="dk2" accent1="accent1" accent2="accent2" accent3="accent3" accent4="accent4" accent5="accent5" accent6="accent6" hlink="hlink" folHlink="folHlink"/>
  <p:sldLayoutIdLst>
    <p:sldLayoutId id="2147488049" r:id="rId1"/>
    <p:sldLayoutId id="2147488050" r:id="rId2"/>
    <p:sldLayoutId id="2147488051" r:id="rId3"/>
    <p:sldLayoutId id="2147488052" r:id="rId4"/>
    <p:sldLayoutId id="2147488053" r:id="rId5"/>
    <p:sldLayoutId id="2147488054" r:id="rId6"/>
    <p:sldLayoutId id="2147488055" r:id="rId7"/>
    <p:sldLayoutId id="2147488056" r:id="rId8"/>
    <p:sldLayoutId id="2147488057" r:id="rId9"/>
    <p:sldLayoutId id="2147488058" r:id="rId10"/>
    <p:sldLayoutId id="2147488059" r:id="rId11"/>
    <p:sldLayoutId id="21474880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10629614"/>
      </p:ext>
    </p:extLst>
  </p:cSld>
  <p:clrMap bg1="dk2" tx1="lt1" bg2="dk1" tx2="lt2" accent1="accent1" accent2="accent2" accent3="accent3" accent4="accent4" accent5="accent5" accent6="accent6" hlink="hlink" folHlink="folHlink"/>
  <p:sldLayoutIdLst>
    <p:sldLayoutId id="2147488429" r:id="rId1"/>
    <p:sldLayoutId id="2147488430" r:id="rId2"/>
    <p:sldLayoutId id="2147488431" r:id="rId3"/>
    <p:sldLayoutId id="2147488432" r:id="rId4"/>
    <p:sldLayoutId id="2147488433" r:id="rId5"/>
    <p:sldLayoutId id="2147488434" r:id="rId6"/>
    <p:sldLayoutId id="2147488435" r:id="rId7"/>
    <p:sldLayoutId id="2147488436" r:id="rId8"/>
    <p:sldLayoutId id="2147488437" r:id="rId9"/>
    <p:sldLayoutId id="2147488438" r:id="rId10"/>
    <p:sldLayoutId id="21474884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2314688427"/>
      </p:ext>
    </p:extLst>
  </p:cSld>
  <p:clrMap bg1="lt1" tx1="dk1" bg2="lt2" tx2="dk2" accent1="accent1" accent2="accent2" accent3="accent3" accent4="accent4" accent5="accent5" accent6="accent6" hlink="hlink" folHlink="folHlink"/>
  <p:sldLayoutIdLst>
    <p:sldLayoutId id="2147488441" r:id="rId1"/>
    <p:sldLayoutId id="2147488442" r:id="rId2"/>
    <p:sldLayoutId id="2147488443" r:id="rId3"/>
    <p:sldLayoutId id="2147488444" r:id="rId4"/>
    <p:sldLayoutId id="2147488445" r:id="rId5"/>
    <p:sldLayoutId id="2147488446" r:id="rId6"/>
    <p:sldLayoutId id="2147488447" r:id="rId7"/>
    <p:sldLayoutId id="2147488448" r:id="rId8"/>
    <p:sldLayoutId id="2147488449" r:id="rId9"/>
    <p:sldLayoutId id="2147488450" r:id="rId10"/>
    <p:sldLayoutId id="2147488451"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303" tIns="45652" rIns="91303" bIns="45652" rtlCol="0" anchor="ctr"/>
          <a:lstStyle>
            <a:lvl1pPr algn="l"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3" tIns="45652" rIns="91303" bIns="45652" rtlCol="0" anchor="ctr"/>
          <a:lstStyle>
            <a:lvl1pPr algn="ct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03" tIns="45652" rIns="91303" bIns="45652" rtlCol="0" anchor="ctr"/>
          <a:lstStyle>
            <a:lvl1pPr algn="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2652201867"/>
      </p:ext>
    </p:extLst>
  </p:cSld>
  <p:clrMap bg1="lt1" tx1="dk1" bg2="lt2" tx2="dk2" accent1="accent1" accent2="accent2" accent3="accent3" accent4="accent4" accent5="accent5" accent6="accent6" hlink="hlink" folHlink="folHlink"/>
  <p:sldLayoutIdLst>
    <p:sldLayoutId id="2147488502" r:id="rId1"/>
    <p:sldLayoutId id="2147488503" r:id="rId2"/>
    <p:sldLayoutId id="2147488504" r:id="rId3"/>
    <p:sldLayoutId id="2147488505" r:id="rId4"/>
    <p:sldLayoutId id="2147488506" r:id="rId5"/>
    <p:sldLayoutId id="2147488507" r:id="rId6"/>
    <p:sldLayoutId id="2147488508" r:id="rId7"/>
    <p:sldLayoutId id="2147488509" r:id="rId8"/>
    <p:sldLayoutId id="2147488510" r:id="rId9"/>
    <p:sldLayoutId id="2147488511" r:id="rId10"/>
    <p:sldLayoutId id="2147488512" r:id="rId11"/>
  </p:sldLayoutIdLst>
  <p:txStyles>
    <p:titleStyle>
      <a:lvl1pPr algn="ctr" defTabSz="45654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4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95"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628"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18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07" indent="-342407" algn="l" defTabSz="45654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78" indent="-285344" algn="l" defTabSz="45654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51" indent="-228273" algn="l" defTabSz="45654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905"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442"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985" indent="-228273" algn="l" defTabSz="456546" rtl="0" eaLnBrk="1" latinLnBrk="0" hangingPunct="1">
        <a:spcBef>
          <a:spcPct val="20000"/>
        </a:spcBef>
        <a:buFont typeface="Arial"/>
        <a:buChar char="•"/>
        <a:defRPr sz="2000" kern="1200">
          <a:solidFill>
            <a:schemeClr val="tx1"/>
          </a:solidFill>
          <a:latin typeface="+mn-lt"/>
          <a:ea typeface="+mn-ea"/>
          <a:cs typeface="+mn-cs"/>
        </a:defRPr>
      </a:lvl6pPr>
      <a:lvl7pPr marL="2967535" indent="-228273" algn="l" defTabSz="456546" rtl="0" eaLnBrk="1" latinLnBrk="0" hangingPunct="1">
        <a:spcBef>
          <a:spcPct val="20000"/>
        </a:spcBef>
        <a:buFont typeface="Arial"/>
        <a:buChar char="•"/>
        <a:defRPr sz="2000" kern="1200">
          <a:solidFill>
            <a:schemeClr val="tx1"/>
          </a:solidFill>
          <a:latin typeface="+mn-lt"/>
          <a:ea typeface="+mn-ea"/>
          <a:cs typeface="+mn-cs"/>
        </a:defRPr>
      </a:lvl7pPr>
      <a:lvl8pPr marL="3424070" indent="-228273" algn="l" defTabSz="456546" rtl="0" eaLnBrk="1" latinLnBrk="0" hangingPunct="1">
        <a:spcBef>
          <a:spcPct val="20000"/>
        </a:spcBef>
        <a:buFont typeface="Arial"/>
        <a:buChar char="•"/>
        <a:defRPr sz="2000" kern="1200">
          <a:solidFill>
            <a:schemeClr val="tx1"/>
          </a:solidFill>
          <a:latin typeface="+mn-lt"/>
          <a:ea typeface="+mn-ea"/>
          <a:cs typeface="+mn-cs"/>
        </a:defRPr>
      </a:lvl8pPr>
      <a:lvl9pPr marL="3880622" indent="-228273" algn="l" defTabSz="4565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7759069"/>
      </p:ext>
    </p:extLst>
  </p:cSld>
  <p:clrMap bg1="lt1" tx1="dk1" bg2="lt2" tx2="dk2" accent1="accent1" accent2="accent2" accent3="accent3" accent4="accent4" accent5="accent5" accent6="accent6" hlink="hlink" folHlink="folHlink"/>
  <p:sldLayoutIdLst>
    <p:sldLayoutId id="2147488540" r:id="rId1"/>
    <p:sldLayoutId id="2147488541" r:id="rId2"/>
    <p:sldLayoutId id="2147488542" r:id="rId3"/>
    <p:sldLayoutId id="2147488543" r:id="rId4"/>
    <p:sldLayoutId id="2147488544" r:id="rId5"/>
    <p:sldLayoutId id="2147488545" r:id="rId6"/>
    <p:sldLayoutId id="2147488546" r:id="rId7"/>
    <p:sldLayoutId id="2147488547" r:id="rId8"/>
    <p:sldLayoutId id="2147488548" r:id="rId9"/>
    <p:sldLayoutId id="2147488549" r:id="rId10"/>
    <p:sldLayoutId id="21474885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3659072"/>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 id="2147488589" r:id="rId12"/>
    <p:sldLayoutId id="21474885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171742323"/>
      </p:ext>
    </p:extLst>
  </p:cSld>
  <p:clrMap bg1="lt1" tx1="dk1" bg2="lt2" tx2="dk2" accent1="accent1" accent2="accent2" accent3="accent3" accent4="accent4" accent5="accent5" accent6="accent6" hlink="hlink" folHlink="folHlink"/>
  <p:sldLayoutIdLst>
    <p:sldLayoutId id="2147488673" r:id="rId1"/>
    <p:sldLayoutId id="21474886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5"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944966"/>
      </p:ext>
    </p:extLst>
  </p:cSld>
  <p:clrMap bg1="lt1" tx1="dk1" bg2="lt2" tx2="dk2" accent1="accent1" accent2="accent2" accent3="accent3" accent4="accent4" accent5="accent5" accent6="accent6" hlink="hlink" folHlink="folHlink"/>
  <p:sldLayoutIdLst>
    <p:sldLayoutId id="2147488760" r:id="rId1"/>
    <p:sldLayoutId id="2147488761" r:id="rId2"/>
    <p:sldLayoutId id="2147488762" r:id="rId3"/>
    <p:sldLayoutId id="2147488763" r:id="rId4"/>
    <p:sldLayoutId id="2147488764" r:id="rId5"/>
    <p:sldLayoutId id="2147488765" r:id="rId6"/>
    <p:sldLayoutId id="2147488766" r:id="rId7"/>
    <p:sldLayoutId id="2147488767" r:id="rId8"/>
    <p:sldLayoutId id="2147488768" r:id="rId9"/>
    <p:sldLayoutId id="21474887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203121282"/>
      </p:ext>
    </p:extLst>
  </p:cSld>
  <p:clrMap bg1="lt1" tx1="dk1" bg2="lt2" tx2="dk2" accent1="accent1" accent2="accent2" accent3="accent3" accent4="accent4" accent5="accent5" accent6="accent6" hlink="hlink" folHlink="folHlink"/>
  <p:sldLayoutIdLst>
    <p:sldLayoutId id="2147488795" r:id="rId1"/>
    <p:sldLayoutId id="214748879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extLst>
      <p:ext uri="{BB962C8B-B14F-4D97-AF65-F5344CB8AC3E}">
        <p14:creationId xmlns:p14="http://schemas.microsoft.com/office/powerpoint/2010/main" val="2717036972"/>
      </p:ext>
    </p:extLst>
  </p:cSld>
  <p:clrMap bg1="dk2" tx1="lt1" bg2="dk1" tx2="lt2" accent1="accent1" accent2="accent2" accent3="accent3" accent4="accent4" accent5="accent5" accent6="accent6" hlink="hlink" folHlink="folHlink"/>
  <p:sldLayoutIdLst>
    <p:sldLayoutId id="2147488815" r:id="rId1"/>
    <p:sldLayoutId id="2147488816" r:id="rId2"/>
    <p:sldLayoutId id="2147488817" r:id="rId3"/>
    <p:sldLayoutId id="2147488818" r:id="rId4"/>
    <p:sldLayoutId id="2147488819" r:id="rId5"/>
    <p:sldLayoutId id="2147488820" r:id="rId6"/>
    <p:sldLayoutId id="2147488821" r:id="rId7"/>
    <p:sldLayoutId id="2147488822" r:id="rId8"/>
    <p:sldLayoutId id="2147488823" r:id="rId9"/>
    <p:sldLayoutId id="2147488824" r:id="rId10"/>
    <p:sldLayoutId id="214748882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3134004043"/>
      </p:ext>
    </p:extLst>
  </p:cSld>
  <p:clrMap bg1="lt1" tx1="dk1" bg2="lt2" tx2="dk2" accent1="accent1" accent2="accent2" accent3="accent3" accent4="accent4" accent5="accent5" accent6="accent6" hlink="hlink" folHlink="folHlink"/>
  <p:sldLayoutIdLst>
    <p:sldLayoutId id="2147488827" r:id="rId1"/>
    <p:sldLayoutId id="2147488828" r:id="rId2"/>
    <p:sldLayoutId id="2147488829" r:id="rId3"/>
    <p:sldLayoutId id="2147488830" r:id="rId4"/>
    <p:sldLayoutId id="2147488831" r:id="rId5"/>
    <p:sldLayoutId id="2147488832" r:id="rId6"/>
    <p:sldLayoutId id="2147488833" r:id="rId7"/>
    <p:sldLayoutId id="2147488834" r:id="rId8"/>
    <p:sldLayoutId id="2147488835" r:id="rId9"/>
    <p:sldLayoutId id="2147488836" r:id="rId10"/>
    <p:sldLayoutId id="2147488837" r:id="rId11"/>
    <p:sldLayoutId id="2147488838" r:id="rId12"/>
    <p:sldLayoutId id="21474888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345147860"/>
      </p:ext>
    </p:extLst>
  </p:cSld>
  <p:clrMap bg1="lt1" tx1="dk1" bg2="lt2" tx2="dk2" accent1="accent1" accent2="accent2" accent3="accent3" accent4="accent4" accent5="accent5" accent6="accent6" hlink="hlink" folHlink="folHlink"/>
  <p:sldLayoutIdLst>
    <p:sldLayoutId id="2147488841" r:id="rId1"/>
    <p:sldLayoutId id="2147488842" r:id="rId2"/>
    <p:sldLayoutId id="2147488843" r:id="rId3"/>
    <p:sldLayoutId id="2147488844" r:id="rId4"/>
    <p:sldLayoutId id="2147488845" r:id="rId5"/>
    <p:sldLayoutId id="2147488846" r:id="rId6"/>
    <p:sldLayoutId id="2147488847" r:id="rId7"/>
    <p:sldLayoutId id="2147488848" r:id="rId8"/>
    <p:sldLayoutId id="2147488849" r:id="rId9"/>
    <p:sldLayoutId id="2147488850" r:id="rId10"/>
    <p:sldLayoutId id="2147488851" r:id="rId11"/>
    <p:sldLayoutId id="214748885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141781"/>
      </p:ext>
    </p:extLst>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extLst>
      <p:ext uri="{BB962C8B-B14F-4D97-AF65-F5344CB8AC3E}">
        <p14:creationId xmlns:p14="http://schemas.microsoft.com/office/powerpoint/2010/main" val="3455704065"/>
      </p:ext>
    </p:extLst>
  </p:cSld>
  <p:clrMap bg1="dk2" tx1="lt1" bg2="dk1" tx2="lt2" accent1="accent1" accent2="accent2" accent3="accent3" accent4="accent4" accent5="accent5" accent6="accent6" hlink="hlink" folHlink="folHlink"/>
  <p:sldLayoutIdLst>
    <p:sldLayoutId id="214748895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70387832"/>
      </p:ext>
    </p:extLst>
  </p:cSld>
  <p:clrMap bg1="lt1" tx1="dk1" bg2="lt2" tx2="dk2" accent1="accent1" accent2="accent2" accent3="accent3" accent4="accent4" accent5="accent5" accent6="accent6" hlink="hlink" folHlink="folHlink"/>
  <p:sldLayoutIdLst>
    <p:sldLayoutId id="2147488975"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295787241"/>
      </p:ext>
    </p:extLst>
  </p:cSld>
  <p:clrMap bg1="lt1" tx1="dk1" bg2="lt2" tx2="dk2" accent1="accent1" accent2="accent2" accent3="accent3" accent4="accent4" accent5="accent5" accent6="accent6" hlink="hlink" folHlink="folHlink"/>
  <p:sldLayoutIdLst>
    <p:sldLayoutId id="214748897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960452643"/>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defTabSz="456726"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46" y="323851"/>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17" name="Freeform 6"/>
            <p:cNvSpPr>
              <a:spLocks/>
            </p:cNvSpPr>
            <p:nvPr/>
          </p:nvSpPr>
          <p:spPr bwMode="auto">
            <a:xfrm>
              <a:off x="4384" y="399"/>
              <a:ext cx="1045" cy="1764"/>
            </a:xfrm>
            <a:custGeom>
              <a:avLst/>
              <a:gdLst>
                <a:gd name="T0" fmla="*/ 1022 w 1042"/>
                <a:gd name="T1" fmla="*/ 76 h 1764"/>
                <a:gd name="T2" fmla="*/ 952 w 1042"/>
                <a:gd name="T3" fmla="*/ 152 h 1764"/>
                <a:gd name="T4" fmla="*/ 856 w 1042"/>
                <a:gd name="T5" fmla="*/ 131 h 1764"/>
                <a:gd name="T6" fmla="*/ 775 w 1042"/>
                <a:gd name="T7" fmla="*/ 152 h 1764"/>
                <a:gd name="T8" fmla="*/ 715 w 1042"/>
                <a:gd name="T9" fmla="*/ 229 h 1764"/>
                <a:gd name="T10" fmla="*/ 634 w 1042"/>
                <a:gd name="T11" fmla="*/ 250 h 1764"/>
                <a:gd name="T12" fmla="*/ 554 w 1042"/>
                <a:gd name="T13" fmla="*/ 283 h 1764"/>
                <a:gd name="T14" fmla="*/ 458 w 1042"/>
                <a:gd name="T15" fmla="*/ 348 h 1764"/>
                <a:gd name="T16" fmla="*/ 398 w 1042"/>
                <a:gd name="T17" fmla="*/ 435 h 1764"/>
                <a:gd name="T18" fmla="*/ 358 w 1042"/>
                <a:gd name="T19" fmla="*/ 511 h 1764"/>
                <a:gd name="T20" fmla="*/ 317 w 1042"/>
                <a:gd name="T21" fmla="*/ 599 h 1764"/>
                <a:gd name="T22" fmla="*/ 237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7 w 1042"/>
                <a:gd name="T35" fmla="*/ 816 h 1764"/>
                <a:gd name="T36" fmla="*/ 317 w 1042"/>
                <a:gd name="T37" fmla="*/ 860 h 1764"/>
                <a:gd name="T38" fmla="*/ 398 w 1042"/>
                <a:gd name="T39" fmla="*/ 914 h 1764"/>
                <a:gd name="T40" fmla="*/ 478 w 1042"/>
                <a:gd name="T41" fmla="*/ 914 h 1764"/>
                <a:gd name="T42" fmla="*/ 554 w 1042"/>
                <a:gd name="T43" fmla="*/ 882 h 1764"/>
                <a:gd name="T44" fmla="*/ 614 w 1042"/>
                <a:gd name="T45" fmla="*/ 816 h 1764"/>
                <a:gd name="T46" fmla="*/ 685 w 1042"/>
                <a:gd name="T47" fmla="*/ 784 h 1764"/>
                <a:gd name="T48" fmla="*/ 735 w 1042"/>
                <a:gd name="T49" fmla="*/ 871 h 1764"/>
                <a:gd name="T50" fmla="*/ 765 w 1042"/>
                <a:gd name="T51" fmla="*/ 958 h 1764"/>
                <a:gd name="T52" fmla="*/ 826 w 1042"/>
                <a:gd name="T53" fmla="*/ 1088 h 1764"/>
                <a:gd name="T54" fmla="*/ 879 w 1042"/>
                <a:gd name="T55" fmla="*/ 1186 h 1764"/>
                <a:gd name="T56" fmla="*/ 921 w 1042"/>
                <a:gd name="T57" fmla="*/ 1273 h 1764"/>
                <a:gd name="T58" fmla="*/ 952 w 1042"/>
                <a:gd name="T59" fmla="*/ 1360 h 1764"/>
                <a:gd name="T60" fmla="*/ 962 w 1042"/>
                <a:gd name="T61" fmla="*/ 1447 h 1764"/>
                <a:gd name="T62" fmla="*/ 1002 w 1042"/>
                <a:gd name="T63" fmla="*/ 1534 h 1764"/>
                <a:gd name="T64" fmla="*/ 1022 w 1042"/>
                <a:gd name="T65" fmla="*/ 1622 h 1764"/>
                <a:gd name="T66" fmla="*/ 1062 w 1042"/>
                <a:gd name="T67" fmla="*/ 1709 h 1764"/>
                <a:gd name="T68" fmla="*/ 1086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33 w 4882"/>
                <a:gd name="T11" fmla="*/ 739 h 1403"/>
                <a:gd name="T12" fmla="*/ 1023 w 4882"/>
                <a:gd name="T13" fmla="*/ 815 h 1403"/>
                <a:gd name="T14" fmla="*/ 1225 w 4882"/>
                <a:gd name="T15" fmla="*/ 869 h 1403"/>
                <a:gd name="T16" fmla="*/ 1346 w 4882"/>
                <a:gd name="T17" fmla="*/ 772 h 1403"/>
                <a:gd name="T18" fmla="*/ 1427 w 4882"/>
                <a:gd name="T19" fmla="*/ 565 h 1403"/>
                <a:gd name="T20" fmla="*/ 1306 w 4882"/>
                <a:gd name="T21" fmla="*/ 359 h 1403"/>
                <a:gd name="T22" fmla="*/ 1427 w 4882"/>
                <a:gd name="T23" fmla="*/ 163 h 1403"/>
                <a:gd name="T24" fmla="*/ 1618 w 4882"/>
                <a:gd name="T25" fmla="*/ 206 h 1403"/>
                <a:gd name="T26" fmla="*/ 1800 w 4882"/>
                <a:gd name="T27" fmla="*/ 250 h 1403"/>
                <a:gd name="T28" fmla="*/ 1982 w 4882"/>
                <a:gd name="T29" fmla="*/ 250 h 1403"/>
                <a:gd name="T30" fmla="*/ 2103 w 4882"/>
                <a:gd name="T31" fmla="*/ 217 h 1403"/>
                <a:gd name="T32" fmla="*/ 2234 w 4882"/>
                <a:gd name="T33" fmla="*/ 120 h 1403"/>
                <a:gd name="T34" fmla="*/ 2435 w 4882"/>
                <a:gd name="T35" fmla="*/ 261 h 1403"/>
                <a:gd name="T36" fmla="*/ 2642 w 4882"/>
                <a:gd name="T37" fmla="*/ 348 h 1403"/>
                <a:gd name="T38" fmla="*/ 2813 w 4882"/>
                <a:gd name="T39" fmla="*/ 478 h 1403"/>
                <a:gd name="T40" fmla="*/ 3015 w 4882"/>
                <a:gd name="T41" fmla="*/ 576 h 1403"/>
                <a:gd name="T42" fmla="*/ 3207 w 4882"/>
                <a:gd name="T43" fmla="*/ 652 h 1403"/>
                <a:gd name="T44" fmla="*/ 3408 w 4882"/>
                <a:gd name="T45" fmla="*/ 772 h 1403"/>
                <a:gd name="T46" fmla="*/ 3610 w 4882"/>
                <a:gd name="T47" fmla="*/ 706 h 1403"/>
                <a:gd name="T48" fmla="*/ 3812 w 4882"/>
                <a:gd name="T49" fmla="*/ 772 h 1403"/>
                <a:gd name="T50" fmla="*/ 4013 w 4882"/>
                <a:gd name="T51" fmla="*/ 706 h 1403"/>
                <a:gd name="T52" fmla="*/ 4240 w 4882"/>
                <a:gd name="T53" fmla="*/ 696 h 1403"/>
                <a:gd name="T54" fmla="*/ 4442 w 4882"/>
                <a:gd name="T55" fmla="*/ 783 h 1403"/>
                <a:gd name="T56" fmla="*/ 4644 w 4882"/>
                <a:gd name="T57" fmla="*/ 783 h 1403"/>
                <a:gd name="T58" fmla="*/ 4845 w 4882"/>
                <a:gd name="T59" fmla="*/ 761 h 1403"/>
                <a:gd name="T60" fmla="*/ 4805 w 4882"/>
                <a:gd name="T61" fmla="*/ 848 h 1403"/>
                <a:gd name="T62" fmla="*/ 4543 w 4882"/>
                <a:gd name="T63" fmla="*/ 924 h 1403"/>
                <a:gd name="T64" fmla="*/ 4341 w 4882"/>
                <a:gd name="T65" fmla="*/ 978 h 1403"/>
                <a:gd name="T66" fmla="*/ 4321 w 4882"/>
                <a:gd name="T67" fmla="*/ 1130 h 1403"/>
                <a:gd name="T68" fmla="*/ 4210 w 4882"/>
                <a:gd name="T69" fmla="*/ 1293 h 1403"/>
                <a:gd name="T70" fmla="*/ 3963 w 4882"/>
                <a:gd name="T71" fmla="*/ 1337 h 1403"/>
                <a:gd name="T72" fmla="*/ 3650 w 4882"/>
                <a:gd name="T73" fmla="*/ 1185 h 1403"/>
                <a:gd name="T74" fmla="*/ 3439 w 4882"/>
                <a:gd name="T75" fmla="*/ 1011 h 1403"/>
                <a:gd name="T76" fmla="*/ 3207 w 4882"/>
                <a:gd name="T77" fmla="*/ 978 h 1403"/>
                <a:gd name="T78" fmla="*/ 2985 w 4882"/>
                <a:gd name="T79" fmla="*/ 859 h 1403"/>
                <a:gd name="T80" fmla="*/ 2733 w 4882"/>
                <a:gd name="T81" fmla="*/ 848 h 1403"/>
                <a:gd name="T82" fmla="*/ 2501 w 4882"/>
                <a:gd name="T83" fmla="*/ 924 h 1403"/>
                <a:gd name="T84" fmla="*/ 2254 w 4882"/>
                <a:gd name="T85" fmla="*/ 859 h 1403"/>
                <a:gd name="T86" fmla="*/ 2042 w 4882"/>
                <a:gd name="T87" fmla="*/ 772 h 1403"/>
                <a:gd name="T88" fmla="*/ 1941 w 4882"/>
                <a:gd name="T89" fmla="*/ 946 h 1403"/>
                <a:gd name="T90" fmla="*/ 1931 w 4882"/>
                <a:gd name="T91" fmla="*/ 1163 h 1403"/>
                <a:gd name="T92" fmla="*/ 1820 w 4882"/>
                <a:gd name="T93" fmla="*/ 1359 h 1403"/>
                <a:gd name="T94" fmla="*/ 1608 w 4882"/>
                <a:gd name="T95" fmla="*/ 1402 h 1403"/>
                <a:gd name="T96" fmla="*/ 1397 w 4882"/>
                <a:gd name="T97" fmla="*/ 1326 h 1403"/>
                <a:gd name="T98" fmla="*/ 1195 w 4882"/>
                <a:gd name="T99" fmla="*/ 1239 h 1403"/>
                <a:gd name="T100" fmla="*/ 993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19" name="Freeform 8"/>
            <p:cNvSpPr>
              <a:spLocks/>
            </p:cNvSpPr>
            <p:nvPr/>
          </p:nvSpPr>
          <p:spPr bwMode="auto">
            <a:xfrm>
              <a:off x="418" y="549"/>
              <a:ext cx="4993" cy="3250"/>
            </a:xfrm>
            <a:custGeom>
              <a:avLst/>
              <a:gdLst>
                <a:gd name="T0" fmla="*/ 968 w 4993"/>
                <a:gd name="T1" fmla="*/ 2656 h 3253"/>
                <a:gd name="T2" fmla="*/ 766 w 4993"/>
                <a:gd name="T3" fmla="*/ 3000 h 3253"/>
                <a:gd name="T4" fmla="*/ 474 w 4993"/>
                <a:gd name="T5" fmla="*/ 3076 h 3253"/>
                <a:gd name="T6" fmla="*/ 161 w 4993"/>
                <a:gd name="T7" fmla="*/ 3022 h 3253"/>
                <a:gd name="T8" fmla="*/ 182 w 4993"/>
                <a:gd name="T9" fmla="*/ 2848 h 3253"/>
                <a:gd name="T10" fmla="*/ 504 w 4993"/>
                <a:gd name="T11" fmla="*/ 2783 h 3253"/>
                <a:gd name="T12" fmla="*/ 807 w 4993"/>
                <a:gd name="T13" fmla="*/ 2678 h 3253"/>
                <a:gd name="T14" fmla="*/ 958 w 4993"/>
                <a:gd name="T15" fmla="*/ 2417 h 3253"/>
                <a:gd name="T16" fmla="*/ 645 w 4993"/>
                <a:gd name="T17" fmla="*/ 2156 h 3253"/>
                <a:gd name="T18" fmla="*/ 303 w 4993"/>
                <a:gd name="T19" fmla="*/ 1971 h 3253"/>
                <a:gd name="T20" fmla="*/ 444 w 4993"/>
                <a:gd name="T21" fmla="*/ 1982 h 3253"/>
                <a:gd name="T22" fmla="*/ 837 w 4993"/>
                <a:gd name="T23" fmla="*/ 2047 h 3253"/>
                <a:gd name="T24" fmla="*/ 1190 w 4993"/>
                <a:gd name="T25" fmla="*/ 2156 h 3253"/>
                <a:gd name="T26" fmla="*/ 1291 w 4993"/>
                <a:gd name="T27" fmla="*/ 2200 h 3253"/>
                <a:gd name="T28" fmla="*/ 1553 w 4993"/>
                <a:gd name="T29" fmla="*/ 1960 h 3253"/>
                <a:gd name="T30" fmla="*/ 1896 w 4993"/>
                <a:gd name="T31" fmla="*/ 1765 h 3253"/>
                <a:gd name="T32" fmla="*/ 2047 w 4993"/>
                <a:gd name="T33" fmla="*/ 1453 h 3253"/>
                <a:gd name="T34" fmla="*/ 2148 w 4993"/>
                <a:gd name="T35" fmla="*/ 1508 h 3253"/>
                <a:gd name="T36" fmla="*/ 2350 w 4993"/>
                <a:gd name="T37" fmla="*/ 1355 h 3253"/>
                <a:gd name="T38" fmla="*/ 2158 w 4993"/>
                <a:gd name="T39" fmla="*/ 1073 h 3253"/>
                <a:gd name="T40" fmla="*/ 2077 w 4993"/>
                <a:gd name="T41" fmla="*/ 638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59 h 3253"/>
                <a:gd name="T52" fmla="*/ 2309 w 4993"/>
                <a:gd name="T53" fmla="*/ 899 h 3253"/>
                <a:gd name="T54" fmla="*/ 2562 w 4993"/>
                <a:gd name="T55" fmla="*/ 692 h 3253"/>
                <a:gd name="T56" fmla="*/ 2400 w 4993"/>
                <a:gd name="T57" fmla="*/ 326 h 3253"/>
                <a:gd name="T58" fmla="*/ 2794 w 4993"/>
                <a:gd name="T59" fmla="*/ 163 h 3253"/>
                <a:gd name="T60" fmla="*/ 3207 w 4993"/>
                <a:gd name="T61" fmla="*/ 196 h 3253"/>
                <a:gd name="T62" fmla="*/ 3247 w 4993"/>
                <a:gd name="T63" fmla="*/ 542 h 3253"/>
                <a:gd name="T64" fmla="*/ 3086 w 4993"/>
                <a:gd name="T65" fmla="*/ 768 h 3253"/>
                <a:gd name="T66" fmla="*/ 2783 w 4993"/>
                <a:gd name="T67" fmla="*/ 866 h 3253"/>
                <a:gd name="T68" fmla="*/ 3096 w 4993"/>
                <a:gd name="T69" fmla="*/ 1040 h 3253"/>
                <a:gd name="T70" fmla="*/ 3499 w 4993"/>
                <a:gd name="T71" fmla="*/ 1018 h 3253"/>
                <a:gd name="T72" fmla="*/ 3741 w 4993"/>
                <a:gd name="T73" fmla="*/ 1268 h 3253"/>
                <a:gd name="T74" fmla="*/ 3661 w 4993"/>
                <a:gd name="T75" fmla="*/ 1634 h 3253"/>
                <a:gd name="T76" fmla="*/ 3873 w 4993"/>
                <a:gd name="T77" fmla="*/ 1873 h 3253"/>
                <a:gd name="T78" fmla="*/ 4175 w 4993"/>
                <a:gd name="T79" fmla="*/ 1754 h 3253"/>
                <a:gd name="T80" fmla="*/ 4468 w 4993"/>
                <a:gd name="T81" fmla="*/ 1613 h 3253"/>
                <a:gd name="T82" fmla="*/ 4720 w 4993"/>
                <a:gd name="T83" fmla="*/ 1377 h 3253"/>
                <a:gd name="T84" fmla="*/ 4992 w 4993"/>
                <a:gd name="T85" fmla="*/ 1475 h 3253"/>
                <a:gd name="T86" fmla="*/ 4730 w 4993"/>
                <a:gd name="T87" fmla="*/ 1732 h 3253"/>
                <a:gd name="T88" fmla="*/ 4518 w 4993"/>
                <a:gd name="T89" fmla="*/ 2102 h 3253"/>
                <a:gd name="T90" fmla="*/ 4266 w 4993"/>
                <a:gd name="T91" fmla="*/ 2461 h 3253"/>
                <a:gd name="T92" fmla="*/ 3812 w 4993"/>
                <a:gd name="T93" fmla="*/ 2439 h 3253"/>
                <a:gd name="T94" fmla="*/ 3560 w 4993"/>
                <a:gd name="T95" fmla="*/ 2287 h 3253"/>
                <a:gd name="T96" fmla="*/ 3550 w 4993"/>
                <a:gd name="T97" fmla="*/ 1819 h 3253"/>
                <a:gd name="T98" fmla="*/ 3348 w 4993"/>
                <a:gd name="T99" fmla="*/ 1551 h 3253"/>
                <a:gd name="T100" fmla="*/ 3005 w 4993"/>
                <a:gd name="T101" fmla="*/ 1743 h 3253"/>
                <a:gd name="T102" fmla="*/ 2824 w 4993"/>
                <a:gd name="T103" fmla="*/ 1551 h 3253"/>
                <a:gd name="T104" fmla="*/ 2582 w 4993"/>
                <a:gd name="T105" fmla="*/ 1279 h 3253"/>
                <a:gd name="T106" fmla="*/ 2279 w 4993"/>
                <a:gd name="T107" fmla="*/ 1562 h 3253"/>
                <a:gd name="T108" fmla="*/ 2158 w 4993"/>
                <a:gd name="T109" fmla="*/ 1971 h 3253"/>
                <a:gd name="T110" fmla="*/ 1896 w 4993"/>
                <a:gd name="T111" fmla="*/ 2298 h 3253"/>
                <a:gd name="T112" fmla="*/ 1755 w 4993"/>
                <a:gd name="T113" fmla="*/ 2613 h 3253"/>
                <a:gd name="T114" fmla="*/ 1392 w 4993"/>
                <a:gd name="T115" fmla="*/ 240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7 h 2540"/>
                <a:gd name="T10" fmla="*/ 1054 w 1136"/>
                <a:gd name="T11" fmla="*/ 653 h 2540"/>
                <a:gd name="T12" fmla="*/ 1028 w 1136"/>
                <a:gd name="T13" fmla="*/ 769 h 2540"/>
                <a:gd name="T14" fmla="*/ 947 w 1136"/>
                <a:gd name="T15" fmla="*/ 878 h 2540"/>
                <a:gd name="T16" fmla="*/ 913 w 1136"/>
                <a:gd name="T17" fmla="*/ 994 h 2540"/>
                <a:gd name="T18" fmla="*/ 860 w 1136"/>
                <a:gd name="T19" fmla="*/ 1118 h 2540"/>
                <a:gd name="T20" fmla="*/ 813 w 1136"/>
                <a:gd name="T21" fmla="*/ 1234 h 2540"/>
                <a:gd name="T22" fmla="*/ 719 w 1136"/>
                <a:gd name="T23" fmla="*/ 1343 h 2540"/>
                <a:gd name="T24" fmla="*/ 611 w 1136"/>
                <a:gd name="T25" fmla="*/ 1350 h 2540"/>
                <a:gd name="T26" fmla="*/ 504 w 1136"/>
                <a:gd name="T27" fmla="*/ 1350 h 2540"/>
                <a:gd name="T28" fmla="*/ 396 w 1136"/>
                <a:gd name="T29" fmla="*/ 1394 h 2540"/>
                <a:gd name="T30" fmla="*/ 316 w 1136"/>
                <a:gd name="T31" fmla="*/ 1263 h 2540"/>
                <a:gd name="T32" fmla="*/ 208 w 1136"/>
                <a:gd name="T33" fmla="*/ 1190 h 2540"/>
                <a:gd name="T34" fmla="*/ 101 w 1136"/>
                <a:gd name="T35" fmla="*/ 1190 h 2540"/>
                <a:gd name="T36" fmla="*/ 40 w 1136"/>
                <a:gd name="T37" fmla="*/ 1197 h 2540"/>
                <a:gd name="T38" fmla="*/ 141 w 1136"/>
                <a:gd name="T39" fmla="*/ 1255 h 2540"/>
                <a:gd name="T40" fmla="*/ 235 w 1136"/>
                <a:gd name="T41" fmla="*/ 1358 h 2540"/>
                <a:gd name="T42" fmla="*/ 349 w 1136"/>
                <a:gd name="T43" fmla="*/ 1416 h 2540"/>
                <a:gd name="T44" fmla="*/ 356 w 1136"/>
                <a:gd name="T45" fmla="*/ 1561 h 2540"/>
                <a:gd name="T46" fmla="*/ 349 w 1136"/>
                <a:gd name="T47" fmla="*/ 1720 h 2540"/>
                <a:gd name="T48" fmla="*/ 296 w 1136"/>
                <a:gd name="T49" fmla="*/ 1851 h 2540"/>
                <a:gd name="T50" fmla="*/ 235 w 1136"/>
                <a:gd name="T51" fmla="*/ 1981 h 2540"/>
                <a:gd name="T52" fmla="*/ 168 w 1136"/>
                <a:gd name="T53" fmla="*/ 2112 h 2540"/>
                <a:gd name="T54" fmla="*/ 134 w 1136"/>
                <a:gd name="T55" fmla="*/ 2258 h 2540"/>
                <a:gd name="T56" fmla="*/ 67 w 1136"/>
                <a:gd name="T57" fmla="*/ 2374 h 2540"/>
                <a:gd name="T58" fmla="*/ 27 w 1136"/>
                <a:gd name="T59" fmla="*/ 2497 h 2540"/>
                <a:gd name="T60" fmla="*/ 20 w 1136"/>
                <a:gd name="T61" fmla="*/ 2555 h 2540"/>
                <a:gd name="T62" fmla="*/ 81 w 1136"/>
                <a:gd name="T63" fmla="*/ 2432 h 2540"/>
                <a:gd name="T64" fmla="*/ 148 w 1136"/>
                <a:gd name="T65" fmla="*/ 2316 h 2540"/>
                <a:gd name="T66" fmla="*/ 201 w 1136"/>
                <a:gd name="T67" fmla="*/ 2192 h 2540"/>
                <a:gd name="T68" fmla="*/ 242 w 1136"/>
                <a:gd name="T69" fmla="*/ 2032 h 2540"/>
                <a:gd name="T70" fmla="*/ 316 w 1136"/>
                <a:gd name="T71" fmla="*/ 1916 h 2540"/>
                <a:gd name="T72" fmla="*/ 403 w 1136"/>
                <a:gd name="T73" fmla="*/ 1793 h 2540"/>
                <a:gd name="T74" fmla="*/ 430 w 1136"/>
                <a:gd name="T75" fmla="*/ 1669 h 2540"/>
                <a:gd name="T76" fmla="*/ 423 w 1136"/>
                <a:gd name="T77" fmla="*/ 1553 h 2540"/>
                <a:gd name="T78" fmla="*/ 497 w 1136"/>
                <a:gd name="T79" fmla="*/ 1474 h 2540"/>
                <a:gd name="T80" fmla="*/ 651 w 1136"/>
                <a:gd name="T81" fmla="*/ 1437 h 2540"/>
                <a:gd name="T82" fmla="*/ 792 w 1136"/>
                <a:gd name="T83" fmla="*/ 1394 h 2540"/>
                <a:gd name="T84" fmla="*/ 866 w 1136"/>
                <a:gd name="T85" fmla="*/ 1270 h 2540"/>
                <a:gd name="T86" fmla="*/ 907 w 1136"/>
                <a:gd name="T87" fmla="*/ 1089 h 2540"/>
                <a:gd name="T88" fmla="*/ 1014 w 1136"/>
                <a:gd name="T89" fmla="*/ 994 h 2540"/>
                <a:gd name="T90" fmla="*/ 1048 w 1136"/>
                <a:gd name="T91" fmla="*/ 871 h 2540"/>
                <a:gd name="T92" fmla="*/ 1088 w 1136"/>
                <a:gd name="T93" fmla="*/ 748 h 2540"/>
                <a:gd name="T94" fmla="*/ 1115 w 1136"/>
                <a:gd name="T95" fmla="*/ 632 h 2540"/>
                <a:gd name="T96" fmla="*/ 1108 w 1136"/>
                <a:gd name="T97" fmla="*/ 508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7 w 1827"/>
                <a:gd name="T9" fmla="*/ 726 h 880"/>
                <a:gd name="T10" fmla="*/ 391 w 1827"/>
                <a:gd name="T11" fmla="*/ 697 h 880"/>
                <a:gd name="T12" fmla="*/ 445 w 1827"/>
                <a:gd name="T13" fmla="*/ 661 h 880"/>
                <a:gd name="T14" fmla="*/ 512 w 1827"/>
                <a:gd name="T15" fmla="*/ 625 h 880"/>
                <a:gd name="T16" fmla="*/ 592 w 1827"/>
                <a:gd name="T17" fmla="*/ 610 h 880"/>
                <a:gd name="T18" fmla="*/ 666 w 1827"/>
                <a:gd name="T19" fmla="*/ 588 h 880"/>
                <a:gd name="T20" fmla="*/ 720 w 1827"/>
                <a:gd name="T21" fmla="*/ 559 h 880"/>
                <a:gd name="T22" fmla="*/ 780 w 1827"/>
                <a:gd name="T23" fmla="*/ 501 h 880"/>
                <a:gd name="T24" fmla="*/ 854 w 1827"/>
                <a:gd name="T25" fmla="*/ 465 h 880"/>
                <a:gd name="T26" fmla="*/ 901 w 1827"/>
                <a:gd name="T27" fmla="*/ 407 h 880"/>
                <a:gd name="T28" fmla="*/ 942 w 1827"/>
                <a:gd name="T29" fmla="*/ 341 h 880"/>
                <a:gd name="T30" fmla="*/ 997 w 1827"/>
                <a:gd name="T31" fmla="*/ 283 h 880"/>
                <a:gd name="T32" fmla="*/ 1057 w 1827"/>
                <a:gd name="T33" fmla="*/ 240 h 880"/>
                <a:gd name="T34" fmla="*/ 1124 w 1827"/>
                <a:gd name="T35" fmla="*/ 203 h 880"/>
                <a:gd name="T36" fmla="*/ 1205 w 1827"/>
                <a:gd name="T37" fmla="*/ 174 h 880"/>
                <a:gd name="T38" fmla="*/ 1272 w 1827"/>
                <a:gd name="T39" fmla="*/ 174 h 880"/>
                <a:gd name="T40" fmla="*/ 1366 w 1827"/>
                <a:gd name="T41" fmla="*/ 145 h 880"/>
                <a:gd name="T42" fmla="*/ 1420 w 1827"/>
                <a:gd name="T43" fmla="*/ 123 h 880"/>
                <a:gd name="T44" fmla="*/ 1473 w 1827"/>
                <a:gd name="T45" fmla="*/ 109 h 880"/>
                <a:gd name="T46" fmla="*/ 1529 w 1827"/>
                <a:gd name="T47" fmla="*/ 94 h 880"/>
                <a:gd name="T48" fmla="*/ 1629 w 1827"/>
                <a:gd name="T49" fmla="*/ 94 h 880"/>
                <a:gd name="T50" fmla="*/ 1683 w 1827"/>
                <a:gd name="T51" fmla="*/ 73 h 880"/>
                <a:gd name="T52" fmla="*/ 1743 w 1827"/>
                <a:gd name="T53" fmla="*/ 44 h 880"/>
                <a:gd name="T54" fmla="*/ 1811 w 1827"/>
                <a:gd name="T55" fmla="*/ 22 h 880"/>
                <a:gd name="T56" fmla="*/ 1871 w 1827"/>
                <a:gd name="T57" fmla="*/ 0 h 880"/>
                <a:gd name="T58" fmla="*/ 1811 w 1827"/>
                <a:gd name="T59" fmla="*/ 22 h 880"/>
                <a:gd name="T60" fmla="*/ 1750 w 1827"/>
                <a:gd name="T61" fmla="*/ 80 h 880"/>
                <a:gd name="T62" fmla="*/ 1670 w 1827"/>
                <a:gd name="T63" fmla="*/ 102 h 880"/>
                <a:gd name="T64" fmla="*/ 1609 w 1827"/>
                <a:gd name="T65" fmla="*/ 116 h 880"/>
                <a:gd name="T66" fmla="*/ 1514 w 1827"/>
                <a:gd name="T67" fmla="*/ 138 h 880"/>
                <a:gd name="T68" fmla="*/ 1460 w 1827"/>
                <a:gd name="T69" fmla="*/ 145 h 880"/>
                <a:gd name="T70" fmla="*/ 1400 w 1827"/>
                <a:gd name="T71" fmla="*/ 160 h 880"/>
                <a:gd name="T72" fmla="*/ 1332 w 1827"/>
                <a:gd name="T73" fmla="*/ 174 h 880"/>
                <a:gd name="T74" fmla="*/ 1272 w 1827"/>
                <a:gd name="T75" fmla="*/ 203 h 880"/>
                <a:gd name="T76" fmla="*/ 1205 w 1827"/>
                <a:gd name="T77" fmla="*/ 218 h 880"/>
                <a:gd name="T78" fmla="*/ 1151 w 1827"/>
                <a:gd name="T79" fmla="*/ 240 h 880"/>
                <a:gd name="T80" fmla="*/ 1097 w 1827"/>
                <a:gd name="T81" fmla="*/ 262 h 880"/>
                <a:gd name="T82" fmla="*/ 1044 w 1827"/>
                <a:gd name="T83" fmla="*/ 298 h 880"/>
                <a:gd name="T84" fmla="*/ 990 w 1827"/>
                <a:gd name="T85" fmla="*/ 327 h 880"/>
                <a:gd name="T86" fmla="*/ 942 w 1827"/>
                <a:gd name="T87" fmla="*/ 370 h 880"/>
                <a:gd name="T88" fmla="*/ 901 w 1827"/>
                <a:gd name="T89" fmla="*/ 443 h 880"/>
                <a:gd name="T90" fmla="*/ 861 w 1827"/>
                <a:gd name="T91" fmla="*/ 509 h 880"/>
                <a:gd name="T92" fmla="*/ 807 w 1827"/>
                <a:gd name="T93" fmla="*/ 545 h 880"/>
                <a:gd name="T94" fmla="*/ 747 w 1827"/>
                <a:gd name="T95" fmla="*/ 567 h 880"/>
                <a:gd name="T96" fmla="*/ 680 w 1827"/>
                <a:gd name="T97" fmla="*/ 588 h 880"/>
                <a:gd name="T98" fmla="*/ 606 w 1827"/>
                <a:gd name="T99" fmla="*/ 610 h 880"/>
                <a:gd name="T100" fmla="*/ 552 w 1827"/>
                <a:gd name="T101" fmla="*/ 647 h 880"/>
                <a:gd name="T102" fmla="*/ 492 w 1827"/>
                <a:gd name="T103" fmla="*/ 654 h 880"/>
                <a:gd name="T104" fmla="*/ 418 w 1827"/>
                <a:gd name="T105" fmla="*/ 676 h 880"/>
                <a:gd name="T106" fmla="*/ 371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4" name="Freeform 13"/>
            <p:cNvSpPr>
              <a:spLocks/>
            </p:cNvSpPr>
            <p:nvPr/>
          </p:nvSpPr>
          <p:spPr bwMode="auto">
            <a:xfrm>
              <a:off x="531" y="356"/>
              <a:ext cx="4815" cy="3462"/>
            </a:xfrm>
            <a:custGeom>
              <a:avLst/>
              <a:gdLst>
                <a:gd name="T0" fmla="*/ 444 w 4812"/>
                <a:gd name="T1" fmla="*/ 348 h 3462"/>
                <a:gd name="T2" fmla="*/ 832 w 4812"/>
                <a:gd name="T3" fmla="*/ 664 h 3462"/>
                <a:gd name="T4" fmla="*/ 1205 w 4812"/>
                <a:gd name="T5" fmla="*/ 925 h 3462"/>
                <a:gd name="T6" fmla="*/ 1629 w 4812"/>
                <a:gd name="T7" fmla="*/ 1252 h 3462"/>
                <a:gd name="T8" fmla="*/ 2073 w 4812"/>
                <a:gd name="T9" fmla="*/ 1611 h 3462"/>
                <a:gd name="T10" fmla="*/ 2451 w 4812"/>
                <a:gd name="T11" fmla="*/ 1926 h 3462"/>
                <a:gd name="T12" fmla="*/ 2703 w 4812"/>
                <a:gd name="T13" fmla="*/ 2362 h 3462"/>
                <a:gd name="T14" fmla="*/ 2264 w 4812"/>
                <a:gd name="T15" fmla="*/ 2318 h 3462"/>
                <a:gd name="T16" fmla="*/ 1830 w 4812"/>
                <a:gd name="T17" fmla="*/ 2307 h 3462"/>
                <a:gd name="T18" fmla="*/ 1326 w 4812"/>
                <a:gd name="T19" fmla="*/ 2373 h 3462"/>
                <a:gd name="T20" fmla="*/ 933 w 4812"/>
                <a:gd name="T21" fmla="*/ 2318 h 3462"/>
                <a:gd name="T22" fmla="*/ 474 w 4812"/>
                <a:gd name="T23" fmla="*/ 2122 h 3462"/>
                <a:gd name="T24" fmla="*/ 30 w 4812"/>
                <a:gd name="T25" fmla="*/ 1752 h 3462"/>
                <a:gd name="T26" fmla="*/ 403 w 4812"/>
                <a:gd name="T27" fmla="*/ 2090 h 3462"/>
                <a:gd name="T28" fmla="*/ 842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104 w 4812"/>
                <a:gd name="T39" fmla="*/ 2405 h 3462"/>
                <a:gd name="T40" fmla="*/ 1568 w 4812"/>
                <a:gd name="T41" fmla="*/ 2569 h 3462"/>
                <a:gd name="T42" fmla="*/ 1639 w 4812"/>
                <a:gd name="T43" fmla="*/ 3004 h 3462"/>
                <a:gd name="T44" fmla="*/ 1084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6 w 4812"/>
                <a:gd name="T55" fmla="*/ 3189 h 3462"/>
                <a:gd name="T56" fmla="*/ 1669 w 4812"/>
                <a:gd name="T57" fmla="*/ 2982 h 3462"/>
                <a:gd name="T58" fmla="*/ 2103 w 4812"/>
                <a:gd name="T59" fmla="*/ 2917 h 3462"/>
                <a:gd name="T60" fmla="*/ 2551 w 4812"/>
                <a:gd name="T61" fmla="*/ 3058 h 3462"/>
                <a:gd name="T62" fmla="*/ 3005 w 4812"/>
                <a:gd name="T63" fmla="*/ 3200 h 3462"/>
                <a:gd name="T64" fmla="*/ 3520 w 4812"/>
                <a:gd name="T65" fmla="*/ 3309 h 3462"/>
                <a:gd name="T66" fmla="*/ 3974 w 4812"/>
                <a:gd name="T67" fmla="*/ 3385 h 3462"/>
                <a:gd name="T68" fmla="*/ 4453 w 4812"/>
                <a:gd name="T69" fmla="*/ 3450 h 3462"/>
                <a:gd name="T70" fmla="*/ 4342 w 4812"/>
                <a:gd name="T71" fmla="*/ 3439 h 3462"/>
                <a:gd name="T72" fmla="*/ 3812 w 4812"/>
                <a:gd name="T73" fmla="*/ 3330 h 3462"/>
                <a:gd name="T74" fmla="*/ 3227 w 4812"/>
                <a:gd name="T75" fmla="*/ 3200 h 3462"/>
                <a:gd name="T76" fmla="*/ 2763 w 4812"/>
                <a:gd name="T77" fmla="*/ 3124 h 3462"/>
                <a:gd name="T78" fmla="*/ 2214 w 4812"/>
                <a:gd name="T79" fmla="*/ 2884 h 3462"/>
                <a:gd name="T80" fmla="*/ 1699 w 4812"/>
                <a:gd name="T81" fmla="*/ 2677 h 3462"/>
                <a:gd name="T82" fmla="*/ 1235 w 4812"/>
                <a:gd name="T83" fmla="*/ 2471 h 3462"/>
                <a:gd name="T84" fmla="*/ 1508 w 4812"/>
                <a:gd name="T85" fmla="*/ 2394 h 3462"/>
                <a:gd name="T86" fmla="*/ 2093 w 4812"/>
                <a:gd name="T87" fmla="*/ 2318 h 3462"/>
                <a:gd name="T88" fmla="*/ 2612 w 4812"/>
                <a:gd name="T89" fmla="*/ 2362 h 3462"/>
                <a:gd name="T90" fmla="*/ 3086 w 4812"/>
                <a:gd name="T91" fmla="*/ 2569 h 3462"/>
                <a:gd name="T92" fmla="*/ 3530 w 4812"/>
                <a:gd name="T93" fmla="*/ 2743 h 3462"/>
                <a:gd name="T94" fmla="*/ 4120 w 4812"/>
                <a:gd name="T95" fmla="*/ 3004 h 3462"/>
                <a:gd name="T96" fmla="*/ 4614 w 4812"/>
                <a:gd name="T97" fmla="*/ 3243 h 3462"/>
                <a:gd name="T98" fmla="*/ 4695 w 4812"/>
                <a:gd name="T99" fmla="*/ 3265 h 3462"/>
                <a:gd name="T100" fmla="*/ 4241 w 4812"/>
                <a:gd name="T101" fmla="*/ 3015 h 3462"/>
                <a:gd name="T102" fmla="*/ 3772 w 4812"/>
                <a:gd name="T103" fmla="*/ 2764 h 3462"/>
                <a:gd name="T104" fmla="*/ 3308 w 4812"/>
                <a:gd name="T105" fmla="*/ 2634 h 3462"/>
                <a:gd name="T106" fmla="*/ 2763 w 4812"/>
                <a:gd name="T107" fmla="*/ 2362 h 3462"/>
                <a:gd name="T108" fmla="*/ 2491 w 4812"/>
                <a:gd name="T109" fmla="*/ 1959 h 3462"/>
                <a:gd name="T110" fmla="*/ 2183 w 4812"/>
                <a:gd name="T111" fmla="*/ 1600 h 3462"/>
                <a:gd name="T112" fmla="*/ 1780 w 4812"/>
                <a:gd name="T113" fmla="*/ 1317 h 3462"/>
                <a:gd name="T114" fmla="*/ 1377 w 4812"/>
                <a:gd name="T115" fmla="*/ 969 h 3462"/>
                <a:gd name="T116" fmla="*/ 953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1" name="Freeform 20"/>
            <p:cNvSpPr>
              <a:spLocks/>
            </p:cNvSpPr>
            <p:nvPr/>
          </p:nvSpPr>
          <p:spPr bwMode="auto">
            <a:xfrm>
              <a:off x="2773" y="3976"/>
              <a:ext cx="1725" cy="81"/>
            </a:xfrm>
            <a:custGeom>
              <a:avLst/>
              <a:gdLst>
                <a:gd name="T0" fmla="*/ 0 w 1722"/>
                <a:gd name="T1" fmla="*/ 0 h 81"/>
                <a:gd name="T2" fmla="*/ 1766 w 1722"/>
                <a:gd name="T3" fmla="*/ 0 h 81"/>
                <a:gd name="T4" fmla="*/ 1766 w 1722"/>
                <a:gd name="T5" fmla="*/ 0 h 81"/>
                <a:gd name="T6" fmla="*/ 1685 w 1722"/>
                <a:gd name="T7" fmla="*/ 22 h 81"/>
                <a:gd name="T8" fmla="*/ 1658 w 1722"/>
                <a:gd name="T9" fmla="*/ 7 h 81"/>
                <a:gd name="T10" fmla="*/ 1632 w 1722"/>
                <a:gd name="T11" fmla="*/ 0 h 81"/>
                <a:gd name="T12" fmla="*/ 1605 w 1722"/>
                <a:gd name="T13" fmla="*/ 15 h 81"/>
                <a:gd name="T14" fmla="*/ 1578 w 1722"/>
                <a:gd name="T15" fmla="*/ 44 h 81"/>
                <a:gd name="T16" fmla="*/ 1551 w 1722"/>
                <a:gd name="T17" fmla="*/ 58 h 81"/>
                <a:gd name="T18" fmla="*/ 1524 w 1722"/>
                <a:gd name="T19" fmla="*/ 73 h 81"/>
                <a:gd name="T20" fmla="*/ 1454 w 1722"/>
                <a:gd name="T21" fmla="*/ 80 h 81"/>
                <a:gd name="T22" fmla="*/ 1381 w 1722"/>
                <a:gd name="T23" fmla="*/ 80 h 81"/>
                <a:gd name="T24" fmla="*/ 1341 w 1722"/>
                <a:gd name="T25" fmla="*/ 73 h 81"/>
                <a:gd name="T26" fmla="*/ 1314 w 1722"/>
                <a:gd name="T27" fmla="*/ 65 h 81"/>
                <a:gd name="T28" fmla="*/ 1280 w 1722"/>
                <a:gd name="T29" fmla="*/ 73 h 81"/>
                <a:gd name="T30" fmla="*/ 1254 w 1722"/>
                <a:gd name="T31" fmla="*/ 73 h 81"/>
                <a:gd name="T32" fmla="*/ 1200 w 1722"/>
                <a:gd name="T33" fmla="*/ 73 h 81"/>
                <a:gd name="T34" fmla="*/ 1153 w 1722"/>
                <a:gd name="T35" fmla="*/ 65 h 81"/>
                <a:gd name="T36" fmla="*/ 1126 w 1722"/>
                <a:gd name="T37" fmla="*/ 65 h 81"/>
                <a:gd name="T38" fmla="*/ 1085 w 1722"/>
                <a:gd name="T39" fmla="*/ 58 h 81"/>
                <a:gd name="T40" fmla="*/ 1059 w 1722"/>
                <a:gd name="T41" fmla="*/ 58 h 81"/>
                <a:gd name="T42" fmla="*/ 1032 w 1722"/>
                <a:gd name="T43" fmla="*/ 36 h 81"/>
                <a:gd name="T44" fmla="*/ 998 w 1722"/>
                <a:gd name="T45" fmla="*/ 15 h 81"/>
                <a:gd name="T46" fmla="*/ 964 w 1722"/>
                <a:gd name="T47" fmla="*/ 15 h 81"/>
                <a:gd name="T48" fmla="*/ 938 w 1722"/>
                <a:gd name="T49" fmla="*/ 15 h 81"/>
                <a:gd name="T50" fmla="*/ 911 w 1722"/>
                <a:gd name="T51" fmla="*/ 15 h 81"/>
                <a:gd name="T52" fmla="*/ 863 w 1722"/>
                <a:gd name="T53" fmla="*/ 29 h 81"/>
                <a:gd name="T54" fmla="*/ 802 w 1722"/>
                <a:gd name="T55" fmla="*/ 44 h 81"/>
                <a:gd name="T56" fmla="*/ 768 w 1722"/>
                <a:gd name="T57" fmla="*/ 51 h 81"/>
                <a:gd name="T58" fmla="*/ 741 w 1722"/>
                <a:gd name="T59" fmla="*/ 51 h 81"/>
                <a:gd name="T60" fmla="*/ 701 w 1722"/>
                <a:gd name="T61" fmla="*/ 44 h 81"/>
                <a:gd name="T62" fmla="*/ 674 w 1722"/>
                <a:gd name="T63" fmla="*/ 29 h 81"/>
                <a:gd name="T64" fmla="*/ 647 w 1722"/>
                <a:gd name="T65" fmla="*/ 22 h 81"/>
                <a:gd name="T66" fmla="*/ 613 w 1722"/>
                <a:gd name="T67" fmla="*/ 22 h 81"/>
                <a:gd name="T68" fmla="*/ 580 w 1722"/>
                <a:gd name="T69" fmla="*/ 22 h 81"/>
                <a:gd name="T70" fmla="*/ 546 w 1722"/>
                <a:gd name="T71" fmla="*/ 29 h 81"/>
                <a:gd name="T72" fmla="*/ 492 w 1722"/>
                <a:gd name="T73" fmla="*/ 29 h 81"/>
                <a:gd name="T74" fmla="*/ 452 w 1722"/>
                <a:gd name="T75" fmla="*/ 36 h 81"/>
                <a:gd name="T76" fmla="*/ 418 w 1722"/>
                <a:gd name="T77" fmla="*/ 44 h 81"/>
                <a:gd name="T78" fmla="*/ 391 w 1722"/>
                <a:gd name="T79" fmla="*/ 44 h 81"/>
                <a:gd name="T80" fmla="*/ 358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94 h 1699"/>
                <a:gd name="T18" fmla="*/ 53 w 93"/>
                <a:gd name="T19" fmla="*/ 552 h 1699"/>
                <a:gd name="T20" fmla="*/ 39 w 93"/>
                <a:gd name="T21" fmla="*/ 625 h 1699"/>
                <a:gd name="T22" fmla="*/ 39 w 93"/>
                <a:gd name="T23" fmla="*/ 683 h 1699"/>
                <a:gd name="T24" fmla="*/ 39 w 93"/>
                <a:gd name="T25" fmla="*/ 741 h 1699"/>
                <a:gd name="T26" fmla="*/ 39 w 93"/>
                <a:gd name="T27" fmla="*/ 799 h 1699"/>
                <a:gd name="T28" fmla="*/ 13 w 93"/>
                <a:gd name="T29" fmla="*/ 871 h 1699"/>
                <a:gd name="T30" fmla="*/ 0 w 93"/>
                <a:gd name="T31" fmla="*/ 929 h 1699"/>
                <a:gd name="T32" fmla="*/ 0 w 93"/>
                <a:gd name="T33" fmla="*/ 987 h 1699"/>
                <a:gd name="T34" fmla="*/ 26 w 93"/>
                <a:gd name="T35" fmla="*/ 1045 h 1699"/>
                <a:gd name="T36" fmla="*/ 26 w 93"/>
                <a:gd name="T37" fmla="*/ 1118 h 1699"/>
                <a:gd name="T38" fmla="*/ 13 w 93"/>
                <a:gd name="T39" fmla="*/ 1191 h 1699"/>
                <a:gd name="T40" fmla="*/ 13 w 93"/>
                <a:gd name="T41" fmla="*/ 1249 h 1699"/>
                <a:gd name="T42" fmla="*/ 13 w 93"/>
                <a:gd name="T43" fmla="*/ 1322 h 1699"/>
                <a:gd name="T44" fmla="*/ 13 w 93"/>
                <a:gd name="T45" fmla="*/ 1380 h 1699"/>
                <a:gd name="T46" fmla="*/ 0 w 93"/>
                <a:gd name="T47" fmla="*/ 1438 h 1699"/>
                <a:gd name="T48" fmla="*/ 0 w 93"/>
                <a:gd name="T49" fmla="*/ 1496 h 1699"/>
                <a:gd name="T50" fmla="*/ 13 w 93"/>
                <a:gd name="T51" fmla="*/ 1554 h 1699"/>
                <a:gd name="T52" fmla="*/ 53 w 93"/>
                <a:gd name="T53" fmla="*/ 1612 h 1699"/>
                <a:gd name="T54" fmla="*/ 53 w 93"/>
                <a:gd name="T55" fmla="*/ 1670 h 1699"/>
                <a:gd name="T56" fmla="*/ 26 w 93"/>
                <a:gd name="T57" fmla="*/ 1728 h 1699"/>
                <a:gd name="T58" fmla="*/ 53 w 93"/>
                <a:gd name="T59" fmla="*/ 1670 h 1699"/>
                <a:gd name="T60" fmla="*/ 39 w 93"/>
                <a:gd name="T61" fmla="*/ 1597 h 1699"/>
                <a:gd name="T62" fmla="*/ 26 w 93"/>
                <a:gd name="T63" fmla="*/ 1539 h 1699"/>
                <a:gd name="T64" fmla="*/ 26 w 93"/>
                <a:gd name="T65" fmla="*/ 1467 h 1699"/>
                <a:gd name="T66" fmla="*/ 26 w 93"/>
                <a:gd name="T67" fmla="*/ 1409 h 1699"/>
                <a:gd name="T68" fmla="*/ 26 w 93"/>
                <a:gd name="T69" fmla="*/ 1351 h 1699"/>
                <a:gd name="T70" fmla="*/ 26 w 93"/>
                <a:gd name="T71" fmla="*/ 1281 h 1699"/>
                <a:gd name="T72" fmla="*/ 26 w 93"/>
                <a:gd name="T73" fmla="*/ 1220 h 1699"/>
                <a:gd name="T74" fmla="*/ 53 w 93"/>
                <a:gd name="T75" fmla="*/ 1162 h 1699"/>
                <a:gd name="T76" fmla="*/ 66 w 93"/>
                <a:gd name="T77" fmla="*/ 1103 h 1699"/>
                <a:gd name="T78" fmla="*/ 39 w 93"/>
                <a:gd name="T79" fmla="*/ 1045 h 1699"/>
                <a:gd name="T80" fmla="*/ 13 w 93"/>
                <a:gd name="T81" fmla="*/ 987 h 1699"/>
                <a:gd name="T82" fmla="*/ 13 w 93"/>
                <a:gd name="T83" fmla="*/ 929 h 1699"/>
                <a:gd name="T84" fmla="*/ 26 w 93"/>
                <a:gd name="T85" fmla="*/ 871 h 1699"/>
                <a:gd name="T86" fmla="*/ 39 w 93"/>
                <a:gd name="T87" fmla="*/ 813 h 1699"/>
                <a:gd name="T88" fmla="*/ 39 w 93"/>
                <a:gd name="T89" fmla="*/ 755 h 1699"/>
                <a:gd name="T90" fmla="*/ 53 w 93"/>
                <a:gd name="T91" fmla="*/ 697 h 1699"/>
                <a:gd name="T92" fmla="*/ 66 w 93"/>
                <a:gd name="T93" fmla="*/ 639 h 1699"/>
                <a:gd name="T94" fmla="*/ 66 w 93"/>
                <a:gd name="T95" fmla="*/ 581 h 1699"/>
                <a:gd name="T96" fmla="*/ 53 w 93"/>
                <a:gd name="T97" fmla="*/ 523 h 1699"/>
                <a:gd name="T98" fmla="*/ 39 w 93"/>
                <a:gd name="T99" fmla="*/ 465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9 w 2527"/>
                <a:gd name="T9" fmla="*/ 87 h 117"/>
                <a:gd name="T10" fmla="*/ 660 w 2527"/>
                <a:gd name="T11" fmla="*/ 73 h 117"/>
                <a:gd name="T12" fmla="*/ 848 w 2527"/>
                <a:gd name="T13" fmla="*/ 58 h 117"/>
                <a:gd name="T14" fmla="*/ 956 w 2527"/>
                <a:gd name="T15" fmla="*/ 44 h 117"/>
                <a:gd name="T16" fmla="*/ 1076 w 2527"/>
                <a:gd name="T17" fmla="*/ 58 h 117"/>
                <a:gd name="T18" fmla="*/ 1224 w 2527"/>
                <a:gd name="T19" fmla="*/ 58 h 117"/>
                <a:gd name="T20" fmla="*/ 1374 w 2527"/>
                <a:gd name="T21" fmla="*/ 44 h 117"/>
                <a:gd name="T22" fmla="*/ 1481 w 2527"/>
                <a:gd name="T23" fmla="*/ 44 h 117"/>
                <a:gd name="T24" fmla="*/ 1589 w 2527"/>
                <a:gd name="T25" fmla="*/ 0 h 117"/>
                <a:gd name="T26" fmla="*/ 2517 w 2527"/>
                <a:gd name="T27" fmla="*/ 0 h 117"/>
                <a:gd name="T28" fmla="*/ 2517 w 2527"/>
                <a:gd name="T29" fmla="*/ 58 h 117"/>
                <a:gd name="T30" fmla="*/ 2396 w 2527"/>
                <a:gd name="T31" fmla="*/ 58 h 117"/>
                <a:gd name="T32" fmla="*/ 2289 w 2527"/>
                <a:gd name="T33" fmla="*/ 58 h 117"/>
                <a:gd name="T34" fmla="*/ 2168 w 2527"/>
                <a:gd name="T35" fmla="*/ 73 h 117"/>
                <a:gd name="T36" fmla="*/ 2045 w 2527"/>
                <a:gd name="T37" fmla="*/ 87 h 117"/>
                <a:gd name="T38" fmla="*/ 1898 w 2527"/>
                <a:gd name="T39" fmla="*/ 73 h 117"/>
                <a:gd name="T40" fmla="*/ 1790 w 2527"/>
                <a:gd name="T41" fmla="*/ 58 h 117"/>
                <a:gd name="T42" fmla="*/ 1669 w 2527"/>
                <a:gd name="T43" fmla="*/ 58 h 117"/>
                <a:gd name="T44" fmla="*/ 1562 w 2527"/>
                <a:gd name="T45" fmla="*/ 73 h 117"/>
                <a:gd name="T46" fmla="*/ 1454 w 2527"/>
                <a:gd name="T47" fmla="*/ 73 h 117"/>
                <a:gd name="T48" fmla="*/ 1347 w 2527"/>
                <a:gd name="T49" fmla="*/ 58 h 117"/>
                <a:gd name="T50" fmla="*/ 1103 w 2527"/>
                <a:gd name="T51" fmla="*/ 73 h 117"/>
                <a:gd name="T52" fmla="*/ 982 w 2527"/>
                <a:gd name="T53" fmla="*/ 73 h 117"/>
                <a:gd name="T54" fmla="*/ 861 w 2527"/>
                <a:gd name="T55" fmla="*/ 87 h 117"/>
                <a:gd name="T56" fmla="*/ 741 w 2527"/>
                <a:gd name="T57" fmla="*/ 73 h 117"/>
                <a:gd name="T58" fmla="*/ 606 w 2527"/>
                <a:gd name="T59" fmla="*/ 73 h 117"/>
                <a:gd name="T60" fmla="*/ 485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72708" name="Group 30"/>
          <p:cNvGrpSpPr>
            <a:grpSpLocks/>
          </p:cNvGrpSpPr>
          <p:nvPr/>
        </p:nvGrpSpPr>
        <p:grpSpPr bwMode="auto">
          <a:xfrm>
            <a:off x="0" y="1"/>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46"/>
            <a:ext cx="976312" cy="244475"/>
          </a:xfrm>
          <a:prstGeom prst="rect">
            <a:avLst/>
          </a:prstGeom>
          <a:noFill/>
          <a:ln w="12700">
            <a:noFill/>
            <a:miter lim="800000"/>
            <a:headEnd/>
            <a:tailEnd/>
          </a:ln>
          <a:effectLst/>
        </p:spPr>
        <p:txBody>
          <a:bodyPr wrap="none" lIns="91341" tIns="45671" rIns="91341" bIns="45671"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6726"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58700" y="6509470"/>
            <a:ext cx="737005" cy="246217"/>
          </a:xfrm>
          <a:prstGeom prst="rect">
            <a:avLst/>
          </a:prstGeom>
          <a:noFill/>
          <a:ln w="12700">
            <a:noFill/>
            <a:miter lim="800000"/>
            <a:headEnd/>
            <a:tailEnd/>
          </a:ln>
          <a:effectLst/>
        </p:spPr>
        <p:txBody>
          <a:bodyPr wrap="none" lIns="91341" tIns="45671" rIns="91341" bIns="45671" anchor="ctr">
            <a:spAutoFit/>
          </a:bodyPr>
          <a:lstStyle/>
          <a:p>
            <a:pPr algn="ctr" defTabSz="456726"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cSld>
  <p:clrMap bg1="dk2" tx1="lt1" bg2="dk1" tx2="lt2" accent1="accent1" accent2="accent2" accent3="accent3" accent4="accent4" accent5="accent5" accent6="accent6" hlink="hlink" folHlink="folHlink"/>
  <p:sldLayoutIdLst>
    <p:sldLayoutId id="2147487596"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672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345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01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6907"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543" indent="-342543"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a:solidFill>
                  <a:srgbClr val="000000"/>
                </a:solidFill>
              </a:defRPr>
            </a:lvl1pPr>
          </a:lstStyle>
          <a:p>
            <a:pPr fontAlgn="base">
              <a:spcBef>
                <a:spcPct val="0"/>
              </a:spcBef>
              <a:spcAft>
                <a:spcPct val="0"/>
              </a:spcAft>
              <a:defRPr/>
            </a:pPr>
            <a:fld id="{D82F8CF3-95B7-1943-AA80-95F627E3B1F3}"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7383979"/>
      </p:ext>
    </p:extLst>
  </p:cSld>
  <p:clrMap bg1="lt1" tx1="dk1" bg2="lt2" tx2="dk2" accent1="accent1" accent2="accent2" accent3="accent3" accent4="accent4" accent5="accent5" accent6="accent6" hlink="hlink" folHlink="folHlink"/>
  <p:sldLayoutIdLst>
    <p:sldLayoutId id="2147489022" r:id="rId1"/>
    <p:sldLayoutId id="2147489023" r:id="rId2"/>
    <p:sldLayoutId id="2147489024" r:id="rId3"/>
    <p:sldLayoutId id="2147489025" r:id="rId4"/>
    <p:sldLayoutId id="2147489026" r:id="rId5"/>
    <p:sldLayoutId id="2147489027" r:id="rId6"/>
    <p:sldLayoutId id="2147489028" r:id="rId7"/>
    <p:sldLayoutId id="2147489029" r:id="rId8"/>
    <p:sldLayoutId id="2147489030" r:id="rId9"/>
    <p:sldLayoutId id="2147489031" r:id="rId10"/>
    <p:sldLayoutId id="2147489032" r:id="rId11"/>
    <p:sldLayoutId id="214748903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012212"/>
      </p:ext>
    </p:extLst>
  </p:cSld>
  <p:clrMap bg1="lt1" tx1="dk1" bg2="lt2" tx2="dk2" accent1="accent1" accent2="accent2" accent3="accent3" accent4="accent4" accent5="accent5" accent6="accent6" hlink="hlink" folHlink="folHlink"/>
  <p:sldLayoutIdLst>
    <p:sldLayoutId id="2147489047" r:id="rId1"/>
    <p:sldLayoutId id="2147489048" r:id="rId2"/>
    <p:sldLayoutId id="2147489049" r:id="rId3"/>
    <p:sldLayoutId id="2147489050" r:id="rId4"/>
    <p:sldLayoutId id="2147489051" r:id="rId5"/>
    <p:sldLayoutId id="2147489052" r:id="rId6"/>
    <p:sldLayoutId id="2147489053" r:id="rId7"/>
    <p:sldLayoutId id="2147489054" r:id="rId8"/>
    <p:sldLayoutId id="2147489055" r:id="rId9"/>
    <p:sldLayoutId id="2147489056" r:id="rId10"/>
    <p:sldLayoutId id="21474890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517115963"/>
      </p:ext>
    </p:extLst>
  </p:cSld>
  <p:clrMap bg1="lt1" tx1="dk1" bg2="lt2" tx2="dk2" accent1="accent1" accent2="accent2" accent3="accent3" accent4="accent4" accent5="accent5" accent6="accent6" hlink="hlink" folHlink="folHlink"/>
  <p:sldLayoutIdLst>
    <p:sldLayoutId id="2147489071" r:id="rId1"/>
    <p:sldLayoutId id="2147489072" r:id="rId2"/>
    <p:sldLayoutId id="2147489073" r:id="rId3"/>
    <p:sldLayoutId id="2147489074" r:id="rId4"/>
    <p:sldLayoutId id="2147489075" r:id="rId5"/>
    <p:sldLayoutId id="2147489076" r:id="rId6"/>
    <p:sldLayoutId id="2147489077" r:id="rId7"/>
    <p:sldLayoutId id="2147489078" r:id="rId8"/>
    <p:sldLayoutId id="2147489079" r:id="rId9"/>
    <p:sldLayoutId id="2147489080" r:id="rId10"/>
    <p:sldLayoutId id="2147489081" r:id="rId11"/>
    <p:sldLayoutId id="214748908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7038518"/>
      </p:ext>
    </p:extLst>
  </p:cSld>
  <p:clrMap bg1="dk2" tx1="lt1" bg2="dk1" tx2="lt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295438158"/>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833677793"/>
      </p:ext>
    </p:extLst>
  </p:cSld>
  <p:clrMap bg1="dk2" tx1="lt1" bg2="dk1" tx2="lt2" accent1="accent1" accent2="accent2" accent3="accent3" accent4="accent4" accent5="accent5" accent6="accent6" hlink="hlink" folHlink="folHlink"/>
  <p:sldLayoutIdLst>
    <p:sldLayoutId id="2147489404" r:id="rId1"/>
    <p:sldLayoutId id="2147489405" r:id="rId2"/>
    <p:sldLayoutId id="2147489406" r:id="rId3"/>
    <p:sldLayoutId id="2147489407" r:id="rId4"/>
    <p:sldLayoutId id="2147489408" r:id="rId5"/>
    <p:sldLayoutId id="2147489409" r:id="rId6"/>
    <p:sldLayoutId id="2147489410" r:id="rId7"/>
    <p:sldLayoutId id="2147489411" r:id="rId8"/>
    <p:sldLayoutId id="2147489412" r:id="rId9"/>
    <p:sldLayoutId id="2147489413" r:id="rId10"/>
    <p:sldLayoutId id="2147489414" r:id="rId11"/>
    <p:sldLayoutId id="214748941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1021434051"/>
      </p:ext>
    </p:extLst>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862363895"/>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1827436403"/>
      </p:ext>
    </p:extLst>
  </p:cSld>
  <p:clrMap bg1="lt1" tx1="dk1" bg2="lt2" tx2="dk2" accent1="accent1" accent2="accent2" accent3="accent3" accent4="accent4" accent5="accent5" accent6="accent6" hlink="hlink" folHlink="folHlink"/>
  <p:sldLayoutIdLst>
    <p:sldLayoutId id="2147489529" r:id="rId1"/>
    <p:sldLayoutId id="2147489530" r:id="rId2"/>
    <p:sldLayoutId id="2147489531" r:id="rId3"/>
    <p:sldLayoutId id="2147489532" r:id="rId4"/>
    <p:sldLayoutId id="2147489533" r:id="rId5"/>
    <p:sldLayoutId id="2147489534" r:id="rId6"/>
    <p:sldLayoutId id="2147489535" r:id="rId7"/>
    <p:sldLayoutId id="2147489536" r:id="rId8"/>
    <p:sldLayoutId id="2147489537" r:id="rId9"/>
    <p:sldLayoutId id="2147489538" r:id="rId10"/>
    <p:sldLayoutId id="214748953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176119"/>
      </p:ext>
    </p:extLst>
  </p:cSld>
  <p:clrMap bg1="lt1" tx1="dk1" bg2="lt2" tx2="dk2" accent1="accent1" accent2="accent2" accent3="accent3" accent4="accent4" accent5="accent5" accent6="accent6" hlink="hlink" folHlink="folHlink"/>
  <p:sldLayoutIdLst>
    <p:sldLayoutId id="2147489541" r:id="rId1"/>
    <p:sldLayoutId id="2147489542" r:id="rId2"/>
    <p:sldLayoutId id="2147489543" r:id="rId3"/>
    <p:sldLayoutId id="2147489544" r:id="rId4"/>
    <p:sldLayoutId id="2147489545" r:id="rId5"/>
    <p:sldLayoutId id="2147489546" r:id="rId6"/>
    <p:sldLayoutId id="2147489547" r:id="rId7"/>
    <p:sldLayoutId id="2147489548" r:id="rId8"/>
    <p:sldLayoutId id="2147489549" r:id="rId9"/>
    <p:sldLayoutId id="2147489550" r:id="rId10"/>
    <p:sldLayoutId id="214748955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579479837"/>
      </p:ext>
    </p:extLst>
  </p:cSld>
  <p:clrMap bg1="lt1" tx1="dk1" bg2="lt2" tx2="dk2" accent1="accent1" accent2="accent2" accent3="accent3" accent4="accent4" accent5="accent5" accent6="accent6" hlink="hlink" folHlink="folHlink"/>
  <p:sldLayoutIdLst>
    <p:sldLayoutId id="2147489553" r:id="rId1"/>
    <p:sldLayoutId id="2147489554" r:id="rId2"/>
    <p:sldLayoutId id="2147489555" r:id="rId3"/>
    <p:sldLayoutId id="2147489556" r:id="rId4"/>
    <p:sldLayoutId id="2147489557" r:id="rId5"/>
    <p:sldLayoutId id="2147489558" r:id="rId6"/>
    <p:sldLayoutId id="2147489559" r:id="rId7"/>
    <p:sldLayoutId id="2147489560" r:id="rId8"/>
    <p:sldLayoutId id="2147489561" r:id="rId9"/>
    <p:sldLayoutId id="2147489562" r:id="rId10"/>
    <p:sldLayoutId id="214748956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181837693"/>
      </p:ext>
    </p:extLst>
  </p:cSld>
  <p:clrMap bg1="dk2" tx1="lt1" bg2="dk1" tx2="lt2" accent1="accent1" accent2="accent2" accent3="accent3" accent4="accent4" accent5="accent5" accent6="accent6" hlink="hlink" folHlink="folHlink"/>
  <p:sldLayoutIdLst>
    <p:sldLayoutId id="2147489565" r:id="rId1"/>
    <p:sldLayoutId id="2147489566" r:id="rId2"/>
    <p:sldLayoutId id="2147489567" r:id="rId3"/>
    <p:sldLayoutId id="2147489568" r:id="rId4"/>
    <p:sldLayoutId id="2147489569" r:id="rId5"/>
    <p:sldLayoutId id="2147489570" r:id="rId6"/>
    <p:sldLayoutId id="2147489571" r:id="rId7"/>
    <p:sldLayoutId id="2147489572" r:id="rId8"/>
    <p:sldLayoutId id="2147489573" r:id="rId9"/>
    <p:sldLayoutId id="2147489574" r:id="rId10"/>
    <p:sldLayoutId id="214748957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178354"/>
      </p:ext>
    </p:extLst>
  </p:cSld>
  <p:clrMap bg1="lt1" tx1="dk1" bg2="lt2" tx2="dk2" accent1="accent1" accent2="accent2" accent3="accent3" accent4="accent4" accent5="accent5" accent6="accent6" hlink="hlink" folHlink="folHlink"/>
  <p:sldLayoutIdLst>
    <p:sldLayoutId id="2147489577" r:id="rId1"/>
    <p:sldLayoutId id="2147489578" r:id="rId2"/>
    <p:sldLayoutId id="2147489579" r:id="rId3"/>
    <p:sldLayoutId id="2147489580" r:id="rId4"/>
    <p:sldLayoutId id="2147489581" r:id="rId5"/>
    <p:sldLayoutId id="2147489582" r:id="rId6"/>
    <p:sldLayoutId id="2147489583" r:id="rId7"/>
    <p:sldLayoutId id="2147489584" r:id="rId8"/>
    <p:sldLayoutId id="2147489585" r:id="rId9"/>
    <p:sldLayoutId id="2147489586" r:id="rId10"/>
    <p:sldLayoutId id="2147489587" r:id="rId11"/>
    <p:sldLayoutId id="2147489588" r:id="rId12"/>
    <p:sldLayoutId id="21474895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extLst>
      <p:ext uri="{BB962C8B-B14F-4D97-AF65-F5344CB8AC3E}">
        <p14:creationId xmlns:p14="http://schemas.microsoft.com/office/powerpoint/2010/main" val="3441737032"/>
      </p:ext>
    </p:extLst>
  </p:cSld>
  <p:clrMap bg1="lt1" tx1="dk1" bg2="lt2" tx2="dk2" accent1="accent1" accent2="accent2" accent3="accent3" accent4="accent4" accent5="accent5" accent6="accent6" hlink="hlink" folHlink="folHlink"/>
  <p:sldLayoutIdLst>
    <p:sldLayoutId id="2147489591" r:id="rId1"/>
    <p:sldLayoutId id="2147489592" r:id="rId2"/>
    <p:sldLayoutId id="2147489593" r:id="rId3"/>
    <p:sldLayoutId id="2147489594" r:id="rId4"/>
    <p:sldLayoutId id="2147489595" r:id="rId5"/>
    <p:sldLayoutId id="2147489596" r:id="rId6"/>
    <p:sldLayoutId id="2147489597" r:id="rId7"/>
    <p:sldLayoutId id="2147489598" r:id="rId8"/>
    <p:sldLayoutId id="2147489599" r:id="rId9"/>
    <p:sldLayoutId id="2147489600" r:id="rId10"/>
    <p:sldLayoutId id="2147489601" r:id="rId11"/>
    <p:sldLayoutId id="2147489602" r:id="rId12"/>
    <p:sldLayoutId id="2147489603" r:id="rId13"/>
    <p:sldLayoutId id="2147489604" r:id="rId14"/>
    <p:sldLayoutId id="214748960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89742713"/>
      </p:ext>
    </p:extLst>
  </p:cSld>
  <p:clrMap bg1="lt1" tx1="dk1" bg2="lt2" tx2="dk2" accent1="accent1" accent2="accent2" accent3="accent3" accent4="accent4" accent5="accent5" accent6="accent6" hlink="hlink" folHlink="folHlink"/>
  <p:sldLayoutIdLst>
    <p:sldLayoutId id="2147489607" r:id="rId1"/>
    <p:sldLayoutId id="2147489608" r:id="rId2"/>
    <p:sldLayoutId id="2147489609" r:id="rId3"/>
    <p:sldLayoutId id="2147489610" r:id="rId4"/>
    <p:sldLayoutId id="2147489611" r:id="rId5"/>
    <p:sldLayoutId id="2147489612" r:id="rId6"/>
    <p:sldLayoutId id="2147489613" r:id="rId7"/>
    <p:sldLayoutId id="2147489614" r:id="rId8"/>
    <p:sldLayoutId id="2147489615" r:id="rId9"/>
    <p:sldLayoutId id="2147489616" r:id="rId10"/>
    <p:sldLayoutId id="21474896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04111"/>
      </p:ext>
    </p:extLst>
  </p:cSld>
  <p:clrMap bg1="lt1" tx1="dk1" bg2="lt2" tx2="dk2" accent1="accent1" accent2="accent2" accent3="accent3" accent4="accent4" accent5="accent5" accent6="accent6" hlink="hlink" folHlink="folHlink"/>
  <p:sldLayoutIdLst>
    <p:sldLayoutId id="2147489619" r:id="rId1"/>
    <p:sldLayoutId id="2147489620" r:id="rId2"/>
    <p:sldLayoutId id="2147489621" r:id="rId3"/>
    <p:sldLayoutId id="2147489622" r:id="rId4"/>
    <p:sldLayoutId id="2147489623" r:id="rId5"/>
    <p:sldLayoutId id="2147489624" r:id="rId6"/>
    <p:sldLayoutId id="2147489625" r:id="rId7"/>
    <p:sldLayoutId id="2147489626" r:id="rId8"/>
    <p:sldLayoutId id="2147489627" r:id="rId9"/>
    <p:sldLayoutId id="2147489628" r:id="rId10"/>
    <p:sldLayoutId id="21474896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1669209886"/>
      </p:ext>
    </p:extLst>
  </p:cSld>
  <p:clrMap bg1="lt1" tx1="dk1" bg2="lt2" tx2="dk2" accent1="accent1" accent2="accent2" accent3="accent3" accent4="accent4" accent5="accent5" accent6="accent6" hlink="hlink" folHlink="folHlink"/>
  <p:sldLayoutIdLst>
    <p:sldLayoutId id="2147487747" r:id="rId1"/>
    <p:sldLayoutId id="214748774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AB17FAAC-AEBF-4140-878B-3CB3E62FB3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81455"/>
      </p:ext>
    </p:extLst>
  </p:cSld>
  <p:clrMap bg1="lt1" tx1="dk1" bg2="lt2" tx2="dk2" accent1="accent1" accent2="accent2" accent3="accent3" accent4="accent4" accent5="accent5" accent6="accent6" hlink="hlink" folHlink="folHlink"/>
  <p:sldLayoutIdLst>
    <p:sldLayoutId id="2147487814" r:id="rId1"/>
    <p:sldLayoutId id="2147487815" r:id="rId2"/>
    <p:sldLayoutId id="2147487816" r:id="rId3"/>
    <p:sldLayoutId id="2147487817" r:id="rId4"/>
    <p:sldLayoutId id="2147487818" r:id="rId5"/>
    <p:sldLayoutId id="2147487819" r:id="rId6"/>
    <p:sldLayoutId id="2147487820" r:id="rId7"/>
    <p:sldLayoutId id="2147487821" r:id="rId8"/>
    <p:sldLayoutId id="2147487822" r:id="rId9"/>
    <p:sldLayoutId id="2147487823" r:id="rId10"/>
    <p:sldLayoutId id="21474878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89901" tIns="46752" rIns="89901" bIns="46752" numCol="1" anchor="ctr" anchorCtr="0" compatLnSpc="1">
            <a:prstTxWarp prst="textNoShape">
              <a:avLst/>
            </a:prstTxWarp>
          </a:bodyPr>
          <a:lstStyle/>
          <a:p>
            <a:pPr lvl="0"/>
            <a:r>
              <a:rPr lang="en-GB"/>
              <a:t>Click to edit the title text format</a:t>
            </a:r>
          </a:p>
        </p:txBody>
      </p:sp>
      <p:sp>
        <p:nvSpPr>
          <p:cNvPr id="282627" name="Rectangle 2"/>
          <p:cNvSpPr>
            <a:spLocks noGrp="1" noChangeArrowheads="1"/>
          </p:cNvSpPr>
          <p:nvPr>
            <p:ph type="body" idx="1"/>
          </p:nvPr>
        </p:nvSpPr>
        <p:spPr bwMode="auto">
          <a:xfrm>
            <a:off x="2362200" y="1981221"/>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89901" tIns="46752" rIns="89901" bIns="4675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21"/>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21"/>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1"/>
            <a:ext cx="1903413" cy="455613"/>
          </a:xfrm>
          <a:prstGeom prst="rect">
            <a:avLst/>
          </a:prstGeom>
          <a:noFill/>
          <a:ln w="9525">
            <a:noFill/>
            <a:round/>
            <a:headEnd/>
            <a:tailEnd/>
          </a:ln>
          <a:effectLst/>
        </p:spPr>
        <p:txBody>
          <a:bodyPr vert="horz" wrap="square" lIns="89901" tIns="46752" rIns="89901" bIns="46752"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386CA0CA-4CB1-024C-8020-32CD1A98FC1F}" type="slidenum">
              <a:rPr lang="en-GB"/>
              <a:pPr>
                <a:defRPr/>
              </a:pPr>
              <a:t>‹#›</a:t>
            </a:fld>
            <a:endParaRPr lang="en-GB"/>
          </a:p>
        </p:txBody>
      </p:sp>
    </p:spTree>
    <p:extLst>
      <p:ext uri="{BB962C8B-B14F-4D97-AF65-F5344CB8AC3E}">
        <p14:creationId xmlns:p14="http://schemas.microsoft.com/office/powerpoint/2010/main" val="209833974"/>
      </p:ext>
    </p:extLst>
  </p:cSld>
  <p:clrMap bg1="lt1" tx1="dk1" bg2="lt2" tx2="dk2" accent1="accent1" accent2="accent2" accent3="accent3" accent4="accent4" accent5="accent5" accent6="accent6" hlink="hlink" folHlink="folHlink"/>
  <p:sldLayoutIdLst>
    <p:sldLayoutId id="2147487893" r:id="rId1"/>
  </p:sldLayoutIdLst>
  <p:txStyles>
    <p:titleStyle>
      <a:lvl1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6726"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3455"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0172"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6907"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0956" indent="-340956" algn="l" defTabSz="448792"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0591" indent="-283869" algn="l" defTabSz="448792"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1806" indent="-228363" algn="l" defTabSz="448792"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598537"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5258"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1982"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68711"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543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216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08.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3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34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5.xml"/><Relationship Id="rId1" Type="http://schemas.openxmlformats.org/officeDocument/2006/relationships/slideLayout" Target="../slideLayouts/slideLayout34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35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35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35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9.xml"/><Relationship Id="rId1" Type="http://schemas.openxmlformats.org/officeDocument/2006/relationships/slideLayout" Target="../slideLayouts/slideLayout35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36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36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3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3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2.xml"/><Relationship Id="rId1" Type="http://schemas.openxmlformats.org/officeDocument/2006/relationships/slideLayout" Target="../slideLayouts/slideLayout26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26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26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26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26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26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36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36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36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1.xml"/><Relationship Id="rId1" Type="http://schemas.openxmlformats.org/officeDocument/2006/relationships/slideLayout" Target="../slideLayouts/slideLayout36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36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36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57.xml"/><Relationship Id="rId1" Type="http://schemas.openxmlformats.org/officeDocument/2006/relationships/themeOverride" Target="../theme/themeOverride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57.xml"/><Relationship Id="rId1" Type="http://schemas.openxmlformats.org/officeDocument/2006/relationships/themeOverride" Target="../theme/themeOverride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57.xml"/><Relationship Id="rId1" Type="http://schemas.openxmlformats.org/officeDocument/2006/relationships/themeOverride" Target="../theme/themeOverride1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57.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27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27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27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27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2.xml"/><Relationship Id="rId1" Type="http://schemas.openxmlformats.org/officeDocument/2006/relationships/slideLayout" Target="../slideLayouts/slideLayout275.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3.xml"/><Relationship Id="rId1" Type="http://schemas.openxmlformats.org/officeDocument/2006/relationships/slideLayout" Target="../slideLayouts/slideLayout275.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70.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57.xml"/><Relationship Id="rId1" Type="http://schemas.openxmlformats.org/officeDocument/2006/relationships/themeOverride" Target="../theme/themeOverride1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57.xml"/><Relationship Id="rId1" Type="http://schemas.openxmlformats.org/officeDocument/2006/relationships/themeOverride" Target="../theme/themeOverride1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57.xml"/><Relationship Id="rId1" Type="http://schemas.openxmlformats.org/officeDocument/2006/relationships/themeOverride" Target="../theme/themeOverride1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57.xml"/><Relationship Id="rId1" Type="http://schemas.openxmlformats.org/officeDocument/2006/relationships/themeOverride" Target="../theme/themeOverride1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57.xml"/><Relationship Id="rId1" Type="http://schemas.openxmlformats.org/officeDocument/2006/relationships/themeOverride" Target="../theme/themeOverride1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57.xml"/><Relationship Id="rId1" Type="http://schemas.openxmlformats.org/officeDocument/2006/relationships/themeOverride" Target="../theme/themeOverride1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57.xml"/><Relationship Id="rId1" Type="http://schemas.openxmlformats.org/officeDocument/2006/relationships/themeOverride" Target="../theme/themeOverride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386.xml"/><Relationship Id="rId4" Type="http://schemas.openxmlformats.org/officeDocument/2006/relationships/image" Target="../media/image13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4.xml"/><Relationship Id="rId1" Type="http://schemas.openxmlformats.org/officeDocument/2006/relationships/slideLayout" Target="../slideLayouts/slideLayout380.xml"/><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7.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7.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7.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5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8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8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70.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09.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94.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8.xml"/></Relationships>
</file>

<file path=ppt/slides/_rels/slide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0.jpeg"/><Relationship Id="rId1" Type="http://schemas.openxmlformats.org/officeDocument/2006/relationships/slideLayout" Target="../slideLayouts/slideLayout2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35.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7.xml"/><Relationship Id="rId1" Type="http://schemas.openxmlformats.org/officeDocument/2006/relationships/themeOverride" Target="../theme/themeOverride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7.xml"/><Relationship Id="rId1" Type="http://schemas.openxmlformats.org/officeDocument/2006/relationships/themeOverride" Target="../theme/themeOverride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7.xml"/><Relationship Id="rId1" Type="http://schemas.openxmlformats.org/officeDocument/2006/relationships/themeOverride" Target="../theme/themeOverrid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03.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46.xml"/><Relationship Id="rId5" Type="http://schemas.openxmlformats.org/officeDocument/2006/relationships/image" Target="../media/image73.jpeg"/><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15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15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5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5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141.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41.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29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27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32.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214.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214.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214.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214.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2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08.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a:extLst>
              <a:ext uri="{FF2B5EF4-FFF2-40B4-BE49-F238E27FC236}">
                <a16:creationId xmlns:a16="http://schemas.microsoft.com/office/drawing/2014/main" id="{40666AA5-2B6A-0CBF-C2B7-27DAE87948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2"/>
          <a:stretch/>
        </p:blipFill>
        <p:spPr bwMode="auto">
          <a:xfrm>
            <a:off x="1" y="0"/>
            <a:ext cx="9155088" cy="67413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27954" y="4159829"/>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8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8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2366" y="476672"/>
            <a:ext cx="9120187" cy="144665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rPr>
              <a:t>كُن خدومًا</a:t>
            </a:r>
            <a:endParaRPr lang="en-US" sz="88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endParaRPr>
          </a:p>
        </p:txBody>
      </p:sp>
      <p:sp>
        <p:nvSpPr>
          <p:cNvPr id="6" name="Text Box 5">
            <a:extLst>
              <a:ext uri="{FF2B5EF4-FFF2-40B4-BE49-F238E27FC236}">
                <a16:creationId xmlns:a16="http://schemas.microsoft.com/office/drawing/2014/main" id="{EC5E8F96-20EA-4D4F-9786-21B617AFBD60}"/>
              </a:ext>
            </a:extLst>
          </p:cNvPr>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 د. ريك جريفيث</a:t>
            </a:r>
            <a:endPar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1"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04263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rrowheads="1"/>
          </p:cNvSpPr>
          <p:nvPr/>
        </p:nvSpPr>
        <p:spPr bwMode="auto">
          <a:xfrm>
            <a:off x="3743325" y="1904178"/>
            <a:ext cx="990600" cy="143116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286380" y="1811844"/>
            <a:ext cx="1038220" cy="1523494"/>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6252278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b="1" dirty="0">
                <a:solidFill>
                  <a:srgbClr val="FFFFFF"/>
                </a:solidFill>
                <a:latin typeface="Arial" charset="0"/>
                <a:ea typeface="ＭＳ Ｐゴシック" charset="0"/>
              </a:rPr>
              <a:t>دينونة الأمم</a:t>
            </a:r>
            <a:endParaRPr lang="en-US" sz="3600" b="1" dirty="0">
              <a:solidFill>
                <a:srgbClr val="FFFFFF"/>
              </a:solidFill>
              <a:latin typeface="Arial" charset="0"/>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 متى جاء ابن الإنسان في مجده و 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فحينئذ يجلس على كرسي مجده 32 و 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متى 25: 31-32</a:t>
            </a: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p>
        </p:txBody>
      </p:sp>
    </p:spTree>
    <p:extLst>
      <p:ext uri="{BB962C8B-B14F-4D97-AF65-F5344CB8AC3E}">
        <p14:creationId xmlns:p14="http://schemas.microsoft.com/office/powerpoint/2010/main" val="793686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itchFamily="34" charset="0"/>
                <a:ea typeface="Osaka" charset="0"/>
                <a:cs typeface="Arial" pitchFamily="34" charset="0"/>
              </a:rPr>
              <a:t>32 و 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33 فيقيم الخراف عن يمينه و 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 متى جاء ابن الإنسان في مجده و 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Tree>
    <p:extLst>
      <p:ext uri="{BB962C8B-B14F-4D97-AF65-F5344CB8AC3E}">
        <p14:creationId xmlns:p14="http://schemas.microsoft.com/office/powerpoint/2010/main" val="197980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26 </a:t>
            </a:r>
          </a:p>
        </p:txBody>
      </p:sp>
    </p:spTree>
    <p:extLst>
      <p:ext uri="{BB962C8B-B14F-4D97-AF65-F5344CB8AC3E}">
        <p14:creationId xmlns:p14="http://schemas.microsoft.com/office/powerpoint/2010/main" val="2484099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2045548"/>
          </a:xfrm>
        </p:spPr>
        <p:txBody>
          <a:bodyPr/>
          <a:lstStyle/>
          <a:p>
            <a:r>
              <a:rPr lang="ar-SA" b="1" dirty="0">
                <a:effectLst>
                  <a:glow rad="165100">
                    <a:schemeClr val="tx1"/>
                  </a:glow>
                </a:effectLst>
              </a:rPr>
              <a:t>متى</a:t>
            </a:r>
            <a:r>
              <a:rPr lang="ar-JO" b="1" dirty="0">
                <a:effectLst>
                  <a:glow rad="165100">
                    <a:schemeClr val="tx1"/>
                  </a:glow>
                </a:effectLst>
              </a:rPr>
              <a:t> يدعي أن يسوع قد استوفى جميع المتطلبات ليكون ملك إسرائيل</a:t>
            </a:r>
            <a:r>
              <a:rPr lang="en-US" b="1" dirty="0">
                <a:effectLst>
                  <a:glow rad="165100">
                    <a:schemeClr val="tx1"/>
                  </a:glow>
                </a:effectLst>
              </a:rPr>
              <a:t> </a:t>
            </a:r>
          </a:p>
        </p:txBody>
      </p:sp>
      <p:pic>
        <p:nvPicPr>
          <p:cNvPr id="6" name="Picture 5"/>
          <p:cNvPicPr>
            <a:picLocks noChangeAspect="1"/>
          </p:cNvPicPr>
          <p:nvPr/>
        </p:nvPicPr>
        <p:blipFill>
          <a:blip r:embed="rId2"/>
          <a:stretch>
            <a:fillRect/>
          </a:stretch>
        </p:blipFill>
        <p:spPr>
          <a:xfrm>
            <a:off x="3875649" y="3890900"/>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1312596"/>
            <a:ext cx="3759473" cy="5513894"/>
          </a:xfrm>
          <a:prstGeom prst="rect">
            <a:avLst/>
          </a:prstGeom>
        </p:spPr>
      </p:pic>
    </p:spTree>
    <p:extLst>
      <p:ext uri="{BB962C8B-B14F-4D97-AF65-F5344CB8AC3E}">
        <p14:creationId xmlns:p14="http://schemas.microsoft.com/office/powerpoint/2010/main" val="2320357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rPr>
              <a:t>منذ بركة يعقوب في تكوين 49: 9-10 ،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48588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0231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997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87168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76595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king crown">
            <a:extLst>
              <a:ext uri="{FF2B5EF4-FFF2-40B4-BE49-F238E27FC236}">
                <a16:creationId xmlns:a16="http://schemas.microsoft.com/office/drawing/2014/main" id="{34F32916-5E5D-CB48-A2F3-62D2203DB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ت</a:t>
            </a:r>
            <a:r>
              <a:rPr lang="ar-SA" b="1" dirty="0">
                <a:effectLst>
                  <a:glow rad="127000">
                    <a:schemeClr val="tx1"/>
                  </a:glow>
                </a:effectLst>
                <a:latin typeface="Arial" charset="0"/>
                <a:ea typeface="ＭＳ Ｐゴシック" charset="0"/>
                <a:cs typeface="ＭＳ Ｐゴシック" charset="0"/>
              </a:rPr>
              <a:t>تجاوب مع</a:t>
            </a:r>
            <a:r>
              <a:rPr lang="ar-JO" b="1" dirty="0">
                <a:effectLst>
                  <a:glow rad="127000">
                    <a:schemeClr val="tx1"/>
                  </a:glow>
                </a:effectLst>
                <a:latin typeface="Arial" charset="0"/>
                <a:ea typeface="ＭＳ Ｐゴシック" charset="0"/>
                <a:cs typeface="ＭＳ Ｐゴシック" charset="0"/>
              </a:rPr>
              <a:t> الملك؟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259258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28 </a:t>
            </a:r>
          </a:p>
        </p:txBody>
      </p:sp>
    </p:spTree>
    <p:extLst>
      <p:ext uri="{BB962C8B-B14F-4D97-AF65-F5344CB8AC3E}">
        <p14:creationId xmlns:p14="http://schemas.microsoft.com/office/powerpoint/2010/main" val="20031663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5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b="1" dirty="0">
                <a:solidFill>
                  <a:srgbClr val="000000"/>
                </a:solidFill>
                <a:effectLst/>
                <a:latin typeface="Arial" charset="0"/>
                <a:ea typeface="ＭＳ Ｐゴシック" charset="0"/>
                <a:cs typeface="ＭＳ Ｐゴシック" charset="0"/>
              </a:rPr>
              <a:t>حراس مرتشون (28: 12)</a:t>
            </a:r>
            <a:endParaRPr lang="en-US" b="1" dirty="0">
              <a:solidFill>
                <a:srgbClr val="000000"/>
              </a:solidFill>
              <a:effectLst/>
              <a:latin typeface="Arial" charset="0"/>
              <a:ea typeface="ＭＳ Ｐゴシック" charset="0"/>
              <a:cs typeface="ＭＳ Ｐゴシック"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متى</a:t>
            </a:r>
            <a: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20-18 :28  </a:t>
            </a:r>
            <a:b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فَٱذْهَبُوا وَتَلْمِذُوا</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جَمِيعَ ٱلْأُمَمِ 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عَمِّدُوهُمْ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بِٱسْمِ ٱلْآبِ وَٱلِٱبْنِ وَٱلرُّوحِ ٱلْقُدُسِ. </a:t>
            </a:r>
            <a:r>
              <a:rPr kumimoji="0" lang="ar-JO" sz="3200" b="1" i="0" u="none" strike="noStrike" kern="1200" cap="none" spc="0" normalizeH="0" baseline="3000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٢٠ </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عَلِّمُوهُمْ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أَنْ يَحْفَظُوا جَمِيعَ مَا أَوْصَيْتُكُمْ بِهِ. وَهَا أَنَا مَعَكُمْ كُلَّ ٱلْأَيَّامِ إِلَى ٱنْقِضَاءِ ٱلدَّهْرِ». آمِينَ.</a:t>
            </a: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rPr>
              <a:t>المأمورية العظمى</a:t>
            </a:r>
            <a:endParaRPr lang="en-US" b="1" dirty="0">
              <a:solidFill>
                <a:schemeClr val="bg1"/>
              </a:solidFill>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صنع تلاميذ</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rPr>
              <a:t>المأمورية العظمى</a:t>
            </a:r>
            <a:endParaRPr lang="en-US" b="1" dirty="0">
              <a:solidFill>
                <a:schemeClr val="bg1"/>
              </a:solidFill>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ذهاب</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التعميد</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خلاص</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تعريف</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التقديس</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الكرازة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التمثل</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الإيمان</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الربط</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النضج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ابحث عنهم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احتفظ بهم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قم ببنائهم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مقتبس من الدكتور غاري ماكنتوش ، شبكة نمو الكنيسة 2014
</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672322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erve jesus">
            <a:extLst>
              <a:ext uri="{FF2B5EF4-FFF2-40B4-BE49-F238E27FC236}">
                <a16:creationId xmlns:a16="http://schemas.microsoft.com/office/drawing/2014/main" id="{775553F9-32A6-3443-9231-AC4AC8CCA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2543"/>
          <a:stretch/>
        </p:blipFill>
        <p:spPr bwMode="auto">
          <a:xfrm>
            <a:off x="-36512" y="-16584"/>
            <a:ext cx="9145016" cy="68745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كُن خدومًا</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5744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54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906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458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312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549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951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738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latin typeface="Arial" panose="020B0604020202020204" pitchFamily="34" charset="0"/>
                <a:cs typeface="Arial" panose="020B0604020202020204" pitchFamily="34" charset="0"/>
              </a:rPr>
              <a:t>هل تثق بالملك الآن؟</a:t>
            </a:r>
            <a:endParaRPr lang="en-US" b="1" dirty="0">
              <a:effectLst>
                <a:glow rad="1651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ليأتي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يجب أن نكون مستعدين للصلاة،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"ليذهب ملكوتي".</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403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003003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12676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600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 </a:t>
            </a:r>
          </a:p>
        </p:txBody>
      </p:sp>
    </p:spTree>
    <p:extLst>
      <p:ext uri="{BB962C8B-B14F-4D97-AF65-F5344CB8AC3E}">
        <p14:creationId xmlns:p14="http://schemas.microsoft.com/office/powerpoint/2010/main" val="295232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238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كِتَابُ مِيلاَدِ يَسُوعَ الْمَسِيحِ ابْنِ دَاوُدَ ابْنِ إِبْراهِيمَ: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2</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إِبْراهِيمُ وَلَدَ إِسْحاقَ. وَإِسْحاقُ وَلَدَ يَعْقُوبَ. وَيَعْقُوبُ وَلَدَ يَهُوذَا وَإِخْوَتَهُ.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3</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وَيَهُوذَا وَلَدَ فَارِصَ وَزَارَحَ مِنْ ثَامَارَ. وَفَارِصُ وَلَدَ حَصْرُونَ. وَحَصْرُونُ وَلَدَ أَرَامَ.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4</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وَأَرَامُ وَلَدَ عَمِّينَادَابَ. وَعَمِّينَادَابُ وَلَدَ نَحْشُونَ. وَنَحْشُونُ وَلَدَ سَلْمُونَ.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5</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وَسَلْمُونُ وَلَدَ بُوعَزَ مِنْ رَاحَابَ. وَبُوعَزُ وَلَدَ عُوبِيدَ مِنْ رَاعُوثَ. وَعُوبِيدُ وَلَدَ يَسَّى.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6</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وَيَسَّى وَلَدَ دَاوُدَ الْمَلِكَ. وَدَاوُدُ الْمَلِكُ وَلَدَ سُلَيْمَانَ مِنَ الَّتِي لأُورِيَّا.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7</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وَسُلَيْمَانُ وَلَدَ رَحَبْعَامَ. وَرَحَبْعَامُ وَلَدَ أَبِيَّا. وَأَبِيَّا وَلَدَ آسَا.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8</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وَآسَا وَلَدَ يَهُوشَافَاطَ. وَيَهُوشَافَاطُ وَلَدَ يُورَامَ. وَيُورَامُ وَلَدَ عُزِّيَّا.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وَعُزِّيَّا وَلَدَ يُوثَامَ. وَيُوثَامُ وَلَدَ أَحَازَ. وَأَحَازُ وَلَدَ حِزْقِيَّا.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10</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وَحِزْقِيَّا وَلَدَ مَنَسَّى. وَمَنَسَّى وَلَدَ آمُونَ. وَآمُونُ وَلَدَ يُوشِيَّا.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11</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وَيُوشِيَّا وَلَدَ يَكُنْيَا وَإِخْوَتَهُ عِنْدَ سَبْيِ بَابِلَ.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12</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وَبَعْدَ سَبْيِ بَابِلَ يَكُنْيَا وَلَدَ شَأَلْتِئِيلَ. وَشَأَلْتِئِيلُ وَلَدَ زَرُبَّابِلَ.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13</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وَزَرُبَّابِلُ وَلَدَ أَبِيهُودَ. وَأَبِيهُودُ وَلَدَ أَلِيَاقِيمَ. وَأَلِيَاقِيمُ وَلَدَ عَازُورَ.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14</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وَعَازُورُ وَلَدَ صَادُوقَ. وَصَادُوقُ وَلَدَ أَخِيمَ. وَأَخِيمُ وَلَدَ أَلِيُودَ.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وَأَلِيُودُ وَلَدَ أَلِيعَازَرَ. وَأَلِيعَازَرُ وَلَدَ مَتَّانَ. وَمَتَّانُ وَلَدَ يَعْقُوبَ. </a:t>
            </a:r>
            <a:r>
              <a:rPr kumimoji="0" lang="ar-SA" sz="2200" b="0" i="0" u="none" strike="noStrike" kern="1200" cap="none" spc="0" normalizeH="0" baseline="30000" noProof="0" dirty="0">
                <a:ln>
                  <a:noFill/>
                </a:ln>
                <a:solidFill>
                  <a:srgbClr val="FFFFFF"/>
                </a:solidFill>
                <a:effectLst/>
                <a:uLnTx/>
                <a:uFillTx/>
                <a:latin typeface="Arial" charset="0"/>
                <a:ea typeface="ＭＳ Ｐゴシック" charset="0"/>
              </a:rPr>
              <a:t>16</a:t>
            </a:r>
            <a:r>
              <a:rPr kumimoji="0" lang="ar-SA" sz="2200" b="0" i="0" u="none" strike="noStrike" kern="1200" cap="none" spc="0" normalizeH="0" baseline="0" noProof="0" dirty="0">
                <a:ln>
                  <a:noFill/>
                </a:ln>
                <a:solidFill>
                  <a:srgbClr val="FFFFFF"/>
                </a:solidFill>
                <a:effectLst/>
                <a:uLnTx/>
                <a:uFillTx/>
                <a:latin typeface="Arial" charset="0"/>
                <a:ea typeface="ＭＳ Ｐゴシック" charset="0"/>
              </a:rPr>
              <a:t>وَيَعْقُوبُ وَلَدَ يُوسُفَ رَجُلَ مَرْيَمَ الَّتِي وُلِدَ مِنْهَا يَسُوعُ الَّذِي يُدْعَى الْمَسِيحَ</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ar-JO" sz="4000" b="1" dirty="0">
                <a:solidFill>
                  <a:srgbClr val="FFCC99"/>
                </a:solidFill>
                <a:latin typeface="Arial" charset="0"/>
                <a:ea typeface="ＭＳ Ｐゴシック" charset="0"/>
                <a:cs typeface="ＭＳ Ｐゴシック" charset="0"/>
              </a:rPr>
              <a:t>طريقة مملة للبدء بكتاب ؟</a:t>
            </a:r>
            <a:endParaRPr lang="en-US" sz="4000" b="1" dirty="0">
              <a:solidFill>
                <a:srgbClr val="FFCC99"/>
              </a:solidFill>
              <a:latin typeface="Arial" charset="0"/>
              <a:ea typeface="ＭＳ Ｐゴシック" charset="0"/>
              <a:cs typeface="ＭＳ Ｐゴシック" charset="0"/>
            </a:endParaRP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785786" y="2590800"/>
            <a:ext cx="3500462" cy="2062004"/>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يذكر جيري: لقد أذهلتني الآية الأولى . قال أن يسوع كان من أقرباء أجدادي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sp>
        <p:nvSpPr>
          <p:cNvPr id="6" name="Text Box 31"/>
          <p:cNvSpPr txBox="1">
            <a:spLocks noChangeArrowheads="1"/>
          </p:cNvSpPr>
          <p:nvPr/>
        </p:nvSpPr>
        <p:spPr bwMode="auto">
          <a:xfrm>
            <a:off x="6241571" y="1556813"/>
            <a:ext cx="1462060" cy="461566"/>
          </a:xfrm>
          <a:prstGeom prst="rect">
            <a:avLst/>
          </a:prstGeom>
          <a:solidFill>
            <a:schemeClr val="bg1"/>
          </a:solidFill>
          <a:ln w="9525">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404"/>
                </a:solidFill>
                <a:effectLst/>
                <a:uLnTx/>
                <a:uFillTx/>
                <a:latin typeface="Arial" charset="0"/>
                <a:ea typeface="ＭＳ Ｐゴシック" charset="-128"/>
                <a:cs typeface="ＭＳ Ｐゴシック" charset="-128"/>
              </a:rPr>
              <a:t>إرميا بنيامين</a:t>
            </a:r>
            <a:endParaRPr kumimoji="0" lang="en-US" sz="2400" b="1" i="0" u="none" strike="noStrike" kern="1200" cap="none" spc="0" normalizeH="0" baseline="0" noProof="0" dirty="0">
              <a:ln>
                <a:noFill/>
              </a:ln>
              <a:solidFill>
                <a:srgbClr val="000404"/>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في مجموعتك الصغيرة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يقدم المؤلف يسوع كملك لإسرائيل. هل تعتقد أن المسيحيين اليوم يجدون وقتًا صعبًا للتفكير في المسيح كملك؟</a:t>
            </a:r>
            <a:endPar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endParaRPr>
          </a:p>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لماذا ولما لا؟</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a:extLst>
              <a:ext uri="{FF2B5EF4-FFF2-40B4-BE49-F238E27FC236}">
                <a16:creationId xmlns:a16="http://schemas.microsoft.com/office/drawing/2014/main" id="{8B41BF08-FE92-CE46-BB56-2DD17E533A7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4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charset="0"/>
                <a:ea typeface="ＭＳ Ｐゴシック" charset="0"/>
                <a:cs typeface="ＭＳ Ｐゴシック" charset="0"/>
              </a:rPr>
              <a:t>أثبت أن </a:t>
            </a:r>
            <a:br>
              <a:rPr lang="ar-JO" sz="4800" b="1" dirty="0">
                <a:solidFill>
                  <a:schemeClr val="bg1"/>
                </a:solidFill>
                <a:latin typeface="Arial" charset="0"/>
                <a:ea typeface="ＭＳ Ｐゴシック" charset="0"/>
                <a:cs typeface="ＭＳ Ｐゴシック" charset="0"/>
              </a:rPr>
            </a:br>
            <a:r>
              <a:rPr lang="ar-JO" sz="4800" b="1" dirty="0">
                <a:solidFill>
                  <a:schemeClr val="bg1"/>
                </a:solidFill>
                <a:latin typeface="Arial" charset="0"/>
                <a:ea typeface="ＭＳ Ｐゴシック" charset="0"/>
                <a:cs typeface="ＭＳ Ｐゴシック" charset="0"/>
              </a:rPr>
              <a:t>يسوع ملك</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400075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ar-SA" b="1" i="1" dirty="0">
                <a:effectLst>
                  <a:outerShdw blurRad="38100" dist="38100" dir="2700000" algn="tl">
                    <a:srgbClr val="000000">
                      <a:alpha val="43137"/>
                    </a:srgbClr>
                  </a:outerShdw>
                </a:effectLst>
              </a:rPr>
              <a:t>داود قبل ابراهيم</a:t>
            </a:r>
            <a:endParaRPr lang="en-US" b="1" i="1" dirty="0">
              <a:effectLst>
                <a:outerShdw blurRad="38100" dist="38100" dir="2700000" algn="tl">
                  <a:srgbClr val="000000">
                    <a:alpha val="43137"/>
                  </a:srgbClr>
                </a:outerShdw>
              </a:effectLst>
            </a:endParaRP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ar-SA" sz="5400" b="1" dirty="0"/>
              <a:t>متى ١ : ١</a:t>
            </a:r>
          </a:p>
          <a:p>
            <a:endParaRPr lang="en-US" sz="5400" b="1" dirty="0"/>
          </a:p>
          <a:p>
            <a:r>
              <a:rPr lang="ar-SA" sz="5400" b="1" dirty="0"/>
              <a:t>كِتَابُ مِيلاَدِ يَسُوعَ الْمَسِيحِ </a:t>
            </a:r>
            <a:r>
              <a:rPr lang="ar-SA" sz="5400" b="1" dirty="0">
                <a:solidFill>
                  <a:srgbClr val="FFFF00"/>
                </a:solidFill>
              </a:rPr>
              <a:t>ابْنِ دَاوُدَ</a:t>
            </a:r>
            <a:br>
              <a:rPr lang="en-US" sz="5400" b="1" dirty="0">
                <a:solidFill>
                  <a:srgbClr val="FFFF00"/>
                </a:solidFill>
              </a:rPr>
            </a:br>
            <a:r>
              <a:rPr lang="ar-SA" sz="5400" b="1" dirty="0">
                <a:solidFill>
                  <a:srgbClr val="FFFF00"/>
                </a:solidFill>
              </a:rPr>
              <a:t> </a:t>
            </a:r>
            <a:r>
              <a:rPr lang="ar-SA" sz="5400" b="1" dirty="0"/>
              <a:t>ابْنِ إِبْراهِيمَ. </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3554" name="Picture 2" descr="Herod &amp; Mag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1827" name="Text Box 3"/>
          <p:cNvSpPr txBox="1">
            <a:spLocks noChangeArrowheads="1"/>
          </p:cNvSpPr>
          <p:nvPr/>
        </p:nvSpPr>
        <p:spPr bwMode="auto">
          <a:xfrm>
            <a:off x="8172400" y="87015"/>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461ب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6" name="Text Box 4"/>
          <p:cNvSpPr txBox="1">
            <a:spLocks noChangeArrowheads="1"/>
          </p:cNvSpPr>
          <p:nvPr/>
        </p:nvSpPr>
        <p:spPr bwMode="auto">
          <a:xfrm>
            <a:off x="1347506" y="1445747"/>
            <a:ext cx="1010213"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سياسي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7" name="Text Box 5"/>
          <p:cNvSpPr txBox="1">
            <a:spLocks noChangeArrowheads="1"/>
          </p:cNvSpPr>
          <p:nvPr/>
        </p:nvSpPr>
        <p:spPr bwMode="auto">
          <a:xfrm>
            <a:off x="2313853" y="2588747"/>
            <a:ext cx="772969"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مادي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8" name="Text Box 6"/>
          <p:cNvSpPr txBox="1">
            <a:spLocks noChangeArrowheads="1"/>
          </p:cNvSpPr>
          <p:nvPr/>
        </p:nvSpPr>
        <p:spPr bwMode="auto">
          <a:xfrm>
            <a:off x="5265632" y="4572000"/>
            <a:ext cx="809837"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فكري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9" name="Text Box 7"/>
          <p:cNvSpPr txBox="1">
            <a:spLocks noChangeArrowheads="1"/>
          </p:cNvSpPr>
          <p:nvPr/>
        </p:nvSpPr>
        <p:spPr bwMode="auto">
          <a:xfrm>
            <a:off x="6863826" y="5636747"/>
            <a:ext cx="896399"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روحي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1018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806715" y="3441234"/>
            <a:ext cx="974947" cy="523220"/>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عاطفي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9754" name="Rectangle 10"/>
          <p:cNvSpPr>
            <a:spLocks noGrp="1" noChangeArrowheads="1"/>
          </p:cNvSpPr>
          <p:nvPr>
            <p:ph type="title" idx="4294967295"/>
          </p:nvPr>
        </p:nvSpPr>
        <p:spPr>
          <a:xfrm>
            <a:off x="76200" y="553750"/>
            <a:ext cx="7880176" cy="584775"/>
          </a:xfrm>
          <a:solidFill>
            <a:srgbClr val="FFCC66"/>
          </a:solidFill>
        </p:spPr>
        <p:txBody>
          <a:bodyPr wrap="square">
            <a:spAutoFit/>
          </a:bodyPr>
          <a:lstStyle/>
          <a:p>
            <a:pPr rtl="1" eaLnBrk="1" hangingPunct="1">
              <a:defRPr/>
            </a:pPr>
            <a:r>
              <a:rPr lang="ar-SA" altLang="zh-CN" sz="3200" b="1" dirty="0">
                <a:solidFill>
                  <a:schemeClr val="tx1"/>
                </a:solidFill>
                <a:latin typeface="Arial" charset="0"/>
                <a:ea typeface="ＭＳ Ｐゴシック" charset="0"/>
                <a:cs typeface="Arial" charset="0"/>
              </a:rPr>
              <a:t>ما طبيعة الملكوت الذي تصوره كل من </a:t>
            </a:r>
            <a:r>
              <a:rPr lang="ar-SA" altLang="zh-CN" sz="3200" b="1" dirty="0" err="1">
                <a:solidFill>
                  <a:schemeClr val="tx1"/>
                </a:solidFill>
                <a:latin typeface="Arial" charset="0"/>
                <a:ea typeface="ＭＳ Ｐゴシック" charset="0"/>
                <a:cs typeface="Arial" charset="0"/>
              </a:rPr>
              <a:t>إشعياء</a:t>
            </a:r>
            <a:r>
              <a:rPr lang="ar-SA" altLang="zh-CN" sz="3200" b="1" dirty="0">
                <a:solidFill>
                  <a:schemeClr val="tx1"/>
                </a:solidFill>
                <a:latin typeface="Arial" charset="0"/>
                <a:ea typeface="ＭＳ Ｐゴシック" charset="0"/>
                <a:cs typeface="Arial" charset="0"/>
              </a:rPr>
              <a:t> ومتى؟</a:t>
            </a:r>
            <a:endParaRPr lang="en-US" sz="3200" b="1" dirty="0">
              <a:solidFill>
                <a:schemeClr val="tx1"/>
              </a:solidFill>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وَصَبِيٌّ صَغِيرٌ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ea typeface="ＭＳ Ｐゴシック"/>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 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4259313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وَصَبِيٌّ صَغِيرٌ </a:t>
            </a:r>
            <a:r>
              <a:rPr kumimoji="0" lang="ar-SA" sz="4000" b="0" i="0" u="none" strike="noStrike" kern="1200" cap="none" spc="0" normalizeH="0" baseline="0" noProof="0" dirty="0" err="1">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ea typeface="ＭＳ Ｐゴシック"/>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 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35204397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ar-SA" sz="4800" b="1" dirty="0">
                <a:solidFill>
                  <a:schemeClr val="bg1"/>
                </a:solidFill>
                <a:latin typeface="Arial" charset="0"/>
                <a:ea typeface="ＭＳ Ｐゴシック" charset="0"/>
              </a:rPr>
              <a:t>متى</a:t>
            </a:r>
            <a:endParaRPr lang="en-US" sz="4800" b="1" dirty="0">
              <a:solidFill>
                <a:schemeClr val="bg1"/>
              </a:solidFill>
              <a:latin typeface="Arial" charset="0"/>
              <a:ea typeface="ＭＳ Ｐゴシック" charset="0"/>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72428" y="838200"/>
            <a:ext cx="9755109" cy="1060441"/>
            <a:chOff x="32" y="0"/>
            <a:chExt cx="4310" cy="696"/>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المسيا والسلطان على الكنيسة</a:t>
              </a:r>
              <a:endPar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302" y="25"/>
              <a:ext cx="4040" cy="671"/>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857127"/>
            <a:ext cx="2933308"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دليل أولي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 المسيا</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2" name="Rectangle 9"/>
          <p:cNvSpPr>
            <a:spLocks noChangeArrowheads="1"/>
          </p:cNvSpPr>
          <p:nvPr/>
        </p:nvSpPr>
        <p:spPr bwMode="auto">
          <a:xfrm>
            <a:off x="3151188" y="1857127"/>
            <a:ext cx="2932112"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الرفض والفترة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بين المجيئين</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3" name="Rectangle 11"/>
          <p:cNvSpPr>
            <a:spLocks noChangeArrowheads="1"/>
          </p:cNvSpPr>
          <p:nvPr/>
        </p:nvSpPr>
        <p:spPr bwMode="auto">
          <a:xfrm>
            <a:off x="6229371" y="1857127"/>
            <a:ext cx="2841625"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الدليل النهائي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 المسيا</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الاصحاحات 1-10</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الاصحاحات 11-27</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الاصحاح 28</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47976"/>
            <a:ext cx="2932113"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تقديم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4047976"/>
            <a:ext cx="2932112"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رفض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699" name="Rectangle 24"/>
          <p:cNvSpPr>
            <a:spLocks noChangeArrowheads="1"/>
          </p:cNvSpPr>
          <p:nvPr/>
        </p:nvSpPr>
        <p:spPr bwMode="auto">
          <a:xfrm>
            <a:off x="6019821" y="4047976"/>
            <a:ext cx="3051175"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إعادة تقديم الملك</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719" name="Rectangle 27"/>
          <p:cNvSpPr>
            <a:spLocks noChangeArrowheads="1"/>
          </p:cNvSpPr>
          <p:nvPr/>
        </p:nvSpPr>
        <p:spPr bwMode="auto">
          <a:xfrm>
            <a:off x="72429" y="5057676"/>
            <a:ext cx="2933308" cy="963612"/>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يعلم الجماهير</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42701" name="Group 29"/>
          <p:cNvGrpSpPr>
            <a:grpSpLocks/>
          </p:cNvGrpSpPr>
          <p:nvPr/>
        </p:nvGrpSpPr>
        <p:grpSpPr bwMode="auto">
          <a:xfrm>
            <a:off x="3150612" y="5057676"/>
            <a:ext cx="6174479" cy="963611"/>
            <a:chOff x="1392" y="2685"/>
            <a:chExt cx="2728"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يعلم التلاميذ</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flipH="1">
              <a:off x="4040" y="2685"/>
              <a:ext cx="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15" name="Rectangle 33"/>
          <p:cNvSpPr>
            <a:spLocks noChangeArrowheads="1"/>
          </p:cNvSpPr>
          <p:nvPr/>
        </p:nvSpPr>
        <p:spPr bwMode="auto">
          <a:xfrm>
            <a:off x="72429" y="5992192"/>
            <a:ext cx="2933308"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موضعي</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42713" name="Rectangle 36"/>
          <p:cNvSpPr>
            <a:spLocks noChangeArrowheads="1"/>
          </p:cNvSpPr>
          <p:nvPr/>
        </p:nvSpPr>
        <p:spPr bwMode="auto">
          <a:xfrm>
            <a:off x="3151477" y="5992191"/>
            <a:ext cx="5991660"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زمني</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42704" name="Text Box 38"/>
          <p:cNvSpPr txBox="1">
            <a:spLocks noChangeArrowheads="1"/>
          </p:cNvSpPr>
          <p:nvPr/>
        </p:nvSpPr>
        <p:spPr bwMode="auto">
          <a:xfrm>
            <a:off x="8578855" y="44634"/>
            <a:ext cx="530715"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899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ar-JO" b="1" dirty="0">
                <a:effectLst>
                  <a:outerShdw blurRad="38100" dist="38100" dir="2700000" algn="tl">
                    <a:srgbClr val="FFFFFF"/>
                  </a:outerShdw>
                </a:effectLst>
                <a:cs typeface="+mj-cs"/>
              </a:rPr>
              <a:t>مملكة حرفية وسياسية
</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baseline="30000" dirty="0"/>
              <a:t> </a:t>
            </a:r>
            <a:r>
              <a:rPr lang="ar-JO" dirty="0"/>
              <a:t>فَقَالَ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 متى ١٩: ٢٨</a:t>
            </a:r>
            <a:endParaRPr lang="en-US" sz="2800" b="1" i="1" dirty="0">
              <a:solidFill>
                <a:srgbClr val="FFFFFF"/>
              </a:solidFill>
              <a:effectLst>
                <a:glow rad="101600">
                  <a:schemeClr val="tx1">
                    <a:alpha val="75000"/>
                  </a:schemeClr>
                </a:glow>
                <a:outerShdw blurRad="50800" dist="88900" dir="2700000" algn="tl" rotWithShape="0">
                  <a:srgbClr val="000000"/>
                </a:outerShdw>
              </a:effectLst>
              <a:cs typeface="+mn-cs"/>
            </a:endParaRPr>
          </a:p>
        </p:txBody>
      </p:sp>
    </p:spTree>
    <p:extLst>
      <p:ext uri="{BB962C8B-B14F-4D97-AF65-F5344CB8AC3E}">
        <p14:creationId xmlns:p14="http://schemas.microsoft.com/office/powerpoint/2010/main" val="97039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1793315"/>
            <a:ext cx="6400800" cy="315768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هذا الكتاب:</a:t>
            </a:r>
          </a:p>
          <a:p>
            <a:pPr marL="461963" marR="0" lvl="0" indent="-461963"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يثبت أن يسوع هو </a:t>
            </a: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لليهود من </a:t>
            </a: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المؤمنين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يؤمنوا به،</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AutoNum type="arabicParenBoth"/>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 المملكة الموعودة لإسرائيل قد </a:t>
            </a: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تأخرت</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لسبب رفض إسرائيل للمسيح كملك </a:t>
            </a: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للمؤمنين</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اليهود ليروا سلطان ملكوته الحالي مقامًا في الكنيسة.</a:t>
            </a: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البيان الموجز</a:t>
            </a:r>
            <a:endParaRPr lang="en-US" sz="4000" dirty="0">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782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مريم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897"/>
            <a:ext cx="19812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فجميع الأجيال من إبراهيم إلى داود أربعة عشر جيلاً و من داود إلى سبي بابل أربعة عشر جيلاً و من سبي بابل إلى المسيح أربعة عشر جيلاً</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إبراهيم</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إسحق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يهوذا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فارص</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حصرون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عميناداب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نحشون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سلمون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بوعز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عوبيد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داود الملك</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سليمان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رحبعام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ابيا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آسا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يهوشافاط</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يهورام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عزيا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يوثام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آحاز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حزقيا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منسى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آمون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يوشيا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يكنيا (السبي)</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شألتئيل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زربابل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ابيهود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ألياقيم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عازور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صادوق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أخيم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أليود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اليعازر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متان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يوسف </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يسوع المسيح</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الأبدية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قيام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الملكوت في متى 1</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218ب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يقول متى أن يسوع ملك</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381000"/>
            <a:ext cx="7772400" cy="1470025"/>
          </a:xfrm>
        </p:spPr>
        <p:txBody>
          <a:bodyPr/>
          <a:lstStyle/>
          <a:p>
            <a:pPr eaLnBrk="1" hangingPunct="1"/>
            <a:r>
              <a:rPr lang="ar-JO" dirty="0">
                <a:latin typeface="Arial" charset="0"/>
                <a:ea typeface="ＭＳ Ｐゴシック" charset="0"/>
              </a:rPr>
              <a:t>الحكومات الملكية في 1900</a:t>
            </a:r>
            <a:endParaRPr lang="en-US" dirty="0">
              <a:latin typeface="Arial" charset="0"/>
              <a:ea typeface="ＭＳ Ｐゴシック" charset="0"/>
            </a:endParaRPr>
          </a:p>
        </p:txBody>
      </p:sp>
      <p:pic>
        <p:nvPicPr>
          <p:cNvPr id="221187" name="Picture 3" descr="mon-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ar-SA" sz="6600" b="1" dirty="0">
                <a:solidFill>
                  <a:schemeClr val="bg1"/>
                </a:solidFill>
                <a:latin typeface="Monotype Corsiva" charset="0"/>
                <a:ea typeface="ＭＳ Ｐゴシック" charset="0"/>
                <a:cs typeface="Monotype Corsiva" charset="0"/>
              </a:rPr>
              <a:t>بيت لحم</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a:defRPr/>
            </a:pPr>
            <a:r>
              <a:rPr lang="ar-SA" sz="3600" b="1" dirty="0">
                <a:latin typeface="Arial" panose="020B0604020202020204" pitchFamily="34" charset="0"/>
                <a:cs typeface="Arial" panose="020B0604020202020204" pitchFamily="34" charset="0"/>
              </a:rPr>
              <a:t>وَأَنْتِ يَا بَيْتَ لَحْمٍ أَرْضَ يَهُوذَا لَسْتِ الصُّغْرَى بَيْنَ رُؤَسَاءِ يَهُوذَا لأَنْ مِنْكِ يَخْرُجُ مُدَبِّرٌ يَرْعَى شَعْبِي إِسْرَائِيلَ». </a:t>
            </a:r>
            <a:endParaRPr lang="en-US" sz="3600" b="1" dirty="0">
              <a:latin typeface="Arial" panose="020B0604020202020204" pitchFamily="34" charset="0"/>
              <a:cs typeface="Arial" panose="020B0604020202020204" pitchFamily="34" charset="0"/>
            </a:endParaRPr>
          </a:p>
          <a:p>
            <a:pPr lvl="0">
              <a:defRPr/>
            </a:pPr>
            <a:endParaRPr lang="en-US" sz="3600" b="1" dirty="0">
              <a:latin typeface="Arial" panose="020B0604020202020204" pitchFamily="34" charset="0"/>
              <a:cs typeface="Arial" panose="020B0604020202020204" pitchFamily="34" charset="0"/>
            </a:endParaRPr>
          </a:p>
          <a:p>
            <a:pPr>
              <a:defRPr/>
            </a:pPr>
            <a:r>
              <a:rPr lang="ar-SA" sz="3600" b="1" dirty="0">
                <a:latin typeface="Arial" panose="020B0604020202020204" pitchFamily="34" charset="0"/>
                <a:cs typeface="Arial" panose="020B0604020202020204" pitchFamily="34" charset="0"/>
              </a:rPr>
              <a:t>متى ٢ : ٦</a:t>
            </a:r>
            <a:r>
              <a:rPr lang="en-US" sz="3600" b="1" dirty="0">
                <a:latin typeface="Arial" panose="020B0604020202020204" pitchFamily="34" charset="0"/>
                <a:cs typeface="Arial" panose="020B0604020202020204" pitchFamily="34" charset="0"/>
              </a:rPr>
              <a:t>  —— </a:t>
            </a:r>
            <a:r>
              <a:rPr lang="ar-SA" sz="3600" b="1" dirty="0">
                <a:latin typeface="Arial" panose="020B0604020202020204" pitchFamily="34" charset="0"/>
                <a:cs typeface="Arial" panose="020B0604020202020204" pitchFamily="34" charset="0"/>
              </a:rPr>
              <a:t>ميخا ٥ : ٢</a:t>
            </a:r>
          </a:p>
        </p:txBody>
      </p:sp>
    </p:spTree>
    <p:extLst>
      <p:ext uri="{BB962C8B-B14F-4D97-AF65-F5344CB8AC3E}">
        <p14:creationId xmlns:p14="http://schemas.microsoft.com/office/powerpoint/2010/main" val="1340672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ar-JO" sz="4000" b="1" dirty="0">
                <a:solidFill>
                  <a:schemeClr val="bg1"/>
                </a:solidFill>
                <a:latin typeface="Arial"/>
                <a:ea typeface="ＭＳ Ｐゴシック" charset="0"/>
                <a:cs typeface="Arial"/>
              </a:rPr>
              <a:t>الرحلة إلى بيت لحم</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2 </a:t>
            </a:r>
          </a:p>
        </p:txBody>
      </p:sp>
    </p:spTree>
    <p:extLst>
      <p:ext uri="{BB962C8B-B14F-4D97-AF65-F5344CB8AC3E}">
        <p14:creationId xmlns:p14="http://schemas.microsoft.com/office/powerpoint/2010/main" val="269238628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096" y="-10116"/>
            <a:ext cx="3707904" cy="2780928"/>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83940"/>
            <a:ext cx="4858736" cy="2125181"/>
          </a:xfrm>
          <a:prstGeom prst="rect">
            <a:avLst/>
          </a:prstGeom>
        </p:spPr>
      </p:pic>
      <p:pic>
        <p:nvPicPr>
          <p:cNvPr id="6" name="Picture 2" descr="2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78984" y="0"/>
            <a:ext cx="4565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788045" y="404664"/>
            <a:ext cx="4248473" cy="16561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الأمم الذين </a:t>
            </a:r>
            <a:r>
              <a:rPr kumimoji="0" lang="ar-JO" sz="54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يسعون</a:t>
            </a:r>
            <a:endParaRPr kumimoji="0" lang="en-US" sz="36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endParaRPr>
          </a:p>
        </p:txBody>
      </p:sp>
      <p:pic>
        <p:nvPicPr>
          <p:cNvPr id="8" name="Picture 7"/>
          <p:cNvPicPr>
            <a:picLocks noChangeAspect="1"/>
          </p:cNvPicPr>
          <p:nvPr/>
        </p:nvPicPr>
        <p:blipFill>
          <a:blip r:embed="rId6"/>
          <a:stretch>
            <a:fillRect/>
          </a:stretch>
        </p:blipFill>
        <p:spPr>
          <a:xfrm>
            <a:off x="971600" y="4456867"/>
            <a:ext cx="3600400" cy="2390665"/>
          </a:xfrm>
          <a:prstGeom prst="rect">
            <a:avLst/>
          </a:prstGeom>
        </p:spPr>
      </p:pic>
      <p:sp>
        <p:nvSpPr>
          <p:cNvPr id="9" name="Title 1"/>
          <p:cNvSpPr txBox="1">
            <a:spLocks/>
          </p:cNvSpPr>
          <p:nvPr/>
        </p:nvSpPr>
        <p:spPr bwMode="auto">
          <a:xfrm>
            <a:off x="107504" y="2952328"/>
            <a:ext cx="4176464"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اورشليم </a:t>
            </a:r>
            <a:r>
              <a:rPr kumimoji="0" lang="ar-JO" sz="54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مضطربة</a:t>
            </a:r>
            <a:endParaRPr kumimoji="0" lang="en-US" sz="36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endParaRPr>
          </a:p>
        </p:txBody>
      </p:sp>
      <p:sp>
        <p:nvSpPr>
          <p:cNvPr id="16387" name="Title 1"/>
          <p:cNvSpPr>
            <a:spLocks noGrp="1"/>
          </p:cNvSpPr>
          <p:nvPr>
            <p:ph type="ctrTitle"/>
          </p:nvPr>
        </p:nvSpPr>
        <p:spPr>
          <a:xfrm>
            <a:off x="4788045" y="5157193"/>
            <a:ext cx="4248473" cy="1512168"/>
          </a:xfrm>
          <a:effectLst/>
        </p:spPr>
        <p:txBody>
          <a:bodyPr/>
          <a:lstStyle/>
          <a:p>
            <a:pPr algn="r" eaLnBrk="1" hangingPunct="1">
              <a:defRPr/>
            </a:pPr>
            <a:r>
              <a:rPr lang="ar-JO" sz="5400" dirty="0">
                <a:solidFill>
                  <a:schemeClr val="bg1"/>
                </a:solidFill>
                <a:effectLst>
                  <a:glow rad="152400">
                    <a:schemeClr val="tx1"/>
                  </a:glow>
                </a:effectLst>
                <a:ea typeface="ＭＳ Ｐゴシック" charset="0"/>
                <a:cs typeface="Arial"/>
              </a:rPr>
              <a:t>ردود الفعل على يسوع</a:t>
            </a:r>
            <a:endParaRPr lang="en-US" sz="3600" dirty="0">
              <a:solidFill>
                <a:schemeClr val="bg1"/>
              </a:solidFill>
              <a:effectLst>
                <a:glow rad="152400">
                  <a:schemeClr val="tx1"/>
                </a:glow>
              </a:effectLst>
              <a:latin typeface="Arial"/>
              <a:ea typeface="ＭＳ Ｐゴシック" charset="0"/>
              <a:cs typeface="Arial"/>
            </a:endParaRPr>
          </a:p>
        </p:txBody>
      </p:sp>
      <p:sp>
        <p:nvSpPr>
          <p:cNvPr id="10" name="Title 1"/>
          <p:cNvSpPr txBox="1">
            <a:spLocks/>
          </p:cNvSpPr>
          <p:nvPr/>
        </p:nvSpPr>
        <p:spPr bwMode="auto">
          <a:xfrm>
            <a:off x="107504" y="5184576"/>
            <a:ext cx="4176464"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تجاهل </a:t>
            </a:r>
            <a:r>
              <a:rPr kumimoji="0" lang="ar-JO" sz="54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القادة</a:t>
            </a:r>
            <a:endParaRPr kumimoji="0" lang="en-US" sz="36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endParaRPr>
          </a:p>
        </p:txBody>
      </p:sp>
      <p:sp>
        <p:nvSpPr>
          <p:cNvPr id="11" name="Title 1"/>
          <p:cNvSpPr txBox="1">
            <a:spLocks/>
          </p:cNvSpPr>
          <p:nvPr/>
        </p:nvSpPr>
        <p:spPr bwMode="auto">
          <a:xfrm>
            <a:off x="107504" y="648072"/>
            <a:ext cx="4176464"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هيرودس </a:t>
            </a:r>
            <a:r>
              <a:rPr kumimoji="0" lang="ar-JO" sz="54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عارض</a:t>
            </a:r>
            <a:endParaRPr kumimoji="0" lang="en-US" sz="3600" b="0"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73315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406">
                                          <p:stCondLst>
                                            <p:cond delay="0"/>
                                          </p:stCondLst>
                                        </p:cTn>
                                        <p:tgtEl>
                                          <p:spTgt spid="13"/>
                                        </p:tgtEl>
                                      </p:cBhvr>
                                    </p:animEffect>
                                    <p:anim calcmode="lin" valueType="num">
                                      <p:cBhvr>
                                        <p:cTn id="15" dur="127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4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465" tmFilter="0, 0; 0.125,0.2665; 0.25,0.4; 0.375,0.465; 0.5,0.5;  0.625,0.535; 0.75,0.6; 0.875,0.7335; 1,1">
                                          <p:stCondLst>
                                            <p:cond delay="465"/>
                                          </p:stCondLst>
                                        </p:cTn>
                                        <p:tgtEl>
                                          <p:spTgt spid="13"/>
                                        </p:tgtEl>
                                        <p:attrNameLst>
                                          <p:attrName>ppt_y</p:attrName>
                                        </p:attrNameLst>
                                      </p:cBhvr>
                                      <p:tavLst>
                                        <p:tav tm="0" fmla="#ppt_y-sin(pi*$)/9">
                                          <p:val>
                                            <p:fltVal val="0"/>
                                          </p:val>
                                        </p:tav>
                                        <p:tav tm="100000">
                                          <p:val>
                                            <p:fltVal val="1"/>
                                          </p:val>
                                        </p:tav>
                                      </p:tavLst>
                                    </p:anim>
                                    <p:anim calcmode="lin" valueType="num">
                                      <p:cBhvr>
                                        <p:cTn id="18" dur="232" tmFilter="0, 0; 0.125,0.2665; 0.25,0.4; 0.375,0.465; 0.5,0.5;  0.625,0.535; 0.75,0.6; 0.875,0.7335; 1,1">
                                          <p:stCondLst>
                                            <p:cond delay="927"/>
                                          </p:stCondLst>
                                        </p:cTn>
                                        <p:tgtEl>
                                          <p:spTgt spid="13"/>
                                        </p:tgtEl>
                                        <p:attrNameLst>
                                          <p:attrName>ppt_y</p:attrName>
                                        </p:attrNameLst>
                                      </p:cBhvr>
                                      <p:tavLst>
                                        <p:tav tm="0" fmla="#ppt_y-sin(pi*$)/27">
                                          <p:val>
                                            <p:fltVal val="0"/>
                                          </p:val>
                                        </p:tav>
                                        <p:tav tm="100000">
                                          <p:val>
                                            <p:fltVal val="1"/>
                                          </p:val>
                                        </p:tav>
                                      </p:tavLst>
                                    </p:anim>
                                    <p:anim calcmode="lin" valueType="num">
                                      <p:cBhvr>
                                        <p:cTn id="19" dur="115" tmFilter="0, 0; 0.125,0.2665; 0.25,0.4; 0.375,0.465; 0.5,0.5;  0.625,0.535; 0.75,0.6; 0.875,0.7335; 1,1">
                                          <p:stCondLst>
                                            <p:cond delay="1159"/>
                                          </p:stCondLst>
                                        </p:cTn>
                                        <p:tgtEl>
                                          <p:spTgt spid="13"/>
                                        </p:tgtEl>
                                        <p:attrNameLst>
                                          <p:attrName>ppt_y</p:attrName>
                                        </p:attrNameLst>
                                      </p:cBhvr>
                                      <p:tavLst>
                                        <p:tav tm="0" fmla="#ppt_y-sin(pi*$)/81">
                                          <p:val>
                                            <p:fltVal val="0"/>
                                          </p:val>
                                        </p:tav>
                                        <p:tav tm="100000">
                                          <p:val>
                                            <p:fltVal val="1"/>
                                          </p:val>
                                        </p:tav>
                                      </p:tavLst>
                                    </p:anim>
                                    <p:animScale>
                                      <p:cBhvr>
                                        <p:cTn id="20" dur="18">
                                          <p:stCondLst>
                                            <p:cond delay="455"/>
                                          </p:stCondLst>
                                        </p:cTn>
                                        <p:tgtEl>
                                          <p:spTgt spid="13"/>
                                        </p:tgtEl>
                                      </p:cBhvr>
                                      <p:to x="100000" y="60000"/>
                                    </p:animScale>
                                    <p:animScale>
                                      <p:cBhvr>
                                        <p:cTn id="21" dur="116" decel="50000">
                                          <p:stCondLst>
                                            <p:cond delay="473"/>
                                          </p:stCondLst>
                                        </p:cTn>
                                        <p:tgtEl>
                                          <p:spTgt spid="13"/>
                                        </p:tgtEl>
                                      </p:cBhvr>
                                      <p:to x="100000" y="100000"/>
                                    </p:animScale>
                                    <p:animScale>
                                      <p:cBhvr>
                                        <p:cTn id="22" dur="18">
                                          <p:stCondLst>
                                            <p:cond delay="918"/>
                                          </p:stCondLst>
                                        </p:cTn>
                                        <p:tgtEl>
                                          <p:spTgt spid="13"/>
                                        </p:tgtEl>
                                      </p:cBhvr>
                                      <p:to x="100000" y="80000"/>
                                    </p:animScale>
                                    <p:animScale>
                                      <p:cBhvr>
                                        <p:cTn id="23" dur="116" decel="50000">
                                          <p:stCondLst>
                                            <p:cond delay="937"/>
                                          </p:stCondLst>
                                        </p:cTn>
                                        <p:tgtEl>
                                          <p:spTgt spid="13"/>
                                        </p:tgtEl>
                                      </p:cBhvr>
                                      <p:to x="100000" y="100000"/>
                                    </p:animScale>
                                    <p:animScale>
                                      <p:cBhvr>
                                        <p:cTn id="24" dur="18">
                                          <p:stCondLst>
                                            <p:cond delay="1149"/>
                                          </p:stCondLst>
                                        </p:cTn>
                                        <p:tgtEl>
                                          <p:spTgt spid="13"/>
                                        </p:tgtEl>
                                      </p:cBhvr>
                                      <p:to x="100000" y="90000"/>
                                    </p:animScale>
                                    <p:animScale>
                                      <p:cBhvr>
                                        <p:cTn id="25" dur="116" decel="50000">
                                          <p:stCondLst>
                                            <p:cond delay="1168"/>
                                          </p:stCondLst>
                                        </p:cTn>
                                        <p:tgtEl>
                                          <p:spTgt spid="13"/>
                                        </p:tgtEl>
                                      </p:cBhvr>
                                      <p:to x="100000" y="100000"/>
                                    </p:animScale>
                                    <p:animScale>
                                      <p:cBhvr>
                                        <p:cTn id="26" dur="18">
                                          <p:stCondLst>
                                            <p:cond delay="1266"/>
                                          </p:stCondLst>
                                        </p:cTn>
                                        <p:tgtEl>
                                          <p:spTgt spid="13"/>
                                        </p:tgtEl>
                                      </p:cBhvr>
                                      <p:to x="100000" y="95000"/>
                                    </p:animScale>
                                    <p:animScale>
                                      <p:cBhvr>
                                        <p:cTn id="27" dur="116" decel="50000">
                                          <p:stCondLst>
                                            <p:cond delay="1284"/>
                                          </p:stCondLst>
                                        </p:cTn>
                                        <p:tgtEl>
                                          <p:spTgt spid="1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406">
                                          <p:stCondLst>
                                            <p:cond delay="0"/>
                                          </p:stCondLst>
                                        </p:cTn>
                                        <p:tgtEl>
                                          <p:spTgt spid="11"/>
                                        </p:tgtEl>
                                      </p:cBhvr>
                                    </p:animEffect>
                                    <p:anim calcmode="lin" valueType="num">
                                      <p:cBhvr>
                                        <p:cTn id="31" dur="127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46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465" tmFilter="0, 0; 0.125,0.2665; 0.25,0.4; 0.375,0.465; 0.5,0.5;  0.625,0.535; 0.75,0.6; 0.875,0.7335; 1,1">
                                          <p:stCondLst>
                                            <p:cond delay="465"/>
                                          </p:stCondLst>
                                        </p:cTn>
                                        <p:tgtEl>
                                          <p:spTgt spid="11"/>
                                        </p:tgtEl>
                                        <p:attrNameLst>
                                          <p:attrName>ppt_y</p:attrName>
                                        </p:attrNameLst>
                                      </p:cBhvr>
                                      <p:tavLst>
                                        <p:tav tm="0" fmla="#ppt_y-sin(pi*$)/9">
                                          <p:val>
                                            <p:fltVal val="0"/>
                                          </p:val>
                                        </p:tav>
                                        <p:tav tm="100000">
                                          <p:val>
                                            <p:fltVal val="1"/>
                                          </p:val>
                                        </p:tav>
                                      </p:tavLst>
                                    </p:anim>
                                    <p:anim calcmode="lin" valueType="num">
                                      <p:cBhvr>
                                        <p:cTn id="34" dur="232" tmFilter="0, 0; 0.125,0.2665; 0.25,0.4; 0.375,0.465; 0.5,0.5;  0.625,0.535; 0.75,0.6; 0.875,0.7335; 1,1">
                                          <p:stCondLst>
                                            <p:cond delay="927"/>
                                          </p:stCondLst>
                                        </p:cTn>
                                        <p:tgtEl>
                                          <p:spTgt spid="11"/>
                                        </p:tgtEl>
                                        <p:attrNameLst>
                                          <p:attrName>ppt_y</p:attrName>
                                        </p:attrNameLst>
                                      </p:cBhvr>
                                      <p:tavLst>
                                        <p:tav tm="0" fmla="#ppt_y-sin(pi*$)/27">
                                          <p:val>
                                            <p:fltVal val="0"/>
                                          </p:val>
                                        </p:tav>
                                        <p:tav tm="100000">
                                          <p:val>
                                            <p:fltVal val="1"/>
                                          </p:val>
                                        </p:tav>
                                      </p:tavLst>
                                    </p:anim>
                                    <p:anim calcmode="lin" valueType="num">
                                      <p:cBhvr>
                                        <p:cTn id="35" dur="115" tmFilter="0, 0; 0.125,0.2665; 0.25,0.4; 0.375,0.465; 0.5,0.5;  0.625,0.535; 0.75,0.6; 0.875,0.7335; 1,1">
                                          <p:stCondLst>
                                            <p:cond delay="1159"/>
                                          </p:stCondLst>
                                        </p:cTn>
                                        <p:tgtEl>
                                          <p:spTgt spid="11"/>
                                        </p:tgtEl>
                                        <p:attrNameLst>
                                          <p:attrName>ppt_y</p:attrName>
                                        </p:attrNameLst>
                                      </p:cBhvr>
                                      <p:tavLst>
                                        <p:tav tm="0" fmla="#ppt_y-sin(pi*$)/81">
                                          <p:val>
                                            <p:fltVal val="0"/>
                                          </p:val>
                                        </p:tav>
                                        <p:tav tm="100000">
                                          <p:val>
                                            <p:fltVal val="1"/>
                                          </p:val>
                                        </p:tav>
                                      </p:tavLst>
                                    </p:anim>
                                    <p:animScale>
                                      <p:cBhvr>
                                        <p:cTn id="36" dur="18">
                                          <p:stCondLst>
                                            <p:cond delay="455"/>
                                          </p:stCondLst>
                                        </p:cTn>
                                        <p:tgtEl>
                                          <p:spTgt spid="11"/>
                                        </p:tgtEl>
                                      </p:cBhvr>
                                      <p:to x="100000" y="60000"/>
                                    </p:animScale>
                                    <p:animScale>
                                      <p:cBhvr>
                                        <p:cTn id="37" dur="116" decel="50000">
                                          <p:stCondLst>
                                            <p:cond delay="473"/>
                                          </p:stCondLst>
                                        </p:cTn>
                                        <p:tgtEl>
                                          <p:spTgt spid="11"/>
                                        </p:tgtEl>
                                      </p:cBhvr>
                                      <p:to x="100000" y="100000"/>
                                    </p:animScale>
                                    <p:animScale>
                                      <p:cBhvr>
                                        <p:cTn id="38" dur="18">
                                          <p:stCondLst>
                                            <p:cond delay="918"/>
                                          </p:stCondLst>
                                        </p:cTn>
                                        <p:tgtEl>
                                          <p:spTgt spid="11"/>
                                        </p:tgtEl>
                                      </p:cBhvr>
                                      <p:to x="100000" y="80000"/>
                                    </p:animScale>
                                    <p:animScale>
                                      <p:cBhvr>
                                        <p:cTn id="39" dur="116" decel="50000">
                                          <p:stCondLst>
                                            <p:cond delay="937"/>
                                          </p:stCondLst>
                                        </p:cTn>
                                        <p:tgtEl>
                                          <p:spTgt spid="11"/>
                                        </p:tgtEl>
                                      </p:cBhvr>
                                      <p:to x="100000" y="100000"/>
                                    </p:animScale>
                                    <p:animScale>
                                      <p:cBhvr>
                                        <p:cTn id="40" dur="18">
                                          <p:stCondLst>
                                            <p:cond delay="1149"/>
                                          </p:stCondLst>
                                        </p:cTn>
                                        <p:tgtEl>
                                          <p:spTgt spid="11"/>
                                        </p:tgtEl>
                                      </p:cBhvr>
                                      <p:to x="100000" y="90000"/>
                                    </p:animScale>
                                    <p:animScale>
                                      <p:cBhvr>
                                        <p:cTn id="41" dur="116" decel="50000">
                                          <p:stCondLst>
                                            <p:cond delay="1168"/>
                                          </p:stCondLst>
                                        </p:cTn>
                                        <p:tgtEl>
                                          <p:spTgt spid="11"/>
                                        </p:tgtEl>
                                      </p:cBhvr>
                                      <p:to x="100000" y="100000"/>
                                    </p:animScale>
                                    <p:animScale>
                                      <p:cBhvr>
                                        <p:cTn id="42" dur="18">
                                          <p:stCondLst>
                                            <p:cond delay="1266"/>
                                          </p:stCondLst>
                                        </p:cTn>
                                        <p:tgtEl>
                                          <p:spTgt spid="11"/>
                                        </p:tgtEl>
                                      </p:cBhvr>
                                      <p:to x="100000" y="95000"/>
                                    </p:animScale>
                                    <p:animScale>
                                      <p:cBhvr>
                                        <p:cTn id="43" dur="116" decel="50000">
                                          <p:stCondLst>
                                            <p:cond delay="128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406">
                                          <p:stCondLst>
                                            <p:cond delay="0"/>
                                          </p:stCondLst>
                                        </p:cTn>
                                        <p:tgtEl>
                                          <p:spTgt spid="14"/>
                                        </p:tgtEl>
                                      </p:cBhvr>
                                    </p:animEffect>
                                    <p:anim calcmode="lin" valueType="num">
                                      <p:cBhvr>
                                        <p:cTn id="49"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54" dur="18">
                                          <p:stCondLst>
                                            <p:cond delay="455"/>
                                          </p:stCondLst>
                                        </p:cTn>
                                        <p:tgtEl>
                                          <p:spTgt spid="14"/>
                                        </p:tgtEl>
                                      </p:cBhvr>
                                      <p:to x="100000" y="60000"/>
                                    </p:animScale>
                                    <p:animScale>
                                      <p:cBhvr>
                                        <p:cTn id="55" dur="116" decel="50000">
                                          <p:stCondLst>
                                            <p:cond delay="473"/>
                                          </p:stCondLst>
                                        </p:cTn>
                                        <p:tgtEl>
                                          <p:spTgt spid="14"/>
                                        </p:tgtEl>
                                      </p:cBhvr>
                                      <p:to x="100000" y="100000"/>
                                    </p:animScale>
                                    <p:animScale>
                                      <p:cBhvr>
                                        <p:cTn id="56" dur="18">
                                          <p:stCondLst>
                                            <p:cond delay="918"/>
                                          </p:stCondLst>
                                        </p:cTn>
                                        <p:tgtEl>
                                          <p:spTgt spid="14"/>
                                        </p:tgtEl>
                                      </p:cBhvr>
                                      <p:to x="100000" y="80000"/>
                                    </p:animScale>
                                    <p:animScale>
                                      <p:cBhvr>
                                        <p:cTn id="57" dur="116" decel="50000">
                                          <p:stCondLst>
                                            <p:cond delay="937"/>
                                          </p:stCondLst>
                                        </p:cTn>
                                        <p:tgtEl>
                                          <p:spTgt spid="14"/>
                                        </p:tgtEl>
                                      </p:cBhvr>
                                      <p:to x="100000" y="100000"/>
                                    </p:animScale>
                                    <p:animScale>
                                      <p:cBhvr>
                                        <p:cTn id="58" dur="18">
                                          <p:stCondLst>
                                            <p:cond delay="1149"/>
                                          </p:stCondLst>
                                        </p:cTn>
                                        <p:tgtEl>
                                          <p:spTgt spid="14"/>
                                        </p:tgtEl>
                                      </p:cBhvr>
                                      <p:to x="100000" y="90000"/>
                                    </p:animScale>
                                    <p:animScale>
                                      <p:cBhvr>
                                        <p:cTn id="59" dur="116" decel="50000">
                                          <p:stCondLst>
                                            <p:cond delay="1168"/>
                                          </p:stCondLst>
                                        </p:cTn>
                                        <p:tgtEl>
                                          <p:spTgt spid="14"/>
                                        </p:tgtEl>
                                      </p:cBhvr>
                                      <p:to x="100000" y="100000"/>
                                    </p:animScale>
                                    <p:animScale>
                                      <p:cBhvr>
                                        <p:cTn id="60" dur="18">
                                          <p:stCondLst>
                                            <p:cond delay="1266"/>
                                          </p:stCondLst>
                                        </p:cTn>
                                        <p:tgtEl>
                                          <p:spTgt spid="14"/>
                                        </p:tgtEl>
                                      </p:cBhvr>
                                      <p:to x="100000" y="95000"/>
                                    </p:animScale>
                                    <p:animScale>
                                      <p:cBhvr>
                                        <p:cTn id="61" dur="116" decel="50000">
                                          <p:stCondLst>
                                            <p:cond delay="1284"/>
                                          </p:stCondLst>
                                        </p:cTn>
                                        <p:tgtEl>
                                          <p:spTgt spid="14"/>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406">
                                          <p:stCondLst>
                                            <p:cond delay="0"/>
                                          </p:stCondLst>
                                        </p:cTn>
                                        <p:tgtEl>
                                          <p:spTgt spid="9"/>
                                        </p:tgtEl>
                                      </p:cBhvr>
                                    </p:animEffect>
                                    <p:anim calcmode="lin" valueType="num">
                                      <p:cBhvr>
                                        <p:cTn id="65" dur="127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46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465" tmFilter="0, 0; 0.125,0.2665; 0.25,0.4; 0.375,0.465; 0.5,0.5;  0.625,0.535; 0.75,0.6; 0.875,0.7335; 1,1">
                                          <p:stCondLst>
                                            <p:cond delay="465"/>
                                          </p:stCondLst>
                                        </p:cTn>
                                        <p:tgtEl>
                                          <p:spTgt spid="9"/>
                                        </p:tgtEl>
                                        <p:attrNameLst>
                                          <p:attrName>ppt_y</p:attrName>
                                        </p:attrNameLst>
                                      </p:cBhvr>
                                      <p:tavLst>
                                        <p:tav tm="0" fmla="#ppt_y-sin(pi*$)/9">
                                          <p:val>
                                            <p:fltVal val="0"/>
                                          </p:val>
                                        </p:tav>
                                        <p:tav tm="100000">
                                          <p:val>
                                            <p:fltVal val="1"/>
                                          </p:val>
                                        </p:tav>
                                      </p:tavLst>
                                    </p:anim>
                                    <p:anim calcmode="lin" valueType="num">
                                      <p:cBhvr>
                                        <p:cTn id="68" dur="232" tmFilter="0, 0; 0.125,0.2665; 0.25,0.4; 0.375,0.465; 0.5,0.5;  0.625,0.535; 0.75,0.6; 0.875,0.7335; 1,1">
                                          <p:stCondLst>
                                            <p:cond delay="927"/>
                                          </p:stCondLst>
                                        </p:cTn>
                                        <p:tgtEl>
                                          <p:spTgt spid="9"/>
                                        </p:tgtEl>
                                        <p:attrNameLst>
                                          <p:attrName>ppt_y</p:attrName>
                                        </p:attrNameLst>
                                      </p:cBhvr>
                                      <p:tavLst>
                                        <p:tav tm="0" fmla="#ppt_y-sin(pi*$)/27">
                                          <p:val>
                                            <p:fltVal val="0"/>
                                          </p:val>
                                        </p:tav>
                                        <p:tav tm="100000">
                                          <p:val>
                                            <p:fltVal val="1"/>
                                          </p:val>
                                        </p:tav>
                                      </p:tavLst>
                                    </p:anim>
                                    <p:anim calcmode="lin" valueType="num">
                                      <p:cBhvr>
                                        <p:cTn id="69" dur="115" tmFilter="0, 0; 0.125,0.2665; 0.25,0.4; 0.375,0.465; 0.5,0.5;  0.625,0.535; 0.75,0.6; 0.875,0.7335; 1,1">
                                          <p:stCondLst>
                                            <p:cond delay="1159"/>
                                          </p:stCondLst>
                                        </p:cTn>
                                        <p:tgtEl>
                                          <p:spTgt spid="9"/>
                                        </p:tgtEl>
                                        <p:attrNameLst>
                                          <p:attrName>ppt_y</p:attrName>
                                        </p:attrNameLst>
                                      </p:cBhvr>
                                      <p:tavLst>
                                        <p:tav tm="0" fmla="#ppt_y-sin(pi*$)/81">
                                          <p:val>
                                            <p:fltVal val="0"/>
                                          </p:val>
                                        </p:tav>
                                        <p:tav tm="100000">
                                          <p:val>
                                            <p:fltVal val="1"/>
                                          </p:val>
                                        </p:tav>
                                      </p:tavLst>
                                    </p:anim>
                                    <p:animScale>
                                      <p:cBhvr>
                                        <p:cTn id="70" dur="18">
                                          <p:stCondLst>
                                            <p:cond delay="455"/>
                                          </p:stCondLst>
                                        </p:cTn>
                                        <p:tgtEl>
                                          <p:spTgt spid="9"/>
                                        </p:tgtEl>
                                      </p:cBhvr>
                                      <p:to x="100000" y="60000"/>
                                    </p:animScale>
                                    <p:animScale>
                                      <p:cBhvr>
                                        <p:cTn id="71" dur="116" decel="50000">
                                          <p:stCondLst>
                                            <p:cond delay="473"/>
                                          </p:stCondLst>
                                        </p:cTn>
                                        <p:tgtEl>
                                          <p:spTgt spid="9"/>
                                        </p:tgtEl>
                                      </p:cBhvr>
                                      <p:to x="100000" y="100000"/>
                                    </p:animScale>
                                    <p:animScale>
                                      <p:cBhvr>
                                        <p:cTn id="72" dur="18">
                                          <p:stCondLst>
                                            <p:cond delay="918"/>
                                          </p:stCondLst>
                                        </p:cTn>
                                        <p:tgtEl>
                                          <p:spTgt spid="9"/>
                                        </p:tgtEl>
                                      </p:cBhvr>
                                      <p:to x="100000" y="80000"/>
                                    </p:animScale>
                                    <p:animScale>
                                      <p:cBhvr>
                                        <p:cTn id="73" dur="116" decel="50000">
                                          <p:stCondLst>
                                            <p:cond delay="937"/>
                                          </p:stCondLst>
                                        </p:cTn>
                                        <p:tgtEl>
                                          <p:spTgt spid="9"/>
                                        </p:tgtEl>
                                      </p:cBhvr>
                                      <p:to x="100000" y="100000"/>
                                    </p:animScale>
                                    <p:animScale>
                                      <p:cBhvr>
                                        <p:cTn id="74" dur="18">
                                          <p:stCondLst>
                                            <p:cond delay="1149"/>
                                          </p:stCondLst>
                                        </p:cTn>
                                        <p:tgtEl>
                                          <p:spTgt spid="9"/>
                                        </p:tgtEl>
                                      </p:cBhvr>
                                      <p:to x="100000" y="90000"/>
                                    </p:animScale>
                                    <p:animScale>
                                      <p:cBhvr>
                                        <p:cTn id="75" dur="116" decel="50000">
                                          <p:stCondLst>
                                            <p:cond delay="1168"/>
                                          </p:stCondLst>
                                        </p:cTn>
                                        <p:tgtEl>
                                          <p:spTgt spid="9"/>
                                        </p:tgtEl>
                                      </p:cBhvr>
                                      <p:to x="100000" y="100000"/>
                                    </p:animScale>
                                    <p:animScale>
                                      <p:cBhvr>
                                        <p:cTn id="76" dur="18">
                                          <p:stCondLst>
                                            <p:cond delay="1266"/>
                                          </p:stCondLst>
                                        </p:cTn>
                                        <p:tgtEl>
                                          <p:spTgt spid="9"/>
                                        </p:tgtEl>
                                      </p:cBhvr>
                                      <p:to x="100000" y="95000"/>
                                    </p:animScale>
                                    <p:animScale>
                                      <p:cBhvr>
                                        <p:cTn id="77" dur="116" decel="50000">
                                          <p:stCondLst>
                                            <p:cond delay="1284"/>
                                          </p:stCondLst>
                                        </p:cTn>
                                        <p:tgtEl>
                                          <p:spTgt spid="9"/>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406">
                                          <p:stCondLst>
                                            <p:cond delay="0"/>
                                          </p:stCondLst>
                                        </p:cTn>
                                        <p:tgtEl>
                                          <p:spTgt spid="8"/>
                                        </p:tgtEl>
                                      </p:cBhvr>
                                    </p:animEffect>
                                    <p:anim calcmode="lin" valueType="num">
                                      <p:cBhvr>
                                        <p:cTn id="83" dur="127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46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465" tmFilter="0, 0; 0.125,0.2665; 0.25,0.4; 0.375,0.465; 0.5,0.5;  0.625,0.535; 0.75,0.6; 0.875,0.7335; 1,1">
                                          <p:stCondLst>
                                            <p:cond delay="465"/>
                                          </p:stCondLst>
                                        </p:cTn>
                                        <p:tgtEl>
                                          <p:spTgt spid="8"/>
                                        </p:tgtEl>
                                        <p:attrNameLst>
                                          <p:attrName>ppt_y</p:attrName>
                                        </p:attrNameLst>
                                      </p:cBhvr>
                                      <p:tavLst>
                                        <p:tav tm="0" fmla="#ppt_y-sin(pi*$)/9">
                                          <p:val>
                                            <p:fltVal val="0"/>
                                          </p:val>
                                        </p:tav>
                                        <p:tav tm="100000">
                                          <p:val>
                                            <p:fltVal val="1"/>
                                          </p:val>
                                        </p:tav>
                                      </p:tavLst>
                                    </p:anim>
                                    <p:anim calcmode="lin" valueType="num">
                                      <p:cBhvr>
                                        <p:cTn id="86" dur="232" tmFilter="0, 0; 0.125,0.2665; 0.25,0.4; 0.375,0.465; 0.5,0.5;  0.625,0.535; 0.75,0.6; 0.875,0.7335; 1,1">
                                          <p:stCondLst>
                                            <p:cond delay="927"/>
                                          </p:stCondLst>
                                        </p:cTn>
                                        <p:tgtEl>
                                          <p:spTgt spid="8"/>
                                        </p:tgtEl>
                                        <p:attrNameLst>
                                          <p:attrName>ppt_y</p:attrName>
                                        </p:attrNameLst>
                                      </p:cBhvr>
                                      <p:tavLst>
                                        <p:tav tm="0" fmla="#ppt_y-sin(pi*$)/27">
                                          <p:val>
                                            <p:fltVal val="0"/>
                                          </p:val>
                                        </p:tav>
                                        <p:tav tm="100000">
                                          <p:val>
                                            <p:fltVal val="1"/>
                                          </p:val>
                                        </p:tav>
                                      </p:tavLst>
                                    </p:anim>
                                    <p:anim calcmode="lin" valueType="num">
                                      <p:cBhvr>
                                        <p:cTn id="87" dur="115" tmFilter="0, 0; 0.125,0.2665; 0.25,0.4; 0.375,0.465; 0.5,0.5;  0.625,0.535; 0.75,0.6; 0.875,0.7335; 1,1">
                                          <p:stCondLst>
                                            <p:cond delay="1159"/>
                                          </p:stCondLst>
                                        </p:cTn>
                                        <p:tgtEl>
                                          <p:spTgt spid="8"/>
                                        </p:tgtEl>
                                        <p:attrNameLst>
                                          <p:attrName>ppt_y</p:attrName>
                                        </p:attrNameLst>
                                      </p:cBhvr>
                                      <p:tavLst>
                                        <p:tav tm="0" fmla="#ppt_y-sin(pi*$)/81">
                                          <p:val>
                                            <p:fltVal val="0"/>
                                          </p:val>
                                        </p:tav>
                                        <p:tav tm="100000">
                                          <p:val>
                                            <p:fltVal val="1"/>
                                          </p:val>
                                        </p:tav>
                                      </p:tavLst>
                                    </p:anim>
                                    <p:animScale>
                                      <p:cBhvr>
                                        <p:cTn id="88" dur="18">
                                          <p:stCondLst>
                                            <p:cond delay="455"/>
                                          </p:stCondLst>
                                        </p:cTn>
                                        <p:tgtEl>
                                          <p:spTgt spid="8"/>
                                        </p:tgtEl>
                                      </p:cBhvr>
                                      <p:to x="100000" y="60000"/>
                                    </p:animScale>
                                    <p:animScale>
                                      <p:cBhvr>
                                        <p:cTn id="89" dur="116" decel="50000">
                                          <p:stCondLst>
                                            <p:cond delay="473"/>
                                          </p:stCondLst>
                                        </p:cTn>
                                        <p:tgtEl>
                                          <p:spTgt spid="8"/>
                                        </p:tgtEl>
                                      </p:cBhvr>
                                      <p:to x="100000" y="100000"/>
                                    </p:animScale>
                                    <p:animScale>
                                      <p:cBhvr>
                                        <p:cTn id="90" dur="18">
                                          <p:stCondLst>
                                            <p:cond delay="918"/>
                                          </p:stCondLst>
                                        </p:cTn>
                                        <p:tgtEl>
                                          <p:spTgt spid="8"/>
                                        </p:tgtEl>
                                      </p:cBhvr>
                                      <p:to x="100000" y="80000"/>
                                    </p:animScale>
                                    <p:animScale>
                                      <p:cBhvr>
                                        <p:cTn id="91" dur="116" decel="50000">
                                          <p:stCondLst>
                                            <p:cond delay="937"/>
                                          </p:stCondLst>
                                        </p:cTn>
                                        <p:tgtEl>
                                          <p:spTgt spid="8"/>
                                        </p:tgtEl>
                                      </p:cBhvr>
                                      <p:to x="100000" y="100000"/>
                                    </p:animScale>
                                    <p:animScale>
                                      <p:cBhvr>
                                        <p:cTn id="92" dur="18">
                                          <p:stCondLst>
                                            <p:cond delay="1149"/>
                                          </p:stCondLst>
                                        </p:cTn>
                                        <p:tgtEl>
                                          <p:spTgt spid="8"/>
                                        </p:tgtEl>
                                      </p:cBhvr>
                                      <p:to x="100000" y="90000"/>
                                    </p:animScale>
                                    <p:animScale>
                                      <p:cBhvr>
                                        <p:cTn id="93" dur="116" decel="50000">
                                          <p:stCondLst>
                                            <p:cond delay="1168"/>
                                          </p:stCondLst>
                                        </p:cTn>
                                        <p:tgtEl>
                                          <p:spTgt spid="8"/>
                                        </p:tgtEl>
                                      </p:cBhvr>
                                      <p:to x="100000" y="100000"/>
                                    </p:animScale>
                                    <p:animScale>
                                      <p:cBhvr>
                                        <p:cTn id="94" dur="18">
                                          <p:stCondLst>
                                            <p:cond delay="1266"/>
                                          </p:stCondLst>
                                        </p:cTn>
                                        <p:tgtEl>
                                          <p:spTgt spid="8"/>
                                        </p:tgtEl>
                                      </p:cBhvr>
                                      <p:to x="100000" y="95000"/>
                                    </p:animScale>
                                    <p:animScale>
                                      <p:cBhvr>
                                        <p:cTn id="95" dur="116" decel="50000">
                                          <p:stCondLst>
                                            <p:cond delay="128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406">
                                          <p:stCondLst>
                                            <p:cond delay="0"/>
                                          </p:stCondLst>
                                        </p:cTn>
                                        <p:tgtEl>
                                          <p:spTgt spid="10"/>
                                        </p:tgtEl>
                                      </p:cBhvr>
                                    </p:animEffect>
                                    <p:anim calcmode="lin" valueType="num">
                                      <p:cBhvr>
                                        <p:cTn id="99" dur="127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46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465" tmFilter="0, 0; 0.125,0.2665; 0.25,0.4; 0.375,0.465; 0.5,0.5;  0.625,0.535; 0.75,0.6; 0.875,0.7335; 1,1">
                                          <p:stCondLst>
                                            <p:cond delay="465"/>
                                          </p:stCondLst>
                                        </p:cTn>
                                        <p:tgtEl>
                                          <p:spTgt spid="10"/>
                                        </p:tgtEl>
                                        <p:attrNameLst>
                                          <p:attrName>ppt_y</p:attrName>
                                        </p:attrNameLst>
                                      </p:cBhvr>
                                      <p:tavLst>
                                        <p:tav tm="0" fmla="#ppt_y-sin(pi*$)/9">
                                          <p:val>
                                            <p:fltVal val="0"/>
                                          </p:val>
                                        </p:tav>
                                        <p:tav tm="100000">
                                          <p:val>
                                            <p:fltVal val="1"/>
                                          </p:val>
                                        </p:tav>
                                      </p:tavLst>
                                    </p:anim>
                                    <p:anim calcmode="lin" valueType="num">
                                      <p:cBhvr>
                                        <p:cTn id="102" dur="232" tmFilter="0, 0; 0.125,0.2665; 0.25,0.4; 0.375,0.465; 0.5,0.5;  0.625,0.535; 0.75,0.6; 0.875,0.7335; 1,1">
                                          <p:stCondLst>
                                            <p:cond delay="927"/>
                                          </p:stCondLst>
                                        </p:cTn>
                                        <p:tgtEl>
                                          <p:spTgt spid="10"/>
                                        </p:tgtEl>
                                        <p:attrNameLst>
                                          <p:attrName>ppt_y</p:attrName>
                                        </p:attrNameLst>
                                      </p:cBhvr>
                                      <p:tavLst>
                                        <p:tav tm="0" fmla="#ppt_y-sin(pi*$)/27">
                                          <p:val>
                                            <p:fltVal val="0"/>
                                          </p:val>
                                        </p:tav>
                                        <p:tav tm="100000">
                                          <p:val>
                                            <p:fltVal val="1"/>
                                          </p:val>
                                        </p:tav>
                                      </p:tavLst>
                                    </p:anim>
                                    <p:anim calcmode="lin" valueType="num">
                                      <p:cBhvr>
                                        <p:cTn id="103" dur="115" tmFilter="0, 0; 0.125,0.2665; 0.25,0.4; 0.375,0.465; 0.5,0.5;  0.625,0.535; 0.75,0.6; 0.875,0.7335; 1,1">
                                          <p:stCondLst>
                                            <p:cond delay="1159"/>
                                          </p:stCondLst>
                                        </p:cTn>
                                        <p:tgtEl>
                                          <p:spTgt spid="10"/>
                                        </p:tgtEl>
                                        <p:attrNameLst>
                                          <p:attrName>ppt_y</p:attrName>
                                        </p:attrNameLst>
                                      </p:cBhvr>
                                      <p:tavLst>
                                        <p:tav tm="0" fmla="#ppt_y-sin(pi*$)/81">
                                          <p:val>
                                            <p:fltVal val="0"/>
                                          </p:val>
                                        </p:tav>
                                        <p:tav tm="100000">
                                          <p:val>
                                            <p:fltVal val="1"/>
                                          </p:val>
                                        </p:tav>
                                      </p:tavLst>
                                    </p:anim>
                                    <p:animScale>
                                      <p:cBhvr>
                                        <p:cTn id="104" dur="18">
                                          <p:stCondLst>
                                            <p:cond delay="455"/>
                                          </p:stCondLst>
                                        </p:cTn>
                                        <p:tgtEl>
                                          <p:spTgt spid="10"/>
                                        </p:tgtEl>
                                      </p:cBhvr>
                                      <p:to x="100000" y="60000"/>
                                    </p:animScale>
                                    <p:animScale>
                                      <p:cBhvr>
                                        <p:cTn id="105" dur="116" decel="50000">
                                          <p:stCondLst>
                                            <p:cond delay="473"/>
                                          </p:stCondLst>
                                        </p:cTn>
                                        <p:tgtEl>
                                          <p:spTgt spid="10"/>
                                        </p:tgtEl>
                                      </p:cBhvr>
                                      <p:to x="100000" y="100000"/>
                                    </p:animScale>
                                    <p:animScale>
                                      <p:cBhvr>
                                        <p:cTn id="106" dur="18">
                                          <p:stCondLst>
                                            <p:cond delay="918"/>
                                          </p:stCondLst>
                                        </p:cTn>
                                        <p:tgtEl>
                                          <p:spTgt spid="10"/>
                                        </p:tgtEl>
                                      </p:cBhvr>
                                      <p:to x="100000" y="80000"/>
                                    </p:animScale>
                                    <p:animScale>
                                      <p:cBhvr>
                                        <p:cTn id="107" dur="116" decel="50000">
                                          <p:stCondLst>
                                            <p:cond delay="937"/>
                                          </p:stCondLst>
                                        </p:cTn>
                                        <p:tgtEl>
                                          <p:spTgt spid="10"/>
                                        </p:tgtEl>
                                      </p:cBhvr>
                                      <p:to x="100000" y="100000"/>
                                    </p:animScale>
                                    <p:animScale>
                                      <p:cBhvr>
                                        <p:cTn id="108" dur="18">
                                          <p:stCondLst>
                                            <p:cond delay="1149"/>
                                          </p:stCondLst>
                                        </p:cTn>
                                        <p:tgtEl>
                                          <p:spTgt spid="10"/>
                                        </p:tgtEl>
                                      </p:cBhvr>
                                      <p:to x="100000" y="90000"/>
                                    </p:animScale>
                                    <p:animScale>
                                      <p:cBhvr>
                                        <p:cTn id="109" dur="116" decel="50000">
                                          <p:stCondLst>
                                            <p:cond delay="1168"/>
                                          </p:stCondLst>
                                        </p:cTn>
                                        <p:tgtEl>
                                          <p:spTgt spid="10"/>
                                        </p:tgtEl>
                                      </p:cBhvr>
                                      <p:to x="100000" y="100000"/>
                                    </p:animScale>
                                    <p:animScale>
                                      <p:cBhvr>
                                        <p:cTn id="110" dur="18">
                                          <p:stCondLst>
                                            <p:cond delay="1266"/>
                                          </p:stCondLst>
                                        </p:cTn>
                                        <p:tgtEl>
                                          <p:spTgt spid="10"/>
                                        </p:tgtEl>
                                      </p:cBhvr>
                                      <p:to x="100000" y="95000"/>
                                    </p:animScale>
                                    <p:animScale>
                                      <p:cBhvr>
                                        <p:cTn id="111" dur="116" decel="50000">
                                          <p:stCondLst>
                                            <p:cond delay="128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3 </a:t>
            </a:r>
          </a:p>
        </p:txBody>
      </p:sp>
    </p:spTree>
    <p:extLst>
      <p:ext uri="{BB962C8B-B14F-4D97-AF65-F5344CB8AC3E}">
        <p14:creationId xmlns:p14="http://schemas.microsoft.com/office/powerpoint/2010/main" val="4282699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156176" y="4293096"/>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1376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2675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7990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476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388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ar-JO" dirty="0">
                <a:latin typeface="Arial" charset="0"/>
                <a:ea typeface="ＭＳ Ｐゴシック" charset="0"/>
              </a:rPr>
              <a:t>الحكومات الملكية عام 2000</a:t>
            </a:r>
            <a:endParaRPr lang="en-US" dirty="0">
              <a:latin typeface="Arial" charset="0"/>
              <a:ea typeface="ＭＳ Ｐゴシック" charset="0"/>
            </a:endParaRPr>
          </a:p>
        </p:txBody>
      </p:sp>
      <p:pic>
        <p:nvPicPr>
          <p:cNvPr id="222211" name="Picture 3" descr="monarch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2" name="Picture 4" descr="mona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55563"/>
            <a:ext cx="3505200" cy="231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345162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5 </a:t>
            </a:r>
          </a:p>
        </p:txBody>
      </p:sp>
    </p:spTree>
    <p:extLst>
      <p:ext uri="{BB962C8B-B14F-4D97-AF65-F5344CB8AC3E}">
        <p14:creationId xmlns:p14="http://schemas.microsoft.com/office/powerpoint/2010/main" val="360128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charset="0"/>
                <a:ea typeface="ＭＳ Ｐゴシック" charset="0"/>
                <a:cs typeface="ＭＳ Ｐゴシック" charset="0"/>
              </a:rPr>
              <a:t>الموعظة على الجبل</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a:t>
            </a:r>
            <a:r>
              <a:rPr lang="ar-JO" sz="4000" b="1" dirty="0">
                <a:solidFill>
                  <a:schemeClr val="bg1"/>
                </a:solidFill>
                <a:latin typeface="Arial" charset="0"/>
                <a:ea typeface="ＭＳ Ｐゴシック" charset="0"/>
                <a:cs typeface="ＭＳ Ｐゴシック" charset="0"/>
              </a:rPr>
              <a:t>مت 5-7</a:t>
            </a:r>
            <a:r>
              <a:rPr lang="en-US" sz="4000" b="1" dirty="0">
                <a:solidFill>
                  <a:schemeClr val="bg1"/>
                </a:solidFill>
                <a:latin typeface="Arial" charset="0"/>
                <a:ea typeface="ＭＳ Ｐゴシック" charset="0"/>
                <a:cs typeface="ＭＳ Ｐゴシック"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42651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b="1" dirty="0">
                <a:solidFill>
                  <a:schemeClr val="bg1"/>
                </a:solidFill>
                <a:effectLst>
                  <a:glow rad="228600">
                    <a:schemeClr val="tx1"/>
                  </a:glow>
                </a:effectLst>
                <a:latin typeface="Arial" charset="0"/>
                <a:ea typeface="ＭＳ Ｐゴシック" charset="0"/>
                <a:cs typeface="ＭＳ Ｐゴシック" charset="0"/>
              </a:rPr>
              <a:t>عندما يكون يسوع ملكاً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a:t>
            </a:r>
            <a:r>
              <a:rPr lang="ar-JO" sz="4000" b="1" dirty="0">
                <a:solidFill>
                  <a:schemeClr val="bg1"/>
                </a:solidFill>
                <a:effectLst>
                  <a:glow rad="228600">
                    <a:schemeClr val="tx1"/>
                  </a:glow>
                </a:effectLst>
                <a:latin typeface="Arial" charset="0"/>
                <a:ea typeface="ＭＳ Ｐゴシック" charset="0"/>
                <a:cs typeface="ＭＳ Ｐゴシック" charset="0"/>
              </a:rPr>
              <a:t>متى 5-7</a:t>
            </a:r>
            <a:r>
              <a:rPr lang="en-US" sz="4000" b="1" dirty="0">
                <a:solidFill>
                  <a:schemeClr val="bg1"/>
                </a:solidFill>
                <a:effectLst>
                  <a:glow rad="2286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كيف ستبدو حياتك لو كان المسيح بالحقيقة سيداً عليها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778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العودة إلى الأساسيات (مت 5: 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قيل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لكم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أمور :</a:t>
            </a:r>
            <a:endPar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القتل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الزنا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الطلاق</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القسم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الإنتقام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الأعداء</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الطهارة الخارجية لا تدخلنا الملكوت (20)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تعليم الفريسيين</a:t>
            </a: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قصد          الله      الصحيح</a:t>
            </a: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6 </a:t>
            </a:r>
          </a:p>
        </p:txBody>
      </p:sp>
    </p:spTree>
    <p:extLst>
      <p:ext uri="{BB962C8B-B14F-4D97-AF65-F5344CB8AC3E}">
        <p14:creationId xmlns:p14="http://schemas.microsoft.com/office/powerpoint/2010/main" val="306549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هيكل متوازي (مت 6)</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المراؤون (2)</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المراؤون (5)</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المراؤون (16)</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مكافأة بشرية (2)</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مكافأة بشرية (5)</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مكافأة بشرية (16)</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الخفاء (4)</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الخفاء (6)</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الخفاء (18)</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الآب يرى (4)</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الآب يرى (6، 8)</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الاب يرى (18)</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عرض علني (1-2)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عرض علني (5)</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عرض علني (16)</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7348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4260" y="0"/>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3284" name="Text Box 2"/>
          <p:cNvSpPr txBox="1">
            <a:spLocks noChangeArrowheads="1"/>
          </p:cNvSpPr>
          <p:nvPr/>
        </p:nvSpPr>
        <p:spPr bwMode="auto">
          <a:xfrm>
            <a:off x="2948103" y="291067"/>
            <a:ext cx="3247805" cy="584677"/>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التفصيلي خطط</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3285" name="Text Box 3"/>
          <p:cNvSpPr txBox="1">
            <a:spLocks noChangeArrowheads="1"/>
          </p:cNvSpPr>
          <p:nvPr/>
        </p:nvSpPr>
        <p:spPr bwMode="auto">
          <a:xfrm>
            <a:off x="8502655" y="152409"/>
            <a:ext cx="526807" cy="461566"/>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353286" name="Text Box 4"/>
          <p:cNvSpPr txBox="1">
            <a:spLocks noChangeArrowheads="1"/>
          </p:cNvSpPr>
          <p:nvPr/>
        </p:nvSpPr>
        <p:spPr bwMode="auto">
          <a:xfrm>
            <a:off x="457200" y="12192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6816" marR="0" lvl="0" indent="-356816"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 (1: 1-4: 11)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إعلان مجيء المسيح وموافقاته كمسيا وملكا شرعيا لإسرائيل.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3287" name="Text Box 5"/>
          <p:cNvSpPr txBox="1">
            <a:spLocks noChangeArrowheads="1"/>
          </p:cNvSpPr>
          <p:nvPr/>
        </p:nvSpPr>
        <p:spPr bwMode="auto">
          <a:xfrm>
            <a:off x="457200" y="32004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57188" marR="0" lvl="0" indent="-357188"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II. (4: 12-7: 29)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تكشف مبادئ خدمة المسيح وعظته المبكرة على الجبل أن لديه الخدمة النبوية المتوقعة من المسيا.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119814" name="Text Box 6"/>
          <p:cNvSpPr txBox="1">
            <a:spLocks noChangeArrowheads="1"/>
          </p:cNvSpPr>
          <p:nvPr/>
        </p:nvSpPr>
        <p:spPr bwMode="auto">
          <a:xfrm>
            <a:off x="457200" y="5181601"/>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57188" marR="0" lvl="0" indent="-357188"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III. (8-10)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يظهر المسيح القوة والسلطان المتوقعين من المسيا لإظهار قدرته على جلب الملكوت إذا قبله إسرائيل.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8–10</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ppt_w</p:attrName>
                                        </p:attrNameLst>
                                      </p:cBhvr>
                                      <p:tavLst>
                                        <p:tav tm="0">
                                          <p:val>
                                            <p:fltVal val="0"/>
                                          </p:val>
                                        </p:tav>
                                        <p:tav tm="100000">
                                          <p:val>
                                            <p:strVal val="#ppt_w"/>
                                          </p:val>
                                        </p:tav>
                                      </p:tavLst>
                                    </p:anim>
                                    <p:anim calcmode="lin" valueType="num">
                                      <p:cBhvr>
                                        <p:cTn id="8" dur="500" fill="hold"/>
                                        <p:tgtEl>
                                          <p:spTgt spid="1198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8 </a:t>
            </a:r>
          </a:p>
        </p:txBody>
      </p:sp>
    </p:spTree>
    <p:extLst>
      <p:ext uri="{BB962C8B-B14F-4D97-AF65-F5344CB8AC3E}">
        <p14:creationId xmlns:p14="http://schemas.microsoft.com/office/powerpoint/2010/main" val="285934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ar-JO" dirty="0">
                <a:solidFill>
                  <a:schemeClr val="bg1"/>
                </a:solidFill>
                <a:latin typeface="Arial" charset="0"/>
                <a:ea typeface="ＭＳ Ｐゴシック" charset="0"/>
                <a:cs typeface="ＭＳ Ｐゴシック" charset="0"/>
              </a:rPr>
              <a:t>زوال </a:t>
            </a:r>
            <a:br>
              <a:rPr lang="ar-JO" dirty="0">
                <a:solidFill>
                  <a:schemeClr val="bg1"/>
                </a:solidFill>
                <a:latin typeface="Arial" charset="0"/>
                <a:ea typeface="ＭＳ Ｐゴシック" charset="0"/>
                <a:cs typeface="ＭＳ Ｐゴシック" charset="0"/>
              </a:rPr>
            </a:br>
            <a:r>
              <a:rPr lang="ar-JO" dirty="0">
                <a:solidFill>
                  <a:schemeClr val="bg1"/>
                </a:solidFill>
                <a:latin typeface="Arial" charset="0"/>
                <a:ea typeface="ＭＳ Ｐゴシック" charset="0"/>
                <a:cs typeface="ＭＳ Ｐゴシック" charset="0"/>
              </a:rPr>
              <a:t>الملكيات</a:t>
            </a:r>
            <a:endParaRPr lang="en-US" dirty="0">
              <a:solidFill>
                <a:schemeClr val="bg1"/>
              </a:solidFill>
              <a:latin typeface="Arial" charset="0"/>
              <a:ea typeface="ＭＳ Ｐゴシック" charset="0"/>
              <a:cs typeface="ＭＳ Ｐゴシック" charset="0"/>
            </a:endParaRPr>
          </a:p>
        </p:txBody>
      </p:sp>
      <p:grpSp>
        <p:nvGrpSpPr>
          <p:cNvPr id="217090" name="Group 12"/>
          <p:cNvGrpSpPr>
            <a:grpSpLocks/>
          </p:cNvGrpSpPr>
          <p:nvPr/>
        </p:nvGrpSpPr>
        <p:grpSpPr bwMode="auto">
          <a:xfrm>
            <a:off x="0" y="0"/>
            <a:ext cx="5724525" cy="3644900"/>
            <a:chOff x="0" y="1"/>
            <a:chExt cx="5724128" cy="3645023"/>
          </a:xfrm>
        </p:grpSpPr>
        <p:pic>
          <p:nvPicPr>
            <p:cNvPr id="217097" name="Picture 2" descr="Screen Shot 2012-08-22 at 1.58.25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5447"/>
              <a:ext cx="5724128" cy="290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Rectangle 2"/>
            <p:cNvSpPr txBox="1">
              <a:spLocks noChangeArrowheads="1"/>
            </p:cNvSpPr>
            <p:nvPr/>
          </p:nvSpPr>
          <p:spPr bwMode="auto">
            <a:xfrm>
              <a:off x="0" y="1"/>
              <a:ext cx="5724128" cy="83671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rial" charset="0"/>
                  <a:ea typeface="ＭＳ Ｐゴシック" charset="0"/>
                </a:rPr>
                <a:t>الحكومات الملكية عام 1900</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Black" charset="0"/>
                  <a:ea typeface="ＭＳ Ｐゴシック"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rial" charset="0"/>
                    <a:ea typeface="ＭＳ Ｐゴシック" charset="0"/>
                  </a:rPr>
                  <a:t>الحكومات الملكية عام 2000</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4" name="Picture 8" descr="monarch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5429250"/>
              <a:ext cx="2162175"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887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b="1" dirty="0"/>
              <a:t>قوة و سلطة المسيا في</a:t>
            </a:r>
            <a:br>
              <a:rPr lang="ar-JO" sz="3600" b="1" dirty="0"/>
            </a:br>
            <a:r>
              <a:rPr lang="ar-JO" sz="3600" b="1" dirty="0"/>
              <a:t>متى 8-10</a:t>
            </a:r>
            <a:endParaRPr lang="en-US" sz="3600" b="1" dirty="0"/>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المعجزات                          و التلمذة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ar-JO"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 1-9: 34</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و لما صار المساء قدموا إليه مجانين كثيرين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فأخرج الأرواح</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بكلمة و جميع المرضى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شفاهم</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لكي يتم ما قيل بأشعياء النبي القائل هو أخذ أسقامنا و حمل أمراضنا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(مت 8: 16-17، أش 53: 4)</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355334" name="Text Box 3"/>
          <p:cNvSpPr txBox="1">
            <a:spLocks noChangeArrowheads="1"/>
          </p:cNvSpPr>
          <p:nvPr/>
        </p:nvSpPr>
        <p:spPr bwMode="auto">
          <a:xfrm>
            <a:off x="8582030" y="-26981"/>
            <a:ext cx="50827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404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0925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637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4241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5394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9 </a:t>
            </a:r>
          </a:p>
        </p:txBody>
      </p:sp>
    </p:spTree>
    <p:extLst>
      <p:ext uri="{BB962C8B-B14F-4D97-AF65-F5344CB8AC3E}">
        <p14:creationId xmlns:p14="http://schemas.microsoft.com/office/powerpoint/2010/main" val="3862798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b="1" dirty="0"/>
              <a:t>قوة و سلطة المسيا في</a:t>
            </a:r>
            <a:br>
              <a:rPr lang="ar-JO" sz="3600" b="1" dirty="0"/>
            </a:br>
            <a:r>
              <a:rPr lang="ar-JO" sz="3600" b="1" dirty="0"/>
              <a:t>متى 8-10</a:t>
            </a:r>
            <a:endParaRPr lang="en-US" sz="3600" b="1" dirty="0"/>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المعجزات                          و التلمذة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ar-JO"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 1-9: 34</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و لما صار المساء قدموا إليه مجانين كثيرين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فأخرج الأرواح</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بكلمة و جميع المرضى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شفاهم</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لكي يتم ما قيل بأشعياء النبي القائل هو أخذ أسقامنا و حمل أمراضنا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(مت 8: 16-17، أش 53: 4)</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تفويض السلطة            للتلاميذ</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ar-JO"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 35-10: 42</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ثم دعا تلاميذه الإثني عشر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و أعطاهم سلطاناً على أرواح نجسة حتى يخرجوها و يشفوا </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كل مرض و كل ضعف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(مت 10: 1)</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355334" name="Text Box 3"/>
          <p:cNvSpPr txBox="1">
            <a:spLocks noChangeArrowheads="1"/>
          </p:cNvSpPr>
          <p:nvPr/>
        </p:nvSpPr>
        <p:spPr bwMode="auto">
          <a:xfrm>
            <a:off x="8582030" y="-26981"/>
            <a:ext cx="50827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45468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10 </a:t>
            </a:r>
          </a:p>
        </p:txBody>
      </p:sp>
    </p:spTree>
    <p:extLst>
      <p:ext uri="{BB962C8B-B14F-4D97-AF65-F5344CB8AC3E}">
        <p14:creationId xmlns:p14="http://schemas.microsoft.com/office/powerpoint/2010/main" val="299443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Group 30"/>
          <p:cNvGrpSpPr>
            <a:grpSpLocks/>
          </p:cNvGrpSpPr>
          <p:nvPr/>
        </p:nvGrpSpPr>
        <p:grpSpPr bwMode="auto">
          <a:xfrm>
            <a:off x="623889" y="596900"/>
            <a:ext cx="7877175" cy="5651500"/>
            <a:chOff x="393" y="376"/>
            <a:chExt cx="4962" cy="3560"/>
          </a:xfrm>
        </p:grpSpPr>
        <p:pic>
          <p:nvPicPr>
            <p:cNvPr id="22733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67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22733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67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charset="0"/>
                <a:ea typeface="ＭＳ Ｐゴシック" charset="0"/>
              </a:endParaRPr>
            </a:p>
          </p:txBody>
        </p:sp>
      </p:grpSp>
      <p:sp>
        <p:nvSpPr>
          <p:cNvPr id="227330" name="Text Box 5"/>
          <p:cNvSpPr txBox="1">
            <a:spLocks noChangeArrowheads="1"/>
          </p:cNvSpPr>
          <p:nvPr/>
        </p:nvSpPr>
        <p:spPr bwMode="auto">
          <a:xfrm>
            <a:off x="8756396" y="88876"/>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Times" charset="0"/>
                <a:ea typeface="ＭＳ Ｐゴシック" charset="0"/>
              </a:rPr>
              <a:t> </a:t>
            </a:r>
          </a:p>
        </p:txBody>
      </p:sp>
      <p:sp>
        <p:nvSpPr>
          <p:cNvPr id="614426" name="Text Box 26"/>
          <p:cNvSpPr txBox="1">
            <a:spLocks noChangeArrowheads="1"/>
          </p:cNvSpPr>
          <p:nvPr/>
        </p:nvSpPr>
        <p:spPr bwMode="auto">
          <a:xfrm>
            <a:off x="941893" y="1026783"/>
            <a:ext cx="6968618" cy="378555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1341" tIns="45671" rIns="91341" bIns="45671">
            <a:spAutoFit/>
          </a:bodyPr>
          <a:lstStyle>
            <a:defPPr>
              <a:defRPr lang="en-US"/>
            </a:defPPr>
            <a:lvl1pPr algn="ctr" defTabSz="456726" eaLnBrk="1" hangingPunct="1">
              <a:defRPr sz="4000" b="1">
                <a:latin typeface="Arial" panose="020B0604020202020204" pitchFamily="34" charset="0"/>
                <a:cs typeface="Arial" panose="020B0604020202020204" pitchFamily="34"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fontAlgn="base">
              <a:spcBef>
                <a:spcPct val="0"/>
              </a:spcBef>
              <a:spcAft>
                <a:spcPct val="0"/>
              </a:spcAft>
              <a:defRPr>
                <a:latin typeface="Times" charset="0"/>
              </a:defRPr>
            </a:lvl6pPr>
            <a:lvl7pPr marL="914400" fontAlgn="base">
              <a:spcBef>
                <a:spcPct val="0"/>
              </a:spcBef>
              <a:spcAft>
                <a:spcPct val="0"/>
              </a:spcAft>
              <a:defRPr>
                <a:latin typeface="Times" charset="0"/>
              </a:defRPr>
            </a:lvl7pPr>
            <a:lvl8pPr marL="1371600" fontAlgn="base">
              <a:spcBef>
                <a:spcPct val="0"/>
              </a:spcBef>
              <a:spcAft>
                <a:spcPct val="0"/>
              </a:spcAft>
              <a:defRPr>
                <a:latin typeface="Times" charset="0"/>
              </a:defRPr>
            </a:lvl8pPr>
            <a:lvl9pPr marL="1828800" fontAlgn="base">
              <a:spcBef>
                <a:spcPct val="0"/>
              </a:spcBef>
              <a:spcAft>
                <a:spcPct val="0"/>
              </a:spcAft>
              <a:defRPr>
                <a:latin typeface="Times" charset="0"/>
              </a:defRPr>
            </a:lvl9pPr>
          </a:lstStyle>
          <a:p>
            <a:pPr marL="0" marR="0" lvl="0" indent="0" algn="ctr" defTabSz="456726"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هَؤُلاَءِ الاِثْنَا عَشَرَ أَرْسَلَهُمْ يَسُوعُ وَأَوْصَاهُمْ قَائِلاً: «إِلَى طَرِيقِ أُمَمٍ لاَ تَمْضُوا وَإِلَى مَدِينَةٍ لِلسَّامِرِيِّينَ لاَ تَدْخُلُوا. ٦ بَلِ اذْهَبُوا بِالْحَرِيِّ إِلَى خِرَافِ بَيْتِ إِسْرَائِيلَ الضَّالَّةِ. ٧ وَفِيمَا أَنْتُمْ ذَاهِبُونَ اكْرِزُوا قَائِلِينَ: إِنَّهُ قَدِ اقْتَرَبَ </a:t>
            </a:r>
            <a:r>
              <a:rPr kumimoji="0" lang="ar-SA" sz="40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مَلَكُوتُ السَّمَاوَاتِ</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27" name="Rectangle 27"/>
          <p:cNvSpPr>
            <a:spLocks noChangeArrowheads="1"/>
          </p:cNvSpPr>
          <p:nvPr/>
        </p:nvSpPr>
        <p:spPr bwMode="auto">
          <a:xfrm>
            <a:off x="8105895" y="6515417"/>
            <a:ext cx="310912"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456726"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ＭＳ Ｐゴシック" charset="0"/>
              </a:rPr>
              <a:t>65</a:t>
            </a:r>
          </a:p>
        </p:txBody>
      </p:sp>
      <p:sp>
        <p:nvSpPr>
          <p:cNvPr id="2" name="Title 1"/>
          <p:cNvSpPr>
            <a:spLocks noGrp="1"/>
          </p:cNvSpPr>
          <p:nvPr>
            <p:ph type="title" idx="4294967295"/>
          </p:nvPr>
        </p:nvSpPr>
        <p:spPr>
          <a:xfrm>
            <a:off x="468313" y="5229225"/>
            <a:ext cx="8229600" cy="998538"/>
          </a:xfrm>
          <a:prstGeom prst="rect">
            <a:avLst/>
          </a:prstGeom>
        </p:spPr>
        <p:txBody>
          <a:bodyPr lIns="91341" tIns="45671" rIns="91341" bIns="45671"/>
          <a:lstStyle/>
          <a:p>
            <a:pPr algn="ctr"/>
            <a:r>
              <a:rPr lang="ar-SA" b="1" kern="1200" dirty="0">
                <a:solidFill>
                  <a:srgbClr val="FFFFFF"/>
                </a:solidFill>
                <a:effectLst/>
                <a:latin typeface="Arial" panose="020B0604020202020204" pitchFamily="34" charset="0"/>
                <a:ea typeface="ＭＳ Ｐゴシック"/>
                <a:cs typeface="Arial" panose="020B0604020202020204" pitchFamily="34" charset="0"/>
              </a:rPr>
              <a:t>متى ١٠ : ٥-٧</a:t>
            </a:r>
          </a:p>
        </p:txBody>
      </p:sp>
      <p:grpSp>
        <p:nvGrpSpPr>
          <p:cNvPr id="10" name="Group">
            <a:extLst>
              <a:ext uri="{FF2B5EF4-FFF2-40B4-BE49-F238E27FC236}">
                <a16:creationId xmlns:a16="http://schemas.microsoft.com/office/drawing/2014/main" id="{A6AE1D36-422B-DC77-E601-F7381271F14F}"/>
              </a:ext>
            </a:extLst>
          </p:cNvPr>
          <p:cNvGrpSpPr/>
          <p:nvPr/>
        </p:nvGrpSpPr>
        <p:grpSpPr>
          <a:xfrm>
            <a:off x="8005760" y="3427412"/>
            <a:ext cx="952505" cy="1249280"/>
            <a:chOff x="0" y="0"/>
            <a:chExt cx="952504" cy="1249279"/>
          </a:xfrm>
        </p:grpSpPr>
        <p:sp>
          <p:nvSpPr>
            <p:cNvPr id="11" name="AutoShape 31">
              <a:extLst>
                <a:ext uri="{FF2B5EF4-FFF2-40B4-BE49-F238E27FC236}">
                  <a16:creationId xmlns:a16="http://schemas.microsoft.com/office/drawing/2014/main" id="{22CEC185-FFD9-6956-11E5-59FD1ADAEE66}"/>
                </a:ext>
              </a:extLst>
            </p:cNvPr>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 name="Rectangle 32">
              <a:extLst>
                <a:ext uri="{FF2B5EF4-FFF2-40B4-BE49-F238E27FC236}">
                  <a16:creationId xmlns:a16="http://schemas.microsoft.com/office/drawing/2014/main" id="{800DEDBB-3CA7-0D69-8C19-5A811107ECE3}"/>
                </a:ext>
              </a:extLst>
            </p:cNvPr>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 name="Line 33">
              <a:extLst>
                <a:ext uri="{FF2B5EF4-FFF2-40B4-BE49-F238E27FC236}">
                  <a16:creationId xmlns:a16="http://schemas.microsoft.com/office/drawing/2014/main" id="{BCAAD653-AF52-98FC-F11D-D5BEFC8C4D9B}"/>
                </a:ext>
              </a:extLst>
            </p:cNvPr>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Line 34">
              <a:extLst>
                <a:ext uri="{FF2B5EF4-FFF2-40B4-BE49-F238E27FC236}">
                  <a16:creationId xmlns:a16="http://schemas.microsoft.com/office/drawing/2014/main" id="{1C2BB196-1537-46A6-4D8A-28AA141CAB3E}"/>
                </a:ext>
              </a:extLst>
            </p:cNvPr>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Line 35">
              <a:extLst>
                <a:ext uri="{FF2B5EF4-FFF2-40B4-BE49-F238E27FC236}">
                  <a16:creationId xmlns:a16="http://schemas.microsoft.com/office/drawing/2014/main" id="{923455F7-56B2-B261-D145-16286DF78A1D}"/>
                </a:ext>
              </a:extLst>
            </p:cNvPr>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Line 36">
              <a:extLst>
                <a:ext uri="{FF2B5EF4-FFF2-40B4-BE49-F238E27FC236}">
                  <a16:creationId xmlns:a16="http://schemas.microsoft.com/office/drawing/2014/main" id="{B52075DB-F422-F96F-0DC8-392EED2ADD67}"/>
                </a:ext>
              </a:extLst>
            </p:cNvPr>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Line 37">
              <a:extLst>
                <a:ext uri="{FF2B5EF4-FFF2-40B4-BE49-F238E27FC236}">
                  <a16:creationId xmlns:a16="http://schemas.microsoft.com/office/drawing/2014/main" id="{D98B8D6E-A462-3AD9-6577-C200BDEF6AB7}"/>
                </a:ext>
              </a:extLst>
            </p:cNvPr>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38">
              <a:extLst>
                <a:ext uri="{FF2B5EF4-FFF2-40B4-BE49-F238E27FC236}">
                  <a16:creationId xmlns:a16="http://schemas.microsoft.com/office/drawing/2014/main" id="{80E0AC77-349D-C1FC-A5D1-6B9E9EA5800C}"/>
                </a:ext>
              </a:extLst>
            </p:cNvPr>
            <p:cNvSpPr txBox="1"/>
            <p:nvPr/>
          </p:nvSpPr>
          <p:spPr>
            <a:xfrm>
              <a:off x="200023" y="614144"/>
              <a:ext cx="32380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الإنجيل</a:t>
              </a:r>
            </a:p>
          </p:txBody>
        </p:sp>
        <p:sp>
          <p:nvSpPr>
            <p:cNvPr id="19" name="Text Box 39">
              <a:extLst>
                <a:ext uri="{FF2B5EF4-FFF2-40B4-BE49-F238E27FC236}">
                  <a16:creationId xmlns:a16="http://schemas.microsoft.com/office/drawing/2014/main" id="{1611D980-DB56-5FB6-0722-E47A1D600273}"/>
                </a:ext>
              </a:extLst>
            </p:cNvPr>
            <p:cNvSpPr txBox="1"/>
            <p:nvPr/>
          </p:nvSpPr>
          <p:spPr>
            <a:xfrm>
              <a:off x="311584" y="728842"/>
              <a:ext cx="280526"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a:t>
              </a:r>
            </a:p>
          </p:txBody>
        </p:sp>
        <p:sp>
          <p:nvSpPr>
            <p:cNvPr id="20" name="Text Box 40">
              <a:extLst>
                <a:ext uri="{FF2B5EF4-FFF2-40B4-BE49-F238E27FC236}">
                  <a16:creationId xmlns:a16="http://schemas.microsoft.com/office/drawing/2014/main" id="{EB559F82-397D-5CA7-F626-1987042BCEB5}"/>
                </a:ext>
              </a:extLst>
            </p:cNvPr>
            <p:cNvSpPr txBox="1"/>
            <p:nvPr/>
          </p:nvSpPr>
          <p:spPr>
            <a:xfrm>
              <a:off x="207960" y="893196"/>
              <a:ext cx="336632"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الرسائل</a:t>
              </a:r>
            </a:p>
          </p:txBody>
        </p:sp>
        <p:sp>
          <p:nvSpPr>
            <p:cNvPr id="21" name="Text Box 41">
              <a:extLst>
                <a:ext uri="{FF2B5EF4-FFF2-40B4-BE49-F238E27FC236}">
                  <a16:creationId xmlns:a16="http://schemas.microsoft.com/office/drawing/2014/main" id="{D3FC9A69-438E-BF70-CEE2-762D19A5FF8D}"/>
                </a:ext>
              </a:extLst>
            </p:cNvPr>
            <p:cNvSpPr txBox="1"/>
            <p:nvPr/>
          </p:nvSpPr>
          <p:spPr>
            <a:xfrm>
              <a:off x="285129" y="1036400"/>
              <a:ext cx="275718" cy="212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الرؤيا</a:t>
              </a:r>
            </a:p>
          </p:txBody>
        </p:sp>
        <p:sp>
          <p:nvSpPr>
            <p:cNvPr id="22" name="Text Box 42">
              <a:extLst>
                <a:ext uri="{FF2B5EF4-FFF2-40B4-BE49-F238E27FC236}">
                  <a16:creationId xmlns:a16="http://schemas.microsoft.com/office/drawing/2014/main" id="{0A2CEC05-6814-D446-6B05-BF9BB54C0F1E}"/>
                </a:ext>
              </a:extLst>
            </p:cNvPr>
            <p:cNvSpPr txBox="1"/>
            <p:nvPr/>
          </p:nvSpPr>
          <p:spPr>
            <a:xfrm>
              <a:off x="135125" y="0"/>
              <a:ext cx="35747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23" name="Text Box 43">
              <a:extLst>
                <a:ext uri="{FF2B5EF4-FFF2-40B4-BE49-F238E27FC236}">
                  <a16:creationId xmlns:a16="http://schemas.microsoft.com/office/drawing/2014/main" id="{68DF5229-020A-8EAF-4863-D5B8D64B38EF}"/>
                </a:ext>
              </a:extLst>
            </p:cNvPr>
            <p:cNvSpPr txBox="1"/>
            <p:nvPr/>
          </p:nvSpPr>
          <p:spPr>
            <a:xfrm>
              <a:off x="222247" y="322409"/>
              <a:ext cx="370294"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900" b="0" i="1" u="none" strike="noStrike" kern="120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الصليب</a:t>
              </a:r>
            </a:p>
          </p:txBody>
        </p:sp>
        <p:sp>
          <p:nvSpPr>
            <p:cNvPr id="24" name="Rectangle 44">
              <a:extLst>
                <a:ext uri="{FF2B5EF4-FFF2-40B4-BE49-F238E27FC236}">
                  <a16:creationId xmlns:a16="http://schemas.microsoft.com/office/drawing/2014/main" id="{486D6D44-80B6-C133-2D02-CEF8DA0E2A4E}"/>
                </a:ext>
              </a:extLst>
            </p:cNvPr>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25" name="Text Box 45">
              <a:extLst>
                <a:ext uri="{FF2B5EF4-FFF2-40B4-BE49-F238E27FC236}">
                  <a16:creationId xmlns:a16="http://schemas.microsoft.com/office/drawing/2014/main" id="{7FF5BBA2-5A8F-E71B-60E7-8FB62A9D17D5}"/>
                </a:ext>
              </a:extLst>
            </p:cNvPr>
            <p:cNvSpPr txBox="1"/>
            <p:nvPr/>
          </p:nvSpPr>
          <p:spPr>
            <a:xfrm>
              <a:off x="229389" y="449830"/>
              <a:ext cx="376706" cy="228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900" b="0" i="1" u="none" strike="noStrike" kern="120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الكنيسة </a:t>
              </a:r>
            </a:p>
          </p:txBody>
        </p:sp>
        <p:sp>
          <p:nvSpPr>
            <p:cNvPr id="26" name="Line 46">
              <a:extLst>
                <a:ext uri="{FF2B5EF4-FFF2-40B4-BE49-F238E27FC236}">
                  <a16:creationId xmlns:a16="http://schemas.microsoft.com/office/drawing/2014/main" id="{96BDC135-831C-9215-504E-814BB4F2C299}"/>
                </a:ext>
              </a:extLst>
            </p:cNvPr>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Line 47">
              <a:extLst>
                <a:ext uri="{FF2B5EF4-FFF2-40B4-BE49-F238E27FC236}">
                  <a16:creationId xmlns:a16="http://schemas.microsoft.com/office/drawing/2014/main" id="{DA2B6A33-874E-0487-2331-100C6EE8F4CB}"/>
                </a:ext>
              </a:extLst>
            </p:cNvPr>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48">
              <a:extLst>
                <a:ext uri="{FF2B5EF4-FFF2-40B4-BE49-F238E27FC236}">
                  <a16:creationId xmlns:a16="http://schemas.microsoft.com/office/drawing/2014/main" id="{917BE9D2-7D3B-A063-49B6-A9B9DC0F39BB}"/>
                </a:ext>
              </a:extLst>
            </p:cNvPr>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29" name="Rectangle 49">
              <a:extLst>
                <a:ext uri="{FF2B5EF4-FFF2-40B4-BE49-F238E27FC236}">
                  <a16:creationId xmlns:a16="http://schemas.microsoft.com/office/drawing/2014/main" id="{D3E986AA-91A4-EBD2-0E32-24AED81CD6F4}"/>
                </a:ext>
              </a:extLst>
            </p:cNvPr>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30" name="Text Box 50">
              <a:extLst>
                <a:ext uri="{FF2B5EF4-FFF2-40B4-BE49-F238E27FC236}">
                  <a16:creationId xmlns:a16="http://schemas.microsoft.com/office/drawing/2014/main" id="{AA47EDA7-600F-9482-36DB-7F73CFCF1129}"/>
                </a:ext>
              </a:extLst>
            </p:cNvPr>
            <p:cNvSpPr txBox="1"/>
            <p:nvPr/>
          </p:nvSpPr>
          <p:spPr>
            <a:xfrm>
              <a:off x="232019" y="179473"/>
              <a:ext cx="25487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1000" b="0" i="1" u="none" strike="noStrike" kern="120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حياة</a:t>
              </a:r>
            </a:p>
          </p:txBody>
        </p:sp>
      </p:grpSp>
    </p:spTree>
    <p:extLst>
      <p:ext uri="{BB962C8B-B14F-4D97-AF65-F5344CB8AC3E}">
        <p14:creationId xmlns:p14="http://schemas.microsoft.com/office/powerpoint/2010/main" val="356805547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70531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36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932378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11 </a:t>
            </a:r>
          </a:p>
        </p:txBody>
      </p:sp>
    </p:spTree>
    <p:extLst>
      <p:ext uri="{BB962C8B-B14F-4D97-AF65-F5344CB8AC3E}">
        <p14:creationId xmlns:p14="http://schemas.microsoft.com/office/powerpoint/2010/main" val="2909198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ar-JO" sz="4800" b="1" dirty="0">
                <a:solidFill>
                  <a:schemeClr val="tx1"/>
                </a:solidFill>
                <a:cs typeface="+mj-cs"/>
              </a:rPr>
              <a:t>منطقة المدن الثلاث</a:t>
            </a:r>
            <a:endParaRPr lang="en-US" sz="4800" b="1" dirty="0">
              <a:solidFill>
                <a:schemeClr val="tx1"/>
              </a:solidFill>
              <a:cs typeface="+mj-cs"/>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18" name="Text Box 6" descr="j0149014"/>
          <p:cNvSpPr txBox="1">
            <a:spLocks noChangeArrowheads="1"/>
          </p:cNvSpPr>
          <p:nvPr/>
        </p:nvSpPr>
        <p:spPr bwMode="auto">
          <a:xfrm>
            <a:off x="76200" y="3124221"/>
            <a:ext cx="8915400" cy="2862223"/>
          </a:xfrm>
          <a:prstGeom prst="rect">
            <a:avLst/>
          </a:prstGeom>
          <a:blipFill dpi="0" rotWithShape="0">
            <a:blip r:embed="rId4" cstate="print"/>
            <a:srcRect/>
            <a:stretch>
              <a:fillRect/>
            </a:stretch>
          </a:blip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حينئذ ابتدأ يوبخ المدن التي صنعت فيها أكثر قواته لأنها لم تتب</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ويل لك يا كورزين ويل لك يا بيت صيدا لأنه لو صنعت في صور و صيداء القوات المصنوعة فيكما لتابتا قديماً في المسوح و الرماد و لكن أقول لكم إن صور و صيداء تكون لهما حالة أكثر احتمالاً يوم الدين مما لكما</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و أنت يا كفرناحوم المرتفعة إلى السماء ستهبطين إلى الهاوية لأنه لو صنعت في سدوم القوات المصنوعة فيك لبقيت إلى اليوم و لكن أقول لكم إن أرض سدوم تكون لها حالة أكثر احتمالاً يوم الدين مما لك</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متى 11: 20-24</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mn-cs"/>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mn-cs"/>
              </a:rPr>
              <a:t>Point f</a:t>
            </a:r>
          </a:p>
        </p:txBody>
      </p:sp>
    </p:spTree>
    <p:extLst>
      <p:ext uri="{BB962C8B-B14F-4D97-AF65-F5344CB8AC3E}">
        <p14:creationId xmlns:p14="http://schemas.microsoft.com/office/powerpoint/2010/main" val="1998372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12 </a:t>
            </a:r>
          </a:p>
        </p:txBody>
      </p:sp>
    </p:spTree>
    <p:extLst>
      <p:ext uri="{BB962C8B-B14F-4D97-AF65-F5344CB8AC3E}">
        <p14:creationId xmlns:p14="http://schemas.microsoft.com/office/powerpoint/2010/main" val="2373619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3">
            <a:extLst>
              <a:ext uri="{28A0092B-C50C-407E-A947-70E740481C1C}">
                <a14:useLocalDpi xmlns:a14="http://schemas.microsoft.com/office/drawing/2010/main"/>
              </a:ext>
            </a:extLst>
          </a:blip>
          <a:srcRect r="2881" b="6002"/>
          <a:stretch/>
        </p:blipFill>
        <p:spPr bwMode="auto">
          <a:xfrm>
            <a:off x="23813" y="20638"/>
            <a:ext cx="3324051" cy="2256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ar-JO" i="1" dirty="0">
                <a:effectLst>
                  <a:glow rad="292100">
                    <a:schemeClr val="tx1">
                      <a:alpha val="92000"/>
                    </a:schemeClr>
                  </a:glow>
                </a:effectLst>
                <a:latin typeface="Arial" charset="0"/>
                <a:ea typeface="ＭＳ Ｐゴシック" charset="0"/>
                <a:cs typeface="ＭＳ Ｐゴシック" charset="0"/>
              </a:rPr>
              <a:t>سياق النص
</a:t>
            </a:r>
            <a:endParaRPr lang="en-US" i="1"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107504" y="2951073"/>
            <a:ext cx="8496944" cy="2062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شفى المسيح أعمى/أبكم (متى 12: 22)</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زعمت الحشود: "إنه المسيح!"</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قال الفريسيون: "إنه شيطاني!"</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أعطى يسوع ردا ثلاثيا (12: 25-29)</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981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13 </a:t>
            </a:r>
          </a:p>
        </p:txBody>
      </p:sp>
    </p:spTree>
    <p:extLst>
      <p:ext uri="{BB962C8B-B14F-4D97-AF65-F5344CB8AC3E}">
        <p14:creationId xmlns:p14="http://schemas.microsoft.com/office/powerpoint/2010/main" val="1370704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260" y="4781413"/>
            <a:ext cx="8928100" cy="830845"/>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مثل الزارع</a:t>
            </a:r>
            <a:endPar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0" y="4055164"/>
            <a:ext cx="9144000" cy="64617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متى 13:1-23; مرقس ٤: ١-٢٠; لوقا 8: 1-15</a:t>
            </a:r>
            <a:endParaRPr kumimoji="0" lang="en-US" sz="36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4E996D98-48D3-65E7-3551-B1F48939F04B}"/>
              </a:ext>
            </a:extLst>
          </p:cNvPr>
          <p:cNvGrpSpPr/>
          <p:nvPr/>
        </p:nvGrpSpPr>
        <p:grpSpPr>
          <a:xfrm>
            <a:off x="6372200" y="302270"/>
            <a:ext cx="3312880" cy="1335878"/>
            <a:chOff x="5508104" y="620690"/>
            <a:chExt cx="3312880" cy="1335878"/>
          </a:xfrm>
        </p:grpSpPr>
        <p:grpSp>
          <p:nvGrpSpPr>
            <p:cNvPr id="5" name="Group 4">
              <a:extLst>
                <a:ext uri="{FF2B5EF4-FFF2-40B4-BE49-F238E27FC236}">
                  <a16:creationId xmlns:a16="http://schemas.microsoft.com/office/drawing/2014/main" id="{16E51127-4AC8-F07B-C604-3A5A7DB47F70}"/>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13B81F61-4578-F870-8161-17A89F03664F}"/>
                  </a:ext>
                </a:extLst>
              </p:cNvPr>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F3ADDF7B-3532-6FD2-30B2-CFE44CFA5B28}"/>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6" name="TextBox 5">
              <a:extLst>
                <a:ext uri="{FF2B5EF4-FFF2-40B4-BE49-F238E27FC236}">
                  <a16:creationId xmlns:a16="http://schemas.microsoft.com/office/drawing/2014/main" id="{3F50D657-D94E-571F-F38E-70AC392D1318}"/>
                </a:ext>
              </a:extLst>
            </p:cNvPr>
            <p:cNvSpPr txBox="1"/>
            <p:nvPr/>
          </p:nvSpPr>
          <p:spPr>
            <a:xfrm>
              <a:off x="6660232" y="692696"/>
              <a:ext cx="2160752" cy="12638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452383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ar-JO" altLang="zh-CN" b="1" dirty="0">
                <a:solidFill>
                  <a:schemeClr val="bg1"/>
                </a:solidFill>
                <a:effectLst/>
                <a:latin typeface="Arial" charset="0"/>
                <a:ea typeface="ＭＳ Ｐゴシック" charset="0"/>
                <a:cs typeface="Arial" charset="0"/>
              </a:rPr>
              <a:t>التسلسل الزمني     للعهد الجديد</a:t>
            </a:r>
            <a:endParaRPr lang="en-US" b="1" dirty="0">
              <a:solidFill>
                <a:schemeClr val="bg1"/>
              </a:solidFill>
              <a:effectLst/>
              <a:latin typeface="Arial" charset="0"/>
              <a:ea typeface="ＭＳ Ｐゴシック"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الإختطاف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a:ea typeface="ＭＳ Ｐゴシック" charset="0"/>
                <a:cs typeface="Arial"/>
              </a:rPr>
              <a:t>المملكة الأبدية</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14 </a:t>
            </a:r>
          </a:p>
        </p:txBody>
      </p:sp>
    </p:spTree>
    <p:extLst>
      <p:ext uri="{BB962C8B-B14F-4D97-AF65-F5344CB8AC3E}">
        <p14:creationId xmlns:p14="http://schemas.microsoft.com/office/powerpoint/2010/main" val="406027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thew the Tax Collec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ar-JO" sz="4000" b="1" kern="1200" dirty="0">
                <a:solidFill>
                  <a:schemeClr val="bg1"/>
                </a:solidFill>
                <a:effectLst>
                  <a:glow rad="228600">
                    <a:schemeClr val="tx1"/>
                  </a:glow>
                </a:effectLst>
                <a:latin typeface="Arial"/>
                <a:cs typeface="Arial"/>
              </a:rPr>
              <a:t>من كان متى؟
</a:t>
            </a:r>
            <a:endParaRPr lang="en-US" sz="3600" b="1" dirty="0">
              <a:solidFill>
                <a:schemeClr val="bg1"/>
              </a:solidFill>
              <a:effectLst>
                <a:glow rad="228600">
                  <a:schemeClr val="tx1"/>
                </a:glow>
              </a:effectLst>
            </a:endParaRPr>
          </a:p>
        </p:txBody>
      </p:sp>
      <p:sp>
        <p:nvSpPr>
          <p:cNvPr id="8" name="Rectangle 3"/>
          <p:cNvSpPr>
            <a:spLocks noChangeArrowheads="1"/>
          </p:cNvSpPr>
          <p:nvPr/>
        </p:nvSpPr>
        <p:spPr bwMode="auto">
          <a:xfrm>
            <a:off x="4860032" y="0"/>
            <a:ext cx="4283969" cy="90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1" tIns="46752" rIns="89901" bIns="46752"/>
          <a:lstStyle/>
          <a:p>
            <a:pPr marL="0" marR="0" lvl="0" indent="0" algn="ctr" defTabSz="448792" rtl="0" eaLnBrk="1" fontAlgn="base" latinLnBrk="0" hangingPunct="1">
              <a:lnSpc>
                <a:spcPct val="100000"/>
              </a:lnSpc>
              <a:spcBef>
                <a:spcPts val="800"/>
              </a:spcBef>
              <a:spcAft>
                <a:spcPct val="0"/>
              </a:spcAft>
              <a:buClr>
                <a:srgbClr val="D2D2D2"/>
              </a:buClr>
              <a:buSzPct val="100000"/>
              <a:buFontTx/>
              <a:buNone/>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جامع الضرائب
</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66457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5002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8865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050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68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970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10935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962398"/>
            <a:ext cx="6400800" cy="2895601"/>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SA" sz="3600" dirty="0">
                <a:latin typeface="Arial" panose="020B0604020202020204" pitchFamily="34" charset="0"/>
                <a:ea typeface="ＭＳ Ｐゴシック" charset="0"/>
                <a:cs typeface="Arial" panose="020B0604020202020204" pitchFamily="34" charset="0"/>
              </a:rPr>
              <a:t>متى</a:t>
            </a:r>
            <a:r>
              <a:rPr kumimoji="0" lang="en-US" sz="3600" dirty="0">
                <a:latin typeface="Arial" panose="020B0604020202020204" pitchFamily="34" charset="0"/>
                <a:ea typeface="ＭＳ Ｐゴシック" charset="0"/>
                <a:cs typeface="Arial" panose="020B0604020202020204" pitchFamily="34" charset="0"/>
              </a:rPr>
              <a:t> 18:15-20</a:t>
            </a:r>
            <a:endParaRPr kumimoji="0" lang="en-US" dirty="0">
              <a:latin typeface="Arial" panose="020B0604020202020204" pitchFamily="34" charset="0"/>
              <a:ea typeface="ＭＳ Ｐゴシック" charset="0"/>
              <a:cs typeface="Arial" panose="020B0604020202020204" pitchFamily="34" charset="0"/>
            </a:endParaRPr>
          </a:p>
        </p:txBody>
      </p:sp>
      <p:sp>
        <p:nvSpPr>
          <p:cNvPr id="1068074" name="AutoShape 1066"/>
          <p:cNvSpPr>
            <a:spLocks noChangeArrowheads="1"/>
          </p:cNvSpPr>
          <p:nvPr/>
        </p:nvSpPr>
        <p:spPr bwMode="auto">
          <a:xfrm>
            <a:off x="35163" y="697935"/>
            <a:ext cx="6061075" cy="3264462"/>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لماذا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1" name="Rectangle 1063"/>
          <p:cNvSpPr>
            <a:spLocks noChangeArrowheads="1"/>
          </p:cNvSpPr>
          <p:nvPr/>
        </p:nvSpPr>
        <p:spPr bwMode="auto">
          <a:xfrm>
            <a:off x="34925" y="692150"/>
            <a:ext cx="5984875" cy="6165850"/>
          </a:xfrm>
          <a:prstGeom prst="rect">
            <a:avLst/>
          </a:prstGeom>
          <a:noFill/>
          <a:ln>
            <a:noFill/>
          </a:ln>
          <a:effec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أَخْطَأَ إِلَيْكَ أَخُوكَ فَٱذْهَبْ وَعَاتِبْهُ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بَيْنَكَ وَبَيْنَهُ وَحْدَكُمَا.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إِنْ سَمِعَ مِنْكَ فَقَدْ رَبِحْتَ أَخَاكَ.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١٦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فَخُذْ مَعَكَ أَيْضًا وَاحِدًا أَوِ ٱثْنَيْنِ</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١٧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مِنْهُمْ فَقُلْ لِلْكَنِيسَةِ</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وَإِنْ لَمْ يَسْمَعْ مِنَ ٱلْكَنِيسَةِ فَلْيَكُنْ عِنْدَكَ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كَٱلْوَثَنِيِّ وَٱلْعَشَّارِ</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١٨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اَلْحَقَّ أَقُولُ لَكُمْ: كُلُّ مَا تَرْبِطُونَهُ عَلَى ٱلْأَرْضِ يَكُونُ مَرْبُوطًا فِي ٱلسَّمَاءِ، وَكُلُّ مَا تَحُلُّونَهُ عَلَى ٱلْأَرْضِ يَكُونُ مَحْلُولًا فِي ٱلسَّمَاءِ.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١٩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وَأَقُولُ لَكُمْ أَيْضًا: إِنِ ٱتَّفَقَ ٱثْنَانِ مِنْكُمْ عَلَى ٱلْأَرْضِ فِي أَيِّ شَيْءٍ يَطْلُبَانِهِ فَإِنَّهُ يَكُونُ لَهُمَا مِنْ قِبَلِ أَبِي ٱلَّذِي فِي ٱلسَّمَاوَاتِ،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٢٠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لِأَنَّهُ حَيْثُمَا ٱجْتَمَعَ ٱثْنَانِ أَوْ ثَلَاثَةٌ بِٱسْمِي فَهُنَاكَ أَكُونُ فِي وَسْطِهِمْ».</a:t>
            </a:r>
            <a:r>
              <a:rPr kumimoji="1" lang="en-US"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161731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ar-SA" sz="6000" dirty="0">
                <a:solidFill>
                  <a:srgbClr val="FFFFFF"/>
                </a:solidFill>
                <a:effectLst>
                  <a:glow rad="292100">
                    <a:srgbClr val="000000">
                      <a:alpha val="90000"/>
                    </a:srgbClr>
                  </a:glow>
                </a:effectLst>
                <a:latin typeface="Arial" charset="0"/>
                <a:ea typeface="ＭＳ Ｐゴシック" charset="0"/>
              </a:rPr>
              <a:t>الفكرة الرئيسية:</a:t>
            </a:r>
            <a:endParaRPr lang="en-US" dirty="0">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ar-SA" sz="4800" b="1" dirty="0">
                <a:solidFill>
                  <a:srgbClr val="FFFFFF"/>
                </a:solidFill>
                <a:effectLst>
                  <a:glow rad="292100">
                    <a:srgbClr val="000000">
                      <a:alpha val="90000"/>
                    </a:srgbClr>
                  </a:glow>
                </a:effectLst>
                <a:cs typeface="+mn-cs"/>
              </a:rPr>
              <a:t>يجب أن </a:t>
            </a:r>
            <a:r>
              <a:rPr lang="ar-SA" sz="4800" b="1" dirty="0">
                <a:solidFill>
                  <a:srgbClr val="FFFF00"/>
                </a:solidFill>
                <a:effectLst>
                  <a:glow rad="292100">
                    <a:srgbClr val="000000">
                      <a:alpha val="90000"/>
                    </a:srgbClr>
                  </a:glow>
                </a:effectLst>
                <a:cs typeface="+mn-cs"/>
              </a:rPr>
              <a:t>نستعيد</a:t>
            </a:r>
            <a:r>
              <a:rPr lang="ar-SA" sz="4800" b="1" dirty="0">
                <a:solidFill>
                  <a:srgbClr val="FFFFFF"/>
                </a:solidFill>
                <a:effectLst>
                  <a:glow rad="292100">
                    <a:srgbClr val="000000">
                      <a:alpha val="90000"/>
                    </a:srgbClr>
                  </a:glow>
                </a:effectLst>
                <a:cs typeface="+mn-cs"/>
              </a:rPr>
              <a:t> الأعضاء الخُطأة بشكل صحيح لأننا نتصرف </a:t>
            </a:r>
            <a:r>
              <a:rPr lang="ar-SA" sz="4800" b="1" dirty="0">
                <a:solidFill>
                  <a:srgbClr val="FFFF00"/>
                </a:solidFill>
                <a:effectLst>
                  <a:glow rad="292100">
                    <a:srgbClr val="000000">
                      <a:alpha val="90000"/>
                    </a:srgbClr>
                  </a:glow>
                </a:effectLst>
                <a:cs typeface="+mn-cs"/>
              </a:rPr>
              <a:t>نيابة</a:t>
            </a:r>
            <a:r>
              <a:rPr lang="ar-SA" sz="4800" b="1" dirty="0">
                <a:solidFill>
                  <a:srgbClr val="FFFFFF"/>
                </a:solidFill>
                <a:effectLst>
                  <a:glow rad="292100">
                    <a:srgbClr val="000000">
                      <a:alpha val="90000"/>
                    </a:srgbClr>
                  </a:glow>
                </a:effectLst>
                <a:cs typeface="+mn-cs"/>
              </a:rPr>
              <a:t> عن الله</a:t>
            </a:r>
            <a:endParaRPr lang="en-US" sz="4800" b="1" dirty="0">
              <a:solidFill>
                <a:srgbClr val="FFFF00"/>
              </a:solidFill>
              <a:effectLst>
                <a:glow rad="292100">
                  <a:srgbClr val="000000">
                    <a:alpha val="90000"/>
                  </a:srgbClr>
                </a:glow>
              </a:effectLst>
              <a:cs typeface="+mn-cs"/>
            </a:endParaRPr>
          </a:p>
        </p:txBody>
      </p:sp>
    </p:spTree>
    <p:extLst>
      <p:ext uri="{BB962C8B-B14F-4D97-AF65-F5344CB8AC3E}">
        <p14:creationId xmlns:p14="http://schemas.microsoft.com/office/powerpoint/2010/main" val="6946914"/>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21 </a:t>
            </a:r>
          </a:p>
        </p:txBody>
      </p:sp>
    </p:spTree>
    <p:extLst>
      <p:ext uri="{BB962C8B-B14F-4D97-AF65-F5344CB8AC3E}">
        <p14:creationId xmlns:p14="http://schemas.microsoft.com/office/powerpoint/2010/main" val="2030236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Helvetica" charset="0"/>
                <a:ea typeface="MS Gothic" charset="0"/>
                <a:cs typeface="MS Gothic" charset="0"/>
              </a:rPr>
              <a:t>لوقا</a:t>
            </a:r>
            <a:endParaRPr kumimoji="0" lang="en-GB" sz="3200" b="1" i="0" u="none" strike="noStrike" kern="1200" cap="none" spc="0" normalizeH="0" baseline="0" noProof="0" dirty="0">
              <a:ln>
                <a:noFill/>
              </a:ln>
              <a:solidFill>
                <a:srgbClr val="66FF99"/>
              </a:solidFill>
              <a:effectLst/>
              <a:uLnTx/>
              <a:uFillTx/>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ctr"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Helvetica" charset="0"/>
                <a:ea typeface="MS Gothic" charset="0"/>
                <a:cs typeface="MS Gothic" charset="0"/>
              </a:rPr>
              <a:t>متى</a:t>
            </a:r>
            <a:endParaRPr kumimoji="0" lang="en-GB" sz="3200" b="1" i="0" u="none" strike="noStrike" kern="1200" cap="none" spc="0" normalizeH="0" baseline="0" noProof="0" dirty="0">
              <a:ln>
                <a:noFill/>
              </a:ln>
              <a:solidFill>
                <a:srgbClr val="66FF99"/>
              </a:solidFill>
              <a:effectLst/>
              <a:uLnTx/>
              <a:uFillTx/>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Helvetica" charset="0"/>
                <a:ea typeface="MS Gothic" charset="0"/>
                <a:cs typeface="MS Gothic" charset="0"/>
              </a:rPr>
              <a:t>مرقس</a:t>
            </a:r>
            <a:endParaRPr kumimoji="0" lang="en-GB" sz="3200" b="1" i="0" u="none" strike="noStrike" kern="1200" cap="none" spc="0" normalizeH="0" baseline="0" noProof="0" dirty="0">
              <a:ln>
                <a:noFill/>
              </a:ln>
              <a:solidFill>
                <a:srgbClr val="66FF99"/>
              </a:solidFill>
              <a:effectLst/>
              <a:uLnTx/>
              <a:uFillTx/>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إلى اليهود</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إلى الرومان</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marL="0" marR="0" lvl="0" indent="0" algn="ctr"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إلى اليونانيين</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كملك</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كخادم</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الله / الإنسان</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ما قاله</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ما شعر به</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ما فعله</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Helvetica" charset="0"/>
                  <a:ea typeface="MS Gothic" charset="0"/>
                  <a:cs typeface="MS Gothic" charset="0"/>
                </a:rPr>
                <a:t>2</a:t>
              </a:r>
              <a:endParaRPr kumimoji="0" lang="en-GB" sz="3600" b="1" i="0" u="none" strike="noStrike" kern="1200" cap="none" spc="0" normalizeH="0" baseline="0" noProof="0" dirty="0">
                <a:ln>
                  <a:noFill/>
                </a:ln>
                <a:solidFill>
                  <a:srgbClr val="FAFD00"/>
                </a:solidFill>
                <a:effectLst/>
                <a:uLnTx/>
                <a:uFillTx/>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Helvetica" charset="0"/>
                  <a:ea typeface="MS Gothic" charset="0"/>
                  <a:cs typeface="MS Gothic" charset="0"/>
                </a:rPr>
                <a:t>3</a:t>
              </a:r>
              <a:endParaRPr kumimoji="0" lang="en-GB" sz="3600" b="1" i="0" u="none" strike="noStrike" kern="1200" cap="none" spc="0" normalizeH="0" baseline="0" noProof="0" dirty="0">
                <a:ln>
                  <a:noFill/>
                </a:ln>
                <a:solidFill>
                  <a:srgbClr val="FAFD00"/>
                </a:solidFill>
                <a:effectLst/>
                <a:uLnTx/>
                <a:uFillTx/>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Helvetica" charset="0"/>
                  <a:ea typeface="MS Gothic" charset="0"/>
                  <a:cs typeface="MS Gothic" charset="0"/>
                </a:rPr>
                <a:t>4</a:t>
              </a:r>
              <a:endParaRPr kumimoji="0" lang="en-GB" sz="3600" b="1" i="0" u="none" strike="noStrike" kern="1200" cap="none" spc="0" normalizeH="0" baseline="0" noProof="0" dirty="0">
                <a:ln>
                  <a:noFill/>
                </a:ln>
                <a:solidFill>
                  <a:srgbClr val="FAFD00"/>
                </a:solidFill>
                <a:effectLst/>
                <a:uLnTx/>
                <a:uFillTx/>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Helvetica" charset="0"/>
                  <a:ea typeface="MS Gothic" charset="0"/>
                  <a:cs typeface="MS Gothic" charset="0"/>
                </a:rPr>
                <a:t>1</a:t>
              </a:r>
              <a:endParaRPr kumimoji="0" lang="en-GB" sz="3600" b="1" i="0" u="none" strike="noStrike" kern="1200" cap="none" spc="0" normalizeH="0" baseline="0" noProof="0" dirty="0">
                <a:ln>
                  <a:noFill/>
                </a:ln>
                <a:solidFill>
                  <a:srgbClr val="FAFD00"/>
                </a:solidFill>
                <a:effectLst/>
                <a:uLnTx/>
                <a:uFillTx/>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Helvetica" charset="0"/>
                <a:ea typeface="MS Gothic" charset="0"/>
                <a:cs typeface="MS Gothic" charset="0"/>
              </a:rPr>
              <a:t>يوحنا</a:t>
            </a:r>
            <a:endParaRPr kumimoji="0" lang="en-GB" sz="3200" b="1" i="0" u="none" strike="noStrike" kern="1200" cap="none" spc="0" normalizeH="0" baseline="0" noProof="0" dirty="0">
              <a:ln>
                <a:noFill/>
              </a:ln>
              <a:solidFill>
                <a:srgbClr val="66FF99"/>
              </a:solidFill>
              <a:effectLst/>
              <a:uLnTx/>
              <a:uFillTx/>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إلى الكنيسة</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الله</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Helvetica" charset="0"/>
                <a:ea typeface="MS Gothic" charset="0"/>
                <a:cs typeface="MS Gothic" charset="0"/>
              </a:rPr>
              <a:t>ما قصده</a:t>
            </a:r>
            <a:endParaRPr kumimoji="0" lang="en-GB" sz="2500" b="1" i="0" u="none" strike="noStrike" kern="1200" cap="none" spc="0" normalizeH="0" baseline="0" noProof="0" dirty="0">
              <a:ln>
                <a:noFill/>
              </a:ln>
              <a:solidFill>
                <a:srgbClr val="0033CC"/>
              </a:solidFill>
              <a:effectLst/>
              <a:uLnTx/>
              <a:uFillTx/>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2"/>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48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2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69 م</a:t>
            </a:r>
          </a:p>
          <a:p>
            <a:pPr marL="0" marR="0" lvl="0" indent="0" algn="ctr" defTabSz="914400" rtl="0" eaLnBrk="1" fontAlgn="base" latinLnBrk="0" hangingPunct="1">
              <a:lnSpc>
                <a:spcPct val="100000"/>
              </a:lnSpc>
              <a:spcBef>
                <a:spcPts val="2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200" b="1" i="1" u="none" strike="noStrike" kern="1200" cap="none" spc="0" normalizeH="0" baseline="0" noProof="0" dirty="0">
                <a:ln>
                  <a:noFill/>
                </a:ln>
                <a:solidFill>
                  <a:srgbClr val="FFFFFF"/>
                </a:solidFill>
                <a:effectLst/>
                <a:uLnTx/>
                <a:uFillTx/>
                <a:latin typeface="Comic Sans MS" charset="0"/>
                <a:ea typeface="MS Gothic" charset="0"/>
                <a:cs typeface="MS Gothic" charset="0"/>
              </a:rPr>
              <a:t>بعد الإزائية</a:t>
            </a:r>
            <a:endParaRPr kumimoji="0" lang="en-GB" sz="32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2"/>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48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64-68 م</a:t>
            </a:r>
            <a:endParaRPr kumimoji="0" lang="en-GB" sz="48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688"/>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6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الأربعينات</a:t>
            </a:r>
            <a:endParaRPr kumimoji="0" lang="en-GB" sz="36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5643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charset="0"/>
                <a:ea typeface="MS Gothic" charset="0"/>
                <a:cs typeface="MS Gothic" charset="0"/>
              </a:rPr>
              <a:t>52</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كما رأى الصيارفة يبدلون العملات الأجنبية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أخرج الخراف و الأبقار و نثر أموال الصيارفة على الأرض</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ثم ذهب إلى باعة الحمام و قال لهم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أخرجوا هذه من هنا و لا تجعلوا بيت أبي مغارة لصوص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لكن القادة الدينيين سألوه : ماذا تفعل ؟ إن كان الله أعطاك السلطان أن تفعل هذا فأرنا معجزة لتثبت ذلك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24 </a:t>
            </a:r>
          </a:p>
        </p:txBody>
      </p:sp>
    </p:spTree>
    <p:extLst>
      <p:ext uri="{BB962C8B-B14F-4D97-AF65-F5344CB8AC3E}">
        <p14:creationId xmlns:p14="http://schemas.microsoft.com/office/powerpoint/2010/main" val="1976789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ar-JO" sz="3200" b="1" dirty="0">
                <a:solidFill>
                  <a:srgbClr val="FFFFFF"/>
                </a:solidFill>
                <a:latin typeface="Arial" charset="0"/>
                <a:ea typeface="ＭＳ Ｐゴシック" charset="0"/>
              </a:rPr>
              <a:t>التلاميذ : يا له من هيكل مذهل (24: 1)</a:t>
            </a:r>
            <a:endParaRPr lang="en-US" sz="3200" b="1" dirty="0">
              <a:solidFill>
                <a:srgbClr val="FFFFFF"/>
              </a:solidFill>
              <a:latin typeface="Arial" charset="0"/>
              <a:ea typeface="ＭＳ Ｐゴシック" charset="0"/>
            </a:endParaRP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يسوع : إنه لا يترك ههنا حجر على حجر لا ينقض (24: 2)</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التلاميذ : متى ؟ ما هي العلامة (24: 3)</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b="1" dirty="0">
                <a:solidFill>
                  <a:srgbClr val="FFFFFF"/>
                </a:solidFill>
                <a:latin typeface="Arial"/>
                <a:cs typeface="Arial"/>
              </a:rPr>
              <a:t>عظة جبل الزيتون (متى 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78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مقتبس من مارك ل. بيلي، ملاحظات صفية في كلية دالاس اللاهوتية، 1986</a:t>
            </a:r>
            <a:endPar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بداية آلام المخاض</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4-8</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الضيقة العظيمة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9-14، 21-22</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رجسة               الخراب                (15-20)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أنبياء و مسحاء       كذبة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23-26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المجيء الثاني (27-31)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علامات في السماء (29-30)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مجيء ابن الإنسان (27، 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مائدة الطيور (28)</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خلاص المختارين (31)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متى 25: 31-46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الأمم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الخراف</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الجداء</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 1-8: 5</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 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 14</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التوازي        مع            رؤيا</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 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 1-19: 10</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 11-21</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25 </a:t>
            </a:r>
          </a:p>
        </p:txBody>
      </p:sp>
    </p:spTree>
    <p:extLst>
      <p:ext uri="{BB962C8B-B14F-4D97-AF65-F5344CB8AC3E}">
        <p14:creationId xmlns:p14="http://schemas.microsoft.com/office/powerpoint/2010/main" val="696195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b="1" dirty="0">
                <a:solidFill>
                  <a:schemeClr val="tx1"/>
                </a:solidFill>
                <a:latin typeface="Arial" charset="0"/>
                <a:ea typeface="ＭＳ Ｐゴシック" charset="0"/>
              </a:rPr>
              <a:t>أليس الخراف و الجداء متشابهين ؟</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22057</TotalTime>
  <Words>4210</Words>
  <Application>Microsoft Macintosh PowerPoint</Application>
  <PresentationFormat>On-screen Show (4:3)</PresentationFormat>
  <Paragraphs>655</Paragraphs>
  <Slides>149</Slides>
  <Notes>114</Notes>
  <HiddenSlides>0</HiddenSlides>
  <MMClips>0</MMClips>
  <ScaleCrop>false</ScaleCrop>
  <HeadingPairs>
    <vt:vector size="6" baseType="variant">
      <vt:variant>
        <vt:lpstr>Fonts Used</vt:lpstr>
      </vt:variant>
      <vt:variant>
        <vt:i4>15</vt:i4>
      </vt:variant>
      <vt:variant>
        <vt:lpstr>Theme</vt:lpstr>
      </vt:variant>
      <vt:variant>
        <vt:i4>45</vt:i4>
      </vt:variant>
      <vt:variant>
        <vt:lpstr>Slide Titles</vt:lpstr>
      </vt:variant>
      <vt:variant>
        <vt:i4>149</vt:i4>
      </vt:variant>
    </vt:vector>
  </HeadingPairs>
  <TitlesOfParts>
    <vt:vector size="209" baseType="lpstr">
      <vt:lpstr>Times</vt:lpstr>
      <vt:lpstr>Arial</vt:lpstr>
      <vt:lpstr>Arial Black</vt:lpstr>
      <vt:lpstr>Arial Narrow</vt:lpstr>
      <vt:lpstr>Avenir Black</vt:lpstr>
      <vt:lpstr>Calibri</vt:lpstr>
      <vt:lpstr>Comic Sans MS</vt:lpstr>
      <vt:lpstr>Copperplate Gothic Bold</vt:lpstr>
      <vt:lpstr>Helvetica</vt:lpstr>
      <vt:lpstr>Helvetica Neue Black Condensed</vt:lpstr>
      <vt:lpstr>Monotype Corsiva</vt:lpstr>
      <vt:lpstr>Monotype Sorts</vt:lpstr>
      <vt:lpstr>Tahoma</vt:lpstr>
      <vt:lpstr>Times New Roman</vt:lpstr>
      <vt:lpstr>Wingdings</vt:lpstr>
      <vt:lpstr>Default Design</vt:lpstr>
      <vt:lpstr>3_Default Design</vt:lpstr>
      <vt:lpstr>untitled 3</vt:lpstr>
      <vt:lpstr>3_Blank Presentation</vt:lpstr>
      <vt:lpstr>14_Default Design</vt:lpstr>
      <vt:lpstr>8_Default Design</vt:lpstr>
      <vt:lpstr>46_Blank Presentation</vt:lpstr>
      <vt:lpstr>15_Office Theme</vt:lpstr>
      <vt:lpstr>49_Blank Presentation</vt:lpstr>
      <vt:lpstr>7_Default Design</vt:lpstr>
      <vt:lpstr>9_Default Design</vt:lpstr>
      <vt:lpstr>8_Blank Presentation</vt:lpstr>
      <vt:lpstr>Balance</vt:lpstr>
      <vt:lpstr>11_Blank Presentation</vt:lpstr>
      <vt:lpstr>11_Office Theme</vt:lpstr>
      <vt:lpstr>4_Office Theme</vt:lpstr>
      <vt:lpstr>14_Blank Presentation</vt:lpstr>
      <vt:lpstr>51_Blank Presentation</vt:lpstr>
      <vt:lpstr>16_Default Design</vt:lpstr>
      <vt:lpstr>Custom Design</vt:lpstr>
      <vt:lpstr>27_Office Theme</vt:lpstr>
      <vt:lpstr>1_Fireworks</vt:lpstr>
      <vt:lpstr>52_Blank Presentation</vt:lpstr>
      <vt:lpstr>18_Default Design</vt:lpstr>
      <vt:lpstr>10_Office Theme</vt:lpstr>
      <vt:lpstr>3_Orbit</vt:lpstr>
      <vt:lpstr>13_Blank Presentation</vt:lpstr>
      <vt:lpstr>5_Default Design</vt:lpstr>
      <vt:lpstr>21_Default Design</vt:lpstr>
      <vt:lpstr>1_Default Design</vt:lpstr>
      <vt:lpstr>9_Blank Presentation</vt:lpstr>
      <vt:lpstr>2_Default Design</vt:lpstr>
      <vt:lpstr>Schmooze</vt:lpstr>
      <vt:lpstr>Network</vt:lpstr>
      <vt:lpstr>4_Blank Presentation</vt:lpstr>
      <vt:lpstr>5_Blank Presentation</vt:lpstr>
      <vt:lpstr>7_Blank Presentation</vt:lpstr>
      <vt:lpstr>8_Office Theme</vt:lpstr>
      <vt:lpstr>17_Default Design</vt:lpstr>
      <vt:lpstr>13_Office Theme</vt:lpstr>
      <vt:lpstr>Orbit</vt:lpstr>
      <vt:lpstr>47_Blank Presentation</vt:lpstr>
      <vt:lpstr>4_Default Design</vt:lpstr>
      <vt:lpstr>17_Blank Presentation</vt:lpstr>
      <vt:lpstr>21_Blank Presentation</vt:lpstr>
      <vt:lpstr>كُن خدومًا</vt:lpstr>
      <vt:lpstr>في مجموعتك الصغيرة ...</vt:lpstr>
      <vt:lpstr>الحكومات الملكية في 1900</vt:lpstr>
      <vt:lpstr>الحكومات الملكية عام 2000</vt:lpstr>
      <vt:lpstr>زوال  الملكيات</vt:lpstr>
      <vt:lpstr>دعونا ندرس الكلمة المقدسة</vt:lpstr>
      <vt:lpstr>التسلسل الزمني     للعهد الجديد</vt:lpstr>
      <vt:lpstr>من كان متى؟
</vt:lpstr>
      <vt:lpstr>متى أعتقد أنها كتبت</vt:lpstr>
      <vt:lpstr>نظرة عامة على العهد الجديد</vt:lpstr>
      <vt:lpstr>متى يدعي أن يسوع قد استوفى جميع المتطلبات ليكون ملك إسرائيل </vt:lpstr>
      <vt:lpstr>متى : المسيح كملك</vt:lpstr>
      <vt:lpstr>كيف تتجاوب مع الملك؟
</vt:lpstr>
      <vt:lpstr>كُن خدومًا</vt:lpstr>
      <vt:lpstr>لماذا تخدم يسوع؟?</vt:lpstr>
      <vt:lpstr>الفكرة الرئيسية لـمتى</vt:lpstr>
      <vt:lpstr>أسماء مدهشة</vt:lpstr>
      <vt:lpstr>Slides on  متى  1 </vt:lpstr>
      <vt:lpstr>طريقة مملة للبدء بكتاب ؟</vt:lpstr>
      <vt:lpstr>أثبت أن  يسوع ملك</vt:lpstr>
      <vt:lpstr>داود قبل ابراهيم</vt:lpstr>
      <vt:lpstr>ما طبيعة الملكوت الذي تصوره كل من إشعياء ومتى؟</vt:lpstr>
      <vt:lpstr>أشعياء 11: 6-9</vt:lpstr>
      <vt:lpstr>أشعياء 11: 6-9</vt:lpstr>
      <vt:lpstr>متى</vt:lpstr>
      <vt:lpstr>مملكة حرفية وسياسية
</vt:lpstr>
      <vt:lpstr>البيان الموجز</vt:lpstr>
      <vt:lpstr>الملكوت في متى 1</vt:lpstr>
      <vt:lpstr>يقول متى أن يسوع ملك</vt:lpstr>
      <vt:lpstr>بيت لحم</vt:lpstr>
      <vt:lpstr>الرحلة إلى بيت لحم</vt:lpstr>
      <vt:lpstr>Slides on  متى 2 </vt:lpstr>
      <vt:lpstr>ردود الفعل على يسوع</vt:lpstr>
      <vt:lpstr>Slides on  متى   3 </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متى 5 </vt:lpstr>
      <vt:lpstr>الموعظة على الجبل (مت 5-7)</vt:lpstr>
      <vt:lpstr>عندما يكون يسوع ملكاً .... (متى 5-7)</vt:lpstr>
      <vt:lpstr>العودة إلى الأساسيات (مت 5: 21-48)</vt:lpstr>
      <vt:lpstr>Slides on  متى 6 </vt:lpstr>
      <vt:lpstr>هيكل متوازي (مت 6)</vt:lpstr>
      <vt:lpstr>8–10 </vt:lpstr>
      <vt:lpstr>Slides on  متى  8 </vt:lpstr>
      <vt:lpstr>قوة و سلطة المسيا في متى 8-10</vt:lpstr>
      <vt:lpstr>PowerPoint Presentation</vt:lpstr>
      <vt:lpstr>PowerPoint Presentation</vt:lpstr>
      <vt:lpstr>PowerPoint Presentation</vt:lpstr>
      <vt:lpstr>PowerPoint Presentation</vt:lpstr>
      <vt:lpstr>PowerPoint Presentation</vt:lpstr>
      <vt:lpstr>Slides on  متى  9 </vt:lpstr>
      <vt:lpstr>قوة و سلطة المسيا في متى 8-10</vt:lpstr>
      <vt:lpstr>Slides on  متى  10 </vt:lpstr>
      <vt:lpstr>متى ١٠ : ٥-٧</vt:lpstr>
      <vt:lpstr>لماذا تخدم يسوع؟?</vt:lpstr>
      <vt:lpstr>أسماء مدهشة</vt:lpstr>
      <vt:lpstr>أسماء مدهشة</vt:lpstr>
      <vt:lpstr>Slides on  متى 11 </vt:lpstr>
      <vt:lpstr>منطقة المدن الثلاث</vt:lpstr>
      <vt:lpstr>Slides on  متى  12 </vt:lpstr>
      <vt:lpstr>سياق النص
</vt:lpstr>
      <vt:lpstr>Slides on  متى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اختطاف ما قبل الضيقة</vt:lpstr>
      <vt:lpstr>Slides on  متى 14 </vt:lpstr>
      <vt:lpstr>PowerPoint Presentation</vt:lpstr>
      <vt:lpstr>PowerPoint Presentation</vt:lpstr>
      <vt:lpstr>PowerPoint Presentation</vt:lpstr>
      <vt:lpstr>PowerPoint Presentation</vt:lpstr>
      <vt:lpstr>PowerPoint Presentation</vt:lpstr>
      <vt:lpstr>Slides on  متى 18 </vt:lpstr>
      <vt:lpstr>متى 18:15-20</vt:lpstr>
      <vt:lpstr>الفكرة الرئيسية:</vt:lpstr>
      <vt:lpstr>Slides on  متى 21 </vt:lpstr>
      <vt:lpstr>PowerPoint Presentation</vt:lpstr>
      <vt:lpstr>PowerPoint Presentation</vt:lpstr>
      <vt:lpstr>PowerPoint Presentation</vt:lpstr>
      <vt:lpstr>PowerPoint Presentation</vt:lpstr>
      <vt:lpstr>PowerPoint Presentation</vt:lpstr>
      <vt:lpstr>PowerPoint Presentation</vt:lpstr>
      <vt:lpstr>Slides on  متى 24 </vt:lpstr>
      <vt:lpstr>التلاميذ : يا له من هيكل مذهل (24: 1)</vt:lpstr>
      <vt:lpstr>عظة جبل الزيتون (متى 24-25)</vt:lpstr>
      <vt:lpstr>Slides on  متى 25 </vt:lpstr>
      <vt:lpstr>أليس الخراف و الجداء متشابهين ؟</vt:lpstr>
      <vt:lpstr>دينونة الأمم</vt:lpstr>
      <vt:lpstr>دينونة الأمم الحية</vt:lpstr>
      <vt:lpstr>Slides on  متى 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تخدم يسوع؟?</vt:lpstr>
      <vt:lpstr>أسماء مدهشة</vt:lpstr>
      <vt:lpstr>أسماء مدهشة</vt:lpstr>
      <vt:lpstr>أسماء مدهشة</vt:lpstr>
      <vt:lpstr>Slides on  متى 28 </vt:lpstr>
      <vt:lpstr>PowerPoint Presentation</vt:lpstr>
      <vt:lpstr>PowerPoint Presentation</vt:lpstr>
      <vt:lpstr>PowerPoint Presentation</vt:lpstr>
      <vt:lpstr>PowerPoint Presentation</vt:lpstr>
      <vt:lpstr>PowerPoint Presentation</vt:lpstr>
      <vt:lpstr>PowerPoint Presentation</vt:lpstr>
      <vt:lpstr>حراس مرتشون (28: 12)</vt:lpstr>
      <vt:lpstr>المأمورية العظمى</vt:lpstr>
      <vt:lpstr>المأمورية العظمى</vt:lpstr>
      <vt:lpstr>الفكرة الرئيسية لـمتى</vt:lpstr>
      <vt:lpstr>لماذا تخدم يسوع؟?</vt:lpstr>
      <vt:lpstr>الفكرة الرئيسية لـمتى</vt:lpstr>
      <vt:lpstr>أسماء مدهشة</vt:lpstr>
      <vt:lpstr>أسماء مدهشة</vt:lpstr>
      <vt:lpstr>أسماء مدهشة</vt:lpstr>
      <vt:lpstr>الفكرة الرئيسية لـمتى</vt:lpstr>
      <vt:lpstr>هل تثق بالملك الآن؟</vt:lpstr>
      <vt:lpstr>Black</vt:lpstr>
      <vt:lpstr>تفسير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480</cp:revision>
  <dcterms:created xsi:type="dcterms:W3CDTF">2006-01-16T02:46:51Z</dcterms:created>
  <dcterms:modified xsi:type="dcterms:W3CDTF">2023-01-20T09:32:33Z</dcterms:modified>
</cp:coreProperties>
</file>