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theme/theme30.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1.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4.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5.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6.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7.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8.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9.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41.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42.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3.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4.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5.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7.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8.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9.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0.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1.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2.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3.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theme/themeOverride7.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8.xml" ContentType="application/vnd.openxmlformats-officedocument.themeOverride+xml"/>
  <Override PartName="/ppt/notesSlides/notesSlide96.xml" ContentType="application/vnd.openxmlformats-officedocument.presentationml.notesSlide+xml"/>
  <Override PartName="/ppt/theme/themeOverride9.xml" ContentType="application/vnd.openxmlformats-officedocument.themeOverride+xml"/>
  <Override PartName="/ppt/notesSlides/notesSlide97.xml" ContentType="application/vnd.openxmlformats-officedocument.presentationml.notesSlide+xml"/>
  <Override PartName="/ppt/theme/themeOverride10.xml" ContentType="application/vnd.openxmlformats-officedocument.themeOverride+xml"/>
  <Override PartName="/ppt/notesSlides/notesSlide98.xml" ContentType="application/vnd.openxmlformats-officedocument.presentationml.notesSlide+xml"/>
  <Override PartName="/ppt/theme/themeOverride11.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2.xml" ContentType="application/vnd.openxmlformats-officedocument.themeOverride+xml"/>
  <Override PartName="/ppt/notesSlides/notesSlide108.xml" ContentType="application/vnd.openxmlformats-officedocument.presentationml.notesSlide+xml"/>
  <Override PartName="/ppt/theme/themeOverride13.xml" ContentType="application/vnd.openxmlformats-officedocument.themeOverride+xml"/>
  <Override PartName="/ppt/notesSlides/notesSlide109.xml" ContentType="application/vnd.openxmlformats-officedocument.presentationml.notesSlide+xml"/>
  <Override PartName="/ppt/theme/themeOverride14.xml" ContentType="application/vnd.openxmlformats-officedocument.themeOverride+xml"/>
  <Override PartName="/ppt/notesSlides/notesSlide110.xml" ContentType="application/vnd.openxmlformats-officedocument.presentationml.notesSlide+xml"/>
  <Override PartName="/ppt/theme/themeOverride15.xml" ContentType="application/vnd.openxmlformats-officedocument.themeOverride+xml"/>
  <Override PartName="/ppt/notesSlides/notesSlide111.xml" ContentType="application/vnd.openxmlformats-officedocument.presentationml.notesSlide+xml"/>
  <Override PartName="/ppt/theme/themeOverride16.xml" ContentType="application/vnd.openxmlformats-officedocument.themeOverride+xml"/>
  <Override PartName="/ppt/notesSlides/notesSlide112.xml" ContentType="application/vnd.openxmlformats-officedocument.presentationml.notesSlide+xml"/>
  <Override PartName="/ppt/theme/themeOverride17.xml" ContentType="application/vnd.openxmlformats-officedocument.themeOverride+xml"/>
  <Override PartName="/ppt/notesSlides/notesSlide113.xml" ContentType="application/vnd.openxmlformats-officedocument.presentationml.notesSlide+xml"/>
  <Override PartName="/ppt/theme/themeOverride1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5546" r:id="rId2"/>
    <p:sldMasterId id="2147488200" r:id="rId3"/>
    <p:sldMasterId id="2147488501" r:id="rId4"/>
    <p:sldMasterId id="2147488577" r:id="rId5"/>
    <p:sldMasterId id="2147488759" r:id="rId6"/>
    <p:sldMasterId id="2147488840" r:id="rId7"/>
    <p:sldMasterId id="2147488853" r:id="rId8"/>
    <p:sldMasterId id="2147489046" r:id="rId9"/>
    <p:sldMasterId id="2147489070" r:id="rId10"/>
    <p:sldMasterId id="2147489452" r:id="rId11"/>
    <p:sldMasterId id="2147489528" r:id="rId12"/>
    <p:sldMasterId id="2147489552" r:id="rId13"/>
    <p:sldMasterId id="2147489564" r:id="rId14"/>
    <p:sldMasterId id="2147489618" r:id="rId15"/>
    <p:sldMasterId id="2147489630" r:id="rId16"/>
    <p:sldMasterId id="2147489644" r:id="rId17"/>
    <p:sldMasterId id="2147489657" r:id="rId18"/>
    <p:sldMasterId id="2147489673" r:id="rId19"/>
    <p:sldMasterId id="2147489686" r:id="rId20"/>
    <p:sldMasterId id="2147489690" r:id="rId21"/>
    <p:sldMasterId id="2147489692" r:id="rId22"/>
    <p:sldMasterId id="2147489694" r:id="rId23"/>
    <p:sldMasterId id="2147489696" r:id="rId24"/>
    <p:sldMasterId id="2147489710" r:id="rId25"/>
    <p:sldMasterId id="2147489723" r:id="rId26"/>
    <p:sldMasterId id="2147489735" r:id="rId27"/>
    <p:sldMasterId id="2147489748" r:id="rId28"/>
    <p:sldMasterId id="2147489761" r:id="rId29"/>
    <p:sldMasterId id="2147489764" r:id="rId30"/>
    <p:sldMasterId id="2147489766" r:id="rId31"/>
    <p:sldMasterId id="2147489778" r:id="rId32"/>
    <p:sldMasterId id="2147489790" r:id="rId33"/>
    <p:sldMasterId id="2147489804" r:id="rId34"/>
    <p:sldMasterId id="2147489807" r:id="rId35"/>
    <p:sldMasterId id="2147489810" r:id="rId36"/>
    <p:sldMasterId id="2147489822" r:id="rId37"/>
    <p:sldMasterId id="2147489834" r:id="rId38"/>
    <p:sldMasterId id="2147489847" r:id="rId39"/>
    <p:sldMasterId id="2147489861" r:id="rId40"/>
    <p:sldMasterId id="2147489873" r:id="rId41"/>
    <p:sldMasterId id="2147489876" r:id="rId42"/>
    <p:sldMasterId id="2147489888" r:id="rId43"/>
    <p:sldMasterId id="2147489900" r:id="rId44"/>
    <p:sldMasterId id="2147489912" r:id="rId45"/>
    <p:sldMasterId id="2147489924" r:id="rId46"/>
    <p:sldMasterId id="2147489936" r:id="rId47"/>
    <p:sldMasterId id="2147489948" r:id="rId48"/>
    <p:sldMasterId id="2147489961" r:id="rId49"/>
    <p:sldMasterId id="2147489974" r:id="rId50"/>
    <p:sldMasterId id="2147489987" r:id="rId51"/>
    <p:sldMasterId id="2147489999" r:id="rId52"/>
    <p:sldMasterId id="2147490011" r:id="rId53"/>
    <p:sldMasterId id="2147490023" r:id="rId54"/>
  </p:sldMasterIdLst>
  <p:notesMasterIdLst>
    <p:notesMasterId r:id="rId204"/>
  </p:notesMasterIdLst>
  <p:sldIdLst>
    <p:sldId id="5169" r:id="rId55"/>
    <p:sldId id="1210" r:id="rId56"/>
    <p:sldId id="5560" r:id="rId57"/>
    <p:sldId id="5561" r:id="rId58"/>
    <p:sldId id="389" r:id="rId59"/>
    <p:sldId id="5562" r:id="rId60"/>
    <p:sldId id="5563" r:id="rId61"/>
    <p:sldId id="895" r:id="rId62"/>
    <p:sldId id="4470" r:id="rId63"/>
    <p:sldId id="4471" r:id="rId64"/>
    <p:sldId id="516" r:id="rId65"/>
    <p:sldId id="620" r:id="rId66"/>
    <p:sldId id="428" r:id="rId67"/>
    <p:sldId id="5564" r:id="rId68"/>
    <p:sldId id="5565" r:id="rId69"/>
    <p:sldId id="5566" r:id="rId70"/>
    <p:sldId id="5567" r:id="rId71"/>
    <p:sldId id="5568" r:id="rId72"/>
    <p:sldId id="5569" r:id="rId73"/>
    <p:sldId id="5570" r:id="rId74"/>
    <p:sldId id="5571" r:id="rId75"/>
    <p:sldId id="5572" r:id="rId76"/>
    <p:sldId id="5573" r:id="rId77"/>
    <p:sldId id="5574" r:id="rId78"/>
    <p:sldId id="5575" r:id="rId79"/>
    <p:sldId id="440" r:id="rId80"/>
    <p:sldId id="5576" r:id="rId81"/>
    <p:sldId id="5577" r:id="rId82"/>
    <p:sldId id="5578" r:id="rId83"/>
    <p:sldId id="5579" r:id="rId84"/>
    <p:sldId id="5580" r:id="rId85"/>
    <p:sldId id="565" r:id="rId86"/>
    <p:sldId id="435" r:id="rId87"/>
    <p:sldId id="566" r:id="rId88"/>
    <p:sldId id="5581" r:id="rId89"/>
    <p:sldId id="5582" r:id="rId90"/>
    <p:sldId id="727" r:id="rId91"/>
    <p:sldId id="5583" r:id="rId92"/>
    <p:sldId id="5584" r:id="rId93"/>
    <p:sldId id="2388" r:id="rId94"/>
    <p:sldId id="4413" r:id="rId95"/>
    <p:sldId id="568" r:id="rId96"/>
    <p:sldId id="5585" r:id="rId97"/>
    <p:sldId id="5586" r:id="rId98"/>
    <p:sldId id="5587" r:id="rId99"/>
    <p:sldId id="5588" r:id="rId100"/>
    <p:sldId id="5589" r:id="rId101"/>
    <p:sldId id="5590" r:id="rId102"/>
    <p:sldId id="5369" r:id="rId103"/>
    <p:sldId id="5591" r:id="rId104"/>
    <p:sldId id="5592" r:id="rId105"/>
    <p:sldId id="5593" r:id="rId106"/>
    <p:sldId id="5594" r:id="rId107"/>
    <p:sldId id="5595" r:id="rId108"/>
    <p:sldId id="5596" r:id="rId109"/>
    <p:sldId id="5597" r:id="rId110"/>
    <p:sldId id="5598" r:id="rId111"/>
    <p:sldId id="5599" r:id="rId112"/>
    <p:sldId id="5600" r:id="rId113"/>
    <p:sldId id="5601" r:id="rId114"/>
    <p:sldId id="5181" r:id="rId115"/>
    <p:sldId id="5179" r:id="rId116"/>
    <p:sldId id="574" r:id="rId117"/>
    <p:sldId id="5370" r:id="rId118"/>
    <p:sldId id="575" r:id="rId119"/>
    <p:sldId id="661" r:id="rId120"/>
    <p:sldId id="5374" r:id="rId121"/>
    <p:sldId id="634" r:id="rId122"/>
    <p:sldId id="5602" r:id="rId123"/>
    <p:sldId id="5603" r:id="rId124"/>
    <p:sldId id="5604" r:id="rId125"/>
    <p:sldId id="5605" r:id="rId126"/>
    <p:sldId id="5606" r:id="rId127"/>
    <p:sldId id="5607" r:id="rId128"/>
    <p:sldId id="5608" r:id="rId129"/>
    <p:sldId id="5609" r:id="rId130"/>
    <p:sldId id="5610" r:id="rId131"/>
    <p:sldId id="4112" r:id="rId132"/>
    <p:sldId id="577" r:id="rId133"/>
    <p:sldId id="817" r:id="rId134"/>
    <p:sldId id="819" r:id="rId135"/>
    <p:sldId id="820" r:id="rId136"/>
    <p:sldId id="823" r:id="rId137"/>
    <p:sldId id="826" r:id="rId138"/>
    <p:sldId id="581" r:id="rId139"/>
    <p:sldId id="5501" r:id="rId140"/>
    <p:sldId id="641" r:id="rId141"/>
    <p:sldId id="584" r:id="rId142"/>
    <p:sldId id="839" r:id="rId143"/>
    <p:sldId id="800" r:id="rId144"/>
    <p:sldId id="803" r:id="rId145"/>
    <p:sldId id="805" r:id="rId146"/>
    <p:sldId id="806" r:id="rId147"/>
    <p:sldId id="809" r:id="rId148"/>
    <p:sldId id="587" r:id="rId149"/>
    <p:sldId id="5611" r:id="rId150"/>
    <p:sldId id="5612" r:id="rId151"/>
    <p:sldId id="588" r:id="rId152"/>
    <p:sldId id="5613" r:id="rId153"/>
    <p:sldId id="5614" r:id="rId154"/>
    <p:sldId id="5615" r:id="rId155"/>
    <p:sldId id="589" r:id="rId156"/>
    <p:sldId id="5616" r:id="rId157"/>
    <p:sldId id="5617" r:id="rId158"/>
    <p:sldId id="5618" r:id="rId159"/>
    <p:sldId id="5619" r:id="rId160"/>
    <p:sldId id="5620" r:id="rId161"/>
    <p:sldId id="5621" r:id="rId162"/>
    <p:sldId id="5622" r:id="rId163"/>
    <p:sldId id="898" r:id="rId164"/>
    <p:sldId id="897" r:id="rId165"/>
    <p:sldId id="726" r:id="rId166"/>
    <p:sldId id="730" r:id="rId167"/>
    <p:sldId id="903" r:id="rId168"/>
    <p:sldId id="904" r:id="rId169"/>
    <p:sldId id="907" r:id="rId170"/>
    <p:sldId id="908" r:id="rId171"/>
    <p:sldId id="909" r:id="rId172"/>
    <p:sldId id="918" r:id="rId173"/>
    <p:sldId id="927" r:id="rId174"/>
    <p:sldId id="928" r:id="rId175"/>
    <p:sldId id="930" r:id="rId176"/>
    <p:sldId id="933" r:id="rId177"/>
    <p:sldId id="939" r:id="rId178"/>
    <p:sldId id="940" r:id="rId179"/>
    <p:sldId id="5221" r:id="rId180"/>
    <p:sldId id="5223" r:id="rId181"/>
    <p:sldId id="5224" r:id="rId182"/>
    <p:sldId id="5225" r:id="rId183"/>
    <p:sldId id="591" r:id="rId184"/>
    <p:sldId id="946" r:id="rId185"/>
    <p:sldId id="945" r:id="rId186"/>
    <p:sldId id="954" r:id="rId187"/>
    <p:sldId id="957" r:id="rId188"/>
    <p:sldId id="958" r:id="rId189"/>
    <p:sldId id="959" r:id="rId190"/>
    <p:sldId id="5378" r:id="rId191"/>
    <p:sldId id="5296" r:id="rId192"/>
    <p:sldId id="5379" r:id="rId193"/>
    <p:sldId id="5185" r:id="rId194"/>
    <p:sldId id="5182" r:id="rId195"/>
    <p:sldId id="5184" r:id="rId196"/>
    <p:sldId id="5189" r:id="rId197"/>
    <p:sldId id="5188" r:id="rId198"/>
    <p:sldId id="5187" r:id="rId199"/>
    <p:sldId id="5186" r:id="rId200"/>
    <p:sldId id="369" r:id="rId201"/>
    <p:sldId id="427" r:id="rId202"/>
    <p:sldId id="4033" r:id="rId2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672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345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017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690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3619" algn="l" defTabSz="456726" rtl="0" eaLnBrk="1" latinLnBrk="0" hangingPunct="1">
      <a:defRPr sz="2400" kern="1200">
        <a:solidFill>
          <a:schemeClr val="tx1"/>
        </a:solidFill>
        <a:latin typeface="Arial" charset="0"/>
        <a:ea typeface="ＭＳ Ｐゴシック" charset="0"/>
        <a:cs typeface="ＭＳ Ｐゴシック" charset="0"/>
      </a:defRPr>
    </a:lvl6pPr>
    <a:lvl7pPr marL="2740344" algn="l" defTabSz="456726" rtl="0" eaLnBrk="1" latinLnBrk="0" hangingPunct="1">
      <a:defRPr sz="2400" kern="1200">
        <a:solidFill>
          <a:schemeClr val="tx1"/>
        </a:solidFill>
        <a:latin typeface="Arial" charset="0"/>
        <a:ea typeface="ＭＳ Ｐゴシック" charset="0"/>
        <a:cs typeface="ＭＳ Ｐゴシック" charset="0"/>
      </a:defRPr>
    </a:lvl7pPr>
    <a:lvl8pPr marL="3197066" algn="l" defTabSz="456726" rtl="0" eaLnBrk="1" latinLnBrk="0" hangingPunct="1">
      <a:defRPr sz="2400" kern="1200">
        <a:solidFill>
          <a:schemeClr val="tx1"/>
        </a:solidFill>
        <a:latin typeface="Arial" charset="0"/>
        <a:ea typeface="ＭＳ Ｐゴシック" charset="0"/>
        <a:cs typeface="ＭＳ Ｐゴシック" charset="0"/>
      </a:defRPr>
    </a:lvl8pPr>
    <a:lvl9pPr marL="3653791" algn="l" defTabSz="456726"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0DEF555A-47C1-1842-890B-6CA85B8D6094}">
          <p14:sldIdLst>
            <p14:sldId id="5169"/>
            <p14:sldId id="1210"/>
            <p14:sldId id="5560"/>
            <p14:sldId id="5561"/>
            <p14:sldId id="389"/>
            <p14:sldId id="5562"/>
            <p14:sldId id="5563"/>
            <p14:sldId id="895"/>
            <p14:sldId id="4470"/>
            <p14:sldId id="4471"/>
            <p14:sldId id="516"/>
            <p14:sldId id="620"/>
            <p14:sldId id="428"/>
            <p14:sldId id="5564"/>
            <p14:sldId id="5565"/>
            <p14:sldId id="5566"/>
            <p14:sldId id="5567"/>
          </p14:sldIdLst>
        </p14:section>
        <p14:section name="Chapters" id="{274331DA-D257-A94C-B538-0664C980E362}">
          <p14:sldIdLst>
            <p14:sldId id="5568"/>
            <p14:sldId id="5569"/>
            <p14:sldId id="5570"/>
            <p14:sldId id="5571"/>
            <p14:sldId id="5572"/>
            <p14:sldId id="5573"/>
            <p14:sldId id="5574"/>
            <p14:sldId id="5575"/>
            <p14:sldId id="440"/>
            <p14:sldId id="5576"/>
            <p14:sldId id="5577"/>
            <p14:sldId id="5578"/>
            <p14:sldId id="5579"/>
            <p14:sldId id="5580"/>
            <p14:sldId id="565"/>
            <p14:sldId id="435"/>
            <p14:sldId id="566"/>
            <p14:sldId id="5581"/>
            <p14:sldId id="5582"/>
            <p14:sldId id="727"/>
            <p14:sldId id="5583"/>
            <p14:sldId id="5584"/>
            <p14:sldId id="2388"/>
            <p14:sldId id="4413"/>
            <p14:sldId id="568"/>
            <p14:sldId id="5585"/>
            <p14:sldId id="5586"/>
            <p14:sldId id="5587"/>
            <p14:sldId id="5588"/>
            <p14:sldId id="5589"/>
            <p14:sldId id="5590"/>
            <p14:sldId id="5369"/>
            <p14:sldId id="5591"/>
            <p14:sldId id="5592"/>
            <p14:sldId id="5593"/>
            <p14:sldId id="5594"/>
            <p14:sldId id="5595"/>
            <p14:sldId id="5596"/>
            <p14:sldId id="5597"/>
            <p14:sldId id="5598"/>
            <p14:sldId id="5599"/>
            <p14:sldId id="5600"/>
            <p14:sldId id="5601"/>
            <p14:sldId id="5181"/>
            <p14:sldId id="5179"/>
            <p14:sldId id="574"/>
            <p14:sldId id="5370"/>
            <p14:sldId id="575"/>
            <p14:sldId id="661"/>
            <p14:sldId id="5374"/>
            <p14:sldId id="634"/>
            <p14:sldId id="5602"/>
            <p14:sldId id="5603"/>
            <p14:sldId id="5604"/>
            <p14:sldId id="5605"/>
            <p14:sldId id="5606"/>
            <p14:sldId id="5607"/>
            <p14:sldId id="5608"/>
            <p14:sldId id="5609"/>
            <p14:sldId id="5610"/>
            <p14:sldId id="4112"/>
            <p14:sldId id="577"/>
            <p14:sldId id="817"/>
            <p14:sldId id="819"/>
            <p14:sldId id="820"/>
            <p14:sldId id="823"/>
            <p14:sldId id="826"/>
            <p14:sldId id="581"/>
            <p14:sldId id="5501"/>
            <p14:sldId id="641"/>
            <p14:sldId id="584"/>
            <p14:sldId id="839"/>
            <p14:sldId id="800"/>
            <p14:sldId id="803"/>
            <p14:sldId id="805"/>
            <p14:sldId id="806"/>
            <p14:sldId id="809"/>
            <p14:sldId id="587"/>
            <p14:sldId id="5611"/>
            <p14:sldId id="5612"/>
            <p14:sldId id="588"/>
            <p14:sldId id="5613"/>
            <p14:sldId id="5614"/>
            <p14:sldId id="5615"/>
            <p14:sldId id="589"/>
            <p14:sldId id="5616"/>
            <p14:sldId id="5617"/>
            <p14:sldId id="5618"/>
            <p14:sldId id="5619"/>
            <p14:sldId id="5620"/>
            <p14:sldId id="5621"/>
            <p14:sldId id="5622"/>
            <p14:sldId id="898"/>
            <p14:sldId id="897"/>
            <p14:sldId id="726"/>
            <p14:sldId id="730"/>
            <p14:sldId id="903"/>
            <p14:sldId id="904"/>
            <p14:sldId id="907"/>
            <p14:sldId id="908"/>
            <p14:sldId id="909"/>
            <p14:sldId id="918"/>
            <p14:sldId id="927"/>
            <p14:sldId id="928"/>
            <p14:sldId id="930"/>
            <p14:sldId id="933"/>
            <p14:sldId id="939"/>
            <p14:sldId id="940"/>
            <p14:sldId id="5221"/>
            <p14:sldId id="5223"/>
            <p14:sldId id="5224"/>
            <p14:sldId id="5225"/>
            <p14:sldId id="591"/>
            <p14:sldId id="946"/>
            <p14:sldId id="945"/>
            <p14:sldId id="954"/>
            <p14:sldId id="957"/>
            <p14:sldId id="958"/>
            <p14:sldId id="959"/>
            <p14:sldId id="5378"/>
            <p14:sldId id="5296"/>
            <p14:sldId id="5379"/>
            <p14:sldId id="5185"/>
          </p14:sldIdLst>
        </p14:section>
        <p14:section name="Conclusion" id="{E600FA59-A5F5-674F-851E-7DFB3A5040CB}">
          <p14:sldIdLst>
            <p14:sldId id="5182"/>
            <p14:sldId id="5184"/>
            <p14:sldId id="5189"/>
            <p14:sldId id="5188"/>
            <p14:sldId id="5187"/>
            <p14:sldId id="5186"/>
            <p14:sldId id="369"/>
            <p14:sldId id="427"/>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FF"/>
    <a:srgbClr val="3333D1"/>
    <a:srgbClr val="00699D"/>
    <a:srgbClr val="FFFFFF"/>
    <a:srgbClr val="000404"/>
    <a:srgbClr val="1C3B1F"/>
    <a:srgbClr val="E3E3CD"/>
    <a:srgbClr val="390039"/>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41" autoAdjust="0"/>
    <p:restoredTop sz="84756" autoAdjust="0"/>
  </p:normalViewPr>
  <p:slideViewPr>
    <p:cSldViewPr>
      <p:cViewPr varScale="1">
        <p:scale>
          <a:sx n="134" d="100"/>
          <a:sy n="134" d="100"/>
        </p:scale>
        <p:origin x="584" y="176"/>
      </p:cViewPr>
      <p:guideLst>
        <p:guide orient="horz" pos="2160"/>
        <p:guide pos="2880"/>
      </p:guideLst>
    </p:cSldViewPr>
  </p:slideViewPr>
  <p:outlineViewPr>
    <p:cViewPr>
      <p:scale>
        <a:sx n="33" d="100"/>
        <a:sy n="33" d="100"/>
      </p:scale>
      <p:origin x="0" y="20752"/>
    </p:cViewPr>
  </p:outlineViewPr>
  <p:notesTextViewPr>
    <p:cViewPr>
      <p:scale>
        <a:sx n="100" d="100"/>
        <a:sy n="100" d="100"/>
      </p:scale>
      <p:origin x="0" y="0"/>
    </p:cViewPr>
  </p:notesTextViewPr>
  <p:sorterViewPr>
    <p:cViewPr varScale="1">
      <p:scale>
        <a:sx n="50" d="100"/>
        <a:sy n="50" d="100"/>
      </p:scale>
      <p:origin x="0" y="64976"/>
    </p:cViewPr>
  </p:sorterViewPr>
  <p:notesViewPr>
    <p:cSldViewPr>
      <p:cViewPr varScale="1">
        <p:scale>
          <a:sx n="114" d="100"/>
          <a:sy n="114" d="100"/>
        </p:scale>
        <p:origin x="116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9.xml"/><Relationship Id="rId84" Type="http://schemas.openxmlformats.org/officeDocument/2006/relationships/slide" Target="slides/slide30.xml"/><Relationship Id="rId138" Type="http://schemas.openxmlformats.org/officeDocument/2006/relationships/slide" Target="slides/slide84.xml"/><Relationship Id="rId159" Type="http://schemas.openxmlformats.org/officeDocument/2006/relationships/slide" Target="slides/slide105.xml"/><Relationship Id="rId170" Type="http://schemas.openxmlformats.org/officeDocument/2006/relationships/slide" Target="slides/slide116.xml"/><Relationship Id="rId191" Type="http://schemas.openxmlformats.org/officeDocument/2006/relationships/slide" Target="slides/slide137.xml"/><Relationship Id="rId205" Type="http://schemas.openxmlformats.org/officeDocument/2006/relationships/presProps" Target="presProps.xml"/><Relationship Id="rId107" Type="http://schemas.openxmlformats.org/officeDocument/2006/relationships/slide" Target="slides/slide5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0.xml"/><Relationship Id="rId128" Type="http://schemas.openxmlformats.org/officeDocument/2006/relationships/slide" Target="slides/slide74.xml"/><Relationship Id="rId149" Type="http://schemas.openxmlformats.org/officeDocument/2006/relationships/slide" Target="slides/slide95.xml"/><Relationship Id="rId5" Type="http://schemas.openxmlformats.org/officeDocument/2006/relationships/slideMaster" Target="slideMasters/slideMaster5.xml"/><Relationship Id="rId95" Type="http://schemas.openxmlformats.org/officeDocument/2006/relationships/slide" Target="slides/slide41.xml"/><Relationship Id="rId160" Type="http://schemas.openxmlformats.org/officeDocument/2006/relationships/slide" Target="slides/slide106.xml"/><Relationship Id="rId181" Type="http://schemas.openxmlformats.org/officeDocument/2006/relationships/slide" Target="slides/slide12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0.xml"/><Relationship Id="rId118" Type="http://schemas.openxmlformats.org/officeDocument/2006/relationships/slide" Target="slides/slide64.xml"/><Relationship Id="rId139" Type="http://schemas.openxmlformats.org/officeDocument/2006/relationships/slide" Target="slides/slide85.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slide" Target="slides/slide117.xml"/><Relationship Id="rId192" Type="http://schemas.openxmlformats.org/officeDocument/2006/relationships/slide" Target="slides/slide138.xml"/><Relationship Id="rId206"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4.xml"/><Relationship Id="rId129" Type="http://schemas.openxmlformats.org/officeDocument/2006/relationships/slide" Target="slides/slide75.xml"/><Relationship Id="rId54" Type="http://schemas.openxmlformats.org/officeDocument/2006/relationships/slideMaster" Target="slideMasters/slideMaster54.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82" Type="http://schemas.openxmlformats.org/officeDocument/2006/relationships/slide" Target="slides/slide12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5.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55.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15" Type="http://schemas.openxmlformats.org/officeDocument/2006/relationships/slide" Target="slides/slide61.xml"/><Relationship Id="rId131" Type="http://schemas.openxmlformats.org/officeDocument/2006/relationships/slide" Target="slides/slide77.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61" Type="http://schemas.openxmlformats.org/officeDocument/2006/relationships/slide" Target="slides/slide7.xml"/><Relationship Id="rId82" Type="http://schemas.openxmlformats.org/officeDocument/2006/relationships/slide" Target="slides/slide28.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199" Type="http://schemas.openxmlformats.org/officeDocument/2006/relationships/slide" Target="slides/slide145.xml"/><Relationship Id="rId203" Type="http://schemas.openxmlformats.org/officeDocument/2006/relationships/slide" Target="slides/slide149.xml"/><Relationship Id="rId208"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189"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79" Type="http://schemas.openxmlformats.org/officeDocument/2006/relationships/slide" Target="slides/slide125.xml"/><Relationship Id="rId195" Type="http://schemas.openxmlformats.org/officeDocument/2006/relationships/slide" Target="slides/slide141.xml"/><Relationship Id="rId190" Type="http://schemas.openxmlformats.org/officeDocument/2006/relationships/slide" Target="slides/slide136.xml"/><Relationship Id="rId20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78" Type="http://schemas.openxmlformats.org/officeDocument/2006/relationships/slide" Target="slides/slide24.xml"/><Relationship Id="rId94" Type="http://schemas.openxmlformats.org/officeDocument/2006/relationships/slide" Target="slides/slide40.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48" Type="http://schemas.openxmlformats.org/officeDocument/2006/relationships/slide" Target="slides/slide94.xml"/><Relationship Id="rId164" Type="http://schemas.openxmlformats.org/officeDocument/2006/relationships/slide" Target="slides/slide110.xml"/><Relationship Id="rId169" Type="http://schemas.openxmlformats.org/officeDocument/2006/relationships/slide" Target="slides/slide115.xml"/><Relationship Id="rId185"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71" Type="http://schemas.openxmlformats.org/officeDocument/2006/relationships/slide" Target="slides/slide17.xml"/><Relationship Id="rId92" Type="http://schemas.openxmlformats.org/officeDocument/2006/relationships/slide" Target="slides/slide38.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174" indent="-285456"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1806"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598537"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5258"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3619" algn="l" defTabSz="456726" rtl="0" eaLnBrk="1" latinLnBrk="0" hangingPunct="1">
      <a:defRPr sz="1200" kern="1200">
        <a:solidFill>
          <a:schemeClr val="tx1"/>
        </a:solidFill>
        <a:latin typeface="+mn-lt"/>
        <a:ea typeface="+mn-ea"/>
        <a:cs typeface="+mn-cs"/>
      </a:defRPr>
    </a:lvl6pPr>
    <a:lvl7pPr marL="2740344" algn="l" defTabSz="456726" rtl="0" eaLnBrk="1" latinLnBrk="0" hangingPunct="1">
      <a:defRPr sz="1200" kern="1200">
        <a:solidFill>
          <a:schemeClr val="tx1"/>
        </a:solidFill>
        <a:latin typeface="+mn-lt"/>
        <a:ea typeface="+mn-ea"/>
        <a:cs typeface="+mn-cs"/>
      </a:defRPr>
    </a:lvl7pPr>
    <a:lvl8pPr marL="3197066" algn="l" defTabSz="456726" rtl="0" eaLnBrk="1" latinLnBrk="0" hangingPunct="1">
      <a:defRPr sz="1200" kern="1200">
        <a:solidFill>
          <a:schemeClr val="tx1"/>
        </a:solidFill>
        <a:latin typeface="+mn-lt"/>
        <a:ea typeface="+mn-ea"/>
        <a:cs typeface="+mn-cs"/>
      </a:defRPr>
    </a:lvl8pPr>
    <a:lvl9pPr marL="3653791" algn="l" defTabSz="4567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1868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Introduction-44</a:t>
            </a:r>
          </a:p>
          <a:p>
            <a:pPr eaLnBrk="1" hangingPunct="1">
              <a:spcBef>
                <a:spcPct val="0"/>
              </a:spcBef>
            </a:pPr>
            <a:r>
              <a:rPr lang="en-US" dirty="0">
                <a:ea typeface="ＭＳ Ｐゴシック" charset="0"/>
                <a:cs typeface="ＭＳ Ｐゴシック" charset="0"/>
              </a:rPr>
              <a:t>NS-02-Mark1-8-slide 39</a:t>
            </a:r>
          </a:p>
          <a:p>
            <a:pPr eaLnBrk="1" hangingPunct="1">
              <a:spcBef>
                <a:spcPct val="0"/>
              </a:spcBef>
            </a:pPr>
            <a:r>
              <a:rPr lang="en-US" dirty="0">
                <a:ea typeface="ＭＳ Ｐゴシック" charset="0"/>
                <a:cs typeface="ＭＳ Ｐゴシック" charset="0"/>
              </a:rPr>
              <a:t>NS-03-Luke1-12-slide 35, 65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19666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73263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4214508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0" fontAlgn="base" hangingPunct="0">
              <a:spcBef>
                <a:spcPct val="30000"/>
              </a:spcBef>
              <a:spcAft>
                <a:spcPct val="0"/>
              </a:spcAft>
            </a:pPr>
            <a:endParaRPr lang="en-US" dirty="0"/>
          </a:p>
        </p:txBody>
      </p:sp>
    </p:spTree>
    <p:extLst>
      <p:ext uri="{BB962C8B-B14F-4D97-AF65-F5344CB8AC3E}">
        <p14:creationId xmlns:p14="http://schemas.microsoft.com/office/powerpoint/2010/main" val="4253543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The natural response is to serve him.</a:t>
            </a:r>
            <a:r>
              <a:rPr lang="en-SG" dirty="0">
                <a:effectLst/>
              </a:rPr>
              <a:t> </a:t>
            </a:r>
            <a:endParaRPr lang="en-US" dirty="0"/>
          </a:p>
          <a:p>
            <a:endParaRPr lang="en-US" dirty="0">
              <a:cs typeface="ＭＳ Ｐゴシック" charset="0"/>
            </a:endParaRPr>
          </a:p>
        </p:txBody>
      </p:sp>
    </p:spTree>
    <p:extLst>
      <p:ext uri="{BB962C8B-B14F-4D97-AF65-F5344CB8AC3E}">
        <p14:creationId xmlns:p14="http://schemas.microsoft.com/office/powerpoint/2010/main" val="62799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ea typeface="ＭＳ Ｐゴシック" charset="0"/>
                <a:cs typeface="ＭＳ Ｐゴシック" charset="0"/>
              </a:rPr>
              <a:t>aren</a:t>
            </a:r>
            <a:r>
              <a:rPr lang="mr-IN" sz="2800" dirty="0">
                <a:ea typeface="ＭＳ Ｐゴシック" charset="0"/>
                <a:cs typeface="ＭＳ Ｐゴシック" charset="0"/>
              </a:rPr>
              <a:t>'</a:t>
            </a:r>
            <a:r>
              <a:rPr lang="en-US" sz="2800" dirty="0">
                <a:ea typeface="ＭＳ Ｐゴシック" charset="0"/>
                <a:cs typeface="ＭＳ Ｐゴシック" charset="0"/>
              </a:rPr>
              <a:t>t generally appreciate as literature [read 1:1-3 with a yawn].</a:t>
            </a:r>
          </a:p>
          <a:p>
            <a:pPr eaLnBrk="1" hangingPunct="1"/>
            <a:endParaRPr lang="en-US" sz="2800" dirty="0">
              <a:ea typeface="ＭＳ Ｐゴシック" charset="0"/>
              <a:cs typeface="ＭＳ Ｐゴシック" charset="0"/>
            </a:endParaRPr>
          </a:p>
          <a:p>
            <a:pPr eaLnBrk="1" hangingPunct="1"/>
            <a:r>
              <a:rPr lang="en-US" sz="2800" dirty="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ea typeface="ＭＳ Ｐゴシック" charset="0"/>
                <a:cs typeface="ＭＳ Ｐゴシック" charset="0"/>
              </a:rPr>
              <a:t>[Animation] </a:t>
            </a:r>
            <a:r>
              <a:rPr lang="mr-IN" sz="2800" dirty="0">
                <a:ea typeface="ＭＳ Ｐゴシック" charset="0"/>
                <a:cs typeface="ＭＳ Ｐゴシック" charset="0"/>
              </a:rPr>
              <a:t>"</a:t>
            </a:r>
            <a:r>
              <a:rPr lang="en-US" sz="2800" dirty="0">
                <a:ea typeface="ＭＳ Ｐゴシック" charset="0"/>
                <a:cs typeface="ＭＳ Ｐゴシック" charset="0"/>
              </a:rPr>
              <a:t>The first verse stunned me,</a:t>
            </a:r>
            <a:r>
              <a:rPr lang="mr-IN" sz="2800" dirty="0">
                <a:ea typeface="ＭＳ Ｐゴシック" charset="0"/>
                <a:cs typeface="ＭＳ Ｐゴシック" charset="0"/>
              </a:rPr>
              <a:t>"</a:t>
            </a:r>
            <a:r>
              <a:rPr lang="en-US" sz="2800" dirty="0">
                <a:ea typeface="ＭＳ Ｐゴシック" charset="0"/>
                <a:cs typeface="ＭＳ Ｐゴシック" charset="0"/>
              </a:rPr>
              <a:t> Jerry later recalled.  </a:t>
            </a:r>
            <a:r>
              <a:rPr lang="mr-IN" sz="2800" dirty="0">
                <a:ea typeface="ＭＳ Ｐゴシック" charset="0"/>
                <a:cs typeface="ＭＳ Ｐゴシック" charset="0"/>
              </a:rPr>
              <a:t>"</a:t>
            </a:r>
            <a:r>
              <a:rPr lang="en-US" sz="2800" dirty="0">
                <a:ea typeface="ＭＳ Ｐゴシック" charset="0"/>
                <a:cs typeface="ＭＳ Ｐゴシック" charset="0"/>
              </a:rPr>
              <a:t>It said that Jesus was related to my forefathers.</a:t>
            </a:r>
            <a:r>
              <a:rPr lang="mr-IN" sz="2800" dirty="0">
                <a:ea typeface="ＭＳ Ｐゴシック" charset="0"/>
                <a:cs typeface="ＭＳ Ｐゴシック" charset="0"/>
              </a:rPr>
              <a:t>"</a:t>
            </a:r>
            <a:endParaRPr lang="en-US" sz="2800" dirty="0">
              <a:ea typeface="ＭＳ Ｐゴシック" charset="0"/>
              <a:cs typeface="ＭＳ Ｐゴシック" charset="0"/>
            </a:endParaRPr>
          </a:p>
          <a:p>
            <a:pPr eaLnBrk="1" hangingPunct="1"/>
            <a:endParaRPr lang="en-US" sz="2800" dirty="0">
              <a:ea typeface="ＭＳ Ｐゴシック" charset="0"/>
              <a:cs typeface="ＭＳ Ｐゴシック" charset="0"/>
            </a:endParaRPr>
          </a:p>
          <a:p>
            <a:pPr eaLnBrk="1" hangingPunct="1"/>
            <a:r>
              <a:rPr lang="en-US" sz="2800" dirty="0">
                <a:ea typeface="ＭＳ Ｐゴシック" charset="0"/>
                <a:cs typeface="ＭＳ Ｐゴシック" charset="0"/>
              </a:rPr>
              <a:t>My experience with Jerry helped me to see that Matthew</a:t>
            </a:r>
            <a:r>
              <a:rPr lang="mr-IN" sz="2800" dirty="0">
                <a:ea typeface="ＭＳ Ｐゴシック" charset="0"/>
                <a:cs typeface="ＭＳ Ｐゴシック" charset="0"/>
              </a:rPr>
              <a:t>'</a:t>
            </a:r>
            <a:r>
              <a:rPr lang="en-US" sz="2800" dirty="0">
                <a:ea typeface="ＭＳ Ｐゴシック" charset="0"/>
                <a:cs typeface="ＭＳ Ｐゴシック" charset="0"/>
              </a:rPr>
              <a:t>s beginning </a:t>
            </a:r>
            <a:r>
              <a:rPr lang="en-US" sz="2800" dirty="0" err="1">
                <a:ea typeface="ＭＳ Ｐゴシック" charset="0"/>
                <a:cs typeface="ＭＳ Ｐゴシック" charset="0"/>
              </a:rPr>
              <a:t>didn</a:t>
            </a:r>
            <a:r>
              <a:rPr lang="mr-IN" sz="2800" dirty="0">
                <a:ea typeface="ＭＳ Ｐゴシック" charset="0"/>
                <a:cs typeface="ＭＳ Ｐゴシック" charset="0"/>
              </a:rPr>
              <a:t>'</a:t>
            </a:r>
            <a:r>
              <a:rPr lang="en-US" sz="2800" dirty="0">
                <a:ea typeface="ＭＳ Ｐゴシック" charset="0"/>
                <a:cs typeface="ＭＳ Ｐゴシック" charset="0"/>
              </a:rPr>
              <a:t>t interest me because I am a Gentile who </a:t>
            </a:r>
            <a:r>
              <a:rPr lang="en-US" sz="2800" dirty="0" err="1">
                <a:ea typeface="ＭＳ Ｐゴシック" charset="0"/>
                <a:cs typeface="ＭＳ Ｐゴシック" charset="0"/>
              </a:rPr>
              <a:t>wasn</a:t>
            </a:r>
            <a:r>
              <a:rPr lang="mr-IN" sz="2800" dirty="0">
                <a:ea typeface="ＭＳ Ｐゴシック" charset="0"/>
                <a:cs typeface="ＭＳ Ｐゴシック" charset="0"/>
              </a:rPr>
              <a:t>'</a:t>
            </a:r>
            <a:r>
              <a:rPr lang="en-US" sz="2800" dirty="0">
                <a:ea typeface="ＭＳ Ｐゴシック" charset="0"/>
                <a:cs typeface="ＭＳ Ｐゴシック" charset="0"/>
              </a:rPr>
              <a:t>t looking for Israel</a:t>
            </a:r>
            <a:r>
              <a:rPr lang="mr-IN" sz="2800" dirty="0">
                <a:ea typeface="ＭＳ Ｐゴシック" charset="0"/>
                <a:cs typeface="ＭＳ Ｐゴシック" charset="0"/>
              </a:rPr>
              <a:t>'</a:t>
            </a:r>
            <a:r>
              <a:rPr lang="en-US" sz="2800" dirty="0">
                <a:ea typeface="ＭＳ Ｐゴシック" charset="0"/>
                <a:cs typeface="ＭＳ Ｐゴシック" charset="0"/>
              </a:rPr>
              <a:t>s king.  I </a:t>
            </a:r>
            <a:r>
              <a:rPr lang="en-US" sz="2800" dirty="0" err="1">
                <a:ea typeface="ＭＳ Ｐゴシック" charset="0"/>
                <a:cs typeface="ＭＳ Ｐゴシック" charset="0"/>
              </a:rPr>
              <a:t>didn</a:t>
            </a:r>
            <a:r>
              <a:rPr lang="mr-IN" sz="2800" dirty="0">
                <a:ea typeface="ＭＳ Ｐゴシック" charset="0"/>
                <a:cs typeface="ＭＳ Ｐゴシック" charset="0"/>
              </a:rPr>
              <a:t>'</a:t>
            </a:r>
            <a:r>
              <a:rPr lang="en-US" sz="2800" dirty="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ea typeface="ＭＳ Ｐゴシック" charset="0"/>
                <a:cs typeface="ＭＳ Ｐゴシック" charset="0"/>
              </a:rPr>
              <a:t>'</a:t>
            </a:r>
            <a:r>
              <a:rPr lang="en-US" sz="2800" dirty="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40812AC7-B7D5-7148-9C89-1BD26C0CDF4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cs typeface="ＭＳ Ｐゴシック" charset="0"/>
              </a:rPr>
              <a:t>What did the magi mean when they asked for the location of the newborn "king of the Jews"? </a:t>
            </a:r>
          </a:p>
          <a:p>
            <a:pPr eaLnBrk="1" hangingPunct="1"/>
            <a:r>
              <a:rPr lang="en-US" dirty="0">
                <a:cs typeface="ＭＳ Ｐゴシック" charset="0"/>
              </a:rPr>
              <a:t>Were they looking for the ruler of a spiritual kingdom? </a:t>
            </a:r>
          </a:p>
          <a:p>
            <a:pPr eaLnBrk="1" hangingPunct="1"/>
            <a:r>
              <a:rPr lang="en-US" dirty="0">
                <a:cs typeface="ＭＳ Ｐゴシック" charset="0"/>
              </a:rPr>
              <a:t>Did King Herod feel threatened by the beginning of a spiritual kingdom in nearby Bethlehem?</a:t>
            </a:r>
          </a:p>
          <a:p>
            <a:pPr eaLnBrk="1" hangingPunct="1"/>
            <a:r>
              <a:rPr lang="en-US" dirty="0">
                <a:cs typeface="ＭＳ Ｐゴシック" charset="0"/>
              </a:rPr>
              <a:t>What would the people have thought when they heard the word "kingdom"?</a:t>
            </a:r>
          </a:p>
          <a:p>
            <a:pPr eaLnBrk="1" hangingPunct="1"/>
            <a:endParaRPr lang="en-US" dirty="0">
              <a:cs typeface="ＭＳ Ｐゴシック" charset="0"/>
            </a:endParaRPr>
          </a:p>
          <a:p>
            <a:pPr eaLnBrk="1" hangingPunct="1"/>
            <a:r>
              <a:rPr lang="en-US" dirty="0">
                <a:cs typeface="ＭＳ Ｐゴシック" charset="0"/>
              </a:rPr>
              <a:t>One key problem in our understanding is that we ask whether "kingdom" is spiritual or literal. This is a false dichotomy as if it cannot be both. In fact, no one can enter the literal kingdom apart from a spiritual rebirth. </a:t>
            </a:r>
          </a:p>
          <a:p>
            <a:pPr eaLnBrk="1" hangingPunct="1"/>
            <a:endParaRPr lang="en-US" dirty="0">
              <a:cs typeface="ＭＳ Ｐゴシック" charset="0"/>
            </a:endParaRPr>
          </a:p>
          <a:p>
            <a:pPr eaLnBrk="1" hangingPunct="1"/>
            <a:r>
              <a:rPr lang="en-US" dirty="0">
                <a:cs typeface="ＭＳ Ｐゴシック" charset="0"/>
              </a:rPr>
              <a:t>The prophet who wrote most about the kingdom was undoubtedly Isaiah, the "prince of the prophets." His book is first in the prophets and also the longest. So what Isaiah say about this kingdom? This will help us understand what Jews of the first century thought, for Isaiah impacted their view tremendously. </a:t>
            </a:r>
          </a:p>
          <a:p>
            <a:pPr eaLnBrk="1" hangingPunct="1"/>
            <a:endParaRPr lang="en-US" dirty="0">
              <a:cs typeface="ＭＳ Ｐゴシック" charset="0"/>
            </a:endParaRPr>
          </a:p>
          <a:p>
            <a:pPr eaLnBrk="1" hangingPunct="1"/>
            <a:r>
              <a:rPr lang="en-US" dirty="0">
                <a:cs typeface="ＭＳ Ｐゴシック" charset="0"/>
              </a:rPr>
              <a:t>So, our assumption here is that Matthew's use of the kingdom is the same as Isaiah's. One should assume that they are the same unless otherwise noted. Isaiah saw this kingdom of Messiah as a</a:t>
            </a:r>
          </a:p>
          <a:p>
            <a:pPr eaLnBrk="1" hangingPunct="1"/>
            <a:r>
              <a:rPr lang="en-US" dirty="0">
                <a:cs typeface="ＭＳ Ｐゴシック" charset="0"/>
              </a:rPr>
              <a:t>• political, </a:t>
            </a:r>
          </a:p>
          <a:p>
            <a:pPr eaLnBrk="1" hangingPunct="1"/>
            <a:r>
              <a:rPr lang="en-US" dirty="0">
                <a:cs typeface="ＭＳ Ｐゴシック" charset="0"/>
              </a:rPr>
              <a:t>• earthly entity (physical), but it also has </a:t>
            </a:r>
          </a:p>
          <a:p>
            <a:pPr eaLnBrk="1" hangingPunct="1"/>
            <a:r>
              <a:rPr lang="en-US" dirty="0">
                <a:cs typeface="ＭＳ Ｐゴシック" charset="0"/>
              </a:rPr>
              <a:t>• emotional and </a:t>
            </a:r>
          </a:p>
          <a:p>
            <a:pPr eaLnBrk="1" hangingPunct="1"/>
            <a:r>
              <a:rPr lang="en-US" dirty="0">
                <a:cs typeface="ＭＳ Ｐゴシック" charset="0"/>
              </a:rPr>
              <a:t>• intellectual aspects and is available only to those who qualify spiritually by placing their faith in the Messiah. </a:t>
            </a:r>
          </a:p>
          <a:p>
            <a:pPr eaLnBrk="1" hangingPunct="1"/>
            <a:endParaRPr lang="en-US" dirty="0">
              <a:cs typeface="ＭＳ Ｐゴシック" charset="0"/>
            </a:endParaRPr>
          </a:p>
          <a:p>
            <a:pPr eaLnBrk="1" hangingPunct="1"/>
            <a:r>
              <a:rPr lang="en-US" dirty="0">
                <a:cs typeface="ＭＳ Ｐゴシック" charset="0"/>
              </a:rPr>
              <a:t>The following is copied from pages 461b-d in the OT Survey Isaiah notes. It took Dr Rick Griffith three days of reading Isaiah to compile this list of more than 100 verses in Isaiah (these were glorious days </a:t>
            </a:r>
            <a:r>
              <a:rPr lang="en-US" dirty="0">
                <a:cs typeface="ＭＳ Ｐゴシック" charset="0"/>
                <a:sym typeface="Wingdings" pitchFamily="2" charset="2"/>
              </a:rPr>
              <a:t>).</a:t>
            </a:r>
            <a:endParaRPr lang="en-US"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See PPT for many of these verses below in The Restoration of Israel PPT presentation #26 in English at https://biblestudydownloads.org/resource/future/ and in Arabic at https://biblestudydownloads.org/resource/%d8%b9%d9%84%d9%85-%d8%a7%d9%84%d8%a3%d8%ae%d8%b1%d9%88%d9%8a%d8%a7%d8%aa/.</a:t>
            </a:r>
          </a:p>
          <a:p>
            <a:pPr eaLnBrk="1" hangingPunct="1"/>
            <a:endParaRPr lang="en-US" dirty="0">
              <a:cs typeface="ＭＳ Ｐゴシック" charset="0"/>
            </a:endParaRPr>
          </a:p>
          <a:p>
            <a:pPr marL="0" marR="0" algn="ctr">
              <a:spcBef>
                <a:spcPts val="0"/>
              </a:spcBef>
              <a:spcAft>
                <a:spcPts val="0"/>
              </a:spcAft>
            </a:pPr>
            <a:r>
              <a:rPr lang="en-US" sz="1800" dirty="0">
                <a:effectLst/>
                <a:ea typeface="Times"/>
                <a:cs typeface="Times New Roman" panose="02020603050405020304" pitchFamily="18" charset="0"/>
              </a:rPr>
              <a:t>The Kingdom in Isaiah</a:t>
            </a:r>
            <a:endParaRPr lang="en-US" sz="1800" dirty="0">
              <a:effectLst/>
              <a:latin typeface="Times"/>
              <a:ea typeface="Times"/>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Christians often talk about Jesus as king.  It is especially discussed about Him being born king at Christmas.  But this raises two important questions:</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spcBef>
                <a:spcPts val="0"/>
              </a:spcBef>
              <a:spcAft>
                <a:spcPts val="0"/>
              </a:spcAft>
            </a:pPr>
            <a:r>
              <a:rPr lang="en-US" sz="1800" dirty="0">
                <a:effectLst/>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ea typeface="Times"/>
                <a:cs typeface="Times New Roman" panose="02020603050405020304" pitchFamily="18" charset="0"/>
              </a:rPr>
              <a:t>1.	What kind of kingdom does Jesus bring as king?  Many (esp. amillennialists) say that this is only a spiritual kingdom with no earthly or physical aspects, but others (esp. premillennialists) note many dimensions of the kingdom: spiritual, physical, political, etc.</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ea typeface="Times"/>
                <a:cs typeface="Times New Roman" panose="02020603050405020304" pitchFamily="18" charset="0"/>
              </a:rPr>
              <a:t>2.	What kind of kingdom did both John (Matt. 3:2) and Jesus (Matt. 4:17) mean when they preached, "Repent, for the kingdom of heaven is near"?  Like the OT prophets, they said that Jews needed to turn from sin to enter the kingdom (Deut. 30:1-2).  Had the nation repented, then this fulfillment would have occurred (Deut. 30:3-10).  One should assume that this kingdom was the same kingdom that the OT prophets preached.  Otherwise, Jesus and John would have misled the people.</a:t>
            </a:r>
            <a:endParaRPr lang="en-US" sz="1800" dirty="0">
              <a:effectLst/>
              <a:latin typeface="Times"/>
              <a:ea typeface="Times"/>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Since Israel rejected this kingdom, Christ will not rule over it until the nation believes (see verses below in the “Spiritual” section).  So after Israel finally believes in the future and Christ returns to establish his kingdom on earth (Rev. 19), what will this new period look like?  Revelation 20:1-6 reveals the length of this era as 1000 years when saints will rule (cf. Rev. 5:10) and Satan will be bound from deceiving the nations (cf. Rev. 20:1-3).  However, Isaiah gives the best total picture of what the kingdom will be like with more information than any other book in Scripture.  This is the correct background one should know to understand Matthew’s concept of the kingdom.</a:t>
            </a:r>
            <a:endParaRPr lang="en-US" sz="1800" dirty="0">
              <a:effectLst/>
              <a:latin typeface="Times"/>
              <a:ea typeface="Times New Roman" panose="02020603050405020304" pitchFamily="18" charset="0"/>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	Political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Capital of the earth (2:2b)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A safe refuge for people (14:32; 25:4; 26:1-4; 32:18; 33:20-24; 35:9; 60:18; 62:8-9; 66:12)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City of glory without unbelievers (33:24b; 35:8-10; 52:1-3, 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Accessible (11:15-16; 33:21; 35:8; 60:15)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Israel’s Political Blessings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Enemies judged by Messiah (2:12-21; 24:21-23; 29:20-21; 45:14; 61:2; 66:24)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Exalted above the Gentiles (2:3; 14:1-2; 18:7; 49:22-23; 60:5, 14-17; 61:5-9; 62:1-4)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Serves as a nation of witnesses for God (44:8, 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Messiah’s Rule</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His Second Advent precedes the kingdom (60:2; 61:11)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Extent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Rules on David’s throne as Davidic covenant fulfilled (4:2; 9:6-7; 16:5a)</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Rules as King over the world (9:6-7; 11:3-5; 16:5; 24:21-23; 40:10)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Rules as King from Jerusalem (2:3; 24:23b; 33:17-22)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Nature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Rules gloriously (4:2; 24:23; 35:2; 40:5; 60:1, 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Rules wisely (11:2)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Rules meekly (42:3)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Rules righteously (32:1)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Rules nations with justice (9:7; 11:5; 16:5b; 32:1; 42:1, 4)</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f.	Rule unquestioned (11:4; 25:1-5; 29:17-21; 30:30-33; 42:13; 49:24-26; 66:14-19)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g.	Rule in kingdom merges with eternal state (9:7; 33:20)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Other Rulers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Elders or rulers serve with Messiah in Jerusalem (24:23b; 32:1)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Judges serving as counselors (1:26)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Positions of responsibility given as rewards (40:10)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Worldwide peace rather than war (2:4; 9:4-7; 32:17-18; 55:12; 54:13; 60:18)</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II.	Physical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Earth and heavens renewed (65:17; 66:22)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Sun and moon</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Light from both diminished in the Tribulation (13:10)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Sun still rises (41:25; 45:6; 59:19)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Moonshine equals the sun, which itself is seven times brighter (30:26)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Yet the sun and moon less intense and not harmful (24:23a; 49:10)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Land of Israel</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Borders enlarged (26:15; 33:17; 54:2-3; 61:7)</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Land rebuilt after destruction (32:16-18; 49:8, 19; 61:4-5)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Much rainfall and water in the desert (30:23-25; 35:1-2, 6-7; 41:17-18; 49:10b)</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Broad rivers flowing from the temple (33:20-21)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Animals blessed with much food (30:23)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f.	Crops abundant (27:6; 35:1-2, 6-7) with the Genesis 3:17-19; Romans 8:19-22 curse on the earth removed (11:6-9; 35:9; 65:25)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g.	Verdant trees replace thorn bushes and briers (55:13)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h.	Mountain trees in previous desert wastelands (41:19)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	Beautiful and prosperous from many nations‘ wealth (60:5; 61:6; 62:3; 66:10-12)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j.	Glorified (60:1-9)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Jerusalem</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Topographical changes with temple mount at city’s high point (2:2)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Cloud of smoke and pillar of fire protects Jerusalem (4:5-6)</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Temple mount holy (11:9; 27:13; 56:7; 57:13; 65:25; 66:20)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Humans living in unique circumstances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Some Israelites living in glorified bodies after tribulation (26:19-20)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Babies still born to those in mortal bodies (44:3; 61:9; 65:20, 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Longevity of life where immaturity is rare but death is still existent (65:20)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Food for people plentiful (30:23; 62:8-9; 65:21-22)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5.	Protection from harm with wild animals tamed (11:6-9; 35:9; 41:8-14; 65:25)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6.	Work existent but always protective (62:8-9; 65:21-23)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7.	Blind, deaf, lame, and mute all healed (29:17-19; 35:5-6)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8.	Illness in Jerusalem eradicated (33:24; 65:23)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9.	Death eventually destroyed in Jerusalem (25:7)</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III.	Emotional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Strength replaces fear (35:3-4; 41:10, 13-14)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Joy and gladness replace weeping, sorrow and sighing (9:1-4; 12:3, 6; 25:8-9; 30:29; 35:10; 42:10-11; 45:25; 52:8-9; 55:12; 60:15; 61:3, 7; 65:18-19; 66:10-11, 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Israel’s sentiment</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The name “Israel” replaced with the new names Hephzibah (Heb. “my delight is in her”) and Beulah (Heb. “married”; 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Israel no longer feeling shame (25:8; 29:22)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Israel the praise of the earth (43:4; 62:7, 10) due to unique “marriage” to the LORD (54:1, 4-7; 62:5 NIV margin)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Israel singing (14:7; 30:29; 42:10-11; 52:9)</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IV.	Intellectual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Knowledge fills the earth based on the fear of the Lord (2:3; 11:9; 33:6)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Knowledge of God’s work seen in mountain trees flourishing in the desert (41:19)</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People taught by the Lord himself (49:10; 54:13)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Teachers succeed in providing direction (30:20-21)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People listen, understand, and articulate God’s values (32:3-4)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IV.	Spiritual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Satan bound (14:15)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Gentiles (Church)</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Converted (16:5; 18:7; 49:6; 55:5; 60:3)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Disciplined for sin (19:19-22)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Righteousness and holiness in the city (1:26-27; 4:3-4; 11:4-5; 35:8-9; 42:1-4; 52:1; 60:21; 61:3b) and desert (32:16)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Justice in the city (29:18-24; 65:21-23) and desert (32:16)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Israel’s spiritual restoration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Israel cleansed by God’s judgment before the kingdom (1:25; 4:2-4; 29:1-4; 30:26b; 31:6-7)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Israel reunited and regathered to the land (11:10-13, 15-16; 43:1, 5; 49:6; 61:4; 65:8-9)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Israel victorious over enemies (2:12-21; 11:14; 24:21-23; 41:11-14; 45:14; 61:2; 66:14b)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Israel free from oppression (14:3-6; 42:6-7; 49:8-9)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5.	Israel believing in Messiah (10:20-22; 25:8-9; 26:1-2; 27:9, 12-13; 29:23; 40:9; 45:17, 25; 52:3, 6-7, 9-11; 54:7-10; 62:12)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6.	Israel forgiven, redeemed and righteous (1:25-27; 2:3; 4:3-4; 33:24; 44:22-24; 45:25; 48:17; 63:16)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7.	Israel blessed and rewarded by Christ (19:25; 40:10; 62:11;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8.	Israel comforted by Christ (12:1-2; 40:1-2, 11; 49:12; 51:3; 65:18-19; 66:11-13)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9.	Israel filled/empowered by Holy Spirit as never before (32:15; 44:3; 59:21)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10.	Israel’s covenants fulfilled (42:6; 49:8; 54:10; 61:8)</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a.	Abrahamic (19:25; 41:8-10)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b.	Davidic (9:7; 11:1-2; 55:3)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	Land (11:11-16; 65:9)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d.	New (32:15; 44:3; 49:6; 59:21; 66:22)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E.	Millennial worship</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Israel worshipping the true God (12:1-6; 25:9–26:19; 56:7)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Jerusalem as capital of nations’ (Gentile) worship (2:2-4; 11:12; 27:13; 30:29; 44:22-24)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Whole earth knows God–at least initially (11:9b)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Temple worship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5.	Priests and Levites serving the Lord (61:6; 66:21)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6.	Animal sacrifices (56:7; 66:20-23)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7.	Monthly New Moon celebrations (66:23)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8.	Reinstitution of the Sabbath (56:4; 66:23)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F.	Millennium absorbed into eternity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1.	Kingdom age ends though salvation does not (51:6, 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2.	Prosperity forever as a sign of God’s blessing (55:13)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3.	Temple eunuchs blessed forever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4.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5.	Divine covenant continues on to be fulfilled in eternity (55:3;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ctr">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Concluding Applications</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ea typeface="Times New Roman" panose="02020603050405020304" pitchFamily="18" charset="0"/>
                <a:cs typeface="Times New Roman" panose="02020603050405020304" pitchFamily="18" charset="0"/>
              </a:rPr>
              <a:t>Since we will rule the world, we better start showing discernment now (1 Cor. 6:1-3)</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ea typeface="Times New Roman" panose="02020603050405020304" pitchFamily="18" charset="0"/>
                <a:cs typeface="Times New Roman" panose="02020603050405020304" pitchFamily="18" charset="0"/>
              </a:rPr>
              <a:t>Since this world must last 1000 more years (Rev. 20:1-6), we should take good care of it.</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ea typeface="Times New Roman" panose="02020603050405020304" pitchFamily="18" charset="0"/>
                <a:cs typeface="Times New Roman" panose="02020603050405020304" pitchFamily="18" charset="0"/>
              </a:rPr>
              <a:t>Work for Christ now before the 1000-year Sabbath comes with its restful service (Heb. 4:9-11).</a:t>
            </a:r>
            <a:endParaRPr lang="en-US" sz="1800" dirty="0">
              <a:effectLst/>
              <a:latin typeface="Times"/>
              <a:ea typeface="Times New Roman" panose="02020603050405020304" pitchFamily="18" charset="0"/>
              <a:cs typeface="Times New Roman" panose="02020603050405020304" pitchFamily="18" charset="0"/>
            </a:endParaRPr>
          </a:p>
          <a:p>
            <a:pPr eaLnBrk="1" hangingPunct="1"/>
            <a:endParaRPr lang="en-US" dirty="0">
              <a:cs typeface="ＭＳ Ｐゴシック" charset="0"/>
            </a:endParaRPr>
          </a:p>
          <a:p>
            <a:pPr eaLnBrk="1" hangingPunct="1"/>
            <a:r>
              <a:rPr lang="en-US" dirty="0">
                <a:cs typeface="ＭＳ Ｐゴシック" charset="0"/>
              </a:rPr>
              <a:t>Unless there is a clear change in the definition, shouldn't we assume that Matthew understood the kingdom in the same manner as Isaiah? This "prince of the prophets" wrote more about the kingdom than any prophet 700 years earlier. </a:t>
            </a: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OS-23-Isaiah1-12—slide 335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OS-23-Isaiah60-66—slide 59</a:t>
            </a:r>
          </a:p>
          <a:p>
            <a:pPr eaLnBrk="1" hangingPunct="1"/>
            <a:r>
              <a:rPr lang="en-US" dirty="0">
                <a:cs typeface="ＭＳ Ｐゴシック" charset="0"/>
              </a:rPr>
              <a:t>NS-01-Matt1-14-slide 89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Many of us come from democracies where we elect leaders and then proceed to tear them down afterward. This anti-authority view too often can be applied to Jesus himself. Jesus is not up for election. He is the King of kings and Lord of lords. We should embrace this reality no matter what type of earthly government we have over us.</a:t>
            </a:r>
          </a:p>
          <a:p>
            <a:pPr eaLnBrk="1" hangingPunct="1"/>
            <a:r>
              <a:rPr lang="en-US" dirty="0">
                <a:cs typeface="ＭＳ Ｐゴシック" charset="0"/>
              </a:rPr>
              <a:t>________</a:t>
            </a:r>
          </a:p>
          <a:p>
            <a:pPr eaLnBrk="1" hangingPunct="1"/>
            <a:r>
              <a:rPr lang="en-US" dirty="0">
                <a:cs typeface="ＭＳ Ｐゴシック" charset="0"/>
              </a:rPr>
              <a:t>OS-10-Davidic Covenant-03</a:t>
            </a:r>
          </a:p>
          <a:p>
            <a:pPr eaLnBrk="1" hangingPunct="1"/>
            <a:r>
              <a:rPr lang="en-US" dirty="0">
                <a:cs typeface="ＭＳ Ｐゴシック" charset="0"/>
              </a:rPr>
              <a:t>NS-01-Matt1-14-slides 13, 60</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022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4064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378709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r>
              <a:rPr lang="ar-JO" sz="1200" kern="1200" dirty="0">
                <a:solidFill>
                  <a:schemeClr val="tx1"/>
                </a:solidFill>
                <a:effectLst/>
                <a:ea typeface="ＭＳ Ｐゴシック" charset="-128"/>
                <a:cs typeface="ＭＳ Ｐゴシック" charset="-128"/>
              </a:rPr>
              <a:t>سيحكمها المسيح حيث سيكون لإسرائيل مكانة بارزة على العالم بأسره الذي سيتبع الرب.
</a:t>
            </a:r>
            <a:r>
              <a:rPr lang="en-US" sz="1200" kern="1200" dirty="0">
                <a:solidFill>
                  <a:schemeClr val="tx1"/>
                </a:solidFill>
                <a:effectLst/>
                <a:ea typeface="ＭＳ Ｐゴシック" charset="-128"/>
                <a:cs typeface="ＭＳ Ｐゴシック" charset="-128"/>
              </a:rPr>
              <a:t>________</a:t>
            </a:r>
          </a:p>
          <a:p>
            <a:pPr eaLnBrk="1" hangingPunct="1"/>
            <a:r>
              <a:rPr lang="en-US" dirty="0"/>
              <a:t>NS-01-Matt1-14-slide 113</a:t>
            </a:r>
          </a:p>
          <a:p>
            <a:pPr eaLnBrk="1" hangingPunct="1"/>
            <a:r>
              <a:rPr lang="en-US" dirty="0"/>
              <a:t>NS-01-Matt15-28-slide 85</a:t>
            </a:r>
          </a:p>
          <a:p>
            <a:pPr eaLnBrk="1" hangingPunct="1"/>
            <a:r>
              <a:rPr lang="en-US" dirty="0"/>
              <a:t>NS-05-Acts1-2-slide 191</a:t>
            </a:r>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12026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OS-13-1Chron-81</a:t>
            </a:r>
          </a:p>
          <a:p>
            <a:r>
              <a:rPr lang="en-US" dirty="0"/>
              <a:t>NS-01-Matt1-14—slide 161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7573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93E7F-0DE1-9744-81E8-0ACACD72EE1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Calibri" charset="0"/>
                <a:ea typeface="ＭＳ Ｐゴシック" charset="0"/>
                <a:cs typeface="ＭＳ Ｐゴシック" charset="0"/>
              </a:rPr>
              <a:t>The Jewish leaders were sought out for their advice (2:4).</a:t>
            </a:r>
          </a:p>
          <a:p>
            <a:r>
              <a:rPr lang="en-US" dirty="0">
                <a:latin typeface="Calibri" charset="0"/>
                <a:ea typeface="ＭＳ Ｐゴシック" charset="0"/>
                <a:cs typeface="ＭＳ Ｐゴシック" charset="0"/>
              </a:rPr>
              <a:t>These leaders knew that Christ would be born in Bethlehem (2:5-6).</a:t>
            </a:r>
          </a:p>
          <a:p>
            <a:r>
              <a:rPr lang="en-US" dirty="0">
                <a:latin typeface="Calibri" charset="0"/>
                <a:ea typeface="ＭＳ Ｐゴシック" charset="0"/>
                <a:cs typeface="ＭＳ Ｐゴシック" charset="0"/>
              </a:rPr>
              <a:t>The leaders paraphrased Micah 5:2 that gives the exact city where the Messiah would be born—in Bethlehem, which was also called "</a:t>
            </a:r>
            <a:r>
              <a:rPr lang="en-US" dirty="0" err="1">
                <a:latin typeface="Calibri" charset="0"/>
                <a:ea typeface="ＭＳ Ｐゴシック" charset="0"/>
                <a:cs typeface="ＭＳ Ｐゴシック" charset="0"/>
              </a:rPr>
              <a:t>Ephrath</a:t>
            </a:r>
            <a:r>
              <a:rPr lang="en-US" dirty="0">
                <a:latin typeface="Calibri" charset="0"/>
                <a:ea typeface="ＭＳ Ｐゴシック" charset="0"/>
                <a:cs typeface="ＭＳ Ｐゴシック" charset="0"/>
              </a:rPr>
              <a:t>" (cf. Gen 35:19).</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59697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cs typeface="Arial" panose="020B0604020202020204" pitchFamily="34" charset="0"/>
              </a:rPr>
              <a:t>يُمثِّل الأصحاح 40 من إشعياء معلومات الخلفيَّة الرئيسيَّة المتاحة عن يوحنَّا المعمدان. يُعزِّي اللهُ شعبَه رغم أنَّه يُخبِرهم بالسبي الآتي عليهم- وهو يفعل هذا بتقديم وعدٍ عن صوت صارخٍ في البرَّيَّة، وليس في الهيكل.</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world map a century ago shows that most of the world was ruled by kings in 1900.</a:t>
            </a:r>
          </a:p>
          <a:p>
            <a:pPr eaLnBrk="1" hangingPunct="1"/>
            <a:r>
              <a:rPr lang="en-US" dirty="0">
                <a:cs typeface="ＭＳ Ｐゴシック" charset="0"/>
              </a:rPr>
              <a:t>________</a:t>
            </a: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2701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You may have noticed that my</a:t>
            </a:r>
            <a:r>
              <a:rPr lang="en-US" baseline="0" dirty="0">
                <a:ea typeface="ＭＳ Ｐゴシック" charset="0"/>
                <a:cs typeface="ＭＳ Ｐゴシック" charset="0"/>
              </a:rPr>
              <a:t> series is called </a:t>
            </a:r>
            <a:r>
              <a:rPr lang="mr-IN" baseline="0" dirty="0">
                <a:ea typeface="ＭＳ Ｐゴシック" charset="0"/>
                <a:cs typeface="ＭＳ Ｐゴシック" charset="0"/>
              </a:rPr>
              <a:t>"</a:t>
            </a:r>
            <a:r>
              <a:rPr lang="en-US" baseline="0" dirty="0">
                <a:ea typeface="ＭＳ Ｐゴシック" charset="0"/>
                <a:cs typeface="ＭＳ Ｐゴシック" charset="0"/>
              </a:rPr>
              <a:t>The Best Sermon Ever.</a:t>
            </a:r>
            <a:r>
              <a:rPr lang="mr-IN" baseline="0" dirty="0">
                <a:ea typeface="ＭＳ Ｐゴシック" charset="0"/>
                <a:cs typeface="ＭＳ Ｐゴシック" charset="0"/>
              </a:rPr>
              <a:t>"</a:t>
            </a:r>
            <a:r>
              <a:rPr lang="en-US" baseline="0" dirty="0">
                <a:ea typeface="ＭＳ Ｐゴシック" charset="0"/>
                <a:cs typeface="ＭＳ Ｐゴシック" charset="0"/>
              </a:rPr>
              <a:t> Maybe you thought I had totally lost any sense of humility—but actually, I was referring to Christ</a:t>
            </a:r>
            <a:r>
              <a:rPr lang="mr-IN" baseline="0" dirty="0">
                <a:ea typeface="ＭＳ Ｐゴシック" charset="0"/>
                <a:cs typeface="ＭＳ Ｐゴシック" charset="0"/>
              </a:rPr>
              <a:t>'</a:t>
            </a:r>
            <a:r>
              <a:rPr lang="en-US" baseline="0" dirty="0">
                <a:ea typeface="ＭＳ Ｐゴシック" charset="0"/>
                <a:cs typeface="ＭＳ Ｐゴシック" charset="0"/>
              </a:rPr>
              <a:t>s message in Matthew 5–7, which is called </a:t>
            </a:r>
            <a:r>
              <a:rPr lang="mr-IN" baseline="0" dirty="0">
                <a:ea typeface="ＭＳ Ｐゴシック" charset="0"/>
                <a:cs typeface="ＭＳ Ｐゴシック" charset="0"/>
              </a:rPr>
              <a:t>"</a:t>
            </a:r>
            <a:r>
              <a:rPr lang="en-US" baseline="0" dirty="0">
                <a:ea typeface="ＭＳ Ｐゴシック" charset="0"/>
                <a:cs typeface="ＭＳ Ｐゴシック" charset="0"/>
              </a:rPr>
              <a:t>The Sermon on the Mount.</a:t>
            </a:r>
            <a:r>
              <a:rPr lang="mr-IN" baseline="0" dirty="0">
                <a:ea typeface="ＭＳ Ｐゴシック" charset="0"/>
                <a:cs typeface="ＭＳ Ｐゴシック" charset="0"/>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pPr algn="r" rtl="1"/>
            <a:r>
              <a:rPr lang="ar-JO" sz="1200" kern="1200" dirty="0">
                <a:solidFill>
                  <a:schemeClr val="tx1"/>
                </a:solidFill>
                <a:effectLst/>
                <a:latin typeface="+mn-lt"/>
                <a:ea typeface="+mn-ea"/>
                <a:cs typeface="Arial" panose="020B0604020202020204" pitchFamily="34" charset="0"/>
              </a:rPr>
              <a:t>هنا نرى كيف "رفض يسوع تقاليد الفريسيين (الآيات 21-48) ... قال يسوع ست مرات: "لقد سمعتم أنه قيل. ... ولكني أقول لكم" (5: 21-22، 27-28، 31-32، 33-34، 38-39، 43-44). توضح هذه الكلمات أن يسوع كان يقدم (أ) ما كان يقوله الفريسيون ومعلمي الناموس للشعب، وعلى النقيض من ذلك، (ب) ما هي نية الله الحقيقية للناموس. وقد أوضح هذا قوله (آية 20) بأن البر الفريسي لا يكفي للدخول إلى الملكوت الآتي" (باربييري، </a:t>
            </a:r>
            <a:r>
              <a:rPr lang="en-US" sz="1200" kern="1200" dirty="0">
                <a:solidFill>
                  <a:schemeClr val="tx1"/>
                </a:solidFill>
                <a:effectLst/>
                <a:latin typeface="+mn-lt"/>
                <a:ea typeface="+mn-ea"/>
                <a:cs typeface="+mn-cs"/>
              </a:rPr>
              <a:t>BKC، 2: 30).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729823-A737-5246-A096-31A8C678914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century later, few monarchies are left. Even Britain, Japan, Canada, Australia and perhaps Scandinavian countries are not monarchies in the practical sense.</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588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1150938" y="692150"/>
            <a:ext cx="4556125" cy="3416300"/>
          </a:xfrm>
          <a:ln/>
        </p:spPr>
      </p:sp>
      <p:sp>
        <p:nvSpPr>
          <p:cNvPr id="2283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solidFill>
                  <a:srgbClr val="000000"/>
                </a:solidFill>
                <a:ea typeface="ＭＳ Ｐゴシック" charset="0"/>
                <a:cs typeface="Arial" panose="020B0604020202020204" pitchFamily="34" charset="0"/>
              </a:rPr>
              <a:t>What was Jesus saying to us?  In </a:t>
            </a:r>
            <a:r>
              <a:rPr lang="ar-SA" dirty="0">
                <a:solidFill>
                  <a:srgbClr val="000000"/>
                </a:solidFill>
                <a:ea typeface="ＭＳ Ｐゴシック" charset="0"/>
                <a:cs typeface="Arial" panose="020B0604020202020204" pitchFamily="34" charset="0"/>
              </a:rPr>
              <a:t>متى</a:t>
            </a:r>
            <a:r>
              <a:rPr lang="mr-IN" altLang="ja-JP"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Arial" panose="020B0604020202020204" pitchFamily="34" charset="0"/>
              </a:rPr>
              <a:t>s fourth chapter, we are told that </a:t>
            </a:r>
            <a:r>
              <a:rPr lang="mr-IN" altLang="ja-JP"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Arial" panose="020B0604020202020204" pitchFamily="34" charset="0"/>
              </a:rPr>
              <a:t>Jesus began to preach and say: </a:t>
            </a:r>
            <a:r>
              <a:rPr lang="mr-IN" altLang="ja-JP"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Arial" panose="020B0604020202020204" pitchFamily="34" charset="0"/>
              </a:rPr>
              <a:t>Repent, for the kingdom of heaven is at hand…Jesus was going throughout all Galilee, teaching in their synagogues and proclaiming the gospel of the Kingdom…</a:t>
            </a:r>
            <a:r>
              <a:rPr lang="mr-IN" altLang="ja-JP" dirty="0">
                <a:solidFill>
                  <a:srgbClr val="000000"/>
                </a:solidFill>
                <a:ea typeface="ＭＳ Ｐゴシック" charset="0"/>
                <a:cs typeface="ＭＳ Ｐゴシック" charset="0"/>
              </a:rPr>
              <a:t>'"</a:t>
            </a:r>
            <a:endParaRPr lang="en-US" altLang="ja-JP" dirty="0">
              <a:solidFill>
                <a:srgbClr val="000000"/>
              </a:solidFill>
              <a:ea typeface="ＭＳ Ｐゴシック" charset="0"/>
              <a:cs typeface="Arial" panose="020B0604020202020204" pitchFamily="34" charset="0"/>
            </a:endParaRPr>
          </a:p>
          <a:p>
            <a:pPr eaLnBrk="1" hangingPunct="1">
              <a:spcBef>
                <a:spcPct val="0"/>
              </a:spcBef>
            </a:pPr>
            <a:r>
              <a:rPr lang="en-US" dirty="0">
                <a:solidFill>
                  <a:srgbClr val="000000"/>
                </a:solidFill>
                <a:ea typeface="ＭＳ Ｐゴシック" charset="0"/>
                <a:cs typeface="Arial" panose="020B0604020202020204" pitchFamily="34" charset="0"/>
              </a:rPr>
              <a:t>What is that Kingdom?  What did he mean?</a:t>
            </a:r>
          </a:p>
        </p:txBody>
      </p:sp>
    </p:spTree>
    <p:extLst>
      <p:ext uri="{BB962C8B-B14F-4D97-AF65-F5344CB8AC3E}">
        <p14:creationId xmlns:p14="http://schemas.microsoft.com/office/powerpoint/2010/main" val="445503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991100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p:txBody>
      </p:sp>
    </p:spTree>
    <p:extLst>
      <p:ext uri="{BB962C8B-B14F-4D97-AF65-F5344CB8AC3E}">
        <p14:creationId xmlns:p14="http://schemas.microsoft.com/office/powerpoint/2010/main" val="1135230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92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3EDFD-C879-A445-BE43-87E7703EA1B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cs typeface="ＭＳ Ｐゴシック" charset="0"/>
              </a:rPr>
              <a:t>One wonders if this is a joke but it certainly is a blasphemy against Jesus to claim that Elvis is a god.</a:t>
            </a:r>
          </a:p>
          <a:p>
            <a:pPr eaLnBrk="1" hangingPunct="1"/>
            <a:r>
              <a:rPr lang="en-US" dirty="0">
                <a:cs typeface="ＭＳ Ｐゴシック" charset="0"/>
              </a:rPr>
              <a:t>________</a:t>
            </a:r>
          </a:p>
          <a:p>
            <a:pPr eaLnBrk="1" hangingPunct="1"/>
            <a:r>
              <a:rPr lang="en-US" dirty="0">
                <a:cs typeface="ＭＳ Ｐゴシック" charset="0"/>
              </a:rPr>
              <a:t>OS-10-Davidic Covenant-07</a:t>
            </a:r>
          </a:p>
          <a:p>
            <a:pPr eaLnBrk="1" hangingPunct="1"/>
            <a:r>
              <a:rPr lang="en-US" dirty="0">
                <a:cs typeface="ＭＳ Ｐゴシック" charset="0"/>
              </a:rPr>
              <a:t>NS-01-Matt1-14-slide 64</a:t>
            </a:r>
          </a:p>
          <a:p>
            <a:pPr eaLnBrk="1" hangingPunct="1"/>
            <a:endParaRPr lang="en-US" dirty="0">
              <a:cs typeface="ＭＳ Ｐゴシック" charset="0"/>
            </a:endParaRPr>
          </a:p>
        </p:txBody>
      </p:sp>
    </p:spTree>
    <p:extLst>
      <p:ext uri="{BB962C8B-B14F-4D97-AF65-F5344CB8AC3E}">
        <p14:creationId xmlns:p14="http://schemas.microsoft.com/office/powerpoint/2010/main" val="2315686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34600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ea typeface="ＭＳ Ｐゴシック" charset="0"/>
                <a:cs typeface="ＭＳ Ｐゴシック" charset="0"/>
              </a:rPr>
              <a:t>في متى 18: 15-20 يقدم يسوع خطة الله  للتأديب الكنسي الذي يتسم بالمحبّة.  دعونا نقرأها معا [اقرأ 15-20.] يحتوي هذا النص على تعاليم رئيسية حول استعادة المسيحيين الذين في الخطية.  
• الآيات 15-17 تعطي كيفية استعادتهم و...
• الآيات 18-20 تعطي لماذا  استردادهم.
دعونا أولا نرى كيفية استعادة العلاقات. طريقة الله لاستعادة المؤمنين الذين يقترفون خطية هي ... 
</a:t>
            </a:r>
            <a:r>
              <a:rPr lang="en-US" dirty="0">
                <a:latin typeface="Times New Roman" charset="0"/>
                <a:ea typeface="ＭＳ Ｐゴシック" charset="0"/>
                <a:cs typeface="ＭＳ Ｐゴシック" charset="0"/>
              </a:rPr>
              <a:t>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MS PGothic" charset="0"/>
                <a:cs typeface="MS PGothic" charset="0"/>
              </a:rPr>
              <a:t>BS-18-</a:t>
            </a:r>
            <a:r>
              <a:rPr lang="en-US" dirty="0">
                <a:latin typeface="Times New Roman" charset="0"/>
                <a:ea typeface="ＭＳ Ｐゴシック" charset="0"/>
                <a:cs typeface="ＭＳ Ｐゴシック" charset="0"/>
              </a:rPr>
              <a:t>Exegetical Idea1-slide </a:t>
            </a:r>
            <a:r>
              <a:rPr lang="en-US" dirty="0">
                <a:latin typeface="Times New Roman" charset="0"/>
                <a:ea typeface="MS PGothic" charset="0"/>
                <a:cs typeface="ＭＳ Ｐゴシック" charset="0"/>
              </a:rPr>
              <a:t>15</a:t>
            </a:r>
            <a:endParaRPr lang="en-US" dirty="0">
              <a:latin typeface="Times New Roman" charset="0"/>
              <a:ea typeface="MS PGothic" charset="0"/>
              <a:cs typeface="MS PGothic" charset="0"/>
            </a:endParaRPr>
          </a:p>
          <a:p>
            <a:pPr eaLnBrk="1" hangingPunct="1"/>
            <a:r>
              <a:rPr lang="en-US" dirty="0">
                <a:latin typeface="Times New Roman" charset="0"/>
                <a:ea typeface="ＭＳ Ｐゴシック" charset="0"/>
                <a:cs typeface="ＭＳ Ｐゴシック" charset="0"/>
              </a:rPr>
              <a:t>BS-19-Exegetical Idea2-slide 32</a:t>
            </a:r>
          </a:p>
          <a:p>
            <a:pPr eaLnBrk="1" hangingPunct="1"/>
            <a:r>
              <a:rPr lang="en-US" dirty="0">
                <a:latin typeface="Times New Roman" charset="0"/>
                <a:ea typeface="ＭＳ Ｐゴシック" charset="0"/>
                <a:cs typeface="ＭＳ Ｐゴシック" charset="0"/>
              </a:rPr>
              <a:t>BS-26-Applications-10 focuses only on verses 15-17</a:t>
            </a:r>
          </a:p>
          <a:p>
            <a:pPr eaLnBrk="1" hangingPunct="1"/>
            <a:r>
              <a:rPr lang="en-US" dirty="0">
                <a:latin typeface="Times New Roman" charset="0"/>
                <a:ea typeface="ＭＳ Ｐゴシック" charset="0"/>
                <a:cs typeface="ＭＳ Ｐゴシック" charset="0"/>
              </a:rPr>
              <a:t>NS-01-Matt15-28-slide 54</a:t>
            </a:r>
          </a:p>
          <a:p>
            <a:pPr eaLnBrk="1" hangingPunct="1"/>
            <a:r>
              <a:rPr lang="en-US" dirty="0">
                <a:latin typeface="Times New Roman" charset="0"/>
                <a:ea typeface="ＭＳ Ｐゴシック" charset="0"/>
                <a:cs typeface="ＭＳ Ｐゴシック" charset="0"/>
              </a:rPr>
              <a:t>PR-08-Exegetical Idea1-slide15</a:t>
            </a:r>
          </a:p>
          <a:p>
            <a:pPr eaLnBrk="1" hangingPunct="1"/>
            <a:r>
              <a:rPr lang="en-US" dirty="0">
                <a:latin typeface="Times New Roman" charset="0"/>
                <a:ea typeface="ＭＳ Ｐゴシック" charset="0"/>
                <a:cs typeface="ＭＳ Ｐゴシック" charset="0"/>
              </a:rPr>
              <a:t>PR-09-Exegetical Idea2-slide 32</a:t>
            </a:r>
          </a:p>
          <a:p>
            <a:pPr eaLnBrk="1" hangingPunct="1"/>
            <a:r>
              <a:rPr lang="en-US" dirty="0">
                <a:latin typeface="Times New Roman" charset="0"/>
                <a:ea typeface="ＭＳ Ｐゴシック" charset="0"/>
                <a:cs typeface="ＭＳ Ｐゴシック" charset="0"/>
              </a:rPr>
              <a:t>PR-16-Applications-12 focuses only on verses 15-17</a:t>
            </a:r>
          </a:p>
          <a:p>
            <a:pPr algn="r" eaLnBrk="1" hangingPunct="1"/>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0"/>
                <a:cs typeface="ＭＳ Ｐゴシック" charset="0"/>
              </a:rPr>
              <a:t>عندما تضل الخراف ، نعيدها كأيدي محبة لنعمة الله.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033189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6E61BB-2FD2-B946-8039-D10C63A3DBD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dirty="0">
                <a:ea typeface="ＭＳ Ｐゴシック" charset="0"/>
                <a:cs typeface="ＭＳ Ｐゴシック" charset="0"/>
              </a:rPr>
              <a:t>NS-00-NT Introduction-9</a:t>
            </a:r>
          </a:p>
          <a:p>
            <a:pPr eaLnBrk="1" hangingPunct="1">
              <a:spcBef>
                <a:spcPct val="0"/>
              </a:spcBef>
            </a:pPr>
            <a:r>
              <a:rPr lang="en-US" dirty="0">
                <a:ea typeface="ＭＳ Ｐゴシック" charset="0"/>
                <a:cs typeface="ＭＳ Ｐゴシック" charset="0"/>
              </a:rPr>
              <a:t>NS-02-Mark1-8-slide 23</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597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359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6A508A-B902-1D45-9C9F-508992B53FFD}"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5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2180093-925A-214C-9295-3D6580870EF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5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35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ea typeface="ＭＳ Ｐゴシック" charset="0"/>
                <a:cs typeface="ＭＳ Ｐゴシック" charset="0"/>
              </a:rPr>
              <a:t>BE-40-Matthew-9</a:t>
            </a:r>
          </a:p>
          <a:p>
            <a:pPr eaLnBrk="1" hangingPunct="1">
              <a:spcBef>
                <a:spcPct val="0"/>
              </a:spcBef>
            </a:pPr>
            <a:r>
              <a:rPr lang="en-US" b="0" dirty="0">
                <a:ea typeface="ＭＳ Ｐゴシック" charset="0"/>
                <a:cs typeface="ＭＳ Ｐゴシック" charset="0"/>
              </a:rPr>
              <a:t>NS-00-NT Introduction-31</a:t>
            </a:r>
          </a:p>
          <a:p>
            <a:pPr eaLnBrk="1" hangingPunct="1">
              <a:spcBef>
                <a:spcPct val="0"/>
              </a:spcBef>
            </a:pPr>
            <a:r>
              <a:rPr lang="en-US" b="0" dirty="0">
                <a:ea typeface="ＭＳ Ｐゴシック" charset="0"/>
                <a:cs typeface="ＭＳ Ｐゴシック" charset="0"/>
              </a:rPr>
              <a:t>NS-02-Mark1-8-slide 38</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00506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1240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794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64747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9261781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18244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065574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3525835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9395648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40699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431480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605440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1603664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9063010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5682221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7850331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688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1353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518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8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1022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1705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767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686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232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003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28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3890169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295918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74395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2861424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3/6/25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723972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3/6/25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1380777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3/6/25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9623047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4011502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4068060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531388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488333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6857594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4533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41344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2550069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466239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315151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007819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3195992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51446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743862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3102254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34890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433616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6502716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4206602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7414277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012550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6274803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3827091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339894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156869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1752921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82513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626302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45383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18425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67087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207957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32896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808327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69116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43813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137349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006485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386326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26810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621036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12975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133737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98969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873234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48611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79909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302996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6718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76754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6049696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29972989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14994142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3840371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14762441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136356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6393255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32084373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723102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0012127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38309592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41246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31BF2-1BBD-0F45-878C-32154E769D19}" type="slidenum">
              <a:rPr lang="en-US" smtClean="0"/>
              <a:pPr>
                <a:defRPr/>
              </a:pPr>
              <a:t>‹#›</a:t>
            </a:fld>
            <a:endParaRPr lang="en-US" dirty="0"/>
          </a:p>
        </p:txBody>
      </p:sp>
    </p:spTree>
    <p:extLst>
      <p:ext uri="{BB962C8B-B14F-4D97-AF65-F5344CB8AC3E}">
        <p14:creationId xmlns:p14="http://schemas.microsoft.com/office/powerpoint/2010/main" val="13049709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14FCC-3C20-2042-80F7-F54222AC1017}" type="slidenum">
              <a:rPr lang="en-US" smtClean="0"/>
              <a:pPr>
                <a:defRPr/>
              </a:pPr>
              <a:t>‹#›</a:t>
            </a:fld>
            <a:endParaRPr lang="en-US" dirty="0"/>
          </a:p>
        </p:txBody>
      </p:sp>
    </p:spTree>
    <p:extLst>
      <p:ext uri="{BB962C8B-B14F-4D97-AF65-F5344CB8AC3E}">
        <p14:creationId xmlns:p14="http://schemas.microsoft.com/office/powerpoint/2010/main" val="25634126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2AC883-88A7-9648-824B-9FE9E261AD05}" type="slidenum">
              <a:rPr lang="en-US" smtClean="0"/>
              <a:pPr>
                <a:defRPr/>
              </a:pPr>
              <a:t>‹#›</a:t>
            </a:fld>
            <a:endParaRPr lang="en-US" dirty="0"/>
          </a:p>
        </p:txBody>
      </p:sp>
    </p:spTree>
    <p:extLst>
      <p:ext uri="{BB962C8B-B14F-4D97-AF65-F5344CB8AC3E}">
        <p14:creationId xmlns:p14="http://schemas.microsoft.com/office/powerpoint/2010/main" val="21428681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B2C4E-80F5-6E4C-BE2B-D4738BDB8A25}" type="slidenum">
              <a:rPr lang="en-US" smtClean="0"/>
              <a:pPr>
                <a:defRPr/>
              </a:pPr>
              <a:t>‹#›</a:t>
            </a:fld>
            <a:endParaRPr lang="en-US" dirty="0"/>
          </a:p>
        </p:txBody>
      </p:sp>
    </p:spTree>
    <p:extLst>
      <p:ext uri="{BB962C8B-B14F-4D97-AF65-F5344CB8AC3E}">
        <p14:creationId xmlns:p14="http://schemas.microsoft.com/office/powerpoint/2010/main" val="249550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227CC-2BC8-2E48-8A91-B8E1DF6F8A36}" type="slidenum">
              <a:rPr lang="en-US" smtClean="0"/>
              <a:pPr>
                <a:defRPr/>
              </a:pPr>
              <a:t>‹#›</a:t>
            </a:fld>
            <a:endParaRPr lang="en-US" dirty="0"/>
          </a:p>
        </p:txBody>
      </p:sp>
    </p:spTree>
    <p:extLst>
      <p:ext uri="{BB962C8B-B14F-4D97-AF65-F5344CB8AC3E}">
        <p14:creationId xmlns:p14="http://schemas.microsoft.com/office/powerpoint/2010/main" val="39387524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19A347-A4E7-FE49-ADC1-6B38E8FC9ED3}" type="slidenum">
              <a:rPr lang="en-US" smtClean="0"/>
              <a:pPr>
                <a:defRPr/>
              </a:pPr>
              <a:t>‹#›</a:t>
            </a:fld>
            <a:endParaRPr lang="en-US" dirty="0"/>
          </a:p>
        </p:txBody>
      </p:sp>
    </p:spTree>
    <p:extLst>
      <p:ext uri="{BB962C8B-B14F-4D97-AF65-F5344CB8AC3E}">
        <p14:creationId xmlns:p14="http://schemas.microsoft.com/office/powerpoint/2010/main" val="39488961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34317C-5155-3743-9E88-7720F2240C2E}" type="slidenum">
              <a:rPr lang="en-US" smtClean="0"/>
              <a:pPr>
                <a:defRPr/>
              </a:pPr>
              <a:t>‹#›</a:t>
            </a:fld>
            <a:endParaRPr lang="en-US" dirty="0"/>
          </a:p>
        </p:txBody>
      </p:sp>
    </p:spTree>
    <p:extLst>
      <p:ext uri="{BB962C8B-B14F-4D97-AF65-F5344CB8AC3E}">
        <p14:creationId xmlns:p14="http://schemas.microsoft.com/office/powerpoint/2010/main" val="11814198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2C3C8-DC08-7041-87EB-67FA010CAC27}" type="slidenum">
              <a:rPr lang="en-US" smtClean="0"/>
              <a:pPr>
                <a:defRPr/>
              </a:pPr>
              <a:t>‹#›</a:t>
            </a:fld>
            <a:endParaRPr lang="en-US" dirty="0"/>
          </a:p>
        </p:txBody>
      </p:sp>
    </p:spTree>
    <p:extLst>
      <p:ext uri="{BB962C8B-B14F-4D97-AF65-F5344CB8AC3E}">
        <p14:creationId xmlns:p14="http://schemas.microsoft.com/office/powerpoint/2010/main" val="2928821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66AB08-12CA-5846-8A1F-721AFD634348}" type="slidenum">
              <a:rPr lang="en-US" smtClean="0"/>
              <a:pPr>
                <a:defRPr/>
              </a:pPr>
              <a:t>‹#›</a:t>
            </a:fld>
            <a:endParaRPr lang="en-US" dirty="0"/>
          </a:p>
        </p:txBody>
      </p:sp>
    </p:spTree>
    <p:extLst>
      <p:ext uri="{BB962C8B-B14F-4D97-AF65-F5344CB8AC3E}">
        <p14:creationId xmlns:p14="http://schemas.microsoft.com/office/powerpoint/2010/main" val="9194574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04D17-279F-1C4F-9AE2-F6CD88CC1D53}" type="slidenum">
              <a:rPr lang="en-US" smtClean="0"/>
              <a:pPr>
                <a:defRPr/>
              </a:pPr>
              <a:t>‹#›</a:t>
            </a:fld>
            <a:endParaRPr lang="en-US" dirty="0"/>
          </a:p>
        </p:txBody>
      </p:sp>
    </p:spTree>
    <p:extLst>
      <p:ext uri="{BB962C8B-B14F-4D97-AF65-F5344CB8AC3E}">
        <p14:creationId xmlns:p14="http://schemas.microsoft.com/office/powerpoint/2010/main" val="26218592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9681D1-55BA-954E-8070-C5E9481AD747}" type="slidenum">
              <a:rPr lang="en-US" smtClean="0"/>
              <a:pPr>
                <a:defRPr/>
              </a:pPr>
              <a:t>‹#›</a:t>
            </a:fld>
            <a:endParaRPr lang="en-US" dirty="0"/>
          </a:p>
        </p:txBody>
      </p:sp>
    </p:spTree>
    <p:extLst>
      <p:ext uri="{BB962C8B-B14F-4D97-AF65-F5344CB8AC3E}">
        <p14:creationId xmlns:p14="http://schemas.microsoft.com/office/powerpoint/2010/main" val="37095759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smtClean="0"/>
              <a:pPr>
                <a:defRPr/>
              </a:pPr>
              <a:t>‹#›</a:t>
            </a:fld>
            <a:endParaRPr lang="en-US" dirty="0"/>
          </a:p>
        </p:txBody>
      </p:sp>
    </p:spTree>
    <p:extLst>
      <p:ext uri="{BB962C8B-B14F-4D97-AF65-F5344CB8AC3E}">
        <p14:creationId xmlns:p14="http://schemas.microsoft.com/office/powerpoint/2010/main" val="2905568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6E9899-9251-644D-B536-C3ED397BC84C}" type="slidenum">
              <a:rPr lang="en-US" smtClean="0"/>
              <a:pPr>
                <a:defRPr/>
              </a:pPr>
              <a:t>‹#›</a:t>
            </a:fld>
            <a:endParaRPr lang="en-US" dirty="0"/>
          </a:p>
        </p:txBody>
      </p:sp>
    </p:spTree>
    <p:extLst>
      <p:ext uri="{BB962C8B-B14F-4D97-AF65-F5344CB8AC3E}">
        <p14:creationId xmlns:p14="http://schemas.microsoft.com/office/powerpoint/2010/main" val="41585051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0D6E6-1BB9-B847-B084-08F3B554AD62}" type="slidenum">
              <a:rPr lang="en-US" smtClean="0"/>
              <a:pPr>
                <a:defRPr/>
              </a:pPr>
              <a:t>‹#›</a:t>
            </a:fld>
            <a:endParaRPr lang="en-US" dirty="0"/>
          </a:p>
        </p:txBody>
      </p:sp>
    </p:spTree>
    <p:extLst>
      <p:ext uri="{BB962C8B-B14F-4D97-AF65-F5344CB8AC3E}">
        <p14:creationId xmlns:p14="http://schemas.microsoft.com/office/powerpoint/2010/main" val="251280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0CDE-13CF-7F4A-859F-8D84F62646AB}" type="slidenum">
              <a:rPr lang="en-US" smtClean="0"/>
              <a:pPr>
                <a:defRPr/>
              </a:pPr>
              <a:t>‹#›</a:t>
            </a:fld>
            <a:endParaRPr lang="en-US" dirty="0"/>
          </a:p>
        </p:txBody>
      </p:sp>
    </p:spTree>
    <p:extLst>
      <p:ext uri="{BB962C8B-B14F-4D97-AF65-F5344CB8AC3E}">
        <p14:creationId xmlns:p14="http://schemas.microsoft.com/office/powerpoint/2010/main" val="23616866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32CA62AB-75D9-254D-B80E-D0548216EAD4}" type="slidenum">
              <a:rPr lang="en-US"/>
              <a:pPr>
                <a:defRPr/>
              </a:pPr>
              <a:t>‹#›</a:t>
            </a:fld>
            <a:endParaRPr lang="en-US"/>
          </a:p>
        </p:txBody>
      </p:sp>
    </p:spTree>
    <p:extLst>
      <p:ext uri="{BB962C8B-B14F-4D97-AF65-F5344CB8AC3E}">
        <p14:creationId xmlns:p14="http://schemas.microsoft.com/office/powerpoint/2010/main" val="11073242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B887F51A-482C-0E47-9667-02608F1BD8AD}" type="slidenum">
              <a:rPr lang="en-US"/>
              <a:pPr>
                <a:defRPr/>
              </a:pPr>
              <a:t>‹#›</a:t>
            </a:fld>
            <a:endParaRPr lang="en-US"/>
          </a:p>
        </p:txBody>
      </p:sp>
    </p:spTree>
    <p:extLst>
      <p:ext uri="{BB962C8B-B14F-4D97-AF65-F5344CB8AC3E}">
        <p14:creationId xmlns:p14="http://schemas.microsoft.com/office/powerpoint/2010/main" val="10712985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F5D74077-5D06-DE4D-872D-1AD09600A0DE}" type="slidenum">
              <a:rPr lang="en-US"/>
              <a:pPr>
                <a:defRPr/>
              </a:pPr>
              <a:t>‹#›</a:t>
            </a:fld>
            <a:endParaRPr lang="en-US"/>
          </a:p>
        </p:txBody>
      </p:sp>
    </p:spTree>
    <p:extLst>
      <p:ext uri="{BB962C8B-B14F-4D97-AF65-F5344CB8AC3E}">
        <p14:creationId xmlns:p14="http://schemas.microsoft.com/office/powerpoint/2010/main" val="16254680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89E5B3F2-96F6-6B46-83C2-4059EF596479}" type="slidenum">
              <a:rPr lang="en-US"/>
              <a:pPr>
                <a:defRPr/>
              </a:pPr>
              <a:t>‹#›</a:t>
            </a:fld>
            <a:endParaRPr lang="en-US"/>
          </a:p>
        </p:txBody>
      </p:sp>
    </p:spTree>
    <p:extLst>
      <p:ext uri="{BB962C8B-B14F-4D97-AF65-F5344CB8AC3E}">
        <p14:creationId xmlns:p14="http://schemas.microsoft.com/office/powerpoint/2010/main" val="11763594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Black" charset="0"/>
              </a:defRPr>
            </a:lvl1pPr>
          </a:lstStyle>
          <a:p>
            <a:pPr>
              <a:defRPr/>
            </a:pPr>
            <a:fld id="{6090796B-CF4C-2D48-B4AA-E2CF9374E241}" type="slidenum">
              <a:rPr lang="en-US"/>
              <a:pPr>
                <a:defRPr/>
              </a:pPr>
              <a:t>‹#›</a:t>
            </a:fld>
            <a:endParaRPr lang="en-US"/>
          </a:p>
        </p:txBody>
      </p:sp>
    </p:spTree>
    <p:extLst>
      <p:ext uri="{BB962C8B-B14F-4D97-AF65-F5344CB8AC3E}">
        <p14:creationId xmlns:p14="http://schemas.microsoft.com/office/powerpoint/2010/main" val="20913836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Black" charset="0"/>
              </a:defRPr>
            </a:lvl1pPr>
          </a:lstStyle>
          <a:p>
            <a:pPr>
              <a:defRPr/>
            </a:pPr>
            <a:fld id="{56BE1570-0F4F-4A43-B5FC-3AC4FEB57F4E}" type="slidenum">
              <a:rPr lang="en-US"/>
              <a:pPr>
                <a:defRPr/>
              </a:pPr>
              <a:t>‹#›</a:t>
            </a:fld>
            <a:endParaRPr lang="en-US"/>
          </a:p>
        </p:txBody>
      </p:sp>
    </p:spTree>
    <p:extLst>
      <p:ext uri="{BB962C8B-B14F-4D97-AF65-F5344CB8AC3E}">
        <p14:creationId xmlns:p14="http://schemas.microsoft.com/office/powerpoint/2010/main" val="22016793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Black" charset="0"/>
              </a:defRPr>
            </a:lvl1pPr>
          </a:lstStyle>
          <a:p>
            <a:pPr>
              <a:defRPr/>
            </a:pPr>
            <a:fld id="{16B025E4-1A02-7F49-B689-8389FFA4E218}" type="slidenum">
              <a:rPr lang="en-US"/>
              <a:pPr>
                <a:defRPr/>
              </a:pPr>
              <a:t>‹#›</a:t>
            </a:fld>
            <a:endParaRPr lang="en-US"/>
          </a:p>
        </p:txBody>
      </p:sp>
    </p:spTree>
    <p:extLst>
      <p:ext uri="{BB962C8B-B14F-4D97-AF65-F5344CB8AC3E}">
        <p14:creationId xmlns:p14="http://schemas.microsoft.com/office/powerpoint/2010/main" val="19710501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C4C00E94-9B13-7149-854D-FFCEF15F895F}" type="slidenum">
              <a:rPr lang="en-US"/>
              <a:pPr>
                <a:defRPr/>
              </a:pPr>
              <a:t>‹#›</a:t>
            </a:fld>
            <a:endParaRPr lang="en-US"/>
          </a:p>
        </p:txBody>
      </p:sp>
    </p:spTree>
    <p:extLst>
      <p:ext uri="{BB962C8B-B14F-4D97-AF65-F5344CB8AC3E}">
        <p14:creationId xmlns:p14="http://schemas.microsoft.com/office/powerpoint/2010/main" val="17318733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FCA97597-2B7E-1346-B4BB-67D54AC30F68}" type="slidenum">
              <a:rPr lang="en-US"/>
              <a:pPr>
                <a:defRPr/>
              </a:pPr>
              <a:t>‹#›</a:t>
            </a:fld>
            <a:endParaRPr lang="en-US"/>
          </a:p>
        </p:txBody>
      </p:sp>
    </p:spTree>
    <p:extLst>
      <p:ext uri="{BB962C8B-B14F-4D97-AF65-F5344CB8AC3E}">
        <p14:creationId xmlns:p14="http://schemas.microsoft.com/office/powerpoint/2010/main" val="2712812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752A070D-9F6E-5A45-BCA1-5A167BBC0678}" type="slidenum">
              <a:rPr lang="en-US"/>
              <a:pPr>
                <a:defRPr/>
              </a:pPr>
              <a:t>‹#›</a:t>
            </a:fld>
            <a:endParaRPr lang="en-US"/>
          </a:p>
        </p:txBody>
      </p:sp>
    </p:spTree>
    <p:extLst>
      <p:ext uri="{BB962C8B-B14F-4D97-AF65-F5344CB8AC3E}">
        <p14:creationId xmlns:p14="http://schemas.microsoft.com/office/powerpoint/2010/main" val="439856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3F6692C9-35D5-0B41-977A-4436DAB2B7F7}" type="slidenum">
              <a:rPr lang="en-US"/>
              <a:pPr>
                <a:defRPr/>
              </a:pPr>
              <a:t>‹#›</a:t>
            </a:fld>
            <a:endParaRPr lang="en-US"/>
          </a:p>
        </p:txBody>
      </p:sp>
    </p:spTree>
    <p:extLst>
      <p:ext uri="{BB962C8B-B14F-4D97-AF65-F5344CB8AC3E}">
        <p14:creationId xmlns:p14="http://schemas.microsoft.com/office/powerpoint/2010/main" val="1747688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8755B0E6-AD7D-DC4C-A61B-DFEE99195A4E}" type="slidenum">
              <a:rPr lang="en-US"/>
              <a:pPr>
                <a:defRPr/>
              </a:pPr>
              <a:t>‹#›</a:t>
            </a:fld>
            <a:endParaRPr lang="en-US"/>
          </a:p>
        </p:txBody>
      </p:sp>
    </p:spTree>
    <p:extLst>
      <p:ext uri="{BB962C8B-B14F-4D97-AF65-F5344CB8AC3E}">
        <p14:creationId xmlns:p14="http://schemas.microsoft.com/office/powerpoint/2010/main" val="30279360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CE5EF-3C7A-224D-9DB4-CFF4E060F778}" type="slidenum">
              <a:rPr lang="en-US" smtClean="0"/>
              <a:pPr>
                <a:defRPr/>
              </a:pPr>
              <a:t>‹#›</a:t>
            </a:fld>
            <a:endParaRPr lang="en-US" dirty="0"/>
          </a:p>
        </p:txBody>
      </p:sp>
    </p:spTree>
    <p:extLst>
      <p:ext uri="{BB962C8B-B14F-4D97-AF65-F5344CB8AC3E}">
        <p14:creationId xmlns:p14="http://schemas.microsoft.com/office/powerpoint/2010/main" val="37022363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0D7ECA-AA48-2249-814D-A9FB12259C6A}" type="slidenum">
              <a:rPr lang="en-US" smtClean="0"/>
              <a:pPr>
                <a:defRPr/>
              </a:pPr>
              <a:t>‹#›</a:t>
            </a:fld>
            <a:endParaRPr lang="en-US" dirty="0"/>
          </a:p>
        </p:txBody>
      </p:sp>
    </p:spTree>
    <p:extLst>
      <p:ext uri="{BB962C8B-B14F-4D97-AF65-F5344CB8AC3E}">
        <p14:creationId xmlns:p14="http://schemas.microsoft.com/office/powerpoint/2010/main" val="10829315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39CED-4EE3-1B41-B506-0DA6C3A1CBB1}" type="slidenum">
              <a:rPr lang="en-US" smtClean="0"/>
              <a:pPr>
                <a:defRPr/>
              </a:pPr>
              <a:t>‹#›</a:t>
            </a:fld>
            <a:endParaRPr lang="en-US" dirty="0"/>
          </a:p>
        </p:txBody>
      </p:sp>
    </p:spTree>
    <p:extLst>
      <p:ext uri="{BB962C8B-B14F-4D97-AF65-F5344CB8AC3E}">
        <p14:creationId xmlns:p14="http://schemas.microsoft.com/office/powerpoint/2010/main" val="37363836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354BF021-44D8-0A47-B4FD-0B4CCB4572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63337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4738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C960C3-C098-8C49-87DA-292DA6F71F00}" type="slidenum">
              <a:rPr lang="en-GB" smtClean="0"/>
              <a:pPr>
                <a:defRPr/>
              </a:pPr>
              <a:t>‹#›</a:t>
            </a:fld>
            <a:endParaRPr lang="en-GB" dirty="0"/>
          </a:p>
        </p:txBody>
      </p:sp>
    </p:spTree>
    <p:extLst>
      <p:ext uri="{BB962C8B-B14F-4D97-AF65-F5344CB8AC3E}">
        <p14:creationId xmlns:p14="http://schemas.microsoft.com/office/powerpoint/2010/main" val="15069699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082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417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3156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0413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1673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4176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8664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7263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7648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0757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413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1180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9839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36688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18654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02595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786030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93535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6865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29249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6867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38129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04732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87997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10569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680495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5126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6945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09924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0686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8399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97016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81959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0422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61376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859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32334707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204818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9079838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16112808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32634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99996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7734652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71005236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117148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29559611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22098705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3481699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B1425440-80EA-614A-861E-E807F508F68C}" type="slidenum">
              <a:rPr lang="en-US" smtClean="0"/>
              <a:pPr>
                <a:defRPr/>
              </a:pPr>
              <a:t>‹#›</a:t>
            </a:fld>
            <a:endParaRPr lang="en-US" dirty="0"/>
          </a:p>
        </p:txBody>
      </p:sp>
    </p:spTree>
    <p:extLst>
      <p:ext uri="{BB962C8B-B14F-4D97-AF65-F5344CB8AC3E}">
        <p14:creationId xmlns:p14="http://schemas.microsoft.com/office/powerpoint/2010/main" val="33746182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984A31CC-8FA7-554D-8058-3D1BC5EB20F3}" type="slidenum">
              <a:rPr lang="en-US" smtClean="0"/>
              <a:pPr>
                <a:defRPr/>
              </a:pPr>
              <a:t>‹#›</a:t>
            </a:fld>
            <a:endParaRPr lang="en-US" dirty="0"/>
          </a:p>
        </p:txBody>
      </p:sp>
    </p:spTree>
    <p:extLst>
      <p:ext uri="{BB962C8B-B14F-4D97-AF65-F5344CB8AC3E}">
        <p14:creationId xmlns:p14="http://schemas.microsoft.com/office/powerpoint/2010/main" val="5297099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D40674B3-5CD0-C742-829D-9FB37EEE29D4}" type="slidenum">
              <a:rPr lang="en-US" smtClean="0"/>
              <a:pPr>
                <a:defRPr/>
              </a:pPr>
              <a:t>‹#›</a:t>
            </a:fld>
            <a:endParaRPr lang="en-US" dirty="0"/>
          </a:p>
        </p:txBody>
      </p:sp>
    </p:spTree>
    <p:extLst>
      <p:ext uri="{BB962C8B-B14F-4D97-AF65-F5344CB8AC3E}">
        <p14:creationId xmlns:p14="http://schemas.microsoft.com/office/powerpoint/2010/main" val="2710624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0434AED-AEDA-C04C-AF75-08F7AFF0E6B0}" type="slidenum">
              <a:rPr lang="en-US" smtClean="0"/>
              <a:pPr>
                <a:defRPr/>
              </a:pPr>
              <a:t>‹#›</a:t>
            </a:fld>
            <a:endParaRPr lang="en-US" dirty="0"/>
          </a:p>
        </p:txBody>
      </p:sp>
    </p:spTree>
    <p:extLst>
      <p:ext uri="{BB962C8B-B14F-4D97-AF65-F5344CB8AC3E}">
        <p14:creationId xmlns:p14="http://schemas.microsoft.com/office/powerpoint/2010/main" val="9491315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096D0532-A29E-2F4B-B197-824CD930B111}" type="slidenum">
              <a:rPr lang="en-US" smtClean="0"/>
              <a:pPr>
                <a:defRPr/>
              </a:pPr>
              <a:t>‹#›</a:t>
            </a:fld>
            <a:endParaRPr lang="en-US" dirty="0"/>
          </a:p>
        </p:txBody>
      </p:sp>
    </p:spTree>
    <p:extLst>
      <p:ext uri="{BB962C8B-B14F-4D97-AF65-F5344CB8AC3E}">
        <p14:creationId xmlns:p14="http://schemas.microsoft.com/office/powerpoint/2010/main" val="3880180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D9B0B000-8E02-E24D-8FB5-8297695D2E36}" type="slidenum">
              <a:rPr lang="en-US" smtClean="0"/>
              <a:pPr>
                <a:defRPr/>
              </a:pPr>
              <a:t>‹#›</a:t>
            </a:fld>
            <a:endParaRPr lang="en-US" dirty="0"/>
          </a:p>
        </p:txBody>
      </p:sp>
    </p:spTree>
    <p:extLst>
      <p:ext uri="{BB962C8B-B14F-4D97-AF65-F5344CB8AC3E}">
        <p14:creationId xmlns:p14="http://schemas.microsoft.com/office/powerpoint/2010/main" val="15332848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6D312D9D-3B35-E345-A794-7ED6D6AFF849}" type="slidenum">
              <a:rPr lang="en-US" smtClean="0"/>
              <a:pPr>
                <a:defRPr/>
              </a:pPr>
              <a:t>‹#›</a:t>
            </a:fld>
            <a:endParaRPr lang="en-US" dirty="0"/>
          </a:p>
        </p:txBody>
      </p:sp>
    </p:spTree>
    <p:extLst>
      <p:ext uri="{BB962C8B-B14F-4D97-AF65-F5344CB8AC3E}">
        <p14:creationId xmlns:p14="http://schemas.microsoft.com/office/powerpoint/2010/main" val="33925452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5C4A2A2-F574-1E47-BDB8-A67DE7D58B30}" type="slidenum">
              <a:rPr lang="en-US" smtClean="0"/>
              <a:pPr>
                <a:defRPr/>
              </a:pPr>
              <a:t>‹#›</a:t>
            </a:fld>
            <a:endParaRPr lang="en-US" dirty="0"/>
          </a:p>
        </p:txBody>
      </p:sp>
    </p:spTree>
    <p:extLst>
      <p:ext uri="{BB962C8B-B14F-4D97-AF65-F5344CB8AC3E}">
        <p14:creationId xmlns:p14="http://schemas.microsoft.com/office/powerpoint/2010/main" val="22808611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5BE53286-9F3C-4B40-AEFF-61F9346B9101}" type="slidenum">
              <a:rPr lang="en-US" smtClean="0"/>
              <a:pPr>
                <a:defRPr/>
              </a:pPr>
              <a:t>‹#›</a:t>
            </a:fld>
            <a:endParaRPr lang="en-US" dirty="0"/>
          </a:p>
        </p:txBody>
      </p:sp>
    </p:spTree>
    <p:extLst>
      <p:ext uri="{BB962C8B-B14F-4D97-AF65-F5344CB8AC3E}">
        <p14:creationId xmlns:p14="http://schemas.microsoft.com/office/powerpoint/2010/main" val="4807710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0E99F56B-9E8C-364A-BA56-7CCB1A31E0C7}" type="slidenum">
              <a:rPr lang="en-US" smtClean="0"/>
              <a:pPr>
                <a:defRPr/>
              </a:pPr>
              <a:t>‹#›</a:t>
            </a:fld>
            <a:endParaRPr lang="en-US" dirty="0"/>
          </a:p>
        </p:txBody>
      </p:sp>
    </p:spTree>
    <p:extLst>
      <p:ext uri="{BB962C8B-B14F-4D97-AF65-F5344CB8AC3E}">
        <p14:creationId xmlns:p14="http://schemas.microsoft.com/office/powerpoint/2010/main" val="38049039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1C8A38D4-A3A7-174D-B924-27474FB350ED}" type="slidenum">
              <a:rPr lang="en-US" smtClean="0"/>
              <a:pPr>
                <a:defRPr/>
              </a:pPr>
              <a:t>‹#›</a:t>
            </a:fld>
            <a:endParaRPr lang="en-US" dirty="0"/>
          </a:p>
        </p:txBody>
      </p:sp>
    </p:spTree>
    <p:extLst>
      <p:ext uri="{BB962C8B-B14F-4D97-AF65-F5344CB8AC3E}">
        <p14:creationId xmlns:p14="http://schemas.microsoft.com/office/powerpoint/2010/main" val="42437400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defTabSz="449263">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defRPr>
            </a:lvl1pPr>
          </a:lstStyle>
          <a:p>
            <a:pPr>
              <a:defRPr/>
            </a:pPr>
            <a:fld id="{A9DAB206-644B-284E-A5CB-3E9DB11F212E}" type="slidenum">
              <a:rPr lang="en-US" smtClean="0"/>
              <a:pPr>
                <a:defRPr/>
              </a:pPr>
              <a:t>‹#›</a:t>
            </a:fld>
            <a:endParaRPr lang="en-US" dirty="0"/>
          </a:p>
        </p:txBody>
      </p:sp>
    </p:spTree>
    <p:extLst>
      <p:ext uri="{BB962C8B-B14F-4D97-AF65-F5344CB8AC3E}">
        <p14:creationId xmlns:p14="http://schemas.microsoft.com/office/powerpoint/2010/main" val="132951687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421851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5748114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F5AEF-92C3-2542-AB3C-55F5535DB34B}" type="slidenum">
              <a:rPr lang="en-US" smtClean="0"/>
              <a:pPr>
                <a:defRPr/>
              </a:pPr>
              <a:t>‹#›</a:t>
            </a:fld>
            <a:endParaRPr lang="en-US" dirty="0"/>
          </a:p>
        </p:txBody>
      </p:sp>
    </p:spTree>
    <p:extLst>
      <p:ext uri="{BB962C8B-B14F-4D97-AF65-F5344CB8AC3E}">
        <p14:creationId xmlns:p14="http://schemas.microsoft.com/office/powerpoint/2010/main" val="300368444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E26AD0-056C-3249-AED6-6254260D80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30340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66F821-A88C-CC4C-A6F7-F19C660B24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02024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EC9365-62F2-984D-8B1E-89E543FF81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83749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39C9FF-F707-AF4E-9ED5-59611920F0B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30105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2DD4C-E304-1547-A0A5-A407C0E137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15213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E8E29E-C7C3-764C-B052-6D5AE92E44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1153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EB8196-A654-8D40-86CD-D5E024D1AF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1657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5C046-9D2D-8347-B6D0-C3CF0C0CA18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880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5CF6C-E4AC-C643-AF23-B4B18DCB28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594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AB26D-327E-3644-A4EC-4B47251B28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82331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D73ABF-CD85-4347-B645-4999605A1DE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54372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7031995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18458913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13946577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131204268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26878141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17018362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881617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6976792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40189179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303135747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22563561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114258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7029070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1680477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27063914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838988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534743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6092612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10700923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36285515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5808887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466477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12026346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460882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F42725BA-DE48-B740-9E1E-2CE9D0816539}" type="slidenum">
              <a:rPr lang="en-US" smtClean="0"/>
              <a:pPr>
                <a:defRPr/>
              </a:pPr>
              <a:t>‹#›</a:t>
            </a:fld>
            <a:endParaRPr lang="en-US" dirty="0"/>
          </a:p>
        </p:txBody>
      </p:sp>
    </p:spTree>
    <p:extLst>
      <p:ext uri="{BB962C8B-B14F-4D97-AF65-F5344CB8AC3E}">
        <p14:creationId xmlns:p14="http://schemas.microsoft.com/office/powerpoint/2010/main" val="19075615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457F10-7020-3B44-BD3B-BDBA321735FD}" type="datetime1">
              <a:rPr lang="en-US" smtClean="0"/>
              <a:pPr>
                <a:defRPr/>
              </a:pPr>
              <a:t>3/6/25</a:t>
            </a:fld>
            <a:endParaRPr lang="en-US" dirty="0"/>
          </a:p>
        </p:txBody>
      </p:sp>
      <p:sp>
        <p:nvSpPr>
          <p:cNvPr id="3"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b="1" i="0" smtClean="0">
                <a:latin typeface="Arial" panose="020B0604020202020204" pitchFamily="34" charset="0"/>
                <a:cs typeface="Arial" panose="020B0604020202020204" pitchFamily="34" charset="0"/>
              </a:defRPr>
            </a:lvl1pPr>
          </a:lstStyle>
          <a:p>
            <a:pPr>
              <a:defRPr/>
            </a:pPr>
            <a:fld id="{FA077D48-DFE4-B04A-A621-1FA071D3B0F2}" type="slidenum">
              <a:rPr lang="en-US" smtClean="0"/>
              <a:pPr>
                <a:defRPr/>
              </a:pPr>
              <a:t>‹#›</a:t>
            </a:fld>
            <a:endParaRPr lang="en-US" dirty="0"/>
          </a:p>
        </p:txBody>
      </p:sp>
    </p:spTree>
    <p:extLst>
      <p:ext uri="{BB962C8B-B14F-4D97-AF65-F5344CB8AC3E}">
        <p14:creationId xmlns:p14="http://schemas.microsoft.com/office/powerpoint/2010/main" val="12422730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E42A34C0-57BA-424B-A427-FAAF92DDF938}" type="slidenum">
              <a:rPr lang="en-US" smtClean="0"/>
              <a:pPr>
                <a:defRPr/>
              </a:pPr>
              <a:t>‹#›</a:t>
            </a:fld>
            <a:endParaRPr lang="en-US" dirty="0"/>
          </a:p>
        </p:txBody>
      </p:sp>
    </p:spTree>
    <p:extLst>
      <p:ext uri="{BB962C8B-B14F-4D97-AF65-F5344CB8AC3E}">
        <p14:creationId xmlns:p14="http://schemas.microsoft.com/office/powerpoint/2010/main" val="3455079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B25DC8E-A458-C346-A17D-664082969519}" type="datetime1">
              <a:rPr lang="en-US" smtClean="0"/>
              <a:pPr>
                <a:defRPr/>
              </a:pPr>
              <a:t>3/6/25</a:t>
            </a:fld>
            <a:endParaRPr lang="en-US" dirty="0"/>
          </a:p>
        </p:txBody>
      </p:sp>
      <p:sp>
        <p:nvSpPr>
          <p:cNvPr id="3"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b="1" i="0" smtClean="0">
                <a:latin typeface="Arial" panose="020B0604020202020204" pitchFamily="34" charset="0"/>
                <a:cs typeface="Arial" panose="020B0604020202020204" pitchFamily="34" charset="0"/>
              </a:defRPr>
            </a:lvl1pPr>
          </a:lstStyle>
          <a:p>
            <a:pPr>
              <a:defRPr/>
            </a:pPr>
            <a:fld id="{6A0E3463-48E3-5F44-8470-1E25181B6B12}" type="slidenum">
              <a:rPr lang="en-US" smtClean="0"/>
              <a:pPr>
                <a:defRPr/>
              </a:pPr>
              <a:t>‹#›</a:t>
            </a:fld>
            <a:endParaRPr lang="en-US" dirty="0"/>
          </a:p>
        </p:txBody>
      </p:sp>
    </p:spTree>
    <p:extLst>
      <p:ext uri="{BB962C8B-B14F-4D97-AF65-F5344CB8AC3E}">
        <p14:creationId xmlns:p14="http://schemas.microsoft.com/office/powerpoint/2010/main" val="218884297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07099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44906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8220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1049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5346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76943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43885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8845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0498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68007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13421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15485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70523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17896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64096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922251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443601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4370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9223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79748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00821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36969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083271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53459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04835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25401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02842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84023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259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46" indent="0" algn="ctr">
              <a:buNone/>
              <a:defRPr>
                <a:solidFill>
                  <a:schemeClr val="tx1">
                    <a:tint val="75000"/>
                  </a:schemeClr>
                </a:solidFill>
              </a:defRPr>
            </a:lvl2pPr>
            <a:lvl3pPr marL="913095" indent="0" algn="ctr">
              <a:buNone/>
              <a:defRPr>
                <a:solidFill>
                  <a:schemeClr val="tx1">
                    <a:tint val="75000"/>
                  </a:schemeClr>
                </a:solidFill>
              </a:defRPr>
            </a:lvl3pPr>
            <a:lvl4pPr marL="1369628" indent="0" algn="ctr">
              <a:buNone/>
              <a:defRPr>
                <a:solidFill>
                  <a:schemeClr val="tx1">
                    <a:tint val="75000"/>
                  </a:schemeClr>
                </a:solidFill>
              </a:defRPr>
            </a:lvl4pPr>
            <a:lvl5pPr marL="1826186" indent="0" algn="ctr">
              <a:buNone/>
              <a:defRPr>
                <a:solidFill>
                  <a:schemeClr val="tx1">
                    <a:tint val="75000"/>
                  </a:schemeClr>
                </a:solidFill>
              </a:defRPr>
            </a:lvl5pPr>
            <a:lvl6pPr marL="2282714" indent="0" algn="ctr">
              <a:buNone/>
              <a:defRPr>
                <a:solidFill>
                  <a:schemeClr val="tx1">
                    <a:tint val="75000"/>
                  </a:schemeClr>
                </a:solidFill>
              </a:defRPr>
            </a:lvl6pPr>
            <a:lvl7pPr marL="2739256" indent="0" algn="ctr">
              <a:buNone/>
              <a:defRPr>
                <a:solidFill>
                  <a:schemeClr val="tx1">
                    <a:tint val="75000"/>
                  </a:schemeClr>
                </a:solidFill>
              </a:defRPr>
            </a:lvl7pPr>
            <a:lvl8pPr marL="3195796" indent="0" algn="ctr">
              <a:buNone/>
              <a:defRPr>
                <a:solidFill>
                  <a:schemeClr val="tx1">
                    <a:tint val="75000"/>
                  </a:schemeClr>
                </a:solidFill>
              </a:defRPr>
            </a:lvl8pPr>
            <a:lvl9pPr marL="365234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95">
              <a:defRPr/>
            </a:lvl1pPr>
          </a:lstStyle>
          <a:p>
            <a:pPr>
              <a:defRPr/>
            </a:pPr>
            <a:fld id="{B605C6B5-F4DB-1F4C-932D-1C3F33EBCEB3}"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468658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8987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14855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587683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0237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744770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0954540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6360473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5887194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1419744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119089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A920D1DA-1396-DE4C-98B0-7F410662FBFA}"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3468467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474800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04910117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9553097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0051091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4889397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835234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76971712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72210913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88418097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239405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46" indent="0">
              <a:buNone/>
              <a:defRPr sz="1800">
                <a:solidFill>
                  <a:schemeClr val="tx1">
                    <a:tint val="75000"/>
                  </a:schemeClr>
                </a:solidFill>
              </a:defRPr>
            </a:lvl2pPr>
            <a:lvl3pPr marL="913095" indent="0">
              <a:buNone/>
              <a:defRPr sz="1600">
                <a:solidFill>
                  <a:schemeClr val="tx1">
                    <a:tint val="75000"/>
                  </a:schemeClr>
                </a:solidFill>
              </a:defRPr>
            </a:lvl3pPr>
            <a:lvl4pPr marL="1369628" indent="0">
              <a:buNone/>
              <a:defRPr sz="1400">
                <a:solidFill>
                  <a:schemeClr val="tx1">
                    <a:tint val="75000"/>
                  </a:schemeClr>
                </a:solidFill>
              </a:defRPr>
            </a:lvl4pPr>
            <a:lvl5pPr marL="1826186" indent="0">
              <a:buNone/>
              <a:defRPr sz="1400">
                <a:solidFill>
                  <a:schemeClr val="tx1">
                    <a:tint val="75000"/>
                  </a:schemeClr>
                </a:solidFill>
              </a:defRPr>
            </a:lvl5pPr>
            <a:lvl6pPr marL="2282714" indent="0">
              <a:buNone/>
              <a:defRPr sz="1400">
                <a:solidFill>
                  <a:schemeClr val="tx1">
                    <a:tint val="75000"/>
                  </a:schemeClr>
                </a:solidFill>
              </a:defRPr>
            </a:lvl6pPr>
            <a:lvl7pPr marL="2739256" indent="0">
              <a:buNone/>
              <a:defRPr sz="1400">
                <a:solidFill>
                  <a:schemeClr val="tx1">
                    <a:tint val="75000"/>
                  </a:schemeClr>
                </a:solidFill>
              </a:defRPr>
            </a:lvl7pPr>
            <a:lvl8pPr marL="3195796" indent="0">
              <a:buNone/>
              <a:defRPr sz="1400">
                <a:solidFill>
                  <a:schemeClr val="tx1">
                    <a:tint val="75000"/>
                  </a:schemeClr>
                </a:solidFill>
              </a:defRPr>
            </a:lvl8pPr>
            <a:lvl9pPr marL="365234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95">
              <a:defRPr/>
            </a:lvl1pPr>
          </a:lstStyle>
          <a:p>
            <a:pPr>
              <a:defRPr/>
            </a:pPr>
            <a:fld id="{3D5C99D4-A2F5-9442-9C31-7D46F4EA01A2}"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65002316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b="1" i="0">
                <a:latin typeface="Arial" panose="020B0604020202020204" pitchFamily="34" charset="0"/>
              </a:defRPr>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8442428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5"/>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257389798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37855219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7359912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19590156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136381603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b="1" i="0">
                <a:latin typeface="Arial" panose="020B0604020202020204" pitchFamily="34" charset="0"/>
              </a:defRPr>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dirty="0"/>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b="1" i="0">
                <a:latin typeface="Arial" panose="020B0604020202020204" pitchFamily="34" charset="0"/>
              </a:defRPr>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13145046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85972728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1167370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370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95">
              <a:defRPr/>
            </a:lvl1pPr>
          </a:lstStyle>
          <a:p>
            <a:pPr>
              <a:defRPr/>
            </a:pPr>
            <a:fld id="{2CB989B6-1DDC-4E41-B776-C10A5F62469B}"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206069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084145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b="1" i="0">
                <a:latin typeface="Arial" panose="020B0604020202020204" pitchFamily="34" charset="0"/>
              </a:defRPr>
            </a:lvl1pPr>
          </a:lstStyle>
          <a:p>
            <a:pPr lvl="0"/>
            <a:r>
              <a:rPr lang="en-US" noProof="0"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27721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906954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326953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561468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1283971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65217593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990109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2732961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54625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95">
              <a:defRPr/>
            </a:lvl1pPr>
          </a:lstStyle>
          <a:p>
            <a:pPr>
              <a:defRPr/>
            </a:pPr>
            <a:fld id="{E94C0690-9A53-0942-BCC5-6A138EF6A454}" type="datetimeFigureOut">
              <a:rPr lang="en-US"/>
              <a:pPr>
                <a:defRPr/>
              </a:pPr>
              <a:t>3/6/25</a:t>
            </a:fld>
            <a:endParaRPr lang="en-US"/>
          </a:p>
        </p:txBody>
      </p:sp>
      <p:sp>
        <p:nvSpPr>
          <p:cNvPr id="8" name="Footer Placeholder 4"/>
          <p:cNvSpPr>
            <a:spLocks noGrp="1"/>
          </p:cNvSpPr>
          <p:nvPr>
            <p:ph type="ftr" sz="quarter" idx="11"/>
          </p:nvPr>
        </p:nvSpPr>
        <p:spPr/>
        <p:txBody>
          <a:bodyPr/>
          <a:lstStyle>
            <a:lvl1pPr defTabSz="913095">
              <a:defRPr/>
            </a:lvl1pPr>
          </a:lstStyle>
          <a:p>
            <a:pPr>
              <a:defRPr/>
            </a:pPr>
            <a:endParaRPr lang="en-US"/>
          </a:p>
        </p:txBody>
      </p:sp>
      <p:sp>
        <p:nvSpPr>
          <p:cNvPr id="9" name="Slide Number Placeholder 5"/>
          <p:cNvSpPr>
            <a:spLocks noGrp="1"/>
          </p:cNvSpPr>
          <p:nvPr>
            <p:ph type="sldNum" sz="quarter" idx="12"/>
          </p:nvPr>
        </p:nvSpPr>
        <p:spPr/>
        <p:txBody>
          <a:bodyPr/>
          <a:lstStyle>
            <a:lvl1pPr defTabSz="913095">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83762018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412316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9276510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EC6B50F-68C0-3049-AF93-76CAC0B0C129}" type="slidenum">
              <a:rPr lang="en-US" smtClean="0"/>
              <a:pPr>
                <a:defRPr/>
              </a:pPr>
              <a:t>‹#›</a:t>
            </a:fld>
            <a:endParaRPr lang="en-US" dirty="0"/>
          </a:p>
        </p:txBody>
      </p:sp>
    </p:spTree>
    <p:extLst>
      <p:ext uri="{BB962C8B-B14F-4D97-AF65-F5344CB8AC3E}">
        <p14:creationId xmlns:p14="http://schemas.microsoft.com/office/powerpoint/2010/main" val="311674093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A6589CFE-729B-1543-9345-B142A0A1E47C}" type="slidenum">
              <a:rPr lang="en-US" smtClean="0"/>
              <a:pPr>
                <a:defRPr/>
              </a:pPr>
              <a:t>‹#›</a:t>
            </a:fld>
            <a:endParaRPr lang="en-US" dirty="0"/>
          </a:p>
        </p:txBody>
      </p:sp>
    </p:spTree>
    <p:extLst>
      <p:ext uri="{BB962C8B-B14F-4D97-AF65-F5344CB8AC3E}">
        <p14:creationId xmlns:p14="http://schemas.microsoft.com/office/powerpoint/2010/main" val="219143399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75424E33-440A-964E-8323-3D6F23069A07}" type="slidenum">
              <a:rPr lang="en-US" smtClean="0"/>
              <a:pPr>
                <a:defRPr/>
              </a:pPr>
              <a:t>‹#›</a:t>
            </a:fld>
            <a:endParaRPr lang="en-US" dirty="0"/>
          </a:p>
        </p:txBody>
      </p:sp>
    </p:spTree>
    <p:extLst>
      <p:ext uri="{BB962C8B-B14F-4D97-AF65-F5344CB8AC3E}">
        <p14:creationId xmlns:p14="http://schemas.microsoft.com/office/powerpoint/2010/main" val="14112477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9EF4B7B2-8BDF-6E4B-8C33-31930004AE85}" type="slidenum">
              <a:rPr lang="en-US" smtClean="0"/>
              <a:pPr>
                <a:defRPr/>
              </a:pPr>
              <a:t>‹#›</a:t>
            </a:fld>
            <a:endParaRPr lang="en-US" dirty="0"/>
          </a:p>
        </p:txBody>
      </p:sp>
    </p:spTree>
    <p:extLst>
      <p:ext uri="{BB962C8B-B14F-4D97-AF65-F5344CB8AC3E}">
        <p14:creationId xmlns:p14="http://schemas.microsoft.com/office/powerpoint/2010/main" val="284742962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D84C44D7-D719-2641-A810-8A2C62940C06}" type="slidenum">
              <a:rPr lang="en-US" smtClean="0"/>
              <a:pPr>
                <a:defRPr/>
              </a:pPr>
              <a:t>‹#›</a:t>
            </a:fld>
            <a:endParaRPr lang="en-US" dirty="0"/>
          </a:p>
        </p:txBody>
      </p:sp>
    </p:spTree>
    <p:extLst>
      <p:ext uri="{BB962C8B-B14F-4D97-AF65-F5344CB8AC3E}">
        <p14:creationId xmlns:p14="http://schemas.microsoft.com/office/powerpoint/2010/main" val="18619719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2B609030-5E2A-3A4D-90BA-BF6F22E0D01C}" type="slidenum">
              <a:rPr lang="en-US" smtClean="0"/>
              <a:pPr>
                <a:defRPr/>
              </a:pPr>
              <a:t>‹#›</a:t>
            </a:fld>
            <a:endParaRPr lang="en-US" dirty="0"/>
          </a:p>
        </p:txBody>
      </p:sp>
    </p:spTree>
    <p:extLst>
      <p:ext uri="{BB962C8B-B14F-4D97-AF65-F5344CB8AC3E}">
        <p14:creationId xmlns:p14="http://schemas.microsoft.com/office/powerpoint/2010/main" val="34586684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0C20298-9B0D-1D43-9E59-BFAEC039579E}" type="slidenum">
              <a:rPr lang="en-US" smtClean="0"/>
              <a:pPr>
                <a:defRPr/>
              </a:pPr>
              <a:t>‹#›</a:t>
            </a:fld>
            <a:endParaRPr lang="en-US" dirty="0"/>
          </a:p>
        </p:txBody>
      </p:sp>
    </p:spTree>
    <p:extLst>
      <p:ext uri="{BB962C8B-B14F-4D97-AF65-F5344CB8AC3E}">
        <p14:creationId xmlns:p14="http://schemas.microsoft.com/office/powerpoint/2010/main" val="405654847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650C5273-96FD-EC48-86BE-63D8199A0FC9}" type="slidenum">
              <a:rPr lang="en-US" smtClean="0"/>
              <a:pPr>
                <a:defRPr/>
              </a:pPr>
              <a:t>‹#›</a:t>
            </a:fld>
            <a:endParaRPr lang="en-US" dirty="0"/>
          </a:p>
        </p:txBody>
      </p:sp>
    </p:spTree>
    <p:extLst>
      <p:ext uri="{BB962C8B-B14F-4D97-AF65-F5344CB8AC3E}">
        <p14:creationId xmlns:p14="http://schemas.microsoft.com/office/powerpoint/2010/main" val="4185532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95">
              <a:defRPr/>
            </a:lvl1pPr>
          </a:lstStyle>
          <a:p>
            <a:pPr>
              <a:defRPr/>
            </a:pPr>
            <a:fld id="{08E9111D-008A-5D4C-80E1-67A0B0076F6E}" type="datetimeFigureOut">
              <a:rPr lang="en-US"/>
              <a:pPr>
                <a:defRPr/>
              </a:pPr>
              <a:t>3/6/25</a:t>
            </a:fld>
            <a:endParaRPr lang="en-US"/>
          </a:p>
        </p:txBody>
      </p:sp>
      <p:sp>
        <p:nvSpPr>
          <p:cNvPr id="4" name="Footer Placeholder 4"/>
          <p:cNvSpPr>
            <a:spLocks noGrp="1"/>
          </p:cNvSpPr>
          <p:nvPr>
            <p:ph type="ftr" sz="quarter" idx="11"/>
          </p:nvPr>
        </p:nvSpPr>
        <p:spPr/>
        <p:txBody>
          <a:bodyPr/>
          <a:lstStyle>
            <a:lvl1pPr defTabSz="913095">
              <a:defRPr/>
            </a:lvl1pPr>
          </a:lstStyle>
          <a:p>
            <a:pPr>
              <a:defRPr/>
            </a:pPr>
            <a:endParaRPr lang="en-US"/>
          </a:p>
        </p:txBody>
      </p:sp>
      <p:sp>
        <p:nvSpPr>
          <p:cNvPr id="5" name="Slide Number Placeholder 5"/>
          <p:cNvSpPr>
            <a:spLocks noGrp="1"/>
          </p:cNvSpPr>
          <p:nvPr>
            <p:ph type="sldNum" sz="quarter" idx="12"/>
          </p:nvPr>
        </p:nvSpPr>
        <p:spPr/>
        <p:txBody>
          <a:bodyPr/>
          <a:lstStyle>
            <a:lvl1pPr defTabSz="913095">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52056315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3FCDA253-8D3A-FB42-A305-937DF04BB02E}" type="slidenum">
              <a:rPr lang="en-US" smtClean="0"/>
              <a:pPr>
                <a:defRPr/>
              </a:pPr>
              <a:t>‹#›</a:t>
            </a:fld>
            <a:endParaRPr lang="en-US" dirty="0"/>
          </a:p>
        </p:txBody>
      </p:sp>
    </p:spTree>
    <p:extLst>
      <p:ext uri="{BB962C8B-B14F-4D97-AF65-F5344CB8AC3E}">
        <p14:creationId xmlns:p14="http://schemas.microsoft.com/office/powerpoint/2010/main" val="29048952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B295FC43-C1F3-FD42-9AB5-B893A462F62B}" type="slidenum">
              <a:rPr lang="en-US" smtClean="0"/>
              <a:pPr>
                <a:defRPr/>
              </a:pPr>
              <a:t>‹#›</a:t>
            </a:fld>
            <a:endParaRPr lang="en-US" dirty="0"/>
          </a:p>
        </p:txBody>
      </p:sp>
    </p:spTree>
    <p:extLst>
      <p:ext uri="{BB962C8B-B14F-4D97-AF65-F5344CB8AC3E}">
        <p14:creationId xmlns:p14="http://schemas.microsoft.com/office/powerpoint/2010/main" val="9592987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eaLnBrk="1" hangingPunct="1">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523F3CA3-8F88-1E46-B267-554708132073}" type="slidenum">
              <a:rPr lang="en-US" smtClean="0"/>
              <a:pPr>
                <a:defRPr/>
              </a:pPr>
              <a:t>‹#›</a:t>
            </a:fld>
            <a:endParaRPr lang="en-US" dirty="0"/>
          </a:p>
        </p:txBody>
      </p:sp>
    </p:spTree>
    <p:extLst>
      <p:ext uri="{BB962C8B-B14F-4D97-AF65-F5344CB8AC3E}">
        <p14:creationId xmlns:p14="http://schemas.microsoft.com/office/powerpoint/2010/main" val="21070079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804403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28417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4916880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68924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556836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53355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5937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95">
              <a:defRPr/>
            </a:lvl1pPr>
          </a:lstStyle>
          <a:p>
            <a:pPr>
              <a:defRPr/>
            </a:pPr>
            <a:fld id="{05EB222C-B7E7-1F4A-A282-F664BAC7BDB2}" type="datetimeFigureOut">
              <a:rPr lang="en-US"/>
              <a:pPr>
                <a:defRPr/>
              </a:pPr>
              <a:t>3/6/25</a:t>
            </a:fld>
            <a:endParaRPr lang="en-US"/>
          </a:p>
        </p:txBody>
      </p:sp>
      <p:sp>
        <p:nvSpPr>
          <p:cNvPr id="3" name="Footer Placeholder 4"/>
          <p:cNvSpPr>
            <a:spLocks noGrp="1"/>
          </p:cNvSpPr>
          <p:nvPr>
            <p:ph type="ftr" sz="quarter" idx="11"/>
          </p:nvPr>
        </p:nvSpPr>
        <p:spPr/>
        <p:txBody>
          <a:bodyPr/>
          <a:lstStyle>
            <a:lvl1pPr defTabSz="913095">
              <a:defRPr/>
            </a:lvl1pPr>
          </a:lstStyle>
          <a:p>
            <a:pPr>
              <a:defRPr/>
            </a:pPr>
            <a:endParaRPr lang="en-US"/>
          </a:p>
        </p:txBody>
      </p:sp>
      <p:sp>
        <p:nvSpPr>
          <p:cNvPr id="4" name="Slide Number Placeholder 5"/>
          <p:cNvSpPr>
            <a:spLocks noGrp="1"/>
          </p:cNvSpPr>
          <p:nvPr>
            <p:ph type="sldNum" sz="quarter" idx="12"/>
          </p:nvPr>
        </p:nvSpPr>
        <p:spPr/>
        <p:txBody>
          <a:bodyPr/>
          <a:lstStyle>
            <a:lvl1pPr defTabSz="913095">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96098322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4725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103197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2895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04528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88733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12052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45525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2387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955676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0316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CE0A1A91-BB72-DF49-BCC6-DBAAF342085B}"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3973182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052161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693591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315494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16429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937595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b="1" i="0">
                <a:latin typeface="Arial" panose="020B0604020202020204" pitchFamily="34" charset="0"/>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i="0">
                <a:latin typeface="Arial" panose="020B0604020202020204" pitchFamily="34" charset="0"/>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009887251"/>
      </p:ext>
    </p:extLst>
  </p:cSld>
  <p:clrMapOvr>
    <a:masterClrMapping/>
  </p:clrMapOvr>
  <p:transition>
    <p:random/>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51937818"/>
      </p:ext>
    </p:extLst>
  </p:cSld>
  <p:clrMapOvr>
    <a:masterClrMapping/>
  </p:clrMapOvr>
  <p:transition>
    <p:random/>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18426223"/>
      </p:ext>
    </p:extLst>
  </p:cSld>
  <p:clrMapOvr>
    <a:masterClrMapping/>
  </p:clrMapOvr>
  <p:transition>
    <p:random/>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03407673"/>
      </p:ext>
    </p:extLst>
  </p:cSld>
  <p:clrMapOvr>
    <a:masterClrMapping/>
  </p:clrMapOvr>
  <p:transition>
    <p:random/>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8154771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E192B9F1-FB38-5B43-B97F-366718914DDE}" type="datetimeFigureOut">
              <a:rPr lang="en-US"/>
              <a:pPr>
                <a:defRPr/>
              </a:pPr>
              <a:t>3/6/25</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822899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280093901"/>
      </p:ext>
    </p:extLst>
  </p:cSld>
  <p:clrMapOvr>
    <a:masterClrMapping/>
  </p:clrMapOvr>
  <p:transition>
    <p:random/>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28553756"/>
      </p:ext>
    </p:extLst>
  </p:cSld>
  <p:clrMapOvr>
    <a:masterClrMapping/>
  </p:clrMapOvr>
  <p:transition>
    <p:random/>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54764149"/>
      </p:ext>
    </p:extLst>
  </p:cSld>
  <p:clrMapOvr>
    <a:masterClrMapping/>
  </p:clrMapOvr>
  <p:transition>
    <p:random/>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13345595"/>
      </p:ext>
    </p:extLst>
  </p:cSld>
  <p:clrMapOvr>
    <a:masterClrMapping/>
  </p:clrMapOvr>
  <p:transition>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53751291"/>
      </p:ext>
    </p:extLst>
  </p:cSld>
  <p:clrMapOvr>
    <a:masterClrMapping/>
  </p:clrMapOvr>
  <p:transition>
    <p:random/>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52463113"/>
      </p:ext>
    </p:extLst>
  </p:cSld>
  <p:clrMapOvr>
    <a:masterClrMapping/>
  </p:clrMapOvr>
  <p:transition>
    <p:random/>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i="0">
              <a:solidFill>
                <a:srgbClr val="000000"/>
              </a:solidFill>
              <a:latin typeface="Arial" panose="020B0604020202020204" pitchFamily="34" charset="0"/>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i="0">
              <a:solidFill>
                <a:srgbClr val="000000"/>
              </a:solidFill>
              <a:latin typeface="Arial" panose="020B0604020202020204" pitchFamily="34" charset="0"/>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b="1" i="0">
                <a:latin typeface="Arial" panose="020B0604020202020204" pitchFamily="34" charset="0"/>
              </a:defRPr>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b="1" i="0">
                <a:latin typeface="Arial" panose="020B0604020202020204" pitchFamily="34" charset="0"/>
              </a:defRPr>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30173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0222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61558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65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17731BFF-FAB2-7F4E-BD0D-80B345E6EB0F}"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77157252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02725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96628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6684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042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237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93824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2364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5305381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97928168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11340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0E533861-A3B7-1142-B9E0-8DFBB59E64CC}" type="datetimeFigureOut">
              <a:rPr lang="en-US"/>
              <a:pPr>
                <a:defRPr/>
              </a:pPr>
              <a:t>3/6/25</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42090012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441685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73513175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157438627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41857111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0884495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1807241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221549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5407819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8559696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00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1624035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33009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0489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7776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3502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36165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9892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6238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18068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71855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507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5571077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3010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07731321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8784343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4329932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38023903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37989262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16079765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89986641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6843602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521243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0998659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06202317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9789096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532831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407944989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41712698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0196195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33242009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44629486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416506203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67070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466414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531770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989988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04541323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397296839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18791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31598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0396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0723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87361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481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050425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0416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04242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793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3315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8588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3537956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8722477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0228057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81378649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599822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01219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2263550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86554262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03237460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293664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92403310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34851952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53232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82890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75307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686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241419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1454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71358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4581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65959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61773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4573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3558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7340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529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7861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8318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12478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0477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27777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067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9CF810D-88DE-437E-84F3-1E2BEBE81C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444923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D0946-513A-4FBA-BB7F-BCA9337761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382996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591B3-136F-4162-9919-272C3B956C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204273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E15F3410-A192-4093-8FE3-BBF23E4276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52361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FEA3FC65-DFE1-41BF-9200-6E90951E93E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577866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D4896-AB9A-41E6-BFCC-8A92D7E395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7400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FB753-050F-423B-A85C-0A479F858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918744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692593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0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4F0FB30-238E-4566-AA30-9EC7C5429E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551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480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464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7166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824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52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400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24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426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83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44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257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699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939633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3621692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065057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494348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09481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600748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07526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10734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961496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7150926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959091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7210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557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7984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45465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442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64165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151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image" Target="../media/image10.png"/><Relationship Id="rId2" Type="http://schemas.openxmlformats.org/officeDocument/2006/relationships/slideLayout" Target="../slideLayouts/slideLayout197.xml"/><Relationship Id="rId16" Type="http://schemas.openxmlformats.org/officeDocument/2006/relationships/theme" Target="../theme/theme18.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1.xml"/><Relationship Id="rId1"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3.xml"/><Relationship Id="rId1"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5.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8.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90.xml"/><Relationship Id="rId1"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30.xml"/><Relationship Id="rId1" Type="http://schemas.openxmlformats.org/officeDocument/2006/relationships/slideLayout" Target="../slideLayouts/slideLayout29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14.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1.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2.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330.xml"/><Relationship Id="rId1" Type="http://schemas.openxmlformats.org/officeDocument/2006/relationships/slideLayout" Target="../slideLayouts/slideLayout32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6.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7.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38.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40.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90.xml"/><Relationship Id="rId1" Type="http://schemas.openxmlformats.org/officeDocument/2006/relationships/slideLayout" Target="../slideLayouts/slideLayout38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4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5.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image" Target="../media/image17.jpeg"/><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16.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48.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9.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50.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51.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image" Target="../media/image13.jpeg"/><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52.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3.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slideLayout" Target="../slideLayouts/slideLayout538.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theme" Target="../theme/theme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517115963"/>
      </p:ext>
    </p:extLst>
  </p:cSld>
  <p:clrMap bg1="lt1" tx1="dk1" bg2="lt2" tx2="dk2" accent1="accent1" accent2="accent2" accent3="accent3" accent4="accent4" accent5="accent5" accent6="accent6" hlink="hlink" folHlink="folHlink"/>
  <p:sldLayoutIdLst>
    <p:sldLayoutId id="2147489071" r:id="rId1"/>
    <p:sldLayoutId id="2147489072" r:id="rId2"/>
    <p:sldLayoutId id="2147489073" r:id="rId3"/>
    <p:sldLayoutId id="2147489074" r:id="rId4"/>
    <p:sldLayoutId id="2147489075" r:id="rId5"/>
    <p:sldLayoutId id="2147489076" r:id="rId6"/>
    <p:sldLayoutId id="2147489077" r:id="rId7"/>
    <p:sldLayoutId id="2147489078" r:id="rId8"/>
    <p:sldLayoutId id="2147489079" r:id="rId9"/>
    <p:sldLayoutId id="2147489080" r:id="rId10"/>
    <p:sldLayoutId id="2147489081" r:id="rId11"/>
    <p:sldLayoutId id="214748908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862363895"/>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3/6/25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1827436403"/>
      </p:ext>
    </p:extLst>
  </p:cSld>
  <p:clrMap bg1="lt1" tx1="dk1" bg2="lt2" tx2="dk2" accent1="accent1" accent2="accent2" accent3="accent3" accent4="accent4" accent5="accent5" accent6="accent6" hlink="hlink" folHlink="folHlink"/>
  <p:sldLayoutIdLst>
    <p:sldLayoutId id="2147489529" r:id="rId1"/>
    <p:sldLayoutId id="2147489530" r:id="rId2"/>
    <p:sldLayoutId id="2147489531" r:id="rId3"/>
    <p:sldLayoutId id="2147489532" r:id="rId4"/>
    <p:sldLayoutId id="2147489533" r:id="rId5"/>
    <p:sldLayoutId id="2147489534" r:id="rId6"/>
    <p:sldLayoutId id="2147489535" r:id="rId7"/>
    <p:sldLayoutId id="2147489536" r:id="rId8"/>
    <p:sldLayoutId id="2147489537" r:id="rId9"/>
    <p:sldLayoutId id="2147489538" r:id="rId10"/>
    <p:sldLayoutId id="214748953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579479837"/>
      </p:ext>
    </p:extLst>
  </p:cSld>
  <p:clrMap bg1="lt1" tx1="dk1" bg2="lt2" tx2="dk2" accent1="accent1" accent2="accent2" accent3="accent3" accent4="accent4" accent5="accent5" accent6="accent6" hlink="hlink" folHlink="folHlink"/>
  <p:sldLayoutIdLst>
    <p:sldLayoutId id="2147489553" r:id="rId1"/>
    <p:sldLayoutId id="2147489554" r:id="rId2"/>
    <p:sldLayoutId id="2147489555" r:id="rId3"/>
    <p:sldLayoutId id="2147489556" r:id="rId4"/>
    <p:sldLayoutId id="2147489557" r:id="rId5"/>
    <p:sldLayoutId id="2147489558" r:id="rId6"/>
    <p:sldLayoutId id="2147489559" r:id="rId7"/>
    <p:sldLayoutId id="2147489560" r:id="rId8"/>
    <p:sldLayoutId id="2147489561" r:id="rId9"/>
    <p:sldLayoutId id="2147489562" r:id="rId10"/>
    <p:sldLayoutId id="214748956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181837693"/>
      </p:ext>
    </p:extLst>
  </p:cSld>
  <p:clrMap bg1="dk2" tx1="lt1" bg2="dk1" tx2="lt2" accent1="accent1" accent2="accent2" accent3="accent3" accent4="accent4" accent5="accent5" accent6="accent6" hlink="hlink" folHlink="folHlink"/>
  <p:sldLayoutIdLst>
    <p:sldLayoutId id="2147489565" r:id="rId1"/>
    <p:sldLayoutId id="2147489566" r:id="rId2"/>
    <p:sldLayoutId id="2147489567" r:id="rId3"/>
    <p:sldLayoutId id="2147489568" r:id="rId4"/>
    <p:sldLayoutId id="2147489569" r:id="rId5"/>
    <p:sldLayoutId id="2147489570" r:id="rId6"/>
    <p:sldLayoutId id="2147489571" r:id="rId7"/>
    <p:sldLayoutId id="2147489572" r:id="rId8"/>
    <p:sldLayoutId id="2147489573" r:id="rId9"/>
    <p:sldLayoutId id="2147489574" r:id="rId10"/>
    <p:sldLayoutId id="214748957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04111"/>
      </p:ext>
    </p:extLst>
  </p:cSld>
  <p:clrMap bg1="lt1" tx1="dk1" bg2="lt2" tx2="dk2" accent1="accent1" accent2="accent2" accent3="accent3" accent4="accent4" accent5="accent5" accent6="accent6" hlink="hlink" folHlink="folHlink"/>
  <p:sldLayoutIdLst>
    <p:sldLayoutId id="2147489619" r:id="rId1"/>
    <p:sldLayoutId id="2147489620" r:id="rId2"/>
    <p:sldLayoutId id="2147489621" r:id="rId3"/>
    <p:sldLayoutId id="2147489622" r:id="rId4"/>
    <p:sldLayoutId id="2147489623" r:id="rId5"/>
    <p:sldLayoutId id="2147489624" r:id="rId6"/>
    <p:sldLayoutId id="2147489625" r:id="rId7"/>
    <p:sldLayoutId id="2147489626" r:id="rId8"/>
    <p:sldLayoutId id="2147489627" r:id="rId9"/>
    <p:sldLayoutId id="2147489628" r:id="rId10"/>
    <p:sldLayoutId id="21474896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44301056"/>
      </p:ext>
    </p:extLst>
  </p:cSld>
  <p:clrMap bg1="lt1" tx1="dk1" bg2="lt2" tx2="dk2" accent1="accent1" accent2="accent2" accent3="accent3" accent4="accent4" accent5="accent5" accent6="accent6" hlink="hlink" folHlink="folHlink"/>
  <p:sldLayoutIdLst>
    <p:sldLayoutId id="2147489631" r:id="rId1"/>
    <p:sldLayoutId id="2147489632" r:id="rId2"/>
    <p:sldLayoutId id="2147489633" r:id="rId3"/>
    <p:sldLayoutId id="2147489634" r:id="rId4"/>
    <p:sldLayoutId id="2147489635" r:id="rId5"/>
    <p:sldLayoutId id="2147489636" r:id="rId6"/>
    <p:sldLayoutId id="2147489637" r:id="rId7"/>
    <p:sldLayoutId id="2147489638" r:id="rId8"/>
    <p:sldLayoutId id="2147489639" r:id="rId9"/>
    <p:sldLayoutId id="2147489640" r:id="rId10"/>
    <p:sldLayoutId id="2147489641" r:id="rId11"/>
    <p:sldLayoutId id="2147489642" r:id="rId12"/>
    <p:sldLayoutId id="21474896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2078490220"/>
      </p:ext>
    </p:extLst>
  </p:cSld>
  <p:clrMap bg1="lt1" tx1="dk1" bg2="lt2" tx2="dk2" accent1="accent1" accent2="accent2" accent3="accent3" accent4="accent4" accent5="accent5" accent6="accent6" hlink="hlink" folHlink="folHlink"/>
  <p:sldLayoutIdLst>
    <p:sldLayoutId id="2147489645" r:id="rId1"/>
    <p:sldLayoutId id="2147489646" r:id="rId2"/>
    <p:sldLayoutId id="2147489647" r:id="rId3"/>
    <p:sldLayoutId id="2147489648" r:id="rId4"/>
    <p:sldLayoutId id="2147489649" r:id="rId5"/>
    <p:sldLayoutId id="2147489650" r:id="rId6"/>
    <p:sldLayoutId id="2147489651" r:id="rId7"/>
    <p:sldLayoutId id="2147489652" r:id="rId8"/>
    <p:sldLayoutId id="2147489653" r:id="rId9"/>
    <p:sldLayoutId id="2147489654" r:id="rId10"/>
    <p:sldLayoutId id="2147489655" r:id="rId11"/>
    <p:sldLayoutId id="2147489656"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972F30FC-E273-4F4F-8631-0C390C1708BA}" type="slidenum">
              <a:rPr lang="en-US" smtClean="0"/>
              <a:pPr>
                <a:defRPr/>
              </a:pPr>
              <a:t>‹#›</a:t>
            </a:fld>
            <a:endParaRPr lang="en-US" dirty="0"/>
          </a:p>
        </p:txBody>
      </p:sp>
    </p:spTree>
    <p:extLst>
      <p:ext uri="{BB962C8B-B14F-4D97-AF65-F5344CB8AC3E}">
        <p14:creationId xmlns:p14="http://schemas.microsoft.com/office/powerpoint/2010/main" val="1573646775"/>
      </p:ext>
    </p:extLst>
  </p:cSld>
  <p:clrMap bg1="lt1" tx1="dk1" bg2="lt2" tx2="dk2" accent1="accent1" accent2="accent2" accent3="accent3" accent4="accent4" accent5="accent5" accent6="accent6" hlink="hlink" folHlink="folHlink"/>
  <p:sldLayoutIdLst>
    <p:sldLayoutId id="2147489658" r:id="rId1"/>
    <p:sldLayoutId id="2147489659" r:id="rId2"/>
    <p:sldLayoutId id="2147489660" r:id="rId3"/>
    <p:sldLayoutId id="2147489661" r:id="rId4"/>
    <p:sldLayoutId id="2147489662" r:id="rId5"/>
    <p:sldLayoutId id="2147489663" r:id="rId6"/>
    <p:sldLayoutId id="2147489664" r:id="rId7"/>
    <p:sldLayoutId id="2147489665" r:id="rId8"/>
    <p:sldLayoutId id="2147489666" r:id="rId9"/>
    <p:sldLayoutId id="2147489667" r:id="rId10"/>
    <p:sldLayoutId id="2147489668" r:id="rId11"/>
    <p:sldLayoutId id="2147489669" r:id="rId12"/>
    <p:sldLayoutId id="2147489670" r:id="rId13"/>
    <p:sldLayoutId id="2147489671" r:id="rId14"/>
    <p:sldLayoutId id="2147489672"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397B8E85-F028-9C43-B063-F976FD427AE3}" type="slidenum">
              <a:rPr lang="en-US" smtClean="0"/>
              <a:pPr>
                <a:defRPr/>
              </a:pPr>
              <a:t>‹#›</a:t>
            </a:fld>
            <a:endParaRPr lang="en-US" dirty="0"/>
          </a:p>
        </p:txBody>
      </p:sp>
    </p:spTree>
    <p:extLst>
      <p:ext uri="{BB962C8B-B14F-4D97-AF65-F5344CB8AC3E}">
        <p14:creationId xmlns:p14="http://schemas.microsoft.com/office/powerpoint/2010/main" val="2902178832"/>
      </p:ext>
    </p:extLst>
  </p:cSld>
  <p:clrMap bg1="lt1" tx1="dk1" bg2="lt2" tx2="dk2" accent1="accent1" accent2="accent2" accent3="accent3" accent4="accent4" accent5="accent5" accent6="accent6" hlink="hlink" folHlink="folHlink"/>
  <p:sldLayoutIdLst>
    <p:sldLayoutId id="2147489674" r:id="rId1"/>
    <p:sldLayoutId id="2147489675" r:id="rId2"/>
    <p:sldLayoutId id="2147489676" r:id="rId3"/>
    <p:sldLayoutId id="2147489677" r:id="rId4"/>
    <p:sldLayoutId id="2147489678" r:id="rId5"/>
    <p:sldLayoutId id="2147489679" r:id="rId6"/>
    <p:sldLayoutId id="2147489680" r:id="rId7"/>
    <p:sldLayoutId id="2147489681" r:id="rId8"/>
    <p:sldLayoutId id="2147489682" r:id="rId9"/>
    <p:sldLayoutId id="2147489683" r:id="rId10"/>
    <p:sldLayoutId id="2147489684" r:id="rId11"/>
    <p:sldLayoutId id="214748968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8FD2D36-1A96-FD46-BDFE-EF9D73E9EDDE}" type="slidenum">
              <a:rPr lang="en-US" smtClean="0"/>
              <a:pPr>
                <a:defRPr/>
              </a:pPr>
              <a:t>‹#›</a:t>
            </a:fld>
            <a:endParaRPr lang="en-US" dirty="0"/>
          </a:p>
        </p:txBody>
      </p:sp>
    </p:spTree>
    <p:extLst>
      <p:ext uri="{BB962C8B-B14F-4D97-AF65-F5344CB8AC3E}">
        <p14:creationId xmlns:p14="http://schemas.microsoft.com/office/powerpoint/2010/main" val="3666873713"/>
      </p:ext>
    </p:extLst>
  </p:cSld>
  <p:clrMap bg1="dk2" tx1="lt1" bg2="dk1" tx2="lt2" accent1="accent1" accent2="accent2" accent3="accent3" accent4="accent4" accent5="accent5" accent6="accent6" hlink="hlink" folHlink="folHlink"/>
  <p:sldLayoutIdLst>
    <p:sldLayoutId id="2147489687" r:id="rId1"/>
    <p:sldLayoutId id="2147489688" r:id="rId2"/>
    <p:sldLayoutId id="2147489689"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ctr" anchorCtr="0" compatLnSpc="1">
            <a:prstTxWarp prst="textNoShape">
              <a:avLst/>
            </a:prstTxWarp>
          </a:bodyPr>
          <a:lstStyle/>
          <a:p>
            <a:pPr lvl="0"/>
            <a:r>
              <a:rPr lang="en-GB"/>
              <a:t>Click to edit the title text format</a:t>
            </a:r>
          </a:p>
        </p:txBody>
      </p:sp>
      <p:sp>
        <p:nvSpPr>
          <p:cNvPr id="282627" name="Rectangle 2"/>
          <p:cNvSpPr>
            <a:spLocks noGrp="1" noChangeArrowheads="1"/>
          </p:cNvSpPr>
          <p:nvPr>
            <p:ph type="body" idx="1"/>
          </p:nvPr>
        </p:nvSpPr>
        <p:spPr bwMode="auto">
          <a:xfrm>
            <a:off x="2362200" y="1981221"/>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21"/>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21"/>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1"/>
            <a:ext cx="1903413" cy="455613"/>
          </a:xfrm>
          <a:prstGeom prst="rect">
            <a:avLst/>
          </a:prstGeom>
          <a:noFill/>
          <a:ln w="9525">
            <a:noFill/>
            <a:round/>
            <a:headEnd/>
            <a:tailEnd/>
          </a:ln>
          <a:effectLst/>
        </p:spPr>
        <p:txBody>
          <a:bodyPr vert="horz" wrap="square" lIns="89901" tIns="46752" rIns="89901" bIns="46752"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386CA0CA-4CB1-024C-8020-32CD1A98FC1F}" type="slidenum">
              <a:rPr lang="en-GB"/>
              <a:pPr>
                <a:defRPr/>
              </a:pPr>
              <a:t>‹#›</a:t>
            </a:fld>
            <a:endParaRPr lang="en-GB"/>
          </a:p>
        </p:txBody>
      </p:sp>
    </p:spTree>
    <p:extLst>
      <p:ext uri="{BB962C8B-B14F-4D97-AF65-F5344CB8AC3E}">
        <p14:creationId xmlns:p14="http://schemas.microsoft.com/office/powerpoint/2010/main" val="3484413057"/>
      </p:ext>
    </p:extLst>
  </p:cSld>
  <p:clrMap bg1="lt1" tx1="dk1" bg2="lt2" tx2="dk2" accent1="accent1" accent2="accent2" accent3="accent3" accent4="accent4" accent5="accent5" accent6="accent6" hlink="hlink" folHlink="folHlink"/>
  <p:sldLayoutIdLst>
    <p:sldLayoutId id="2147489691" r:id="rId1"/>
  </p:sldLayoutIdLst>
  <p:txStyles>
    <p:titleStyle>
      <a:lvl1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6726"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3455"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0172"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6907"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0956" indent="-340956" algn="l" defTabSz="448792"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0591" indent="-283869" algn="l" defTabSz="448792"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1806" indent="-228363" algn="l" defTabSz="448792"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598537"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5258"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1982"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68711"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543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216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b="1" i="0" dirty="0">
              <a:solidFill>
                <a:srgbClr val="000000"/>
              </a:solidFill>
              <a:latin typeface="Arial" panose="020B0604020202020204" pitchFamily="34" charset="0"/>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dirty="0">
                <a:solidFill>
                  <a:srgbClr val="FFFFFF"/>
                </a:solidFill>
                <a:latin typeface="Arial" panose="020B0604020202020204" pitchFamily="34" charset="0"/>
                <a:ea typeface="MS Gothic" charset="0"/>
                <a:cs typeface="MS Gothic" charset="0"/>
              </a:rPr>
              <a:t>© </a:t>
            </a:r>
            <a:r>
              <a:rPr lang="en-GB" sz="900" b="1" i="0" dirty="0">
                <a:solidFill>
                  <a:srgbClr val="FFFFFF"/>
                </a:solidFill>
                <a:latin typeface="Arial" panose="020B0604020202020204" pitchFamily="34" charset="0"/>
                <a:ea typeface="MS Gothic" charset="0"/>
                <a:cs typeface="MS Gothic" charset="0"/>
              </a:rPr>
              <a:t>2006</a:t>
            </a:r>
            <a:r>
              <a:rPr lang="en-GB" sz="800" b="1" i="0" dirty="0">
                <a:solidFill>
                  <a:srgbClr val="FFFFFF"/>
                </a:solidFill>
                <a:latin typeface="Arial" panose="020B0604020202020204" pitchFamily="34"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4247376675"/>
      </p:ext>
    </p:extLst>
  </p:cSld>
  <p:clrMap bg1="lt1" tx1="dk1" bg2="lt2" tx2="dk2" accent1="accent1" accent2="accent2" accent3="accent3" accent4="accent4" accent5="accent5" accent6="accent6" hlink="hlink" folHlink="folHlink"/>
  <p:sldLayoutIdLst>
    <p:sldLayoutId id="214748969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F3E0B065-6F85-1942-B475-8BA0555833B7}" type="slidenum">
              <a:rPr lang="en-GB" smtClean="0"/>
              <a:pPr>
                <a:defRPr/>
              </a:pPr>
              <a:t>‹#›</a:t>
            </a:fld>
            <a:endParaRPr lang="en-GB" dirty="0"/>
          </a:p>
        </p:txBody>
      </p:sp>
    </p:spTree>
    <p:extLst>
      <p:ext uri="{BB962C8B-B14F-4D97-AF65-F5344CB8AC3E}">
        <p14:creationId xmlns:p14="http://schemas.microsoft.com/office/powerpoint/2010/main" val="2158218483"/>
      </p:ext>
    </p:extLst>
  </p:cSld>
  <p:clrMap bg1="lt1" tx1="dk1" bg2="lt2" tx2="dk2" accent1="accent1" accent2="accent2" accent3="accent3" accent4="accent4" accent5="accent5" accent6="accent6" hlink="hlink" folHlink="folHlink"/>
  <p:sldLayoutIdLst>
    <p:sldLayoutId id="214748969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533155"/>
      </p:ext>
    </p:extLst>
  </p:cSld>
  <p:clrMap bg1="lt1" tx1="dk1" bg2="lt2" tx2="dk2" accent1="accent1" accent2="accent2" accent3="accent3" accent4="accent4" accent5="accent5" accent6="accent6" hlink="hlink" folHlink="folHlink"/>
  <p:sldLayoutIdLst>
    <p:sldLayoutId id="2147489697" r:id="rId1"/>
    <p:sldLayoutId id="2147489698" r:id="rId2"/>
    <p:sldLayoutId id="2147489699" r:id="rId3"/>
    <p:sldLayoutId id="2147489700" r:id="rId4"/>
    <p:sldLayoutId id="2147489701" r:id="rId5"/>
    <p:sldLayoutId id="2147489702" r:id="rId6"/>
    <p:sldLayoutId id="2147489703" r:id="rId7"/>
    <p:sldLayoutId id="2147489704" r:id="rId8"/>
    <p:sldLayoutId id="2147489705" r:id="rId9"/>
    <p:sldLayoutId id="2147489706" r:id="rId10"/>
    <p:sldLayoutId id="2147489707" r:id="rId11"/>
    <p:sldLayoutId id="2147489708" r:id="rId12"/>
    <p:sldLayoutId id="214748970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6515421"/>
      </p:ext>
    </p:extLst>
  </p:cSld>
  <p:clrMap bg1="lt1" tx1="dk1" bg2="lt2" tx2="dk2" accent1="accent1" accent2="accent2" accent3="accent3" accent4="accent4" accent5="accent5" accent6="accent6" hlink="hlink" folHlink="folHlink"/>
  <p:sldLayoutIdLst>
    <p:sldLayoutId id="2147489711" r:id="rId1"/>
    <p:sldLayoutId id="2147489712" r:id="rId2"/>
    <p:sldLayoutId id="2147489713" r:id="rId3"/>
    <p:sldLayoutId id="2147489714" r:id="rId4"/>
    <p:sldLayoutId id="2147489715" r:id="rId5"/>
    <p:sldLayoutId id="2147489716" r:id="rId6"/>
    <p:sldLayoutId id="2147489717" r:id="rId7"/>
    <p:sldLayoutId id="2147489718" r:id="rId8"/>
    <p:sldLayoutId id="2147489719" r:id="rId9"/>
    <p:sldLayoutId id="2147489720" r:id="rId10"/>
    <p:sldLayoutId id="2147489721" r:id="rId11"/>
    <p:sldLayoutId id="214748972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9573622"/>
      </p:ext>
    </p:extLst>
  </p:cSld>
  <p:clrMap bg1="lt1" tx1="dk1" bg2="lt2" tx2="dk2" accent1="accent1" accent2="accent2" accent3="accent3" accent4="accent4" accent5="accent5" accent6="accent6" hlink="hlink" folHlink="folHlink"/>
  <p:sldLayoutIdLst>
    <p:sldLayoutId id="2147489724" r:id="rId1"/>
    <p:sldLayoutId id="2147489725" r:id="rId2"/>
    <p:sldLayoutId id="2147489726" r:id="rId3"/>
    <p:sldLayoutId id="2147489727" r:id="rId4"/>
    <p:sldLayoutId id="2147489728" r:id="rId5"/>
    <p:sldLayoutId id="2147489729" r:id="rId6"/>
    <p:sldLayoutId id="2147489730" r:id="rId7"/>
    <p:sldLayoutId id="2147489731" r:id="rId8"/>
    <p:sldLayoutId id="2147489732" r:id="rId9"/>
    <p:sldLayoutId id="2147489733" r:id="rId10"/>
    <p:sldLayoutId id="214748973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28430203"/>
      </p:ext>
    </p:extLst>
  </p:cSld>
  <p:clrMap bg1="dk2" tx1="lt1" bg2="dk1" tx2="lt2" accent1="accent1" accent2="accent2" accent3="accent3" accent4="accent4" accent5="accent5" accent6="accent6" hlink="hlink" folHlink="folHlink"/>
  <p:sldLayoutIdLst>
    <p:sldLayoutId id="2147489736" r:id="rId1"/>
    <p:sldLayoutId id="2147489737" r:id="rId2"/>
    <p:sldLayoutId id="2147489738" r:id="rId3"/>
    <p:sldLayoutId id="2147489739" r:id="rId4"/>
    <p:sldLayoutId id="2147489740" r:id="rId5"/>
    <p:sldLayoutId id="2147489741" r:id="rId6"/>
    <p:sldLayoutId id="2147489742" r:id="rId7"/>
    <p:sldLayoutId id="2147489743" r:id="rId8"/>
    <p:sldLayoutId id="2147489744" r:id="rId9"/>
    <p:sldLayoutId id="2147489745" r:id="rId10"/>
    <p:sldLayoutId id="2147489746" r:id="rId11"/>
    <p:sldLayoutId id="2147489747"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b="1" i="0">
                <a:solidFill>
                  <a:srgbClr val="000000"/>
                </a:solidFill>
                <a:latin typeface="Arial" panose="020B0604020202020204" pitchFamily="34" charset="0"/>
              </a:defRPr>
            </a:lvl1pPr>
          </a:lstStyle>
          <a:p>
            <a:pPr>
              <a:defRPr/>
            </a:pPr>
            <a:fld id="{D82F8CF3-95B7-1943-AA80-95F627E3B1F3}" type="slidenum">
              <a:rPr lang="en-US" smtClean="0"/>
              <a:pPr>
                <a:defRPr/>
              </a:pPr>
              <a:t>‹#›</a:t>
            </a:fld>
            <a:endParaRPr lang="en-US" dirty="0"/>
          </a:p>
        </p:txBody>
      </p:sp>
    </p:spTree>
    <p:extLst>
      <p:ext uri="{BB962C8B-B14F-4D97-AF65-F5344CB8AC3E}">
        <p14:creationId xmlns:p14="http://schemas.microsoft.com/office/powerpoint/2010/main" val="4118121064"/>
      </p:ext>
    </p:extLst>
  </p:cSld>
  <p:clrMap bg1="lt1" tx1="dk1" bg2="lt2" tx2="dk2" accent1="accent1" accent2="accent2" accent3="accent3" accent4="accent4" accent5="accent5" accent6="accent6" hlink="hlink" folHlink="folHlink"/>
  <p:sldLayoutIdLst>
    <p:sldLayoutId id="2147489749" r:id="rId1"/>
    <p:sldLayoutId id="2147489750" r:id="rId2"/>
    <p:sldLayoutId id="2147489751" r:id="rId3"/>
    <p:sldLayoutId id="2147489752" r:id="rId4"/>
    <p:sldLayoutId id="2147489753" r:id="rId5"/>
    <p:sldLayoutId id="2147489754" r:id="rId6"/>
    <p:sldLayoutId id="2147489755" r:id="rId7"/>
    <p:sldLayoutId id="2147489756" r:id="rId8"/>
    <p:sldLayoutId id="2147489757" r:id="rId9"/>
    <p:sldLayoutId id="2147489758" r:id="rId10"/>
    <p:sldLayoutId id="2147489759" r:id="rId11"/>
    <p:sldLayoutId id="21474897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3467080346"/>
      </p:ext>
    </p:extLst>
  </p:cSld>
  <p:clrMap bg1="lt1" tx1="dk1" bg2="lt2" tx2="dk2" accent1="accent1" accent2="accent2" accent3="accent3" accent4="accent4" accent5="accent5" accent6="accent6" hlink="hlink" folHlink="folHlink"/>
  <p:sldLayoutIdLst>
    <p:sldLayoutId id="2147489762" r:id="rId1"/>
    <p:sldLayoutId id="21474897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CBFF8D2B-6DAD-9249-9BB8-41A45254BDA4}" type="slidenum">
              <a:rPr lang="en-US" smtClean="0"/>
              <a:pPr>
                <a:defRPr/>
              </a:pPr>
              <a:t>‹#›</a:t>
            </a:fld>
            <a:endParaRPr lang="en-US" dirty="0"/>
          </a:p>
        </p:txBody>
      </p:sp>
    </p:spTree>
    <p:extLst>
      <p:ext uri="{BB962C8B-B14F-4D97-AF65-F5344CB8AC3E}">
        <p14:creationId xmlns:p14="http://schemas.microsoft.com/office/powerpoint/2010/main" val="3609861874"/>
      </p:ext>
    </p:extLst>
  </p:cSld>
  <p:clrMap bg1="lt1" tx1="dk1" bg2="lt2" tx2="dk2" accent1="accent1" accent2="accent2" accent3="accent3" accent4="accent4" accent5="accent5" accent6="accent6" hlink="hlink" folHlink="folHlink"/>
  <p:sldLayoutIdLst>
    <p:sldLayoutId id="2147489765" r:id="rId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8537"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B17FAAC-AEBF-4140-878B-3CB3E62FB3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1817596"/>
      </p:ext>
    </p:extLst>
  </p:cSld>
  <p:clrMap bg1="lt1" tx1="dk1" bg2="lt2" tx2="dk2" accent1="accent1" accent2="accent2" accent3="accent3" accent4="accent4" accent5="accent5" accent6="accent6" hlink="hlink" folHlink="folHlink"/>
  <p:sldLayoutIdLst>
    <p:sldLayoutId id="2147489767" r:id="rId1"/>
    <p:sldLayoutId id="2147489768" r:id="rId2"/>
    <p:sldLayoutId id="2147489769" r:id="rId3"/>
    <p:sldLayoutId id="2147489770" r:id="rId4"/>
    <p:sldLayoutId id="2147489771" r:id="rId5"/>
    <p:sldLayoutId id="2147489772" r:id="rId6"/>
    <p:sldLayoutId id="2147489773" r:id="rId7"/>
    <p:sldLayoutId id="2147489774" r:id="rId8"/>
    <p:sldLayoutId id="2147489775" r:id="rId9"/>
    <p:sldLayoutId id="2147489776" r:id="rId10"/>
    <p:sldLayoutId id="214748977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extLst>
      <p:ext uri="{BB962C8B-B14F-4D97-AF65-F5344CB8AC3E}">
        <p14:creationId xmlns:p14="http://schemas.microsoft.com/office/powerpoint/2010/main" val="420829857"/>
      </p:ext>
    </p:extLst>
  </p:cSld>
  <p:clrMap bg1="dk2" tx1="lt1" bg2="dk1" tx2="lt2" accent1="accent1" accent2="accent2" accent3="accent3" accent4="accent4" accent5="accent5" accent6="accent6" hlink="hlink" folHlink="folHlink"/>
  <p:sldLayoutIdLst>
    <p:sldLayoutId id="2147489779" r:id="rId1"/>
    <p:sldLayoutId id="2147489780" r:id="rId2"/>
    <p:sldLayoutId id="2147489781" r:id="rId3"/>
    <p:sldLayoutId id="2147489782" r:id="rId4"/>
    <p:sldLayoutId id="2147489783" r:id="rId5"/>
    <p:sldLayoutId id="2147489784" r:id="rId6"/>
    <p:sldLayoutId id="2147489785" r:id="rId7"/>
    <p:sldLayoutId id="2147489786" r:id="rId8"/>
    <p:sldLayoutId id="2147489787" r:id="rId9"/>
    <p:sldLayoutId id="2147489788" r:id="rId10"/>
    <p:sldLayoutId id="214748978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1592260940"/>
      </p:ext>
    </p:extLst>
  </p:cSld>
  <p:clrMap bg1="lt1" tx1="dk1" bg2="lt2" tx2="dk2" accent1="accent1" accent2="accent2" accent3="accent3" accent4="accent4" accent5="accent5" accent6="accent6" hlink="hlink" folHlink="folHlink"/>
  <p:sldLayoutIdLst>
    <p:sldLayoutId id="2147489791" r:id="rId1"/>
    <p:sldLayoutId id="2147489792" r:id="rId2"/>
    <p:sldLayoutId id="2147489793" r:id="rId3"/>
    <p:sldLayoutId id="2147489794" r:id="rId4"/>
    <p:sldLayoutId id="2147489795" r:id="rId5"/>
    <p:sldLayoutId id="2147489796" r:id="rId6"/>
    <p:sldLayoutId id="2147489797" r:id="rId7"/>
    <p:sldLayoutId id="2147489798" r:id="rId8"/>
    <p:sldLayoutId id="2147489799" r:id="rId9"/>
    <p:sldLayoutId id="2147489800" r:id="rId10"/>
    <p:sldLayoutId id="2147489801" r:id="rId11"/>
    <p:sldLayoutId id="2147489802" r:id="rId12"/>
    <p:sldLayoutId id="2147489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7200" eaLnBrk="1" hangingPunct="1">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7200" eaLnBrk="1" hangingPunct="1">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smtClean="0">
                <a:solidFill>
                  <a:srgbClr val="000000"/>
                </a:solidFill>
                <a:latin typeface="Arial" panose="020B0604020202020204" pitchFamily="34" charset="0"/>
                <a:cs typeface="Arial" panose="020B0604020202020204" pitchFamily="34" charset="0"/>
              </a:defRPr>
            </a:lvl1pPr>
          </a:lstStyle>
          <a:p>
            <a:pPr defTabSz="457200" eaLnBrk="1" hangingPunct="1">
              <a:defRPr/>
            </a:pPr>
            <a:fld id="{D46DF21B-6B46-864C-89C3-3B6C2C941117}" type="slidenum">
              <a:rPr lang="en-US" smtClean="0"/>
              <a:pPr defTabSz="457200" eaLnBrk="1" hangingPunct="1">
                <a:defRPr/>
              </a:pPr>
              <a:t>‹#›</a:t>
            </a:fld>
            <a:endParaRPr lang="en-US" dirty="0"/>
          </a:p>
        </p:txBody>
      </p:sp>
    </p:spTree>
    <p:extLst>
      <p:ext uri="{BB962C8B-B14F-4D97-AF65-F5344CB8AC3E}">
        <p14:creationId xmlns:p14="http://schemas.microsoft.com/office/powerpoint/2010/main" val="3217566268"/>
      </p:ext>
    </p:extLst>
  </p:cSld>
  <p:clrMap bg1="lt1" tx1="dk1" bg2="lt2" tx2="dk2" accent1="accent1" accent2="accent2" accent3="accent3" accent4="accent4" accent5="accent5" accent6="accent6" hlink="hlink" folHlink="folHlink"/>
  <p:sldLayoutIdLst>
    <p:sldLayoutId id="2147489805" r:id="rId1"/>
    <p:sldLayoutId id="214748980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6726" eaLnBrk="1" hangingPunct="1">
              <a:defRPr/>
            </a:pPr>
            <a:endParaRPr lang="en-US" dirty="0"/>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6726" eaLnBrk="1" hangingPunct="1">
              <a:defRPr/>
            </a:pPr>
            <a:endParaRPr lang="en-US" dirty="0"/>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smtClean="0">
                <a:solidFill>
                  <a:srgbClr val="000000"/>
                </a:solidFill>
                <a:latin typeface="Arial" panose="020B0604020202020204" pitchFamily="34" charset="0"/>
                <a:cs typeface="Arial" panose="020B0604020202020204" pitchFamily="34" charset="0"/>
              </a:defRPr>
            </a:lvl1pPr>
          </a:lstStyle>
          <a:p>
            <a:pPr defTabSz="456726" eaLnBrk="1" hangingPunct="1">
              <a:defRPr/>
            </a:pPr>
            <a:fld id="{022ABDDE-DCA7-7445-A14D-1603734E64BE}" type="slidenum">
              <a:rPr lang="en-US" smtClean="0"/>
              <a:pPr defTabSz="456726" eaLnBrk="1" hangingPunct="1">
                <a:defRPr/>
              </a:pPr>
              <a:t>‹#›</a:t>
            </a:fld>
            <a:endParaRPr lang="en-US" dirty="0"/>
          </a:p>
        </p:txBody>
      </p:sp>
    </p:spTree>
    <p:extLst>
      <p:ext uri="{BB962C8B-B14F-4D97-AF65-F5344CB8AC3E}">
        <p14:creationId xmlns:p14="http://schemas.microsoft.com/office/powerpoint/2010/main" val="4198402323"/>
      </p:ext>
    </p:extLst>
  </p:cSld>
  <p:clrMap bg1="lt1" tx1="dk1" bg2="lt2" tx2="dk2" accent1="accent1" accent2="accent2" accent3="accent3" accent4="accent4" accent5="accent5" accent6="accent6" hlink="hlink" folHlink="folHlink"/>
  <p:sldLayoutIdLst>
    <p:sldLayoutId id="2147489808" r:id="rId1"/>
    <p:sldLayoutId id="214748980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1806" indent="-228363"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598537" indent="-228363"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5258" indent="-228363"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2378836"/>
      </p:ext>
    </p:extLst>
  </p:cSld>
  <p:clrMap bg1="lt1" tx1="dk1" bg2="lt2" tx2="dk2" accent1="accent1" accent2="accent2" accent3="accent3" accent4="accent4" accent5="accent5" accent6="accent6" hlink="hlink" folHlink="folHlink"/>
  <p:sldLayoutIdLst>
    <p:sldLayoutId id="2147489811" r:id="rId1"/>
    <p:sldLayoutId id="2147489812" r:id="rId2"/>
    <p:sldLayoutId id="2147489813" r:id="rId3"/>
    <p:sldLayoutId id="2147489814" r:id="rId4"/>
    <p:sldLayoutId id="2147489815" r:id="rId5"/>
    <p:sldLayoutId id="2147489816" r:id="rId6"/>
    <p:sldLayoutId id="2147489817" r:id="rId7"/>
    <p:sldLayoutId id="2147489818" r:id="rId8"/>
    <p:sldLayoutId id="2147489819" r:id="rId9"/>
    <p:sldLayoutId id="2147489820" r:id="rId10"/>
    <p:sldLayoutId id="214748982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838393"/>
      </p:ext>
    </p:extLst>
  </p:cSld>
  <p:clrMap bg1="lt1" tx1="dk1" bg2="lt2" tx2="dk2" accent1="accent1" accent2="accent2" accent3="accent3" accent4="accent4" accent5="accent5" accent6="accent6" hlink="hlink" folHlink="folHlink"/>
  <p:sldLayoutIdLst>
    <p:sldLayoutId id="2147489823" r:id="rId1"/>
    <p:sldLayoutId id="2147489824" r:id="rId2"/>
    <p:sldLayoutId id="2147489825" r:id="rId3"/>
    <p:sldLayoutId id="2147489826" r:id="rId4"/>
    <p:sldLayoutId id="2147489827" r:id="rId5"/>
    <p:sldLayoutId id="2147489828" r:id="rId6"/>
    <p:sldLayoutId id="2147489829" r:id="rId7"/>
    <p:sldLayoutId id="2147489830" r:id="rId8"/>
    <p:sldLayoutId id="2147489831" r:id="rId9"/>
    <p:sldLayoutId id="2147489832" r:id="rId10"/>
    <p:sldLayoutId id="21474898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0605" indent="-28484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39397" indent="-227888"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5157" indent="-22788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0913" indent="-227888"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3273845"/>
      </p:ext>
    </p:extLst>
  </p:cSld>
  <p:clrMap bg1="lt1" tx1="dk1" bg2="lt2" tx2="dk2" accent1="accent1" accent2="accent2" accent3="accent3" accent4="accent4" accent5="accent5" accent6="accent6" hlink="hlink" folHlink="folHlink"/>
  <p:sldLayoutIdLst>
    <p:sldLayoutId id="2147489835" r:id="rId1"/>
    <p:sldLayoutId id="2147489836" r:id="rId2"/>
    <p:sldLayoutId id="2147489837" r:id="rId3"/>
    <p:sldLayoutId id="2147489838" r:id="rId4"/>
    <p:sldLayoutId id="2147489839" r:id="rId5"/>
    <p:sldLayoutId id="2147489840" r:id="rId6"/>
    <p:sldLayoutId id="2147489841" r:id="rId7"/>
    <p:sldLayoutId id="2147489842" r:id="rId8"/>
    <p:sldLayoutId id="2147489843" r:id="rId9"/>
    <p:sldLayoutId id="2147489844" r:id="rId10"/>
    <p:sldLayoutId id="2147489845" r:id="rId11"/>
    <p:sldLayoutId id="2147489846"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3440651274"/>
      </p:ext>
    </p:extLst>
  </p:cSld>
  <p:clrMap bg1="lt1" tx1="dk1" bg2="lt2" tx2="dk2" accent1="accent1" accent2="accent2" accent3="accent3" accent4="accent4" accent5="accent5" accent6="accent6" hlink="hlink" folHlink="folHlink"/>
  <p:sldLayoutIdLst>
    <p:sldLayoutId id="2147489848" r:id="rId1"/>
    <p:sldLayoutId id="2147489849" r:id="rId2"/>
    <p:sldLayoutId id="2147489850" r:id="rId3"/>
    <p:sldLayoutId id="2147489851" r:id="rId4"/>
    <p:sldLayoutId id="2147489852" r:id="rId5"/>
    <p:sldLayoutId id="2147489853" r:id="rId6"/>
    <p:sldLayoutId id="2147489854" r:id="rId7"/>
    <p:sldLayoutId id="2147489855" r:id="rId8"/>
    <p:sldLayoutId id="2147489856" r:id="rId9"/>
    <p:sldLayoutId id="2147489857" r:id="rId10"/>
    <p:sldLayoutId id="2147489858" r:id="rId11"/>
    <p:sldLayoutId id="2147489859" r:id="rId12"/>
    <p:sldLayoutId id="214748986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303" tIns="45652" rIns="91303" bIns="45652" rtlCol="0" anchor="ctr"/>
          <a:lstStyle>
            <a:lvl1pPr algn="l"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3/6/25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3" tIns="45652" rIns="91303" bIns="45652" rtlCol="0" anchor="ctr"/>
          <a:lstStyle>
            <a:lvl1pPr algn="ct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03" tIns="45652" rIns="91303" bIns="45652" rtlCol="0" anchor="ctr"/>
          <a:lstStyle>
            <a:lvl1pPr algn="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2652201867"/>
      </p:ext>
    </p:extLst>
  </p:cSld>
  <p:clrMap bg1="lt1" tx1="dk1" bg2="lt2" tx2="dk2" accent1="accent1" accent2="accent2" accent3="accent3" accent4="accent4" accent5="accent5" accent6="accent6" hlink="hlink" folHlink="folHlink"/>
  <p:sldLayoutIdLst>
    <p:sldLayoutId id="2147488502" r:id="rId1"/>
    <p:sldLayoutId id="2147488503" r:id="rId2"/>
    <p:sldLayoutId id="2147488504" r:id="rId3"/>
    <p:sldLayoutId id="2147488505" r:id="rId4"/>
    <p:sldLayoutId id="2147488506" r:id="rId5"/>
    <p:sldLayoutId id="2147488507" r:id="rId6"/>
    <p:sldLayoutId id="2147488508" r:id="rId7"/>
    <p:sldLayoutId id="2147488509" r:id="rId8"/>
    <p:sldLayoutId id="2147488510" r:id="rId9"/>
    <p:sldLayoutId id="2147488511" r:id="rId10"/>
    <p:sldLayoutId id="2147488512" r:id="rId11"/>
  </p:sldLayoutIdLst>
  <p:txStyles>
    <p:titleStyle>
      <a:lvl1pPr algn="ctr" defTabSz="45654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4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95"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628"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18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07" indent="-342407" algn="l" defTabSz="45654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78" indent="-285344" algn="l" defTabSz="45654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51" indent="-228273" algn="l" defTabSz="45654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905"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442"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985" indent="-228273" algn="l" defTabSz="456546" rtl="0" eaLnBrk="1" latinLnBrk="0" hangingPunct="1">
        <a:spcBef>
          <a:spcPct val="20000"/>
        </a:spcBef>
        <a:buFont typeface="Arial"/>
        <a:buChar char="•"/>
        <a:defRPr sz="2000" kern="1200">
          <a:solidFill>
            <a:schemeClr val="tx1"/>
          </a:solidFill>
          <a:latin typeface="+mn-lt"/>
          <a:ea typeface="+mn-ea"/>
          <a:cs typeface="+mn-cs"/>
        </a:defRPr>
      </a:lvl6pPr>
      <a:lvl7pPr marL="2967535" indent="-228273" algn="l" defTabSz="456546" rtl="0" eaLnBrk="1" latinLnBrk="0" hangingPunct="1">
        <a:spcBef>
          <a:spcPct val="20000"/>
        </a:spcBef>
        <a:buFont typeface="Arial"/>
        <a:buChar char="•"/>
        <a:defRPr sz="2000" kern="1200">
          <a:solidFill>
            <a:schemeClr val="tx1"/>
          </a:solidFill>
          <a:latin typeface="+mn-lt"/>
          <a:ea typeface="+mn-ea"/>
          <a:cs typeface="+mn-cs"/>
        </a:defRPr>
      </a:lvl7pPr>
      <a:lvl8pPr marL="3424070" indent="-228273" algn="l" defTabSz="456546" rtl="0" eaLnBrk="1" latinLnBrk="0" hangingPunct="1">
        <a:spcBef>
          <a:spcPct val="20000"/>
        </a:spcBef>
        <a:buFont typeface="Arial"/>
        <a:buChar char="•"/>
        <a:defRPr sz="2000" kern="1200">
          <a:solidFill>
            <a:schemeClr val="tx1"/>
          </a:solidFill>
          <a:latin typeface="+mn-lt"/>
          <a:ea typeface="+mn-ea"/>
          <a:cs typeface="+mn-cs"/>
        </a:defRPr>
      </a:lvl8pPr>
      <a:lvl9pPr marL="3880622" indent="-228273" algn="l" defTabSz="4565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b="1" i="0">
                <a:solidFill>
                  <a:srgbClr val="000000"/>
                </a:solidFill>
                <a:latin typeface="Arial" panose="020B0604020202020204" pitchFamily="34" charset="0"/>
              </a:defRPr>
            </a:lvl1pPr>
          </a:lstStyle>
          <a:p>
            <a:pPr defTabSz="321167">
              <a:buSzPct val="100000"/>
            </a:pPr>
            <a:fld id="{4370C4B8-28FD-CA45-96DB-445CE5F9BEB5}" type="slidenum">
              <a:rPr lang="en-US" sz="1800" smtClean="0">
                <a:cs typeface="DejaVu Sans" charset="0"/>
              </a:rPr>
              <a:pPr defTabSz="321167">
                <a:buSzPct val="100000"/>
              </a:pPr>
              <a:t>‹#›</a:t>
            </a:fld>
            <a:endParaRPr lang="en-US" sz="1800" dirty="0">
              <a:cs typeface="DejaVu Sans" charset="0"/>
            </a:endParaRPr>
          </a:p>
        </p:txBody>
      </p:sp>
    </p:spTree>
    <p:extLst>
      <p:ext uri="{BB962C8B-B14F-4D97-AF65-F5344CB8AC3E}">
        <p14:creationId xmlns:p14="http://schemas.microsoft.com/office/powerpoint/2010/main" val="3247315913"/>
      </p:ext>
    </p:extLst>
  </p:cSld>
  <p:clrMap bg1="lt1" tx1="dk1" bg2="lt2" tx2="dk2" accent1="accent1" accent2="accent2" accent3="accent3" accent4="accent4" accent5="accent5" accent6="accent6" hlink="hlink" folHlink="folHlink"/>
  <p:sldLayoutIdLst>
    <p:sldLayoutId id="2147489862" r:id="rId1"/>
    <p:sldLayoutId id="2147489863" r:id="rId2"/>
    <p:sldLayoutId id="2147489864" r:id="rId3"/>
    <p:sldLayoutId id="2147489865" r:id="rId4"/>
    <p:sldLayoutId id="2147489866" r:id="rId5"/>
    <p:sldLayoutId id="2147489867" r:id="rId6"/>
    <p:sldLayoutId id="2147489868" r:id="rId7"/>
    <p:sldLayoutId id="2147489869" r:id="rId8"/>
    <p:sldLayoutId id="2147489870" r:id="rId9"/>
    <p:sldLayoutId id="2147489871" r:id="rId10"/>
    <p:sldLayoutId id="2147489872" r:id="rId11"/>
  </p:sldLayoutIdLst>
  <p:txStyles>
    <p:titleStyle>
      <a:lvl1pPr algn="ctr" defTabSz="321167"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defTabSz="456726"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46" y="323851"/>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17" name="Freeform 6"/>
            <p:cNvSpPr>
              <a:spLocks/>
            </p:cNvSpPr>
            <p:nvPr/>
          </p:nvSpPr>
          <p:spPr bwMode="auto">
            <a:xfrm>
              <a:off x="4384" y="399"/>
              <a:ext cx="1045" cy="1764"/>
            </a:xfrm>
            <a:custGeom>
              <a:avLst/>
              <a:gdLst>
                <a:gd name="T0" fmla="*/ 1022 w 1042"/>
                <a:gd name="T1" fmla="*/ 76 h 1764"/>
                <a:gd name="T2" fmla="*/ 952 w 1042"/>
                <a:gd name="T3" fmla="*/ 152 h 1764"/>
                <a:gd name="T4" fmla="*/ 856 w 1042"/>
                <a:gd name="T5" fmla="*/ 131 h 1764"/>
                <a:gd name="T6" fmla="*/ 775 w 1042"/>
                <a:gd name="T7" fmla="*/ 152 h 1764"/>
                <a:gd name="T8" fmla="*/ 715 w 1042"/>
                <a:gd name="T9" fmla="*/ 229 h 1764"/>
                <a:gd name="T10" fmla="*/ 634 w 1042"/>
                <a:gd name="T11" fmla="*/ 250 h 1764"/>
                <a:gd name="T12" fmla="*/ 554 w 1042"/>
                <a:gd name="T13" fmla="*/ 283 h 1764"/>
                <a:gd name="T14" fmla="*/ 458 w 1042"/>
                <a:gd name="T15" fmla="*/ 348 h 1764"/>
                <a:gd name="T16" fmla="*/ 398 w 1042"/>
                <a:gd name="T17" fmla="*/ 435 h 1764"/>
                <a:gd name="T18" fmla="*/ 358 w 1042"/>
                <a:gd name="T19" fmla="*/ 511 h 1764"/>
                <a:gd name="T20" fmla="*/ 317 w 1042"/>
                <a:gd name="T21" fmla="*/ 599 h 1764"/>
                <a:gd name="T22" fmla="*/ 237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7 w 1042"/>
                <a:gd name="T35" fmla="*/ 816 h 1764"/>
                <a:gd name="T36" fmla="*/ 317 w 1042"/>
                <a:gd name="T37" fmla="*/ 860 h 1764"/>
                <a:gd name="T38" fmla="*/ 398 w 1042"/>
                <a:gd name="T39" fmla="*/ 914 h 1764"/>
                <a:gd name="T40" fmla="*/ 478 w 1042"/>
                <a:gd name="T41" fmla="*/ 914 h 1764"/>
                <a:gd name="T42" fmla="*/ 554 w 1042"/>
                <a:gd name="T43" fmla="*/ 882 h 1764"/>
                <a:gd name="T44" fmla="*/ 614 w 1042"/>
                <a:gd name="T45" fmla="*/ 816 h 1764"/>
                <a:gd name="T46" fmla="*/ 685 w 1042"/>
                <a:gd name="T47" fmla="*/ 784 h 1764"/>
                <a:gd name="T48" fmla="*/ 735 w 1042"/>
                <a:gd name="T49" fmla="*/ 871 h 1764"/>
                <a:gd name="T50" fmla="*/ 765 w 1042"/>
                <a:gd name="T51" fmla="*/ 958 h 1764"/>
                <a:gd name="T52" fmla="*/ 826 w 1042"/>
                <a:gd name="T53" fmla="*/ 1088 h 1764"/>
                <a:gd name="T54" fmla="*/ 879 w 1042"/>
                <a:gd name="T55" fmla="*/ 1186 h 1764"/>
                <a:gd name="T56" fmla="*/ 921 w 1042"/>
                <a:gd name="T57" fmla="*/ 1273 h 1764"/>
                <a:gd name="T58" fmla="*/ 952 w 1042"/>
                <a:gd name="T59" fmla="*/ 1360 h 1764"/>
                <a:gd name="T60" fmla="*/ 962 w 1042"/>
                <a:gd name="T61" fmla="*/ 1447 h 1764"/>
                <a:gd name="T62" fmla="*/ 1002 w 1042"/>
                <a:gd name="T63" fmla="*/ 1534 h 1764"/>
                <a:gd name="T64" fmla="*/ 1022 w 1042"/>
                <a:gd name="T65" fmla="*/ 1622 h 1764"/>
                <a:gd name="T66" fmla="*/ 1062 w 1042"/>
                <a:gd name="T67" fmla="*/ 1709 h 1764"/>
                <a:gd name="T68" fmla="*/ 1086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33 w 4882"/>
                <a:gd name="T11" fmla="*/ 739 h 1403"/>
                <a:gd name="T12" fmla="*/ 1023 w 4882"/>
                <a:gd name="T13" fmla="*/ 815 h 1403"/>
                <a:gd name="T14" fmla="*/ 1225 w 4882"/>
                <a:gd name="T15" fmla="*/ 869 h 1403"/>
                <a:gd name="T16" fmla="*/ 1346 w 4882"/>
                <a:gd name="T17" fmla="*/ 772 h 1403"/>
                <a:gd name="T18" fmla="*/ 1427 w 4882"/>
                <a:gd name="T19" fmla="*/ 565 h 1403"/>
                <a:gd name="T20" fmla="*/ 1306 w 4882"/>
                <a:gd name="T21" fmla="*/ 359 h 1403"/>
                <a:gd name="T22" fmla="*/ 1427 w 4882"/>
                <a:gd name="T23" fmla="*/ 163 h 1403"/>
                <a:gd name="T24" fmla="*/ 1618 w 4882"/>
                <a:gd name="T25" fmla="*/ 206 h 1403"/>
                <a:gd name="T26" fmla="*/ 1800 w 4882"/>
                <a:gd name="T27" fmla="*/ 250 h 1403"/>
                <a:gd name="T28" fmla="*/ 1982 w 4882"/>
                <a:gd name="T29" fmla="*/ 250 h 1403"/>
                <a:gd name="T30" fmla="*/ 2103 w 4882"/>
                <a:gd name="T31" fmla="*/ 217 h 1403"/>
                <a:gd name="T32" fmla="*/ 2234 w 4882"/>
                <a:gd name="T33" fmla="*/ 120 h 1403"/>
                <a:gd name="T34" fmla="*/ 2435 w 4882"/>
                <a:gd name="T35" fmla="*/ 261 h 1403"/>
                <a:gd name="T36" fmla="*/ 2642 w 4882"/>
                <a:gd name="T37" fmla="*/ 348 h 1403"/>
                <a:gd name="T38" fmla="*/ 2813 w 4882"/>
                <a:gd name="T39" fmla="*/ 478 h 1403"/>
                <a:gd name="T40" fmla="*/ 3015 w 4882"/>
                <a:gd name="T41" fmla="*/ 576 h 1403"/>
                <a:gd name="T42" fmla="*/ 3207 w 4882"/>
                <a:gd name="T43" fmla="*/ 652 h 1403"/>
                <a:gd name="T44" fmla="*/ 3408 w 4882"/>
                <a:gd name="T45" fmla="*/ 772 h 1403"/>
                <a:gd name="T46" fmla="*/ 3610 w 4882"/>
                <a:gd name="T47" fmla="*/ 706 h 1403"/>
                <a:gd name="T48" fmla="*/ 3812 w 4882"/>
                <a:gd name="T49" fmla="*/ 772 h 1403"/>
                <a:gd name="T50" fmla="*/ 4013 w 4882"/>
                <a:gd name="T51" fmla="*/ 706 h 1403"/>
                <a:gd name="T52" fmla="*/ 4240 w 4882"/>
                <a:gd name="T53" fmla="*/ 696 h 1403"/>
                <a:gd name="T54" fmla="*/ 4442 w 4882"/>
                <a:gd name="T55" fmla="*/ 783 h 1403"/>
                <a:gd name="T56" fmla="*/ 4644 w 4882"/>
                <a:gd name="T57" fmla="*/ 783 h 1403"/>
                <a:gd name="T58" fmla="*/ 4845 w 4882"/>
                <a:gd name="T59" fmla="*/ 761 h 1403"/>
                <a:gd name="T60" fmla="*/ 4805 w 4882"/>
                <a:gd name="T61" fmla="*/ 848 h 1403"/>
                <a:gd name="T62" fmla="*/ 4543 w 4882"/>
                <a:gd name="T63" fmla="*/ 924 h 1403"/>
                <a:gd name="T64" fmla="*/ 4341 w 4882"/>
                <a:gd name="T65" fmla="*/ 978 h 1403"/>
                <a:gd name="T66" fmla="*/ 4321 w 4882"/>
                <a:gd name="T67" fmla="*/ 1130 h 1403"/>
                <a:gd name="T68" fmla="*/ 4210 w 4882"/>
                <a:gd name="T69" fmla="*/ 1293 h 1403"/>
                <a:gd name="T70" fmla="*/ 3963 w 4882"/>
                <a:gd name="T71" fmla="*/ 1337 h 1403"/>
                <a:gd name="T72" fmla="*/ 3650 w 4882"/>
                <a:gd name="T73" fmla="*/ 1185 h 1403"/>
                <a:gd name="T74" fmla="*/ 3439 w 4882"/>
                <a:gd name="T75" fmla="*/ 1011 h 1403"/>
                <a:gd name="T76" fmla="*/ 3207 w 4882"/>
                <a:gd name="T77" fmla="*/ 978 h 1403"/>
                <a:gd name="T78" fmla="*/ 2985 w 4882"/>
                <a:gd name="T79" fmla="*/ 859 h 1403"/>
                <a:gd name="T80" fmla="*/ 2733 w 4882"/>
                <a:gd name="T81" fmla="*/ 848 h 1403"/>
                <a:gd name="T82" fmla="*/ 2501 w 4882"/>
                <a:gd name="T83" fmla="*/ 924 h 1403"/>
                <a:gd name="T84" fmla="*/ 2254 w 4882"/>
                <a:gd name="T85" fmla="*/ 859 h 1403"/>
                <a:gd name="T86" fmla="*/ 2042 w 4882"/>
                <a:gd name="T87" fmla="*/ 772 h 1403"/>
                <a:gd name="T88" fmla="*/ 1941 w 4882"/>
                <a:gd name="T89" fmla="*/ 946 h 1403"/>
                <a:gd name="T90" fmla="*/ 1931 w 4882"/>
                <a:gd name="T91" fmla="*/ 1163 h 1403"/>
                <a:gd name="T92" fmla="*/ 1820 w 4882"/>
                <a:gd name="T93" fmla="*/ 1359 h 1403"/>
                <a:gd name="T94" fmla="*/ 1608 w 4882"/>
                <a:gd name="T95" fmla="*/ 1402 h 1403"/>
                <a:gd name="T96" fmla="*/ 1397 w 4882"/>
                <a:gd name="T97" fmla="*/ 1326 h 1403"/>
                <a:gd name="T98" fmla="*/ 1195 w 4882"/>
                <a:gd name="T99" fmla="*/ 1239 h 1403"/>
                <a:gd name="T100" fmla="*/ 993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19" name="Freeform 8"/>
            <p:cNvSpPr>
              <a:spLocks/>
            </p:cNvSpPr>
            <p:nvPr/>
          </p:nvSpPr>
          <p:spPr bwMode="auto">
            <a:xfrm>
              <a:off x="418" y="549"/>
              <a:ext cx="4993" cy="3250"/>
            </a:xfrm>
            <a:custGeom>
              <a:avLst/>
              <a:gdLst>
                <a:gd name="T0" fmla="*/ 968 w 4993"/>
                <a:gd name="T1" fmla="*/ 2656 h 3253"/>
                <a:gd name="T2" fmla="*/ 766 w 4993"/>
                <a:gd name="T3" fmla="*/ 3000 h 3253"/>
                <a:gd name="T4" fmla="*/ 474 w 4993"/>
                <a:gd name="T5" fmla="*/ 3076 h 3253"/>
                <a:gd name="T6" fmla="*/ 161 w 4993"/>
                <a:gd name="T7" fmla="*/ 3022 h 3253"/>
                <a:gd name="T8" fmla="*/ 182 w 4993"/>
                <a:gd name="T9" fmla="*/ 2848 h 3253"/>
                <a:gd name="T10" fmla="*/ 504 w 4993"/>
                <a:gd name="T11" fmla="*/ 2783 h 3253"/>
                <a:gd name="T12" fmla="*/ 807 w 4993"/>
                <a:gd name="T13" fmla="*/ 2678 h 3253"/>
                <a:gd name="T14" fmla="*/ 958 w 4993"/>
                <a:gd name="T15" fmla="*/ 2417 h 3253"/>
                <a:gd name="T16" fmla="*/ 645 w 4993"/>
                <a:gd name="T17" fmla="*/ 2156 h 3253"/>
                <a:gd name="T18" fmla="*/ 303 w 4993"/>
                <a:gd name="T19" fmla="*/ 1971 h 3253"/>
                <a:gd name="T20" fmla="*/ 444 w 4993"/>
                <a:gd name="T21" fmla="*/ 1982 h 3253"/>
                <a:gd name="T22" fmla="*/ 837 w 4993"/>
                <a:gd name="T23" fmla="*/ 2047 h 3253"/>
                <a:gd name="T24" fmla="*/ 1190 w 4993"/>
                <a:gd name="T25" fmla="*/ 2156 h 3253"/>
                <a:gd name="T26" fmla="*/ 1291 w 4993"/>
                <a:gd name="T27" fmla="*/ 2200 h 3253"/>
                <a:gd name="T28" fmla="*/ 1553 w 4993"/>
                <a:gd name="T29" fmla="*/ 1960 h 3253"/>
                <a:gd name="T30" fmla="*/ 1896 w 4993"/>
                <a:gd name="T31" fmla="*/ 1765 h 3253"/>
                <a:gd name="T32" fmla="*/ 2047 w 4993"/>
                <a:gd name="T33" fmla="*/ 1453 h 3253"/>
                <a:gd name="T34" fmla="*/ 2148 w 4993"/>
                <a:gd name="T35" fmla="*/ 1508 h 3253"/>
                <a:gd name="T36" fmla="*/ 2350 w 4993"/>
                <a:gd name="T37" fmla="*/ 1355 h 3253"/>
                <a:gd name="T38" fmla="*/ 2158 w 4993"/>
                <a:gd name="T39" fmla="*/ 1073 h 3253"/>
                <a:gd name="T40" fmla="*/ 2077 w 4993"/>
                <a:gd name="T41" fmla="*/ 638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59 h 3253"/>
                <a:gd name="T52" fmla="*/ 2309 w 4993"/>
                <a:gd name="T53" fmla="*/ 899 h 3253"/>
                <a:gd name="T54" fmla="*/ 2562 w 4993"/>
                <a:gd name="T55" fmla="*/ 692 h 3253"/>
                <a:gd name="T56" fmla="*/ 2400 w 4993"/>
                <a:gd name="T57" fmla="*/ 326 h 3253"/>
                <a:gd name="T58" fmla="*/ 2794 w 4993"/>
                <a:gd name="T59" fmla="*/ 163 h 3253"/>
                <a:gd name="T60" fmla="*/ 3207 w 4993"/>
                <a:gd name="T61" fmla="*/ 196 h 3253"/>
                <a:gd name="T62" fmla="*/ 3247 w 4993"/>
                <a:gd name="T63" fmla="*/ 542 h 3253"/>
                <a:gd name="T64" fmla="*/ 3086 w 4993"/>
                <a:gd name="T65" fmla="*/ 768 h 3253"/>
                <a:gd name="T66" fmla="*/ 2783 w 4993"/>
                <a:gd name="T67" fmla="*/ 866 h 3253"/>
                <a:gd name="T68" fmla="*/ 3096 w 4993"/>
                <a:gd name="T69" fmla="*/ 1040 h 3253"/>
                <a:gd name="T70" fmla="*/ 3499 w 4993"/>
                <a:gd name="T71" fmla="*/ 1018 h 3253"/>
                <a:gd name="T72" fmla="*/ 3741 w 4993"/>
                <a:gd name="T73" fmla="*/ 1268 h 3253"/>
                <a:gd name="T74" fmla="*/ 3661 w 4993"/>
                <a:gd name="T75" fmla="*/ 1634 h 3253"/>
                <a:gd name="T76" fmla="*/ 3873 w 4993"/>
                <a:gd name="T77" fmla="*/ 1873 h 3253"/>
                <a:gd name="T78" fmla="*/ 4175 w 4993"/>
                <a:gd name="T79" fmla="*/ 1754 h 3253"/>
                <a:gd name="T80" fmla="*/ 4468 w 4993"/>
                <a:gd name="T81" fmla="*/ 1613 h 3253"/>
                <a:gd name="T82" fmla="*/ 4720 w 4993"/>
                <a:gd name="T83" fmla="*/ 1377 h 3253"/>
                <a:gd name="T84" fmla="*/ 4992 w 4993"/>
                <a:gd name="T85" fmla="*/ 1475 h 3253"/>
                <a:gd name="T86" fmla="*/ 4730 w 4993"/>
                <a:gd name="T87" fmla="*/ 1732 h 3253"/>
                <a:gd name="T88" fmla="*/ 4518 w 4993"/>
                <a:gd name="T89" fmla="*/ 2102 h 3253"/>
                <a:gd name="T90" fmla="*/ 4266 w 4993"/>
                <a:gd name="T91" fmla="*/ 2461 h 3253"/>
                <a:gd name="T92" fmla="*/ 3812 w 4993"/>
                <a:gd name="T93" fmla="*/ 2439 h 3253"/>
                <a:gd name="T94" fmla="*/ 3560 w 4993"/>
                <a:gd name="T95" fmla="*/ 2287 h 3253"/>
                <a:gd name="T96" fmla="*/ 3550 w 4993"/>
                <a:gd name="T97" fmla="*/ 1819 h 3253"/>
                <a:gd name="T98" fmla="*/ 3348 w 4993"/>
                <a:gd name="T99" fmla="*/ 1551 h 3253"/>
                <a:gd name="T100" fmla="*/ 3005 w 4993"/>
                <a:gd name="T101" fmla="*/ 1743 h 3253"/>
                <a:gd name="T102" fmla="*/ 2824 w 4993"/>
                <a:gd name="T103" fmla="*/ 1551 h 3253"/>
                <a:gd name="T104" fmla="*/ 2582 w 4993"/>
                <a:gd name="T105" fmla="*/ 1279 h 3253"/>
                <a:gd name="T106" fmla="*/ 2279 w 4993"/>
                <a:gd name="T107" fmla="*/ 1562 h 3253"/>
                <a:gd name="T108" fmla="*/ 2158 w 4993"/>
                <a:gd name="T109" fmla="*/ 1971 h 3253"/>
                <a:gd name="T110" fmla="*/ 1896 w 4993"/>
                <a:gd name="T111" fmla="*/ 2298 h 3253"/>
                <a:gd name="T112" fmla="*/ 1755 w 4993"/>
                <a:gd name="T113" fmla="*/ 2613 h 3253"/>
                <a:gd name="T114" fmla="*/ 1392 w 4993"/>
                <a:gd name="T115" fmla="*/ 240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7 h 2540"/>
                <a:gd name="T10" fmla="*/ 1054 w 1136"/>
                <a:gd name="T11" fmla="*/ 653 h 2540"/>
                <a:gd name="T12" fmla="*/ 1028 w 1136"/>
                <a:gd name="T13" fmla="*/ 769 h 2540"/>
                <a:gd name="T14" fmla="*/ 947 w 1136"/>
                <a:gd name="T15" fmla="*/ 878 h 2540"/>
                <a:gd name="T16" fmla="*/ 913 w 1136"/>
                <a:gd name="T17" fmla="*/ 994 h 2540"/>
                <a:gd name="T18" fmla="*/ 860 w 1136"/>
                <a:gd name="T19" fmla="*/ 1118 h 2540"/>
                <a:gd name="T20" fmla="*/ 813 w 1136"/>
                <a:gd name="T21" fmla="*/ 1234 h 2540"/>
                <a:gd name="T22" fmla="*/ 719 w 1136"/>
                <a:gd name="T23" fmla="*/ 1343 h 2540"/>
                <a:gd name="T24" fmla="*/ 611 w 1136"/>
                <a:gd name="T25" fmla="*/ 1350 h 2540"/>
                <a:gd name="T26" fmla="*/ 504 w 1136"/>
                <a:gd name="T27" fmla="*/ 1350 h 2540"/>
                <a:gd name="T28" fmla="*/ 396 w 1136"/>
                <a:gd name="T29" fmla="*/ 1394 h 2540"/>
                <a:gd name="T30" fmla="*/ 316 w 1136"/>
                <a:gd name="T31" fmla="*/ 1263 h 2540"/>
                <a:gd name="T32" fmla="*/ 208 w 1136"/>
                <a:gd name="T33" fmla="*/ 1190 h 2540"/>
                <a:gd name="T34" fmla="*/ 101 w 1136"/>
                <a:gd name="T35" fmla="*/ 1190 h 2540"/>
                <a:gd name="T36" fmla="*/ 40 w 1136"/>
                <a:gd name="T37" fmla="*/ 1197 h 2540"/>
                <a:gd name="T38" fmla="*/ 141 w 1136"/>
                <a:gd name="T39" fmla="*/ 1255 h 2540"/>
                <a:gd name="T40" fmla="*/ 235 w 1136"/>
                <a:gd name="T41" fmla="*/ 1358 h 2540"/>
                <a:gd name="T42" fmla="*/ 349 w 1136"/>
                <a:gd name="T43" fmla="*/ 1416 h 2540"/>
                <a:gd name="T44" fmla="*/ 356 w 1136"/>
                <a:gd name="T45" fmla="*/ 1561 h 2540"/>
                <a:gd name="T46" fmla="*/ 349 w 1136"/>
                <a:gd name="T47" fmla="*/ 1720 h 2540"/>
                <a:gd name="T48" fmla="*/ 296 w 1136"/>
                <a:gd name="T49" fmla="*/ 1851 h 2540"/>
                <a:gd name="T50" fmla="*/ 235 w 1136"/>
                <a:gd name="T51" fmla="*/ 1981 h 2540"/>
                <a:gd name="T52" fmla="*/ 168 w 1136"/>
                <a:gd name="T53" fmla="*/ 2112 h 2540"/>
                <a:gd name="T54" fmla="*/ 134 w 1136"/>
                <a:gd name="T55" fmla="*/ 2258 h 2540"/>
                <a:gd name="T56" fmla="*/ 67 w 1136"/>
                <a:gd name="T57" fmla="*/ 2374 h 2540"/>
                <a:gd name="T58" fmla="*/ 27 w 1136"/>
                <a:gd name="T59" fmla="*/ 2497 h 2540"/>
                <a:gd name="T60" fmla="*/ 20 w 1136"/>
                <a:gd name="T61" fmla="*/ 2555 h 2540"/>
                <a:gd name="T62" fmla="*/ 81 w 1136"/>
                <a:gd name="T63" fmla="*/ 2432 h 2540"/>
                <a:gd name="T64" fmla="*/ 148 w 1136"/>
                <a:gd name="T65" fmla="*/ 2316 h 2540"/>
                <a:gd name="T66" fmla="*/ 201 w 1136"/>
                <a:gd name="T67" fmla="*/ 2192 h 2540"/>
                <a:gd name="T68" fmla="*/ 242 w 1136"/>
                <a:gd name="T69" fmla="*/ 2032 h 2540"/>
                <a:gd name="T70" fmla="*/ 316 w 1136"/>
                <a:gd name="T71" fmla="*/ 1916 h 2540"/>
                <a:gd name="T72" fmla="*/ 403 w 1136"/>
                <a:gd name="T73" fmla="*/ 1793 h 2540"/>
                <a:gd name="T74" fmla="*/ 430 w 1136"/>
                <a:gd name="T75" fmla="*/ 1669 h 2540"/>
                <a:gd name="T76" fmla="*/ 423 w 1136"/>
                <a:gd name="T77" fmla="*/ 1553 h 2540"/>
                <a:gd name="T78" fmla="*/ 497 w 1136"/>
                <a:gd name="T79" fmla="*/ 1474 h 2540"/>
                <a:gd name="T80" fmla="*/ 651 w 1136"/>
                <a:gd name="T81" fmla="*/ 1437 h 2540"/>
                <a:gd name="T82" fmla="*/ 792 w 1136"/>
                <a:gd name="T83" fmla="*/ 1394 h 2540"/>
                <a:gd name="T84" fmla="*/ 866 w 1136"/>
                <a:gd name="T85" fmla="*/ 1270 h 2540"/>
                <a:gd name="T86" fmla="*/ 907 w 1136"/>
                <a:gd name="T87" fmla="*/ 1089 h 2540"/>
                <a:gd name="T88" fmla="*/ 1014 w 1136"/>
                <a:gd name="T89" fmla="*/ 994 h 2540"/>
                <a:gd name="T90" fmla="*/ 1048 w 1136"/>
                <a:gd name="T91" fmla="*/ 871 h 2540"/>
                <a:gd name="T92" fmla="*/ 1088 w 1136"/>
                <a:gd name="T93" fmla="*/ 748 h 2540"/>
                <a:gd name="T94" fmla="*/ 1115 w 1136"/>
                <a:gd name="T95" fmla="*/ 632 h 2540"/>
                <a:gd name="T96" fmla="*/ 1108 w 1136"/>
                <a:gd name="T97" fmla="*/ 508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7 w 1827"/>
                <a:gd name="T9" fmla="*/ 726 h 880"/>
                <a:gd name="T10" fmla="*/ 391 w 1827"/>
                <a:gd name="T11" fmla="*/ 697 h 880"/>
                <a:gd name="T12" fmla="*/ 445 w 1827"/>
                <a:gd name="T13" fmla="*/ 661 h 880"/>
                <a:gd name="T14" fmla="*/ 512 w 1827"/>
                <a:gd name="T15" fmla="*/ 625 h 880"/>
                <a:gd name="T16" fmla="*/ 592 w 1827"/>
                <a:gd name="T17" fmla="*/ 610 h 880"/>
                <a:gd name="T18" fmla="*/ 666 w 1827"/>
                <a:gd name="T19" fmla="*/ 588 h 880"/>
                <a:gd name="T20" fmla="*/ 720 w 1827"/>
                <a:gd name="T21" fmla="*/ 559 h 880"/>
                <a:gd name="T22" fmla="*/ 780 w 1827"/>
                <a:gd name="T23" fmla="*/ 501 h 880"/>
                <a:gd name="T24" fmla="*/ 854 w 1827"/>
                <a:gd name="T25" fmla="*/ 465 h 880"/>
                <a:gd name="T26" fmla="*/ 901 w 1827"/>
                <a:gd name="T27" fmla="*/ 407 h 880"/>
                <a:gd name="T28" fmla="*/ 942 w 1827"/>
                <a:gd name="T29" fmla="*/ 341 h 880"/>
                <a:gd name="T30" fmla="*/ 997 w 1827"/>
                <a:gd name="T31" fmla="*/ 283 h 880"/>
                <a:gd name="T32" fmla="*/ 1057 w 1827"/>
                <a:gd name="T33" fmla="*/ 240 h 880"/>
                <a:gd name="T34" fmla="*/ 1124 w 1827"/>
                <a:gd name="T35" fmla="*/ 203 h 880"/>
                <a:gd name="T36" fmla="*/ 1205 w 1827"/>
                <a:gd name="T37" fmla="*/ 174 h 880"/>
                <a:gd name="T38" fmla="*/ 1272 w 1827"/>
                <a:gd name="T39" fmla="*/ 174 h 880"/>
                <a:gd name="T40" fmla="*/ 1366 w 1827"/>
                <a:gd name="T41" fmla="*/ 145 h 880"/>
                <a:gd name="T42" fmla="*/ 1420 w 1827"/>
                <a:gd name="T43" fmla="*/ 123 h 880"/>
                <a:gd name="T44" fmla="*/ 1473 w 1827"/>
                <a:gd name="T45" fmla="*/ 109 h 880"/>
                <a:gd name="T46" fmla="*/ 1529 w 1827"/>
                <a:gd name="T47" fmla="*/ 94 h 880"/>
                <a:gd name="T48" fmla="*/ 1629 w 1827"/>
                <a:gd name="T49" fmla="*/ 94 h 880"/>
                <a:gd name="T50" fmla="*/ 1683 w 1827"/>
                <a:gd name="T51" fmla="*/ 73 h 880"/>
                <a:gd name="T52" fmla="*/ 1743 w 1827"/>
                <a:gd name="T53" fmla="*/ 44 h 880"/>
                <a:gd name="T54" fmla="*/ 1811 w 1827"/>
                <a:gd name="T55" fmla="*/ 22 h 880"/>
                <a:gd name="T56" fmla="*/ 1871 w 1827"/>
                <a:gd name="T57" fmla="*/ 0 h 880"/>
                <a:gd name="T58" fmla="*/ 1811 w 1827"/>
                <a:gd name="T59" fmla="*/ 22 h 880"/>
                <a:gd name="T60" fmla="*/ 1750 w 1827"/>
                <a:gd name="T61" fmla="*/ 80 h 880"/>
                <a:gd name="T62" fmla="*/ 1670 w 1827"/>
                <a:gd name="T63" fmla="*/ 102 h 880"/>
                <a:gd name="T64" fmla="*/ 1609 w 1827"/>
                <a:gd name="T65" fmla="*/ 116 h 880"/>
                <a:gd name="T66" fmla="*/ 1514 w 1827"/>
                <a:gd name="T67" fmla="*/ 138 h 880"/>
                <a:gd name="T68" fmla="*/ 1460 w 1827"/>
                <a:gd name="T69" fmla="*/ 145 h 880"/>
                <a:gd name="T70" fmla="*/ 1400 w 1827"/>
                <a:gd name="T71" fmla="*/ 160 h 880"/>
                <a:gd name="T72" fmla="*/ 1332 w 1827"/>
                <a:gd name="T73" fmla="*/ 174 h 880"/>
                <a:gd name="T74" fmla="*/ 1272 w 1827"/>
                <a:gd name="T75" fmla="*/ 203 h 880"/>
                <a:gd name="T76" fmla="*/ 1205 w 1827"/>
                <a:gd name="T77" fmla="*/ 218 h 880"/>
                <a:gd name="T78" fmla="*/ 1151 w 1827"/>
                <a:gd name="T79" fmla="*/ 240 h 880"/>
                <a:gd name="T80" fmla="*/ 1097 w 1827"/>
                <a:gd name="T81" fmla="*/ 262 h 880"/>
                <a:gd name="T82" fmla="*/ 1044 w 1827"/>
                <a:gd name="T83" fmla="*/ 298 h 880"/>
                <a:gd name="T84" fmla="*/ 990 w 1827"/>
                <a:gd name="T85" fmla="*/ 327 h 880"/>
                <a:gd name="T86" fmla="*/ 942 w 1827"/>
                <a:gd name="T87" fmla="*/ 370 h 880"/>
                <a:gd name="T88" fmla="*/ 901 w 1827"/>
                <a:gd name="T89" fmla="*/ 443 h 880"/>
                <a:gd name="T90" fmla="*/ 861 w 1827"/>
                <a:gd name="T91" fmla="*/ 509 h 880"/>
                <a:gd name="T92" fmla="*/ 807 w 1827"/>
                <a:gd name="T93" fmla="*/ 545 h 880"/>
                <a:gd name="T94" fmla="*/ 747 w 1827"/>
                <a:gd name="T95" fmla="*/ 567 h 880"/>
                <a:gd name="T96" fmla="*/ 680 w 1827"/>
                <a:gd name="T97" fmla="*/ 588 h 880"/>
                <a:gd name="T98" fmla="*/ 606 w 1827"/>
                <a:gd name="T99" fmla="*/ 610 h 880"/>
                <a:gd name="T100" fmla="*/ 552 w 1827"/>
                <a:gd name="T101" fmla="*/ 647 h 880"/>
                <a:gd name="T102" fmla="*/ 492 w 1827"/>
                <a:gd name="T103" fmla="*/ 654 h 880"/>
                <a:gd name="T104" fmla="*/ 418 w 1827"/>
                <a:gd name="T105" fmla="*/ 676 h 880"/>
                <a:gd name="T106" fmla="*/ 371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4" name="Freeform 13"/>
            <p:cNvSpPr>
              <a:spLocks/>
            </p:cNvSpPr>
            <p:nvPr/>
          </p:nvSpPr>
          <p:spPr bwMode="auto">
            <a:xfrm>
              <a:off x="531" y="356"/>
              <a:ext cx="4815" cy="3462"/>
            </a:xfrm>
            <a:custGeom>
              <a:avLst/>
              <a:gdLst>
                <a:gd name="T0" fmla="*/ 444 w 4812"/>
                <a:gd name="T1" fmla="*/ 348 h 3462"/>
                <a:gd name="T2" fmla="*/ 832 w 4812"/>
                <a:gd name="T3" fmla="*/ 664 h 3462"/>
                <a:gd name="T4" fmla="*/ 1205 w 4812"/>
                <a:gd name="T5" fmla="*/ 925 h 3462"/>
                <a:gd name="T6" fmla="*/ 1629 w 4812"/>
                <a:gd name="T7" fmla="*/ 1252 h 3462"/>
                <a:gd name="T8" fmla="*/ 2073 w 4812"/>
                <a:gd name="T9" fmla="*/ 1611 h 3462"/>
                <a:gd name="T10" fmla="*/ 2451 w 4812"/>
                <a:gd name="T11" fmla="*/ 1926 h 3462"/>
                <a:gd name="T12" fmla="*/ 2703 w 4812"/>
                <a:gd name="T13" fmla="*/ 2362 h 3462"/>
                <a:gd name="T14" fmla="*/ 2264 w 4812"/>
                <a:gd name="T15" fmla="*/ 2318 h 3462"/>
                <a:gd name="T16" fmla="*/ 1830 w 4812"/>
                <a:gd name="T17" fmla="*/ 2307 h 3462"/>
                <a:gd name="T18" fmla="*/ 1326 w 4812"/>
                <a:gd name="T19" fmla="*/ 2373 h 3462"/>
                <a:gd name="T20" fmla="*/ 933 w 4812"/>
                <a:gd name="T21" fmla="*/ 2318 h 3462"/>
                <a:gd name="T22" fmla="*/ 474 w 4812"/>
                <a:gd name="T23" fmla="*/ 2122 h 3462"/>
                <a:gd name="T24" fmla="*/ 30 w 4812"/>
                <a:gd name="T25" fmla="*/ 1752 h 3462"/>
                <a:gd name="T26" fmla="*/ 403 w 4812"/>
                <a:gd name="T27" fmla="*/ 2090 h 3462"/>
                <a:gd name="T28" fmla="*/ 842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104 w 4812"/>
                <a:gd name="T39" fmla="*/ 2405 h 3462"/>
                <a:gd name="T40" fmla="*/ 1568 w 4812"/>
                <a:gd name="T41" fmla="*/ 2569 h 3462"/>
                <a:gd name="T42" fmla="*/ 1639 w 4812"/>
                <a:gd name="T43" fmla="*/ 3004 h 3462"/>
                <a:gd name="T44" fmla="*/ 1084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6 w 4812"/>
                <a:gd name="T55" fmla="*/ 3189 h 3462"/>
                <a:gd name="T56" fmla="*/ 1669 w 4812"/>
                <a:gd name="T57" fmla="*/ 2982 h 3462"/>
                <a:gd name="T58" fmla="*/ 2103 w 4812"/>
                <a:gd name="T59" fmla="*/ 2917 h 3462"/>
                <a:gd name="T60" fmla="*/ 2551 w 4812"/>
                <a:gd name="T61" fmla="*/ 3058 h 3462"/>
                <a:gd name="T62" fmla="*/ 3005 w 4812"/>
                <a:gd name="T63" fmla="*/ 3200 h 3462"/>
                <a:gd name="T64" fmla="*/ 3520 w 4812"/>
                <a:gd name="T65" fmla="*/ 3309 h 3462"/>
                <a:gd name="T66" fmla="*/ 3974 w 4812"/>
                <a:gd name="T67" fmla="*/ 3385 h 3462"/>
                <a:gd name="T68" fmla="*/ 4453 w 4812"/>
                <a:gd name="T69" fmla="*/ 3450 h 3462"/>
                <a:gd name="T70" fmla="*/ 4342 w 4812"/>
                <a:gd name="T71" fmla="*/ 3439 h 3462"/>
                <a:gd name="T72" fmla="*/ 3812 w 4812"/>
                <a:gd name="T73" fmla="*/ 3330 h 3462"/>
                <a:gd name="T74" fmla="*/ 3227 w 4812"/>
                <a:gd name="T75" fmla="*/ 3200 h 3462"/>
                <a:gd name="T76" fmla="*/ 2763 w 4812"/>
                <a:gd name="T77" fmla="*/ 3124 h 3462"/>
                <a:gd name="T78" fmla="*/ 2214 w 4812"/>
                <a:gd name="T79" fmla="*/ 2884 h 3462"/>
                <a:gd name="T80" fmla="*/ 1699 w 4812"/>
                <a:gd name="T81" fmla="*/ 2677 h 3462"/>
                <a:gd name="T82" fmla="*/ 1235 w 4812"/>
                <a:gd name="T83" fmla="*/ 2471 h 3462"/>
                <a:gd name="T84" fmla="*/ 1508 w 4812"/>
                <a:gd name="T85" fmla="*/ 2394 h 3462"/>
                <a:gd name="T86" fmla="*/ 2093 w 4812"/>
                <a:gd name="T87" fmla="*/ 2318 h 3462"/>
                <a:gd name="T88" fmla="*/ 2612 w 4812"/>
                <a:gd name="T89" fmla="*/ 2362 h 3462"/>
                <a:gd name="T90" fmla="*/ 3086 w 4812"/>
                <a:gd name="T91" fmla="*/ 2569 h 3462"/>
                <a:gd name="T92" fmla="*/ 3530 w 4812"/>
                <a:gd name="T93" fmla="*/ 2743 h 3462"/>
                <a:gd name="T94" fmla="*/ 4120 w 4812"/>
                <a:gd name="T95" fmla="*/ 3004 h 3462"/>
                <a:gd name="T96" fmla="*/ 4614 w 4812"/>
                <a:gd name="T97" fmla="*/ 3243 h 3462"/>
                <a:gd name="T98" fmla="*/ 4695 w 4812"/>
                <a:gd name="T99" fmla="*/ 3265 h 3462"/>
                <a:gd name="T100" fmla="*/ 4241 w 4812"/>
                <a:gd name="T101" fmla="*/ 3015 h 3462"/>
                <a:gd name="T102" fmla="*/ 3772 w 4812"/>
                <a:gd name="T103" fmla="*/ 2764 h 3462"/>
                <a:gd name="T104" fmla="*/ 3308 w 4812"/>
                <a:gd name="T105" fmla="*/ 2634 h 3462"/>
                <a:gd name="T106" fmla="*/ 2763 w 4812"/>
                <a:gd name="T107" fmla="*/ 2362 h 3462"/>
                <a:gd name="T108" fmla="*/ 2491 w 4812"/>
                <a:gd name="T109" fmla="*/ 1959 h 3462"/>
                <a:gd name="T110" fmla="*/ 2183 w 4812"/>
                <a:gd name="T111" fmla="*/ 1600 h 3462"/>
                <a:gd name="T112" fmla="*/ 1780 w 4812"/>
                <a:gd name="T113" fmla="*/ 1317 h 3462"/>
                <a:gd name="T114" fmla="*/ 1377 w 4812"/>
                <a:gd name="T115" fmla="*/ 969 h 3462"/>
                <a:gd name="T116" fmla="*/ 953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1" name="Freeform 20"/>
            <p:cNvSpPr>
              <a:spLocks/>
            </p:cNvSpPr>
            <p:nvPr/>
          </p:nvSpPr>
          <p:spPr bwMode="auto">
            <a:xfrm>
              <a:off x="2773" y="3976"/>
              <a:ext cx="1725" cy="81"/>
            </a:xfrm>
            <a:custGeom>
              <a:avLst/>
              <a:gdLst>
                <a:gd name="T0" fmla="*/ 0 w 1722"/>
                <a:gd name="T1" fmla="*/ 0 h 81"/>
                <a:gd name="T2" fmla="*/ 1766 w 1722"/>
                <a:gd name="T3" fmla="*/ 0 h 81"/>
                <a:gd name="T4" fmla="*/ 1766 w 1722"/>
                <a:gd name="T5" fmla="*/ 0 h 81"/>
                <a:gd name="T6" fmla="*/ 1685 w 1722"/>
                <a:gd name="T7" fmla="*/ 22 h 81"/>
                <a:gd name="T8" fmla="*/ 1658 w 1722"/>
                <a:gd name="T9" fmla="*/ 7 h 81"/>
                <a:gd name="T10" fmla="*/ 1632 w 1722"/>
                <a:gd name="T11" fmla="*/ 0 h 81"/>
                <a:gd name="T12" fmla="*/ 1605 w 1722"/>
                <a:gd name="T13" fmla="*/ 15 h 81"/>
                <a:gd name="T14" fmla="*/ 1578 w 1722"/>
                <a:gd name="T15" fmla="*/ 44 h 81"/>
                <a:gd name="T16" fmla="*/ 1551 w 1722"/>
                <a:gd name="T17" fmla="*/ 58 h 81"/>
                <a:gd name="T18" fmla="*/ 1524 w 1722"/>
                <a:gd name="T19" fmla="*/ 73 h 81"/>
                <a:gd name="T20" fmla="*/ 1454 w 1722"/>
                <a:gd name="T21" fmla="*/ 80 h 81"/>
                <a:gd name="T22" fmla="*/ 1381 w 1722"/>
                <a:gd name="T23" fmla="*/ 80 h 81"/>
                <a:gd name="T24" fmla="*/ 1341 w 1722"/>
                <a:gd name="T25" fmla="*/ 73 h 81"/>
                <a:gd name="T26" fmla="*/ 1314 w 1722"/>
                <a:gd name="T27" fmla="*/ 65 h 81"/>
                <a:gd name="T28" fmla="*/ 1280 w 1722"/>
                <a:gd name="T29" fmla="*/ 73 h 81"/>
                <a:gd name="T30" fmla="*/ 1254 w 1722"/>
                <a:gd name="T31" fmla="*/ 73 h 81"/>
                <a:gd name="T32" fmla="*/ 1200 w 1722"/>
                <a:gd name="T33" fmla="*/ 73 h 81"/>
                <a:gd name="T34" fmla="*/ 1153 w 1722"/>
                <a:gd name="T35" fmla="*/ 65 h 81"/>
                <a:gd name="T36" fmla="*/ 1126 w 1722"/>
                <a:gd name="T37" fmla="*/ 65 h 81"/>
                <a:gd name="T38" fmla="*/ 1085 w 1722"/>
                <a:gd name="T39" fmla="*/ 58 h 81"/>
                <a:gd name="T40" fmla="*/ 1059 w 1722"/>
                <a:gd name="T41" fmla="*/ 58 h 81"/>
                <a:gd name="T42" fmla="*/ 1032 w 1722"/>
                <a:gd name="T43" fmla="*/ 36 h 81"/>
                <a:gd name="T44" fmla="*/ 998 w 1722"/>
                <a:gd name="T45" fmla="*/ 15 h 81"/>
                <a:gd name="T46" fmla="*/ 964 w 1722"/>
                <a:gd name="T47" fmla="*/ 15 h 81"/>
                <a:gd name="T48" fmla="*/ 938 w 1722"/>
                <a:gd name="T49" fmla="*/ 15 h 81"/>
                <a:gd name="T50" fmla="*/ 911 w 1722"/>
                <a:gd name="T51" fmla="*/ 15 h 81"/>
                <a:gd name="T52" fmla="*/ 863 w 1722"/>
                <a:gd name="T53" fmla="*/ 29 h 81"/>
                <a:gd name="T54" fmla="*/ 802 w 1722"/>
                <a:gd name="T55" fmla="*/ 44 h 81"/>
                <a:gd name="T56" fmla="*/ 768 w 1722"/>
                <a:gd name="T57" fmla="*/ 51 h 81"/>
                <a:gd name="T58" fmla="*/ 741 w 1722"/>
                <a:gd name="T59" fmla="*/ 51 h 81"/>
                <a:gd name="T60" fmla="*/ 701 w 1722"/>
                <a:gd name="T61" fmla="*/ 44 h 81"/>
                <a:gd name="T62" fmla="*/ 674 w 1722"/>
                <a:gd name="T63" fmla="*/ 29 h 81"/>
                <a:gd name="T64" fmla="*/ 647 w 1722"/>
                <a:gd name="T65" fmla="*/ 22 h 81"/>
                <a:gd name="T66" fmla="*/ 613 w 1722"/>
                <a:gd name="T67" fmla="*/ 22 h 81"/>
                <a:gd name="T68" fmla="*/ 580 w 1722"/>
                <a:gd name="T69" fmla="*/ 22 h 81"/>
                <a:gd name="T70" fmla="*/ 546 w 1722"/>
                <a:gd name="T71" fmla="*/ 29 h 81"/>
                <a:gd name="T72" fmla="*/ 492 w 1722"/>
                <a:gd name="T73" fmla="*/ 29 h 81"/>
                <a:gd name="T74" fmla="*/ 452 w 1722"/>
                <a:gd name="T75" fmla="*/ 36 h 81"/>
                <a:gd name="T76" fmla="*/ 418 w 1722"/>
                <a:gd name="T77" fmla="*/ 44 h 81"/>
                <a:gd name="T78" fmla="*/ 391 w 1722"/>
                <a:gd name="T79" fmla="*/ 44 h 81"/>
                <a:gd name="T80" fmla="*/ 358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94 h 1699"/>
                <a:gd name="T18" fmla="*/ 53 w 93"/>
                <a:gd name="T19" fmla="*/ 552 h 1699"/>
                <a:gd name="T20" fmla="*/ 39 w 93"/>
                <a:gd name="T21" fmla="*/ 625 h 1699"/>
                <a:gd name="T22" fmla="*/ 39 w 93"/>
                <a:gd name="T23" fmla="*/ 683 h 1699"/>
                <a:gd name="T24" fmla="*/ 39 w 93"/>
                <a:gd name="T25" fmla="*/ 741 h 1699"/>
                <a:gd name="T26" fmla="*/ 39 w 93"/>
                <a:gd name="T27" fmla="*/ 799 h 1699"/>
                <a:gd name="T28" fmla="*/ 13 w 93"/>
                <a:gd name="T29" fmla="*/ 871 h 1699"/>
                <a:gd name="T30" fmla="*/ 0 w 93"/>
                <a:gd name="T31" fmla="*/ 929 h 1699"/>
                <a:gd name="T32" fmla="*/ 0 w 93"/>
                <a:gd name="T33" fmla="*/ 987 h 1699"/>
                <a:gd name="T34" fmla="*/ 26 w 93"/>
                <a:gd name="T35" fmla="*/ 1045 h 1699"/>
                <a:gd name="T36" fmla="*/ 26 w 93"/>
                <a:gd name="T37" fmla="*/ 1118 h 1699"/>
                <a:gd name="T38" fmla="*/ 13 w 93"/>
                <a:gd name="T39" fmla="*/ 1191 h 1699"/>
                <a:gd name="T40" fmla="*/ 13 w 93"/>
                <a:gd name="T41" fmla="*/ 1249 h 1699"/>
                <a:gd name="T42" fmla="*/ 13 w 93"/>
                <a:gd name="T43" fmla="*/ 1322 h 1699"/>
                <a:gd name="T44" fmla="*/ 13 w 93"/>
                <a:gd name="T45" fmla="*/ 1380 h 1699"/>
                <a:gd name="T46" fmla="*/ 0 w 93"/>
                <a:gd name="T47" fmla="*/ 1438 h 1699"/>
                <a:gd name="T48" fmla="*/ 0 w 93"/>
                <a:gd name="T49" fmla="*/ 1496 h 1699"/>
                <a:gd name="T50" fmla="*/ 13 w 93"/>
                <a:gd name="T51" fmla="*/ 1554 h 1699"/>
                <a:gd name="T52" fmla="*/ 53 w 93"/>
                <a:gd name="T53" fmla="*/ 1612 h 1699"/>
                <a:gd name="T54" fmla="*/ 53 w 93"/>
                <a:gd name="T55" fmla="*/ 1670 h 1699"/>
                <a:gd name="T56" fmla="*/ 26 w 93"/>
                <a:gd name="T57" fmla="*/ 1728 h 1699"/>
                <a:gd name="T58" fmla="*/ 53 w 93"/>
                <a:gd name="T59" fmla="*/ 1670 h 1699"/>
                <a:gd name="T60" fmla="*/ 39 w 93"/>
                <a:gd name="T61" fmla="*/ 1597 h 1699"/>
                <a:gd name="T62" fmla="*/ 26 w 93"/>
                <a:gd name="T63" fmla="*/ 1539 h 1699"/>
                <a:gd name="T64" fmla="*/ 26 w 93"/>
                <a:gd name="T65" fmla="*/ 1467 h 1699"/>
                <a:gd name="T66" fmla="*/ 26 w 93"/>
                <a:gd name="T67" fmla="*/ 1409 h 1699"/>
                <a:gd name="T68" fmla="*/ 26 w 93"/>
                <a:gd name="T69" fmla="*/ 1351 h 1699"/>
                <a:gd name="T70" fmla="*/ 26 w 93"/>
                <a:gd name="T71" fmla="*/ 1281 h 1699"/>
                <a:gd name="T72" fmla="*/ 26 w 93"/>
                <a:gd name="T73" fmla="*/ 1220 h 1699"/>
                <a:gd name="T74" fmla="*/ 53 w 93"/>
                <a:gd name="T75" fmla="*/ 1162 h 1699"/>
                <a:gd name="T76" fmla="*/ 66 w 93"/>
                <a:gd name="T77" fmla="*/ 1103 h 1699"/>
                <a:gd name="T78" fmla="*/ 39 w 93"/>
                <a:gd name="T79" fmla="*/ 1045 h 1699"/>
                <a:gd name="T80" fmla="*/ 13 w 93"/>
                <a:gd name="T81" fmla="*/ 987 h 1699"/>
                <a:gd name="T82" fmla="*/ 13 w 93"/>
                <a:gd name="T83" fmla="*/ 929 h 1699"/>
                <a:gd name="T84" fmla="*/ 26 w 93"/>
                <a:gd name="T85" fmla="*/ 871 h 1699"/>
                <a:gd name="T86" fmla="*/ 39 w 93"/>
                <a:gd name="T87" fmla="*/ 813 h 1699"/>
                <a:gd name="T88" fmla="*/ 39 w 93"/>
                <a:gd name="T89" fmla="*/ 755 h 1699"/>
                <a:gd name="T90" fmla="*/ 53 w 93"/>
                <a:gd name="T91" fmla="*/ 697 h 1699"/>
                <a:gd name="T92" fmla="*/ 66 w 93"/>
                <a:gd name="T93" fmla="*/ 639 h 1699"/>
                <a:gd name="T94" fmla="*/ 66 w 93"/>
                <a:gd name="T95" fmla="*/ 581 h 1699"/>
                <a:gd name="T96" fmla="*/ 53 w 93"/>
                <a:gd name="T97" fmla="*/ 523 h 1699"/>
                <a:gd name="T98" fmla="*/ 39 w 93"/>
                <a:gd name="T99" fmla="*/ 465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9 w 2527"/>
                <a:gd name="T9" fmla="*/ 87 h 117"/>
                <a:gd name="T10" fmla="*/ 660 w 2527"/>
                <a:gd name="T11" fmla="*/ 73 h 117"/>
                <a:gd name="T12" fmla="*/ 848 w 2527"/>
                <a:gd name="T13" fmla="*/ 58 h 117"/>
                <a:gd name="T14" fmla="*/ 956 w 2527"/>
                <a:gd name="T15" fmla="*/ 44 h 117"/>
                <a:gd name="T16" fmla="*/ 1076 w 2527"/>
                <a:gd name="T17" fmla="*/ 58 h 117"/>
                <a:gd name="T18" fmla="*/ 1224 w 2527"/>
                <a:gd name="T19" fmla="*/ 58 h 117"/>
                <a:gd name="T20" fmla="*/ 1374 w 2527"/>
                <a:gd name="T21" fmla="*/ 44 h 117"/>
                <a:gd name="T22" fmla="*/ 1481 w 2527"/>
                <a:gd name="T23" fmla="*/ 44 h 117"/>
                <a:gd name="T24" fmla="*/ 1589 w 2527"/>
                <a:gd name="T25" fmla="*/ 0 h 117"/>
                <a:gd name="T26" fmla="*/ 2517 w 2527"/>
                <a:gd name="T27" fmla="*/ 0 h 117"/>
                <a:gd name="T28" fmla="*/ 2517 w 2527"/>
                <a:gd name="T29" fmla="*/ 58 h 117"/>
                <a:gd name="T30" fmla="*/ 2396 w 2527"/>
                <a:gd name="T31" fmla="*/ 58 h 117"/>
                <a:gd name="T32" fmla="*/ 2289 w 2527"/>
                <a:gd name="T33" fmla="*/ 58 h 117"/>
                <a:gd name="T34" fmla="*/ 2168 w 2527"/>
                <a:gd name="T35" fmla="*/ 73 h 117"/>
                <a:gd name="T36" fmla="*/ 2045 w 2527"/>
                <a:gd name="T37" fmla="*/ 87 h 117"/>
                <a:gd name="T38" fmla="*/ 1898 w 2527"/>
                <a:gd name="T39" fmla="*/ 73 h 117"/>
                <a:gd name="T40" fmla="*/ 1790 w 2527"/>
                <a:gd name="T41" fmla="*/ 58 h 117"/>
                <a:gd name="T42" fmla="*/ 1669 w 2527"/>
                <a:gd name="T43" fmla="*/ 58 h 117"/>
                <a:gd name="T44" fmla="*/ 1562 w 2527"/>
                <a:gd name="T45" fmla="*/ 73 h 117"/>
                <a:gd name="T46" fmla="*/ 1454 w 2527"/>
                <a:gd name="T47" fmla="*/ 73 h 117"/>
                <a:gd name="T48" fmla="*/ 1347 w 2527"/>
                <a:gd name="T49" fmla="*/ 58 h 117"/>
                <a:gd name="T50" fmla="*/ 1103 w 2527"/>
                <a:gd name="T51" fmla="*/ 73 h 117"/>
                <a:gd name="T52" fmla="*/ 982 w 2527"/>
                <a:gd name="T53" fmla="*/ 73 h 117"/>
                <a:gd name="T54" fmla="*/ 861 w 2527"/>
                <a:gd name="T55" fmla="*/ 87 h 117"/>
                <a:gd name="T56" fmla="*/ 741 w 2527"/>
                <a:gd name="T57" fmla="*/ 73 h 117"/>
                <a:gd name="T58" fmla="*/ 606 w 2527"/>
                <a:gd name="T59" fmla="*/ 73 h 117"/>
                <a:gd name="T60" fmla="*/ 485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72708" name="Group 30"/>
          <p:cNvGrpSpPr>
            <a:grpSpLocks/>
          </p:cNvGrpSpPr>
          <p:nvPr/>
        </p:nvGrpSpPr>
        <p:grpSpPr bwMode="auto">
          <a:xfrm>
            <a:off x="0" y="1"/>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46"/>
            <a:ext cx="976312" cy="244475"/>
          </a:xfrm>
          <a:prstGeom prst="rect">
            <a:avLst/>
          </a:prstGeom>
          <a:noFill/>
          <a:ln w="12700">
            <a:noFill/>
            <a:miter lim="800000"/>
            <a:headEnd/>
            <a:tailEnd/>
          </a:ln>
          <a:effectLst/>
        </p:spPr>
        <p:txBody>
          <a:bodyPr wrap="none" lIns="91341" tIns="45671" rIns="91341" bIns="45671"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6726" eaLnBrk="1" hangingPunct="1">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1063" name="Rectangle 39"/>
          <p:cNvSpPr>
            <a:spLocks noChangeArrowheads="1"/>
          </p:cNvSpPr>
          <p:nvPr/>
        </p:nvSpPr>
        <p:spPr bwMode="auto">
          <a:xfrm>
            <a:off x="7558700" y="6509470"/>
            <a:ext cx="737005" cy="246217"/>
          </a:xfrm>
          <a:prstGeom prst="rect">
            <a:avLst/>
          </a:prstGeom>
          <a:noFill/>
          <a:ln w="12700">
            <a:noFill/>
            <a:miter lim="800000"/>
            <a:headEnd/>
            <a:tailEnd/>
          </a:ln>
          <a:effectLst/>
        </p:spPr>
        <p:txBody>
          <a:bodyPr wrap="none" lIns="91341" tIns="45671" rIns="91341" bIns="45671" anchor="ctr">
            <a:spAutoFit/>
          </a:bodyPr>
          <a:lstStyle/>
          <a:p>
            <a:pPr algn="ctr" defTabSz="456726"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988661103"/>
      </p:ext>
    </p:extLst>
  </p:cSld>
  <p:clrMap bg1="dk2" tx1="lt1" bg2="dk1" tx2="lt2" accent1="accent1" accent2="accent2" accent3="accent3" accent4="accent4" accent5="accent5" accent6="accent6" hlink="hlink" folHlink="folHlink"/>
  <p:sldLayoutIdLst>
    <p:sldLayoutId id="2147489874" r:id="rId1"/>
    <p:sldLayoutId id="2147489875" r:id="rId2"/>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672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345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01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6907"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543" indent="-342543"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b="1" i="0" dirty="0">
                <a:solidFill>
                  <a:srgbClr val="FFFFFF"/>
                </a:solidFill>
                <a:latin typeface="Arial" panose="020B0604020202020204" pitchFamily="34" charset="0"/>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b="1" i="0" dirty="0">
                <a:solidFill>
                  <a:srgbClr val="FFFFFF"/>
                </a:solidFill>
                <a:latin typeface="Arial" panose="020B0604020202020204" pitchFamily="34" charset="0"/>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329779198"/>
      </p:ext>
    </p:extLst>
  </p:cSld>
  <p:clrMap bg1="dk2" tx1="lt1" bg2="dk1" tx2="lt2" accent1="accent1" accent2="accent2" accent3="accent3" accent4="accent4" accent5="accent5" accent6="accent6" hlink="hlink" folHlink="folHlink"/>
  <p:sldLayoutIdLst>
    <p:sldLayoutId id="2147489877" r:id="rId1"/>
    <p:sldLayoutId id="2147489878" r:id="rId2"/>
    <p:sldLayoutId id="2147489879" r:id="rId3"/>
    <p:sldLayoutId id="2147489880" r:id="rId4"/>
    <p:sldLayoutId id="2147489881" r:id="rId5"/>
    <p:sldLayoutId id="2147489882" r:id="rId6"/>
    <p:sldLayoutId id="2147489883" r:id="rId7"/>
    <p:sldLayoutId id="2147489884" r:id="rId8"/>
    <p:sldLayoutId id="2147489885" r:id="rId9"/>
    <p:sldLayoutId id="2147489886" r:id="rId10"/>
    <p:sldLayoutId id="214748988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i="0">
                <a:solidFill>
                  <a:srgbClr val="FFFFFF"/>
                </a:solidFill>
                <a:latin typeface="Arial" panose="020B0604020202020204" pitchFamily="34" charset="0"/>
              </a:defRPr>
            </a:lvl1pPr>
          </a:lstStyle>
          <a:p>
            <a:pPr eaLnBrk="1" hangingPunct="1">
              <a:defRPr/>
            </a:pPr>
            <a:fld id="{FE248DD3-303A-DE48-BEC6-3EC5B6AEE3D3}" type="slidenum">
              <a:rPr lang="en-US" smtClean="0"/>
              <a:pPr eaLnBrk="1" hangingPunct="1">
                <a:defRPr/>
              </a:pPr>
              <a:t>‹#›</a:t>
            </a:fld>
            <a:endParaRPr lang="en-US" dirty="0"/>
          </a:p>
        </p:txBody>
      </p:sp>
    </p:spTree>
    <p:extLst>
      <p:ext uri="{BB962C8B-B14F-4D97-AF65-F5344CB8AC3E}">
        <p14:creationId xmlns:p14="http://schemas.microsoft.com/office/powerpoint/2010/main" val="3304860599"/>
      </p:ext>
    </p:extLst>
  </p:cSld>
  <p:clrMap bg1="lt1" tx1="dk1" bg2="lt2" tx2="dk2" accent1="accent1" accent2="accent2" accent3="accent3" accent4="accent4" accent5="accent5" accent6="accent6" hlink="hlink" folHlink="folHlink"/>
  <p:sldLayoutIdLst>
    <p:sldLayoutId id="2147489889" r:id="rId1"/>
    <p:sldLayoutId id="2147489890" r:id="rId2"/>
    <p:sldLayoutId id="2147489891" r:id="rId3"/>
    <p:sldLayoutId id="2147489892" r:id="rId4"/>
    <p:sldLayoutId id="2147489893" r:id="rId5"/>
    <p:sldLayoutId id="2147489894" r:id="rId6"/>
    <p:sldLayoutId id="2147489895" r:id="rId7"/>
    <p:sldLayoutId id="2147489896" r:id="rId8"/>
    <p:sldLayoutId id="2147489897" r:id="rId9"/>
    <p:sldLayoutId id="2147489898" r:id="rId10"/>
    <p:sldLayoutId id="214748989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6202294"/>
      </p:ext>
    </p:extLst>
  </p:cSld>
  <p:clrMap bg1="lt1" tx1="dk1" bg2="lt2" tx2="dk2" accent1="accent1" accent2="accent2" accent3="accent3" accent4="accent4" accent5="accent5" accent6="accent6" hlink="hlink" folHlink="folHlink"/>
  <p:sldLayoutIdLst>
    <p:sldLayoutId id="2147489901" r:id="rId1"/>
    <p:sldLayoutId id="2147489902" r:id="rId2"/>
    <p:sldLayoutId id="2147489903" r:id="rId3"/>
    <p:sldLayoutId id="2147489904" r:id="rId4"/>
    <p:sldLayoutId id="2147489905" r:id="rId5"/>
    <p:sldLayoutId id="2147489906" r:id="rId6"/>
    <p:sldLayoutId id="2147489907" r:id="rId7"/>
    <p:sldLayoutId id="2147489908" r:id="rId8"/>
    <p:sldLayoutId id="2147489909" r:id="rId9"/>
    <p:sldLayoutId id="2147489910" r:id="rId10"/>
    <p:sldLayoutId id="214748991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881881"/>
      </p:ext>
    </p:extLst>
  </p:cSld>
  <p:clrMap bg1="lt1" tx1="dk1" bg2="lt2" tx2="dk2" accent1="accent1" accent2="accent2" accent3="accent3" accent4="accent4" accent5="accent5" accent6="accent6" hlink="hlink" folHlink="folHlink"/>
  <p:sldLayoutIdLst>
    <p:sldLayoutId id="2147489913" r:id="rId1"/>
    <p:sldLayoutId id="2147489914" r:id="rId2"/>
    <p:sldLayoutId id="2147489915" r:id="rId3"/>
    <p:sldLayoutId id="2147489916" r:id="rId4"/>
    <p:sldLayoutId id="2147489917" r:id="rId5"/>
    <p:sldLayoutId id="2147489918" r:id="rId6"/>
    <p:sldLayoutId id="2147489919" r:id="rId7"/>
    <p:sldLayoutId id="2147489920" r:id="rId8"/>
    <p:sldLayoutId id="2147489921" r:id="rId9"/>
    <p:sldLayoutId id="2147489922" r:id="rId10"/>
    <p:sldLayoutId id="214748992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1"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1" i="0">
                <a:latin typeface="Arial" panose="020B0604020202020204" pitchFamily="34" charset="0"/>
              </a:defRPr>
            </a:lvl1pPr>
          </a:lstStyle>
          <a:p>
            <a:pPr>
              <a:defRPr/>
            </a:pPr>
            <a:fld id="{C6CCFC55-0933-8A4D-9AB6-9B3A5DB64915}" type="slidenum">
              <a:rPr lang="en-US" smtClean="0">
                <a:solidFill>
                  <a:srgbClr val="BBE0E3"/>
                </a:solidFill>
              </a:rPr>
              <a:pPr>
                <a:defRPr/>
              </a:pPr>
              <a:t>‹#›</a:t>
            </a:fld>
            <a:endParaRPr lang="en-US" dirty="0">
              <a:solidFill>
                <a:srgbClr val="BBE0E3"/>
              </a:solidFill>
            </a:endParaRPr>
          </a:p>
        </p:txBody>
      </p:sp>
    </p:spTree>
    <p:extLst>
      <p:ext uri="{BB962C8B-B14F-4D97-AF65-F5344CB8AC3E}">
        <p14:creationId xmlns:p14="http://schemas.microsoft.com/office/powerpoint/2010/main" val="1498475479"/>
      </p:ext>
    </p:extLst>
  </p:cSld>
  <p:clrMap bg1="dk2" tx1="lt1" bg2="dk1" tx2="lt2" accent1="accent1" accent2="accent2" accent3="accent3" accent4="accent4" accent5="accent5" accent6="accent6" hlink="hlink" folHlink="folHlink"/>
  <p:sldLayoutIdLst>
    <p:sldLayoutId id="2147489925" r:id="rId1"/>
    <p:sldLayoutId id="2147489926" r:id="rId2"/>
    <p:sldLayoutId id="2147489927" r:id="rId3"/>
    <p:sldLayoutId id="2147489928" r:id="rId4"/>
    <p:sldLayoutId id="2147489929" r:id="rId5"/>
    <p:sldLayoutId id="2147489930" r:id="rId6"/>
    <p:sldLayoutId id="2147489931" r:id="rId7"/>
    <p:sldLayoutId id="2147489932" r:id="rId8"/>
    <p:sldLayoutId id="2147489933" r:id="rId9"/>
    <p:sldLayoutId id="2147489934" r:id="rId10"/>
    <p:sldLayoutId id="2147489935" r:id="rId11"/>
  </p:sldLayoutIdLst>
  <p:transition>
    <p:random/>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15"/>
        </a:buBlip>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14"/>
        </a:buBlip>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15"/>
        </a:buBlip>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14"/>
        </a:buBlip>
        <a:defRPr kumimoji="1"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b="1" i="0">
              <a:solidFill>
                <a:srgbClr val="000000"/>
              </a:solidFill>
              <a:latin typeface="Arial" panose="020B0604020202020204" pitchFamily="34" charset="0"/>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a:solidFill>
                  <a:srgbClr val="000000"/>
                </a:solidFill>
                <a:latin typeface="Arial" panose="020B0604020202020204" pitchFamily="34" charset="0"/>
              </a:endParaRPr>
            </a:p>
          </p:txBody>
        </p:sp>
      </p:grpSp>
    </p:spTree>
    <p:extLst>
      <p:ext uri="{BB962C8B-B14F-4D97-AF65-F5344CB8AC3E}">
        <p14:creationId xmlns:p14="http://schemas.microsoft.com/office/powerpoint/2010/main" val="681031305"/>
      </p:ext>
    </p:extLst>
  </p:cSld>
  <p:clrMap bg1="lt1" tx1="dk1" bg2="lt2" tx2="dk2" accent1="accent1" accent2="accent2" accent3="accent3" accent4="accent4" accent5="accent5" accent6="accent6" hlink="hlink" folHlink="folHlink"/>
  <p:sldLayoutIdLst>
    <p:sldLayoutId id="2147489937" r:id="rId1"/>
    <p:sldLayoutId id="2147489938" r:id="rId2"/>
    <p:sldLayoutId id="2147489939" r:id="rId3"/>
    <p:sldLayoutId id="2147489940" r:id="rId4"/>
    <p:sldLayoutId id="2147489941" r:id="rId5"/>
    <p:sldLayoutId id="2147489942" r:id="rId6"/>
    <p:sldLayoutId id="2147489943" r:id="rId7"/>
    <p:sldLayoutId id="2147489944" r:id="rId8"/>
    <p:sldLayoutId id="2147489945" r:id="rId9"/>
    <p:sldLayoutId id="2147489946" r:id="rId10"/>
    <p:sldLayoutId id="2147489947"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b="1" i="0">
          <a:solidFill>
            <a:schemeClr val="tx1"/>
          </a:solidFill>
          <a:latin typeface="Arial" panose="020B0604020202020204" pitchFamily="34" charset="0"/>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b="1" i="0">
          <a:solidFill>
            <a:schemeClr val="tx1"/>
          </a:solidFill>
          <a:latin typeface="Arial" panose="020B0604020202020204" pitchFamily="34" charset="0"/>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b="1" i="0">
          <a:solidFill>
            <a:schemeClr val="tx1"/>
          </a:solidFill>
          <a:latin typeface="Arial" panose="020B0604020202020204" pitchFamily="34" charset="0"/>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b="1" i="0">
          <a:solidFill>
            <a:schemeClr val="tx1"/>
          </a:solidFill>
          <a:latin typeface="Arial" panose="020B0604020202020204" pitchFamily="34" charset="0"/>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b="1" i="0">
          <a:solidFill>
            <a:schemeClr val="tx1"/>
          </a:solidFill>
          <a:latin typeface="Arial" panose="020B0604020202020204" pitchFamily="34" charset="0"/>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003603181"/>
      </p:ext>
    </p:extLst>
  </p:cSld>
  <p:clrMap bg1="lt1" tx1="dk1" bg2="lt2" tx2="dk2" accent1="accent1" accent2="accent2" accent3="accent3" accent4="accent4" accent5="accent5" accent6="accent6" hlink="hlink" folHlink="folHlink"/>
  <p:sldLayoutIdLst>
    <p:sldLayoutId id="2147489949" r:id="rId1"/>
    <p:sldLayoutId id="2147489950" r:id="rId2"/>
    <p:sldLayoutId id="2147489951" r:id="rId3"/>
    <p:sldLayoutId id="2147489952" r:id="rId4"/>
    <p:sldLayoutId id="2147489953" r:id="rId5"/>
    <p:sldLayoutId id="2147489954" r:id="rId6"/>
    <p:sldLayoutId id="2147489955" r:id="rId7"/>
    <p:sldLayoutId id="2147489956" r:id="rId8"/>
    <p:sldLayoutId id="2147489957" r:id="rId9"/>
    <p:sldLayoutId id="2147489958" r:id="rId10"/>
    <p:sldLayoutId id="2147489959" r:id="rId11"/>
    <p:sldLayoutId id="21474899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40438"/>
      </p:ext>
    </p:extLst>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 id="214748997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3659072"/>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 id="2147488589" r:id="rId12"/>
    <p:sldLayoutId id="21474885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26584770"/>
      </p:ext>
    </p:extLst>
  </p:cSld>
  <p:clrMap bg1="dk2" tx1="lt1" bg2="dk1" tx2="lt2" accent1="accent1" accent2="accent2" accent3="accent3" accent4="accent4" accent5="accent5" accent6="accent6" hlink="hlink" folHlink="folHlink"/>
  <p:sldLayoutIdLst>
    <p:sldLayoutId id="2147489975" r:id="rId1"/>
    <p:sldLayoutId id="2147489976" r:id="rId2"/>
    <p:sldLayoutId id="2147489977" r:id="rId3"/>
    <p:sldLayoutId id="2147489978" r:id="rId4"/>
    <p:sldLayoutId id="2147489979" r:id="rId5"/>
    <p:sldLayoutId id="2147489980" r:id="rId6"/>
    <p:sldLayoutId id="2147489981" r:id="rId7"/>
    <p:sldLayoutId id="2147489982" r:id="rId8"/>
    <p:sldLayoutId id="2147489983" r:id="rId9"/>
    <p:sldLayoutId id="2147489984" r:id="rId10"/>
    <p:sldLayoutId id="2147489985" r:id="rId11"/>
    <p:sldLayoutId id="214748998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2517518278"/>
      </p:ext>
    </p:extLst>
  </p:cSld>
  <p:clrMap bg1="lt1" tx1="dk1" bg2="lt2" tx2="dk2" accent1="accent1" accent2="accent2" accent3="accent3" accent4="accent4" accent5="accent5" accent6="accent6" hlink="hlink" folHlink="folHlink"/>
  <p:sldLayoutIdLst>
    <p:sldLayoutId id="2147489988" r:id="rId1"/>
    <p:sldLayoutId id="2147489989" r:id="rId2"/>
    <p:sldLayoutId id="2147489990" r:id="rId3"/>
    <p:sldLayoutId id="2147489991" r:id="rId4"/>
    <p:sldLayoutId id="2147489992" r:id="rId5"/>
    <p:sldLayoutId id="2147489993" r:id="rId6"/>
    <p:sldLayoutId id="2147489994" r:id="rId7"/>
    <p:sldLayoutId id="2147489995" r:id="rId8"/>
    <p:sldLayoutId id="2147489996" r:id="rId9"/>
    <p:sldLayoutId id="2147489997" r:id="rId10"/>
    <p:sldLayoutId id="214748999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770571"/>
      </p:ext>
    </p:extLst>
  </p:cSld>
  <p:clrMap bg1="lt1" tx1="dk1" bg2="lt2" tx2="dk2" accent1="accent1" accent2="accent2" accent3="accent3" accent4="accent4" accent5="accent5" accent6="accent6" hlink="hlink" folHlink="folHlink"/>
  <p:sldLayoutIdLst>
    <p:sldLayoutId id="2147490000" r:id="rId1"/>
    <p:sldLayoutId id="2147490001" r:id="rId2"/>
    <p:sldLayoutId id="2147490002" r:id="rId3"/>
    <p:sldLayoutId id="2147490003" r:id="rId4"/>
    <p:sldLayoutId id="2147490004" r:id="rId5"/>
    <p:sldLayoutId id="2147490005" r:id="rId6"/>
    <p:sldLayoutId id="2147490006" r:id="rId7"/>
    <p:sldLayoutId id="2147490007" r:id="rId8"/>
    <p:sldLayoutId id="2147490008" r:id="rId9"/>
    <p:sldLayoutId id="2147490009" r:id="rId10"/>
    <p:sldLayoutId id="214749001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497515995"/>
      </p:ext>
    </p:extLst>
  </p:cSld>
  <p:clrMap bg1="lt1" tx1="dk1" bg2="lt2" tx2="dk2" accent1="accent1" accent2="accent2" accent3="accent3" accent4="accent4" accent5="accent5" accent6="accent6" hlink="hlink" folHlink="folHlink"/>
  <p:sldLayoutIdLst>
    <p:sldLayoutId id="2147490012" r:id="rId1"/>
    <p:sldLayoutId id="2147490013" r:id="rId2"/>
    <p:sldLayoutId id="2147490014" r:id="rId3"/>
    <p:sldLayoutId id="2147490015" r:id="rId4"/>
    <p:sldLayoutId id="2147490016" r:id="rId5"/>
    <p:sldLayoutId id="2147490017" r:id="rId6"/>
    <p:sldLayoutId id="2147490018" r:id="rId7"/>
    <p:sldLayoutId id="2147490019" r:id="rId8"/>
    <p:sldLayoutId id="2147490020" r:id="rId9"/>
    <p:sldLayoutId id="2147490021" r:id="rId10"/>
    <p:sldLayoutId id="2147490022"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21159"/>
      </p:ext>
    </p:extLst>
  </p:cSld>
  <p:clrMap bg1="lt1" tx1="dk1" bg2="lt2" tx2="dk2" accent1="accent1" accent2="accent2" accent3="accent3" accent4="accent4" accent5="accent5" accent6="accent6" hlink="hlink" folHlink="folHlink"/>
  <p:sldLayoutIdLst>
    <p:sldLayoutId id="2147490024" r:id="rId1"/>
    <p:sldLayoutId id="2147490025" r:id="rId2"/>
    <p:sldLayoutId id="2147490026" r:id="rId3"/>
    <p:sldLayoutId id="2147490027" r:id="rId4"/>
    <p:sldLayoutId id="2147490028" r:id="rId5"/>
    <p:sldLayoutId id="2147490029" r:id="rId6"/>
    <p:sldLayoutId id="2147490030" r:id="rId7"/>
    <p:sldLayoutId id="2147490031" r:id="rId8"/>
    <p:sldLayoutId id="2147490032" r:id="rId9"/>
    <p:sldLayoutId id="2147490033" r:id="rId10"/>
    <p:sldLayoutId id="2147490034" r:id="rId11"/>
    <p:sldLayoutId id="2147490035" r:id="rId12"/>
    <p:sldLayoutId id="21474900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944966"/>
      </p:ext>
    </p:extLst>
  </p:cSld>
  <p:clrMap bg1="lt1" tx1="dk1" bg2="lt2" tx2="dk2" accent1="accent1" accent2="accent2" accent3="accent3" accent4="accent4" accent5="accent5" accent6="accent6" hlink="hlink" folHlink="folHlink"/>
  <p:sldLayoutIdLst>
    <p:sldLayoutId id="2147488760" r:id="rId1"/>
    <p:sldLayoutId id="2147488761" r:id="rId2"/>
    <p:sldLayoutId id="2147488762" r:id="rId3"/>
    <p:sldLayoutId id="2147488763" r:id="rId4"/>
    <p:sldLayoutId id="2147488764" r:id="rId5"/>
    <p:sldLayoutId id="2147488765" r:id="rId6"/>
    <p:sldLayoutId id="2147488766" r:id="rId7"/>
    <p:sldLayoutId id="2147488767" r:id="rId8"/>
    <p:sldLayoutId id="2147488768" r:id="rId9"/>
    <p:sldLayoutId id="21474887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345147860"/>
      </p:ext>
    </p:extLst>
  </p:cSld>
  <p:clrMap bg1="lt1" tx1="dk1" bg2="lt2" tx2="dk2" accent1="accent1" accent2="accent2" accent3="accent3" accent4="accent4" accent5="accent5" accent6="accent6" hlink="hlink" folHlink="folHlink"/>
  <p:sldLayoutIdLst>
    <p:sldLayoutId id="2147488841" r:id="rId1"/>
    <p:sldLayoutId id="2147488842" r:id="rId2"/>
    <p:sldLayoutId id="2147488843" r:id="rId3"/>
    <p:sldLayoutId id="2147488844" r:id="rId4"/>
    <p:sldLayoutId id="2147488845" r:id="rId5"/>
    <p:sldLayoutId id="2147488846" r:id="rId6"/>
    <p:sldLayoutId id="2147488847" r:id="rId7"/>
    <p:sldLayoutId id="2147488848" r:id="rId8"/>
    <p:sldLayoutId id="2147488849" r:id="rId9"/>
    <p:sldLayoutId id="2147488850" r:id="rId10"/>
    <p:sldLayoutId id="2147488851" r:id="rId11"/>
    <p:sldLayoutId id="214748885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141781"/>
      </p:ext>
    </p:extLst>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012212"/>
      </p:ext>
    </p:extLst>
  </p:cSld>
  <p:clrMap bg1="lt1" tx1="dk1" bg2="lt2" tx2="dk2" accent1="accent1" accent2="accent2" accent3="accent3" accent4="accent4" accent5="accent5" accent6="accent6" hlink="hlink" folHlink="folHlink"/>
  <p:sldLayoutIdLst>
    <p:sldLayoutId id="2147489047" r:id="rId1"/>
    <p:sldLayoutId id="2147489048" r:id="rId2"/>
    <p:sldLayoutId id="2147489049" r:id="rId3"/>
    <p:sldLayoutId id="2147489050" r:id="rId4"/>
    <p:sldLayoutId id="2147489051" r:id="rId5"/>
    <p:sldLayoutId id="2147489052" r:id="rId6"/>
    <p:sldLayoutId id="2147489053" r:id="rId7"/>
    <p:sldLayoutId id="2147489054" r:id="rId8"/>
    <p:sldLayoutId id="2147489055" r:id="rId9"/>
    <p:sldLayoutId id="2147489056" r:id="rId10"/>
    <p:sldLayoutId id="21474890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7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8.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86.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1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13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3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5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9.xml"/><Relationship Id="rId1" Type="http://schemas.openxmlformats.org/officeDocument/2006/relationships/slideLayout" Target="../slideLayouts/slideLayout5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5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5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52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14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9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5.xml"/><Relationship Id="rId1" Type="http://schemas.openxmlformats.org/officeDocument/2006/relationships/slideLayout" Target="../slideLayouts/slideLayout9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6.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99.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9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0.xml"/><Relationship Id="rId1" Type="http://schemas.openxmlformats.org/officeDocument/2006/relationships/slideLayout" Target="../slideLayouts/slideLayout14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1.xml"/><Relationship Id="rId1" Type="http://schemas.openxmlformats.org/officeDocument/2006/relationships/slideLayout" Target="../slideLayouts/slideLayout14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2.xml"/><Relationship Id="rId1" Type="http://schemas.openxmlformats.org/officeDocument/2006/relationships/slideLayout" Target="../slideLayouts/slideLayout14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3.xml"/><Relationship Id="rId1" Type="http://schemas.openxmlformats.org/officeDocument/2006/relationships/slideLayout" Target="../slideLayouts/slideLayout1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4.xml"/><Relationship Id="rId1" Type="http://schemas.openxmlformats.org/officeDocument/2006/relationships/slideLayout" Target="../slideLayouts/slideLayout14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14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7.xml"/><Relationship Id="rId1" Type="http://schemas.openxmlformats.org/officeDocument/2006/relationships/themeOverride" Target="../theme/themeOverride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47.xml"/><Relationship Id="rId1" Type="http://schemas.openxmlformats.org/officeDocument/2006/relationships/themeOverride" Target="../theme/themeOverride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47.xml"/><Relationship Id="rId1" Type="http://schemas.openxmlformats.org/officeDocument/2006/relationships/themeOverride" Target="../theme/themeOverride1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7.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7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0.xml"/><Relationship Id="rId1" Type="http://schemas.openxmlformats.org/officeDocument/2006/relationships/slideLayout" Target="../slideLayouts/slideLayout1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1.xml"/><Relationship Id="rId1" Type="http://schemas.openxmlformats.org/officeDocument/2006/relationships/slideLayout" Target="../slideLayouts/slideLayout1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2.xml"/><Relationship Id="rId1" Type="http://schemas.openxmlformats.org/officeDocument/2006/relationships/slideLayout" Target="../slideLayouts/slideLayout1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3.xml"/><Relationship Id="rId1" Type="http://schemas.openxmlformats.org/officeDocument/2006/relationships/slideLayout" Target="../slideLayouts/slideLayout1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4.xml"/><Relationship Id="rId1" Type="http://schemas.openxmlformats.org/officeDocument/2006/relationships/slideLayout" Target="../slideLayouts/slideLayout1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5.xml"/><Relationship Id="rId1" Type="http://schemas.openxmlformats.org/officeDocument/2006/relationships/slideLayout" Target="../slideLayouts/slideLayout1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0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71.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7.xml"/><Relationship Id="rId1" Type="http://schemas.openxmlformats.org/officeDocument/2006/relationships/themeOverride" Target="../theme/themeOverride1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7.xml"/><Relationship Id="rId1" Type="http://schemas.openxmlformats.org/officeDocument/2006/relationships/themeOverride" Target="../theme/themeOverride1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7.xml"/><Relationship Id="rId1" Type="http://schemas.openxmlformats.org/officeDocument/2006/relationships/themeOverride" Target="../theme/themeOverride1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7.xml"/><Relationship Id="rId1" Type="http://schemas.openxmlformats.org/officeDocument/2006/relationships/themeOverride" Target="../theme/themeOverride1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7.xml"/><Relationship Id="rId1" Type="http://schemas.openxmlformats.org/officeDocument/2006/relationships/themeOverride" Target="../theme/themeOverride1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7.xml"/><Relationship Id="rId1" Type="http://schemas.openxmlformats.org/officeDocument/2006/relationships/themeOverride" Target="../theme/themeOverride1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7.xml"/><Relationship Id="rId1" Type="http://schemas.openxmlformats.org/officeDocument/2006/relationships/themeOverride" Target="../theme/themeOverride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5.xml"/><Relationship Id="rId1" Type="http://schemas.openxmlformats.org/officeDocument/2006/relationships/slideLayout" Target="../slideLayouts/slideLayout159.xml"/><Relationship Id="rId4" Type="http://schemas.openxmlformats.org/officeDocument/2006/relationships/image" Target="../media/image1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1.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1.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1.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95.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83.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8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8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93.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0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6.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2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2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2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31.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348.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348.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60.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6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6.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60.jpe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35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8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384.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384.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384.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3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38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1.xml"/><Relationship Id="rId1" Type="http://schemas.openxmlformats.org/officeDocument/2006/relationships/themeOverride" Target="../theme/themeOverride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7.xml"/><Relationship Id="rId1" Type="http://schemas.openxmlformats.org/officeDocument/2006/relationships/themeOverride" Target="../theme/themeOverride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7.xml"/><Relationship Id="rId1" Type="http://schemas.openxmlformats.org/officeDocument/2006/relationships/themeOverride" Target="../theme/themeOverrid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392.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40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2.jpeg"/><Relationship Id="rId1" Type="http://schemas.openxmlformats.org/officeDocument/2006/relationships/slideLayout" Target="../slideLayouts/slideLayout413.xml"/><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43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23.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430.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430.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430.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430.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430.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430.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430.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4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26.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3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4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46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7.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475.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475.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475.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475.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4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86.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4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a:extLst>
              <a:ext uri="{FF2B5EF4-FFF2-40B4-BE49-F238E27FC236}">
                <a16:creationId xmlns:a16="http://schemas.microsoft.com/office/drawing/2014/main" id="{40666AA5-2B6A-0CBF-C2B7-27DAE87948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2"/>
          <a:stretch/>
        </p:blipFill>
        <p:spPr bwMode="auto">
          <a:xfrm>
            <a:off x="1" y="0"/>
            <a:ext cx="9155088" cy="67413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27954" y="4159829"/>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8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2366" y="476672"/>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Accordance" panose="00000400000000000000" pitchFamily="2" charset="-78"/>
              </a:rPr>
              <a:t>كُن خدومًا</a:t>
            </a:r>
            <a:endParaRPr lang="en-US" sz="8800" dirty="0">
              <a:effectLst>
                <a:glow rad="127000">
                  <a:schemeClr val="tx1"/>
                </a:glow>
              </a:effectLst>
              <a:ea typeface="Accordance" panose="00000400000000000000" pitchFamily="2" charset="-78"/>
            </a:endParaRPr>
          </a:p>
        </p:txBody>
      </p:sp>
      <p:sp>
        <p:nvSpPr>
          <p:cNvPr id="6" name="Text Box 5">
            <a:extLst>
              <a:ext uri="{FF2B5EF4-FFF2-40B4-BE49-F238E27FC236}">
                <a16:creationId xmlns:a16="http://schemas.microsoft.com/office/drawing/2014/main" id="{EC5E8F96-20EA-4D4F-9786-21B617AFBD60}"/>
              </a:ext>
            </a:extLst>
          </p:cNvPr>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د. ريك جريفيث</a:t>
            </a:r>
            <a:endPar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1042260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7" name="Text Box 9"/>
          <p:cNvSpPr txBox="1">
            <a:spLocks noChangeArrowheads="1"/>
          </p:cNvSpPr>
          <p:nvPr/>
        </p:nvSpPr>
        <p:spPr bwMode="auto">
          <a:xfrm>
            <a:off x="3743325" y="1904178"/>
            <a:ext cx="990600" cy="143116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ربيع 53-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5286380" y="1811844"/>
            <a:ext cx="1038220" cy="1523494"/>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شباط 60 –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الأناجيل والأعمال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10377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dirty="0">
                <a:solidFill>
                  <a:srgbClr val="FFFFFF"/>
                </a:solidFill>
                <a:ea typeface="ＭＳ Ｐゴシック" charset="0"/>
              </a:rPr>
              <a:t>دينونة الأمم</a:t>
            </a:r>
            <a:endParaRPr lang="en-US" sz="3600" dirty="0">
              <a:solidFill>
                <a:srgbClr val="FFFFFF"/>
              </a:solidFill>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فحينئذ يجلس على كرسي مجده 32 ويجتمع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25: 31-32</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927160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panose="020B0604020202020204" pitchFamily="34" charset="0"/>
                <a:ea typeface="+mj-ea"/>
                <a:cs typeface="Arial" panose="020B0604020202020204" pitchFamily="34" charset="0"/>
              </a:rPr>
              <a:t>دينونة</a:t>
            </a: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الأمم الحية</a:t>
            </a:r>
            <a:endParaRPr lang="en-US" sz="3600" b="1" dirty="0">
              <a:solidFill>
                <a:srgbClr val="16165D"/>
              </a:solidFill>
              <a:latin typeface="Arial" panose="020B0604020202020204" pitchFamily="34" charset="0"/>
              <a:ea typeface="+mj-ea"/>
              <a:cs typeface="Arial" panose="020B0604020202020204" pitchFamily="34" charset="0"/>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anose="020B0604020202020204" pitchFamily="34" charset="0"/>
                <a:ea typeface="Osaka" charset="0"/>
                <a:cs typeface="Arial" panose="020B0604020202020204" pitchFamily="34" charset="0"/>
              </a:rPr>
              <a:t>32 ويجتمع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33 فيقيم الخراف عن يمينه والجداء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47056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26 </a:t>
            </a:r>
          </a:p>
        </p:txBody>
      </p:sp>
    </p:spTree>
    <p:extLst>
      <p:ext uri="{BB962C8B-B14F-4D97-AF65-F5344CB8AC3E}">
        <p14:creationId xmlns:p14="http://schemas.microsoft.com/office/powerpoint/2010/main" val="2484099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1548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993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749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23323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31862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2899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591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2045548"/>
          </a:xfrm>
        </p:spPr>
        <p:txBody>
          <a:bodyPr/>
          <a:lstStyle/>
          <a:p>
            <a:r>
              <a:rPr lang="ar-SA" dirty="0">
                <a:effectLst>
                  <a:glow rad="165100">
                    <a:schemeClr val="tx1"/>
                  </a:glow>
                </a:effectLst>
              </a:rPr>
              <a:t>متى</a:t>
            </a:r>
            <a:r>
              <a:rPr lang="ar-JO" dirty="0">
                <a:effectLst>
                  <a:glow rad="165100">
                    <a:schemeClr val="tx1"/>
                  </a:glow>
                </a:effectLst>
              </a:rPr>
              <a:t> يدعي أن يسوع قد استوفى جميع المتطلبات ليكون ملك إسرائيل</a:t>
            </a:r>
            <a:r>
              <a:rPr lang="en-US" dirty="0">
                <a:effectLst>
                  <a:glow rad="165100">
                    <a:schemeClr val="tx1"/>
                  </a:glow>
                </a:effectLst>
              </a:rPr>
              <a:t> </a:t>
            </a:r>
          </a:p>
        </p:txBody>
      </p:sp>
      <p:pic>
        <p:nvPicPr>
          <p:cNvPr id="6" name="Picture 5"/>
          <p:cNvPicPr>
            <a:picLocks noChangeAspect="1"/>
          </p:cNvPicPr>
          <p:nvPr/>
        </p:nvPicPr>
        <p:blipFill>
          <a:blip r:embed="rId2"/>
          <a:stretch>
            <a:fillRect/>
          </a:stretch>
        </p:blipFill>
        <p:spPr>
          <a:xfrm>
            <a:off x="3875649" y="3890900"/>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1312596"/>
            <a:ext cx="3759473" cy="5513894"/>
          </a:xfrm>
          <a:prstGeom prst="rect">
            <a:avLst/>
          </a:prstGeom>
        </p:spPr>
      </p:pic>
    </p:spTree>
    <p:extLst>
      <p:ext uri="{BB962C8B-B14F-4D97-AF65-F5344CB8AC3E}">
        <p14:creationId xmlns:p14="http://schemas.microsoft.com/office/powerpoint/2010/main" val="888118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متى : المسيح كملك</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منذ بركة يعقوب في تكوين 49: 9-10 ،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0231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7997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87168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6595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king crown">
            <a:extLst>
              <a:ext uri="{FF2B5EF4-FFF2-40B4-BE49-F238E27FC236}">
                <a16:creationId xmlns:a16="http://schemas.microsoft.com/office/drawing/2014/main" id="{34F32916-5E5D-CB48-A2F3-62D2203DB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ت</a:t>
            </a:r>
            <a:r>
              <a:rPr lang="ar-SA" dirty="0">
                <a:effectLst>
                  <a:glow rad="127000">
                    <a:schemeClr val="tx1"/>
                  </a:glow>
                </a:effectLst>
                <a:ea typeface="ＭＳ Ｐゴシック" charset="0"/>
              </a:rPr>
              <a:t>تجاوب مع</a:t>
            </a:r>
            <a:r>
              <a:rPr lang="ar-JO" dirty="0">
                <a:effectLst>
                  <a:glow rad="127000">
                    <a:schemeClr val="tx1"/>
                  </a:glow>
                </a:effectLst>
                <a:ea typeface="ＭＳ Ｐゴシック" charset="0"/>
              </a:rPr>
              <a:t> الملك؟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14156624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28 </a:t>
            </a:r>
          </a:p>
        </p:txBody>
      </p:sp>
    </p:spTree>
    <p:extLst>
      <p:ext uri="{BB962C8B-B14F-4D97-AF65-F5344CB8AC3E}">
        <p14:creationId xmlns:p14="http://schemas.microsoft.com/office/powerpoint/2010/main" val="20031663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5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b="1" dirty="0">
                <a:solidFill>
                  <a:srgbClr val="000000"/>
                </a:solidFill>
                <a:effectLst/>
                <a:latin typeface="Arial" charset="0"/>
                <a:ea typeface="ＭＳ Ｐゴシック" charset="0"/>
                <a:cs typeface="ＭＳ Ｐゴシック" charset="0"/>
              </a:rPr>
              <a:t>حراس مرتشون (28: 12)</a:t>
            </a:r>
            <a:endParaRPr lang="en-US" b="1" dirty="0">
              <a:solidFill>
                <a:srgbClr val="000000"/>
              </a:solidFill>
              <a:effectLst/>
              <a:latin typeface="Arial" charset="0"/>
              <a:ea typeface="ＭＳ Ｐゴシック" charset="0"/>
              <a:cs typeface="ＭＳ Ｐゴシック"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متى</a:t>
            </a:r>
            <a: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20-18 :28  </a:t>
            </a:r>
            <a:br>
              <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فَٱذْهَبُوا وَتَلْمِذُوا</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جَمِيعَ ٱلْأُمَمِ 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عَمِّدُوهُمْ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بِٱسْمِ ٱلْآبِ وَٱلِٱبْنِ وَٱلرُّوحِ ٱلْقُدُسِ. </a:t>
            </a:r>
            <a:r>
              <a:rPr kumimoji="0" lang="ar-JO" sz="3200" b="1" i="0" u="none" strike="noStrike" kern="1200" cap="none" spc="0" normalizeH="0" baseline="3000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٢٠ </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وَ</a:t>
            </a:r>
            <a:r>
              <a:rPr kumimoji="0" lang="ar-JO" sz="3200" b="1" i="0" u="none" strike="noStrike" kern="1200" cap="none" spc="0" normalizeH="0" baseline="0" noProof="0" dirty="0">
                <a:ln>
                  <a:noFill/>
                </a:ln>
                <a:solidFill>
                  <a:srgbClr val="FFFF00"/>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عَلِّمُوهُمْ</a:t>
            </a:r>
            <a:r>
              <a:rPr kumimoji="0" lang="ar-JO"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rPr>
              <a:t> أَنْ يَحْفَظُوا جَمِيعَ مَا أَوْصَيْتُكُمْ بِهِ. وَهَا أَنَا مَعَكُمْ كُلَّ ٱلْأَيَّامِ إِلَى ٱنْقِضَاءِ ٱلدَّهْرِ». آمِينَ.</a:t>
            </a:r>
            <a:endParaRPr kumimoji="0" lang="en-US" sz="3200" b="1" i="0"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ea typeface="ＭＳ Ｐゴシック"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rPr>
              <a:t>المأمورية العظمى</a:t>
            </a:r>
            <a:endParaRPr lang="en-US" b="1" dirty="0">
              <a:solidFill>
                <a:schemeClr val="bg1"/>
              </a:solidFill>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صنع تلاميذ</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rPr>
              <a:t>المأمورية العظمى</a:t>
            </a:r>
            <a:endParaRPr lang="en-US" b="1" dirty="0">
              <a:solidFill>
                <a:schemeClr val="bg1"/>
              </a:solidFill>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ذهاب</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التعميد</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خلاص</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تعريف</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التقديس</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الكرازة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التمثل</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الإيمان</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الربط</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النضج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ابحث عنهم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احتفظ بهم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قم ببنائهم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مقتبس من الدكتور غاري ماكنتوش ، شبكة نمو الكنيسة 2014
</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672322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erve jesus">
            <a:extLst>
              <a:ext uri="{FF2B5EF4-FFF2-40B4-BE49-F238E27FC236}">
                <a16:creationId xmlns:a16="http://schemas.microsoft.com/office/drawing/2014/main" id="{775553F9-32A6-3443-9231-AC4AC8CCA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2543"/>
          <a:stretch/>
        </p:blipFill>
        <p:spPr bwMode="auto">
          <a:xfrm>
            <a:off x="-36512" y="-16584"/>
            <a:ext cx="9145016" cy="68745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7200" dirty="0">
                <a:effectLst>
                  <a:glow rad="127000">
                    <a:schemeClr val="tx1"/>
                  </a:glow>
                </a:effectLst>
                <a:ea typeface="ＭＳ Ｐゴシック" charset="0"/>
              </a:rPr>
              <a:t>كُن خدومًا</a:t>
            </a:r>
            <a:endParaRPr lang="en-US" sz="7200" dirty="0">
              <a:effectLst>
                <a:glow rad="127000">
                  <a:schemeClr val="tx1"/>
                </a:glow>
              </a:effectLst>
              <a:ea typeface="ＭＳ Ｐゴシック" charset="0"/>
            </a:endParaRPr>
          </a:p>
        </p:txBody>
      </p:sp>
    </p:spTree>
    <p:extLst>
      <p:ext uri="{BB962C8B-B14F-4D97-AF65-F5344CB8AC3E}">
        <p14:creationId xmlns:p14="http://schemas.microsoft.com/office/powerpoint/2010/main" val="35109357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54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906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458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312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549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951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738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هل تثق بالملك الآن؟</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ليرحل ملكوتنا</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تخدم</a:t>
            </a:r>
            <a:r>
              <a:rPr lang="ar-JO" sz="5400" dirty="0">
                <a:effectLst>
                  <a:glow rad="127000">
                    <a:schemeClr val="tx1"/>
                  </a:glow>
                </a:effectLst>
                <a:ea typeface="ＭＳ Ｐゴシック" charset="0"/>
              </a:rPr>
              <a:t> يسوع؟</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54207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159966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أسماء مدهشة</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53249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متى 1</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7565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509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 مِيلاَدِ يَسُوعَ الْمَسِيحِ ابْنِ دَاوُدَ ابْنِ إِبْراهِيمَ: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إِبْراهِيمُ وَلَدَ إِسْحاقَ. وَإِسْحاقُ وَلَدَ يَعْقُوبَ. وَيَعْقُوبُ وَلَدَ يَهُوذَا وَإِخْوَتَهُ.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وَيَهُوذَا وَلَدَ فَارِصَ وَزَارَحَ مِنْ ثَامَارَ. وَفَارِصُ وَلَدَ حَصْرُونَ. وَحَصْرُونُ وَلَدَ أَرَامَ.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وَأَرَامُ وَلَدَ عَمِّينَادَابَ. وَعَمِّينَادَابُ وَلَدَ نَحْشُونَ. وَنَحْشُونُ وَلَدَ سَلْمُونَ.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وَسَلْمُونُ وَلَدَ بُوعَزَ مِنْ رَاحَابَ. وَبُوعَزُ وَلَدَ عُوبِيدَ مِنْ رَاعُوثَ. وَعُوبِيدُ وَلَدَ يَسَّى.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وَيَسَّى وَلَدَ دَاوُدَ الْمَلِكَ. وَدَاوُدُ الْمَلِكُ وَلَدَ سُلَيْمَانَ مِنَ الَّتِي لأُورِيَّا.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وَسُلَيْمَانُ وَلَدَ رَحَبْعَامَ. وَرَحَبْعَامُ وَلَدَ أَبِيَّا. وَأَبِيَّا وَلَدَ آسَا.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وَآسَا وَلَدَ يَهُوشَافَاطَ. وَيَهُوشَافَاطُ وَلَدَ يُورَامَ. وَيُورَامُ وَلَدَ عُزِّيَّا.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وَعُزِّيَّا وَلَدَ يُوثَامَ. وَيُوثَامُ وَلَدَ أَحَازَ. وَأَحَازُ وَلَدَ حِزْقِيَّا.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وَحِزْقِيَّا وَلَدَ مَنَسَّى. وَمَنَسَّى وَلَدَ آمُونَ. وَآمُونُ وَلَدَ يُوشِيَّا.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وَيُوشِيَّا وَلَدَ يَكُنْيَا وَإِخْوَتَهُ عِنْدَ سَبْيِ بَابِلَ.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وَبَعْدَ سَبْيِ بَابِلَ يَكُنْيَا وَلَدَ شَأَلْتِئِيلَ. وَشَأَلْتِئِيلُ وَلَدَ زَرُبَّابِلَ.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وَزَرُبَّابِلُ وَلَدَ أَبِيهُودَ. وَأَبِيهُودُ وَلَدَ أَلِيَاقِيمَ. وَأَلِيَاقِيمُ وَلَدَ عَازُورَ.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وَعَازُورُ وَلَدَ صَادُوقَ. وَصَادُوقُ وَلَدَ أَخِيمَ. وَأَخِيمُ وَلَدَ أَلِيُودَ.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وَأَلِيُودُ وَلَدَ أَلِيعَازَرَ. وَأَلِيعَازَرُ وَلَدَ مَتَّانَ. وَمَتَّانُ وَلَدَ يَعْقُوبَ. </a:t>
            </a:r>
            <a:r>
              <a:rPr kumimoji="0" lang="ar-SA" sz="2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a:t>
            </a:r>
            <a:r>
              <a:rPr kumimoji="0" lang="ar-SA"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وَيَعْقُوبُ وَلَدَ يُوسُفَ رَجُلَ مَرْيَمَ الَّتِي وُلِدَ مِنْهَا يَسُوعُ الَّذِي يُدْعَى الْمَسِيحَ</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ar-JO" sz="4000" dirty="0">
                <a:solidFill>
                  <a:srgbClr val="FFCC99"/>
                </a:solidFill>
                <a:ea typeface="ＭＳ Ｐゴシック" charset="0"/>
                <a:cs typeface="Arial" panose="020B0604020202020204" pitchFamily="34" charset="0"/>
              </a:rPr>
              <a:t>طريقة مملة للبدء بكتاب ؟</a:t>
            </a:r>
            <a:endParaRPr lang="en-US" sz="4000" dirty="0">
              <a:solidFill>
                <a:srgbClr val="FFCC99"/>
              </a:solidFill>
              <a:ea typeface="ＭＳ Ｐゴシック" charset="0"/>
              <a:cs typeface="Arial" panose="020B0604020202020204" pitchFamily="34" charset="0"/>
            </a:endParaRP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785786" y="2590800"/>
            <a:ext cx="3500462" cy="2062004"/>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يذكر جيري: لقد أذهلتني الآية الأولى . قالت أن يسوع كان من أقرباء أجدادي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31"/>
          <p:cNvSpPr txBox="1">
            <a:spLocks noChangeArrowheads="1"/>
          </p:cNvSpPr>
          <p:nvPr/>
        </p:nvSpPr>
        <p:spPr bwMode="auto">
          <a:xfrm>
            <a:off x="5959011" y="1556813"/>
            <a:ext cx="2178122" cy="461566"/>
          </a:xfrm>
          <a:prstGeom prst="rect">
            <a:avLst/>
          </a:prstGeom>
          <a:solidFill>
            <a:srgbClr val="F0F0F0"/>
          </a:solidFill>
          <a:ln w="9525">
            <a:noFill/>
            <a:miter lim="800000"/>
            <a:headEnd/>
            <a:tailEnd/>
          </a:ln>
          <a:effectLst/>
        </p:spPr>
        <p:txBody>
          <a:bodyPr wrap="squar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rPr>
              <a:t>إرميا بنيامين</a:t>
            </a:r>
            <a:endParaRPr kumimoji="0" lang="en-US"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24718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cs typeface="Arial" panose="020B0604020202020204" pitchFamily="34" charset="0"/>
              </a:rPr>
              <a:t>في مجموعتك الصغيرة ...</a:t>
            </a:r>
            <a:endParaRPr lang="en-US" dirty="0">
              <a:solidFill>
                <a:schemeClr val="bg1"/>
              </a:solidFill>
              <a:ea typeface="ＭＳ Ｐゴシック" charset="0"/>
              <a:cs typeface="Arial" panose="020B0604020202020204" pitchFamily="34" charset="0"/>
            </a:endParaRP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يقدم المؤلف يسوع كملك لإسرائيل. هل تعتقد أن المسيحيين اليوم يجدون وقتًا صعبًا للتفكير في المسيح كملك؟</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لماذا ولما لا؟</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a:extLst>
              <a:ext uri="{FF2B5EF4-FFF2-40B4-BE49-F238E27FC236}">
                <a16:creationId xmlns:a16="http://schemas.microsoft.com/office/drawing/2014/main" id="{8B41BF08-FE92-CE46-BB56-2DD17E533A7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6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أثبت أن </a:t>
            </a:r>
            <a:br>
              <a:rPr lang="ar-JO" sz="4800" dirty="0">
                <a:solidFill>
                  <a:schemeClr val="bg1"/>
                </a:solidFill>
                <a:ea typeface="ＭＳ Ｐゴシック" charset="0"/>
                <a:cs typeface="Arial" panose="020B0604020202020204" pitchFamily="34" charset="0"/>
              </a:rPr>
            </a:br>
            <a:r>
              <a:rPr lang="ar-JO" sz="4800" dirty="0">
                <a:solidFill>
                  <a:schemeClr val="bg1"/>
                </a:solidFill>
                <a:ea typeface="ＭＳ Ｐゴシック" charset="0"/>
                <a:cs typeface="Arial" panose="020B0604020202020204" pitchFamily="34" charset="0"/>
              </a:rPr>
              <a:t>يسوع ملك</a:t>
            </a:r>
            <a:endParaRPr lang="en-US" sz="4000" dirty="0">
              <a:solidFill>
                <a:schemeClr val="bg1"/>
              </a:solidFill>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2507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ar-SA" dirty="0">
                <a:effectLst>
                  <a:outerShdw blurRad="38100" dist="38100" dir="2700000" algn="tl">
                    <a:srgbClr val="000000">
                      <a:alpha val="43137"/>
                    </a:srgbClr>
                  </a:outerShdw>
                </a:effectLst>
              </a:rPr>
              <a:t>داود قبل ابراهيم</a:t>
            </a:r>
            <a:endParaRPr lang="en-US" dirty="0">
              <a:effectLst>
                <a:outerShdw blurRad="38100" dist="38100" dir="2700000" algn="tl">
                  <a:srgbClr val="000000">
                    <a:alpha val="43137"/>
                  </a:srgbClr>
                </a:outerShdw>
              </a:effectLst>
            </a:endParaRP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pitchFamily="-105" charset="-128"/>
                <a:cs typeface="Arial" panose="020B0604020202020204" pitchFamily="34" charset="0"/>
              </a:rPr>
              <a:t>متى ١ : ١</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pitchFamily="-105"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pitchFamily="-105" charset="-128"/>
                <a:cs typeface="Arial" panose="020B0604020202020204" pitchFamily="34" charset="0"/>
              </a:rPr>
              <a:t>كِتَابُ مِيلاَدِ يَسُوعَ الْمَسِيحِ </a:t>
            </a:r>
            <a:r>
              <a:rPr kumimoji="0" lang="ar-SA"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5" charset="-128"/>
                <a:cs typeface="Arial" panose="020B0604020202020204" pitchFamily="34" charset="0"/>
              </a:rPr>
              <a:t>ابْنِ دَاوُدَ</a:t>
            </a:r>
            <a:b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5" charset="-128"/>
                <a:cs typeface="Arial" panose="020B0604020202020204" pitchFamily="34" charset="0"/>
              </a:rPr>
            </a:br>
            <a:r>
              <a:rPr kumimoji="0" lang="ar-SA"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5" charset="-128"/>
                <a:cs typeface="Arial" panose="020B0604020202020204" pitchFamily="34" charset="0"/>
              </a:rPr>
              <a:t> </a:t>
            </a:r>
            <a:r>
              <a:rPr kumimoji="0" lang="ar-SA" sz="5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pitchFamily="-105" charset="-128"/>
                <a:cs typeface="Arial" panose="020B0604020202020204" pitchFamily="34" charset="0"/>
              </a:rPr>
              <a:t>ابْنِ إِبْراهِيمَ. </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195733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pic>
        <p:nvPicPr>
          <p:cNvPr id="23554" name="Picture 2" descr="Herod &amp; Mag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1827" name="Text Box 3"/>
          <p:cNvSpPr txBox="1">
            <a:spLocks noChangeArrowheads="1"/>
          </p:cNvSpPr>
          <p:nvPr/>
        </p:nvSpPr>
        <p:spPr bwMode="auto">
          <a:xfrm>
            <a:off x="8172400" y="87015"/>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461ب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6" name="Text Box 4"/>
          <p:cNvSpPr txBox="1">
            <a:spLocks noChangeArrowheads="1"/>
          </p:cNvSpPr>
          <p:nvPr/>
        </p:nvSpPr>
        <p:spPr bwMode="auto">
          <a:xfrm>
            <a:off x="1347506" y="1445747"/>
            <a:ext cx="1010213"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سياسي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Text Box 5"/>
          <p:cNvSpPr txBox="1">
            <a:spLocks noChangeArrowheads="1"/>
          </p:cNvSpPr>
          <p:nvPr/>
        </p:nvSpPr>
        <p:spPr bwMode="auto">
          <a:xfrm>
            <a:off x="2313853" y="2588747"/>
            <a:ext cx="772969"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8" name="Text Box 6"/>
          <p:cNvSpPr txBox="1">
            <a:spLocks noChangeArrowheads="1"/>
          </p:cNvSpPr>
          <p:nvPr/>
        </p:nvSpPr>
        <p:spPr bwMode="auto">
          <a:xfrm>
            <a:off x="5265632" y="4572000"/>
            <a:ext cx="809837"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فكري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9" name="Text Box 7"/>
          <p:cNvSpPr txBox="1">
            <a:spLocks noChangeArrowheads="1"/>
          </p:cNvSpPr>
          <p:nvPr/>
        </p:nvSpPr>
        <p:spPr bwMode="auto">
          <a:xfrm>
            <a:off x="6863826" y="5636747"/>
            <a:ext cx="896399"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روحي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018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806715" y="3441234"/>
            <a:ext cx="974947"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عاطفي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754" name="Rectangle 10"/>
          <p:cNvSpPr>
            <a:spLocks noGrp="1" noChangeArrowheads="1"/>
          </p:cNvSpPr>
          <p:nvPr>
            <p:ph type="title" idx="4294967295"/>
          </p:nvPr>
        </p:nvSpPr>
        <p:spPr>
          <a:xfrm>
            <a:off x="76200" y="553750"/>
            <a:ext cx="7880176" cy="584775"/>
          </a:xfrm>
          <a:solidFill>
            <a:srgbClr val="FFCC66"/>
          </a:solidFill>
        </p:spPr>
        <p:txBody>
          <a:bodyPr wrap="square">
            <a:spAutoFit/>
          </a:bodyPr>
          <a:lstStyle/>
          <a:p>
            <a:pPr rtl="1" eaLnBrk="1" hangingPunct="1">
              <a:defRPr/>
            </a:pPr>
            <a:r>
              <a:rPr lang="ar-SA" altLang="zh-CN" sz="3200" dirty="0">
                <a:solidFill>
                  <a:schemeClr val="tx1"/>
                </a:solidFill>
                <a:ea typeface="ＭＳ Ｐゴシック" charset="0"/>
                <a:cs typeface="Arial" panose="020B0604020202020204" pitchFamily="34" charset="0"/>
              </a:rPr>
              <a:t>ما طبيعة الملكوت الذي تصوره كل من </a:t>
            </a:r>
            <a:r>
              <a:rPr lang="ar-JO" altLang="zh-CN" sz="3200" dirty="0">
                <a:solidFill>
                  <a:schemeClr val="tx1"/>
                </a:solidFill>
                <a:ea typeface="ＭＳ Ｐゴシック" charset="0"/>
                <a:cs typeface="Arial" panose="020B0604020202020204" pitchFamily="34" charset="0"/>
              </a:rPr>
              <a:t>أ</a:t>
            </a:r>
            <a:r>
              <a:rPr lang="ar-SA" altLang="zh-CN" sz="3200" dirty="0">
                <a:solidFill>
                  <a:schemeClr val="tx1"/>
                </a:solidFill>
                <a:ea typeface="ＭＳ Ｐゴシック" charset="0"/>
                <a:cs typeface="Arial" panose="020B0604020202020204" pitchFamily="34" charset="0"/>
              </a:rPr>
              <a:t>شعياء ومتى؟</a:t>
            </a:r>
            <a:endParaRPr lang="en-US" sz="3200" dirty="0">
              <a:solidFill>
                <a:schemeClr val="tx1"/>
              </a:solidFill>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‏فَيَسْكُنُ </a:t>
            </a:r>
            <a:r>
              <a:rPr kumimoji="0" lang="ar-SA" sz="4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ٱلذِّئْبُ </a:t>
            </a:r>
            <a:r>
              <a:rPr kumimoji="0" lang="ar-SA" sz="44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مَعَ </a:t>
            </a:r>
            <a:r>
              <a:rPr kumimoji="0" lang="ar-SA" sz="4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ٱلْخَرُوفِ، </a:t>
            </a:r>
            <a:r>
              <a:rPr kumimoji="0" lang="ar-SA" sz="44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وَيَرْبُضُ </a:t>
            </a:r>
            <a:r>
              <a:rPr kumimoji="0" lang="ar-SA" sz="4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ٱلنَّمِرُ </a:t>
            </a:r>
            <a:r>
              <a:rPr kumimoji="0" lang="ar-SA" sz="44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مَعَ </a:t>
            </a:r>
            <a:r>
              <a:rPr kumimoji="0" lang="ar-SA" sz="4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ٱلْجَدْيِ، وَٱلْعِجْلُ وَٱلشِّبْلُ وَٱلْمُسَمَّنُ مَعًا، وَصَبِيٌّ صَغِيرٌ </a:t>
            </a:r>
            <a:r>
              <a:rPr kumimoji="0" lang="ar-SA" sz="44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يَسُوقُهَا.</a:t>
            </a:r>
            <a:r>
              <a:rPr kumimoji="0" lang="ar-SA" sz="4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b="1" dirty="0">
              <a:latin typeface="Arial" panose="020B0604020202020204" pitchFamily="34" charset="0"/>
              <a:cs typeface="Arial" panose="020B0604020202020204" pitchFamily="34" charset="0"/>
            </a:endParaRPr>
          </a:p>
        </p:txBody>
      </p:sp>
      <p:sp>
        <p:nvSpPr>
          <p:cNvPr id="110694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84356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‏فَيَسْكُنُ </a:t>
            </a:r>
            <a:r>
              <a:rPr kumimoji="0" lang="ar-SA"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ٱلذِّئْبُ </a:t>
            </a:r>
            <a:r>
              <a:rPr kumimoji="0" lang="ar-SA" sz="40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مَعَ </a:t>
            </a:r>
            <a:r>
              <a:rPr kumimoji="0" lang="ar-SA"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ٱلْخَرُوفِ، </a:t>
            </a:r>
            <a:r>
              <a:rPr kumimoji="0" lang="ar-SA" sz="40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وَيَرْبُضُ </a:t>
            </a:r>
            <a:r>
              <a:rPr kumimoji="0" lang="ar-SA"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ٱلنَّمِرُ </a:t>
            </a:r>
            <a:r>
              <a:rPr kumimoji="0" lang="ar-SA" sz="4000" b="1"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مَعَ </a:t>
            </a:r>
            <a:r>
              <a:rPr kumimoji="0" lang="ar-SA"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ٱلْجَدْيِ، وَٱلْعِجْلُ وَٱلشِّبْلُ وَٱلْمُسَمَّنُ مَعًا، </a:t>
            </a:r>
            <a:r>
              <a:rPr kumimoji="0" lang="ar-SA" sz="4000" b="1"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وَصَبِيٌّ صَغِيرٌ </a:t>
            </a:r>
            <a:r>
              <a:rPr kumimoji="0" lang="ar-SA" sz="4000" b="1" i="0" u="none" strike="noStrike" kern="1200" cap="none" spc="0" normalizeH="0" baseline="0" noProof="0" dirty="0" err="1">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يَسُوقُهَا.</a:t>
            </a:r>
            <a:r>
              <a:rPr kumimoji="0" lang="ar-SA" sz="4000" b="1"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b="1" dirty="0">
              <a:latin typeface="Arial" panose="020B0604020202020204" pitchFamily="34" charset="0"/>
              <a:cs typeface="Arial" panose="020B0604020202020204" pitchFamily="34" charset="0"/>
            </a:endParaRPr>
          </a:p>
        </p:txBody>
      </p:sp>
      <p:sp>
        <p:nvSpPr>
          <p:cNvPr id="1108996"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2971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ar-SA" sz="4800" dirty="0">
                <a:solidFill>
                  <a:schemeClr val="bg1"/>
                </a:solidFill>
                <a:ea typeface="ＭＳ Ｐゴシック" charset="0"/>
              </a:rPr>
              <a:t>متى</a:t>
            </a:r>
            <a:endParaRPr lang="en-US" sz="4800" dirty="0">
              <a:solidFill>
                <a:schemeClr val="bg1"/>
              </a:solidFill>
              <a:ea typeface="ＭＳ Ｐゴシック" charset="0"/>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690" name="Group 3"/>
          <p:cNvGrpSpPr>
            <a:grpSpLocks/>
          </p:cNvGrpSpPr>
          <p:nvPr/>
        </p:nvGrpSpPr>
        <p:grpSpPr bwMode="auto">
          <a:xfrm>
            <a:off x="72428" y="838200"/>
            <a:ext cx="9755109" cy="1060441"/>
            <a:chOff x="32" y="0"/>
            <a:chExt cx="4310" cy="696"/>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المسيا والسلطان على الكنيسة</a:t>
              </a:r>
              <a:endPar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24" name="Rectangle 5"/>
            <p:cNvSpPr>
              <a:spLocks noChangeArrowheads="1"/>
            </p:cNvSpPr>
            <p:nvPr/>
          </p:nvSpPr>
          <p:spPr bwMode="auto">
            <a:xfrm>
              <a:off x="302" y="25"/>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21" name="Rectangle 7"/>
          <p:cNvSpPr>
            <a:spLocks noChangeArrowheads="1"/>
          </p:cNvSpPr>
          <p:nvPr/>
        </p:nvSpPr>
        <p:spPr bwMode="auto">
          <a:xfrm>
            <a:off x="72428" y="1857127"/>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دليل أولي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2" name="Rectangle 9"/>
          <p:cNvSpPr>
            <a:spLocks noChangeArrowheads="1"/>
          </p:cNvSpPr>
          <p:nvPr/>
        </p:nvSpPr>
        <p:spPr bwMode="auto">
          <a:xfrm>
            <a:off x="3151188" y="1857127"/>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الرفض والفترة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المجيئين</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3" name="Rectangle 11"/>
          <p:cNvSpPr>
            <a:spLocks noChangeArrowheads="1"/>
          </p:cNvSpPr>
          <p:nvPr/>
        </p:nvSpPr>
        <p:spPr bwMode="auto">
          <a:xfrm>
            <a:off x="6229371" y="1857127"/>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النهائي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أن يسوع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المسيا</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1-10</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الاصحاحات 11-27</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الاصحاح 28</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697" name="Rectangle 20"/>
          <p:cNvSpPr>
            <a:spLocks noChangeArrowheads="1"/>
          </p:cNvSpPr>
          <p:nvPr/>
        </p:nvSpPr>
        <p:spPr bwMode="auto">
          <a:xfrm>
            <a:off x="73046" y="4047976"/>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تقديم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8" name="Rectangle 22"/>
          <p:cNvSpPr>
            <a:spLocks noChangeArrowheads="1"/>
          </p:cNvSpPr>
          <p:nvPr/>
        </p:nvSpPr>
        <p:spPr bwMode="auto">
          <a:xfrm>
            <a:off x="3151188" y="4047976"/>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699" name="Rectangle 24"/>
          <p:cNvSpPr>
            <a:spLocks noChangeArrowheads="1"/>
          </p:cNvSpPr>
          <p:nvPr/>
        </p:nvSpPr>
        <p:spPr bwMode="auto">
          <a:xfrm>
            <a:off x="6019821" y="4047976"/>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تقديم الملك</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9" name="Rectangle 27"/>
          <p:cNvSpPr>
            <a:spLocks noChangeArrowheads="1"/>
          </p:cNvSpPr>
          <p:nvPr/>
        </p:nvSpPr>
        <p:spPr bwMode="auto">
          <a:xfrm>
            <a:off x="72429" y="5057676"/>
            <a:ext cx="2933308"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الجماهير</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701" name="Group 29"/>
          <p:cNvGrpSpPr>
            <a:grpSpLocks/>
          </p:cNvGrpSpPr>
          <p:nvPr/>
        </p:nvGrpSpPr>
        <p:grpSpPr bwMode="auto">
          <a:xfrm>
            <a:off x="3150612" y="5057676"/>
            <a:ext cx="6174479" cy="963611"/>
            <a:chOff x="1392" y="2685"/>
            <a:chExt cx="2728"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يعلم التلاميذ</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18" name="Rectangle 31"/>
            <p:cNvSpPr>
              <a:spLocks noChangeArrowheads="1"/>
            </p:cNvSpPr>
            <p:nvPr/>
          </p:nvSpPr>
          <p:spPr bwMode="auto">
            <a:xfrm flipH="1">
              <a:off x="4040" y="2685"/>
              <a:ext cx="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2715" name="Rectangle 33"/>
          <p:cNvSpPr>
            <a:spLocks noChangeArrowheads="1"/>
          </p:cNvSpPr>
          <p:nvPr/>
        </p:nvSpPr>
        <p:spPr bwMode="auto">
          <a:xfrm>
            <a:off x="72429" y="5992192"/>
            <a:ext cx="2933308"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موضعي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2713" name="Rectangle 36"/>
          <p:cNvSpPr>
            <a:spLocks noChangeArrowheads="1"/>
          </p:cNvSpPr>
          <p:nvPr/>
        </p:nvSpPr>
        <p:spPr bwMode="auto">
          <a:xfrm>
            <a:off x="3151477" y="5992191"/>
            <a:ext cx="5991660"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زمني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42704" name="Text Box 38"/>
          <p:cNvSpPr txBox="1">
            <a:spLocks noChangeArrowheads="1"/>
          </p:cNvSpPr>
          <p:nvPr/>
        </p:nvSpPr>
        <p:spPr bwMode="auto">
          <a:xfrm>
            <a:off x="8578855" y="44634"/>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7703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308000"/>
            <a:ext cx="3816424" cy="1896864"/>
          </a:xfrm>
        </p:spPr>
        <p:txBody>
          <a:bodyPr/>
          <a:lstStyle/>
          <a:p>
            <a:pPr eaLnBrk="1" hangingPunct="1">
              <a:defRPr/>
            </a:pPr>
            <a:r>
              <a:rPr lang="ar-JO" dirty="0">
                <a:solidFill>
                  <a:schemeClr val="accent3"/>
                </a:solidFill>
                <a:effectLst>
                  <a:glow rad="228600">
                    <a:schemeClr val="accent4">
                      <a:satMod val="175000"/>
                      <a:alpha val="79908"/>
                    </a:schemeClr>
                  </a:glow>
                  <a:outerShdw blurRad="38100" dist="38100" dir="2700000" algn="tl">
                    <a:srgbClr val="FFFFFF"/>
                  </a:outerShdw>
                </a:effectLst>
                <a:cs typeface="Arial" panose="020B0604020202020204" pitchFamily="34" charset="0"/>
              </a:rPr>
              <a:t>مملكة حرفية وسياسية
</a:t>
            </a:r>
            <a:endParaRPr lang="en-US" sz="2800" dirty="0">
              <a:solidFill>
                <a:schemeClr val="accent3"/>
              </a:solidFill>
              <a:effectLst>
                <a:glow rad="228600">
                  <a:schemeClr val="accent4">
                    <a:satMod val="175000"/>
                    <a:alpha val="79908"/>
                  </a:schemeClr>
                </a:glow>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baseline="30000" dirty="0">
                <a:solidFill>
                  <a:schemeClr val="accent3"/>
                </a:solidFill>
                <a:effectLst>
                  <a:glow rad="228600">
                    <a:schemeClr val="accent4">
                      <a:satMod val="175000"/>
                      <a:alpha val="79908"/>
                    </a:schemeClr>
                  </a:glow>
                </a:effectLst>
                <a:cs typeface="Arial" panose="020B0604020202020204" pitchFamily="34" charset="0"/>
              </a:rPr>
              <a:t> </a:t>
            </a:r>
            <a:r>
              <a:rPr lang="ar-JO" dirty="0">
                <a:solidFill>
                  <a:schemeClr val="accent3"/>
                </a:solidFill>
                <a:effectLst>
                  <a:glow rad="228600">
                    <a:schemeClr val="accent4">
                      <a:satMod val="175000"/>
                      <a:alpha val="79908"/>
                    </a:schemeClr>
                  </a:glow>
                </a:effectLst>
                <a:cs typeface="Arial" panose="020B0604020202020204" pitchFamily="34" charset="0"/>
              </a:rPr>
              <a:t>فَقَالَ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 متى ١٩: ٢٨</a:t>
            </a:r>
            <a:endParaRPr lang="en-US" sz="2800" dirty="0">
              <a:solidFill>
                <a:schemeClr val="accent3"/>
              </a:solidFill>
              <a:effectLst>
                <a:glow rad="228600">
                  <a:schemeClr val="accent4">
                    <a:satMod val="175000"/>
                    <a:alpha val="79908"/>
                  </a:schemeClr>
                </a:glow>
                <a:outerShdw blurRad="50800" dist="88900" dir="2700000" algn="tl" rotWithShape="0">
                  <a:srgbClr val="000000"/>
                </a:outerShdw>
              </a:effectLst>
              <a:cs typeface="Arial" panose="020B0604020202020204" pitchFamily="34" charset="0"/>
            </a:endParaRPr>
          </a:p>
        </p:txBody>
      </p:sp>
    </p:spTree>
    <p:extLst>
      <p:ext uri="{BB962C8B-B14F-4D97-AF65-F5344CB8AC3E}">
        <p14:creationId xmlns:p14="http://schemas.microsoft.com/office/powerpoint/2010/main" val="328951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1793315"/>
            <a:ext cx="6400800" cy="315768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هذا الكتاب:</a:t>
            </a:r>
          </a:p>
          <a:p>
            <a:pPr marL="461963" marR="0" lvl="0" indent="-461963"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يثبت أن يسوع هو المسيا لليهود من غير المؤمنين لكي يؤمنوا به،</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AutoNum type="arabicParenBoth"/>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p>
          <a:p>
            <a:pPr marL="457200" marR="0" lvl="0" indent="-457200" algn="r" defTabSz="914400" rtl="1" eaLnBrk="1" fontAlgn="base" latinLnBrk="0" hangingPunct="1">
              <a:lnSpc>
                <a:spcPct val="100000"/>
              </a:lnSpc>
              <a:spcBef>
                <a:spcPct val="20000"/>
              </a:spcBef>
              <a:spcAft>
                <a:spcPct val="0"/>
              </a:spcAft>
              <a:buClr>
                <a:srgbClr val="000000"/>
              </a:buClr>
              <a:buSzPct val="115000"/>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 المملكة الموعودة لإسرائيل قد تأخرت لسبب رفض إسرائيل للمسيح كملك للمؤمنين من اليهود ليروا سلطان ملكوته الحالي مقامًا في الكنيسة.</a:t>
            </a: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ar-JO" sz="4000" dirty="0">
                <a:solidFill>
                  <a:srgbClr val="FFFFFF"/>
                </a:solidFill>
                <a:cs typeface="Arial" panose="020B0604020202020204" pitchFamily="34" charset="0"/>
              </a:rPr>
              <a:t>البيان الموجز</a:t>
            </a:r>
            <a:endParaRPr lang="en-US" sz="4000" dirty="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3484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مريم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762" name="Text Box 1027"/>
          <p:cNvSpPr txBox="1">
            <a:spLocks noChangeArrowheads="1"/>
          </p:cNvSpPr>
          <p:nvPr/>
        </p:nvSpPr>
        <p:spPr bwMode="auto">
          <a:xfrm>
            <a:off x="0" y="2492897"/>
            <a:ext cx="19812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فجميع الأجيال من إبراهيم إلى داود أربعة عشر جيلاً و من داود إلى سبي بابل أربعة عشر جيلاً و من سبي بابل إلى المسيح أربعة عشر جيلاً</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إبراهيم</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إسحق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فارص</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حصرون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عميناداب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نحشون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سلمون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بوعز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عوبيد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داود الملك</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سليمان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رحبعام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ابيا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آسا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يهوشافاط</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يهورام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عزيا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يوثام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آحاز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حزقيا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منسى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آمون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يوشيا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يكنيا (السبي)</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شألتئيل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زربابل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ابيهود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ألياقيم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عازور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صادوق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أخيم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أليود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اليعازر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متان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يوسف </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يسوع المسيح</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الأبدية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قيام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1</a:t>
            </a:r>
            <a:endParaRPr lang="en-US"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218ب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يقول متى أن يسوع ملك</a:t>
            </a:r>
            <a:endParaRPr lang="en-US" dirty="0">
              <a:effectLst>
                <a:glow rad="127000">
                  <a:schemeClr val="tx1"/>
                </a:glow>
              </a:effectLst>
              <a:ea typeface="ＭＳ Ｐゴシック"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ar-JO" dirty="0">
                <a:ea typeface="ＭＳ Ｐゴシック" charset="0"/>
              </a:rPr>
              <a:t>الحكومات الملكية في 1900</a:t>
            </a:r>
            <a:endParaRPr lang="en-US" dirty="0">
              <a:ea typeface="ＭＳ Ｐゴシック" charset="0"/>
            </a:endParaRP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1" y="5733256"/>
            <a:ext cx="1954974" cy="33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الجمهوريات وأراضيها</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1954975"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الممالك وأراضيها</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ar-SA" sz="6600" dirty="0">
                <a:solidFill>
                  <a:schemeClr val="bg1"/>
                </a:solidFill>
                <a:ea typeface="ＭＳ Ｐゴシック" charset="0"/>
                <a:cs typeface="Arial" panose="020B0604020202020204" pitchFamily="34" charset="0"/>
              </a:rPr>
              <a:t>بيت لحم</a:t>
            </a:r>
            <a:endParaRPr lang="en-US" dirty="0">
              <a:solidFill>
                <a:schemeClr val="bg1"/>
              </a:solidFill>
              <a:ea typeface="ＭＳ Ｐゴシック" charset="0"/>
              <a:cs typeface="Arial" panose="020B0604020202020204" pitchFamily="34"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وَأَنْتِ يَا بَيْتَ لَحْمٍ أَرْضَ يَهُوذَا لَسْتِ الصُّغْرَى بَيْنَ رُؤَسَاءِ يَهُوذَا لأَنْ مِنْكِ يَخْرُجُ مُدَبِّرٌ يَرْعَى شَعْبِي إِسْرَائِيلَ». </a:t>
            </a:r>
            <a:endPar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متى ٢ : ٦</a:t>
            </a: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 </a:t>
            </a:r>
            <a:r>
              <a:rPr kumimoji="0" lang="ar-SA"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ميخا ٥ : ٢</a:t>
            </a:r>
          </a:p>
        </p:txBody>
      </p:sp>
    </p:spTree>
    <p:extLst>
      <p:ext uri="{BB962C8B-B14F-4D97-AF65-F5344CB8AC3E}">
        <p14:creationId xmlns:p14="http://schemas.microsoft.com/office/powerpoint/2010/main" val="2895277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ar-JO" sz="4000" dirty="0">
                <a:solidFill>
                  <a:schemeClr val="bg1"/>
                </a:solidFill>
                <a:ea typeface="ＭＳ Ｐゴシック" charset="0"/>
                <a:cs typeface="Arial" panose="020B0604020202020204" pitchFamily="34" charset="0"/>
              </a:rPr>
              <a:t>الرحلة إلى بيت لحم</a:t>
            </a:r>
            <a:endParaRPr lang="en-US" sz="16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289549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2 </a:t>
            </a:r>
          </a:p>
        </p:txBody>
      </p:sp>
    </p:spTree>
    <p:extLst>
      <p:ext uri="{BB962C8B-B14F-4D97-AF65-F5344CB8AC3E}">
        <p14:creationId xmlns:p14="http://schemas.microsoft.com/office/powerpoint/2010/main" val="269238628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096" y="-10116"/>
            <a:ext cx="3707904" cy="2780928"/>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83940"/>
            <a:ext cx="4858736" cy="2125181"/>
          </a:xfrm>
          <a:prstGeom prst="rect">
            <a:avLst/>
          </a:prstGeom>
        </p:spPr>
      </p:pic>
      <p:pic>
        <p:nvPicPr>
          <p:cNvPr id="6" name="Picture 2" descr="2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78984" y="0"/>
            <a:ext cx="4565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788045" y="404664"/>
            <a:ext cx="4248473" cy="165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الأمم الذين </a:t>
            </a:r>
            <a:r>
              <a:rPr kumimoji="0" lang="ar-JO" sz="5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يسعون</a:t>
            </a:r>
            <a:endParaRPr kumimoji="0" lang="en-US" sz="36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971600" y="4456867"/>
            <a:ext cx="3600400" cy="2390665"/>
          </a:xfrm>
          <a:prstGeom prst="rect">
            <a:avLst/>
          </a:prstGeom>
        </p:spPr>
      </p:pic>
      <p:sp>
        <p:nvSpPr>
          <p:cNvPr id="9" name="Title 1"/>
          <p:cNvSpPr txBox="1">
            <a:spLocks/>
          </p:cNvSpPr>
          <p:nvPr/>
        </p:nvSpPr>
        <p:spPr bwMode="auto">
          <a:xfrm>
            <a:off x="107504" y="2952328"/>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أورشليم </a:t>
            </a:r>
            <a:r>
              <a:rPr kumimoji="0" lang="ar-JO" sz="5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مضطربة</a:t>
            </a:r>
            <a:endParaRPr kumimoji="0" lang="en-US" sz="36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387" name="Title 1"/>
          <p:cNvSpPr>
            <a:spLocks noGrp="1"/>
          </p:cNvSpPr>
          <p:nvPr>
            <p:ph type="ctrTitle"/>
          </p:nvPr>
        </p:nvSpPr>
        <p:spPr>
          <a:xfrm>
            <a:off x="4788045" y="5157193"/>
            <a:ext cx="4248473" cy="1512168"/>
          </a:xfrm>
          <a:effectLst/>
        </p:spPr>
        <p:txBody>
          <a:bodyPr/>
          <a:lstStyle/>
          <a:p>
            <a:pPr algn="r" eaLnBrk="1" hangingPunct="1">
              <a:defRPr/>
            </a:pPr>
            <a:r>
              <a:rPr lang="ar-JO" sz="5400" dirty="0">
                <a:solidFill>
                  <a:schemeClr val="bg1"/>
                </a:solidFill>
                <a:effectLst>
                  <a:glow rad="152400">
                    <a:schemeClr val="tx1"/>
                  </a:glow>
                </a:effectLst>
                <a:ea typeface="ＭＳ Ｐゴシック" charset="0"/>
                <a:cs typeface="Arial" panose="020B0604020202020204" pitchFamily="34" charset="0"/>
              </a:rPr>
              <a:t>ردود الفعل على يسوع</a:t>
            </a:r>
            <a:endParaRPr lang="en-US" sz="3600" dirty="0">
              <a:solidFill>
                <a:schemeClr val="bg1"/>
              </a:solidFill>
              <a:effectLst>
                <a:glow rad="152400">
                  <a:schemeClr val="tx1"/>
                </a:glow>
              </a:effectLst>
              <a:ea typeface="ＭＳ Ｐゴシック" charset="0"/>
              <a:cs typeface="Arial" panose="020B0604020202020204" pitchFamily="34" charset="0"/>
            </a:endParaRPr>
          </a:p>
        </p:txBody>
      </p:sp>
      <p:sp>
        <p:nvSpPr>
          <p:cNvPr id="10" name="Title 1"/>
          <p:cNvSpPr txBox="1">
            <a:spLocks/>
          </p:cNvSpPr>
          <p:nvPr/>
        </p:nvSpPr>
        <p:spPr bwMode="auto">
          <a:xfrm>
            <a:off x="107504" y="5184576"/>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تجاهل </a:t>
            </a:r>
            <a:r>
              <a:rPr kumimoji="0" lang="ar-JO" sz="5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القادة</a:t>
            </a:r>
            <a:endParaRPr kumimoji="0" lang="en-US" sz="36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107504" y="648072"/>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هيرودس </a:t>
            </a:r>
            <a:r>
              <a:rPr kumimoji="0" lang="ar-JO" sz="5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عارض</a:t>
            </a:r>
            <a:endParaRPr kumimoji="0" lang="en-US" sz="36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38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406">
                                          <p:stCondLst>
                                            <p:cond delay="0"/>
                                          </p:stCondLst>
                                        </p:cTn>
                                        <p:tgtEl>
                                          <p:spTgt spid="13"/>
                                        </p:tgtEl>
                                      </p:cBhvr>
                                    </p:animEffect>
                                    <p:anim calcmode="lin" valueType="num">
                                      <p:cBhvr>
                                        <p:cTn id="15" dur="127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4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465" tmFilter="0, 0; 0.125,0.2665; 0.25,0.4; 0.375,0.465; 0.5,0.5;  0.625,0.535; 0.75,0.6; 0.875,0.7335; 1,1">
                                          <p:stCondLst>
                                            <p:cond delay="465"/>
                                          </p:stCondLst>
                                        </p:cTn>
                                        <p:tgtEl>
                                          <p:spTgt spid="13"/>
                                        </p:tgtEl>
                                        <p:attrNameLst>
                                          <p:attrName>ppt_y</p:attrName>
                                        </p:attrNameLst>
                                      </p:cBhvr>
                                      <p:tavLst>
                                        <p:tav tm="0" fmla="#ppt_y-sin(pi*$)/9">
                                          <p:val>
                                            <p:fltVal val="0"/>
                                          </p:val>
                                        </p:tav>
                                        <p:tav tm="100000">
                                          <p:val>
                                            <p:fltVal val="1"/>
                                          </p:val>
                                        </p:tav>
                                      </p:tavLst>
                                    </p:anim>
                                    <p:anim calcmode="lin" valueType="num">
                                      <p:cBhvr>
                                        <p:cTn id="18" dur="232" tmFilter="0, 0; 0.125,0.2665; 0.25,0.4; 0.375,0.465; 0.5,0.5;  0.625,0.535; 0.75,0.6; 0.875,0.7335; 1,1">
                                          <p:stCondLst>
                                            <p:cond delay="927"/>
                                          </p:stCondLst>
                                        </p:cTn>
                                        <p:tgtEl>
                                          <p:spTgt spid="13"/>
                                        </p:tgtEl>
                                        <p:attrNameLst>
                                          <p:attrName>ppt_y</p:attrName>
                                        </p:attrNameLst>
                                      </p:cBhvr>
                                      <p:tavLst>
                                        <p:tav tm="0" fmla="#ppt_y-sin(pi*$)/27">
                                          <p:val>
                                            <p:fltVal val="0"/>
                                          </p:val>
                                        </p:tav>
                                        <p:tav tm="100000">
                                          <p:val>
                                            <p:fltVal val="1"/>
                                          </p:val>
                                        </p:tav>
                                      </p:tavLst>
                                    </p:anim>
                                    <p:anim calcmode="lin" valueType="num">
                                      <p:cBhvr>
                                        <p:cTn id="19" dur="115" tmFilter="0, 0; 0.125,0.2665; 0.25,0.4; 0.375,0.465; 0.5,0.5;  0.625,0.535; 0.75,0.6; 0.875,0.7335; 1,1">
                                          <p:stCondLst>
                                            <p:cond delay="1159"/>
                                          </p:stCondLst>
                                        </p:cTn>
                                        <p:tgtEl>
                                          <p:spTgt spid="13"/>
                                        </p:tgtEl>
                                        <p:attrNameLst>
                                          <p:attrName>ppt_y</p:attrName>
                                        </p:attrNameLst>
                                      </p:cBhvr>
                                      <p:tavLst>
                                        <p:tav tm="0" fmla="#ppt_y-sin(pi*$)/81">
                                          <p:val>
                                            <p:fltVal val="0"/>
                                          </p:val>
                                        </p:tav>
                                        <p:tav tm="100000">
                                          <p:val>
                                            <p:fltVal val="1"/>
                                          </p:val>
                                        </p:tav>
                                      </p:tavLst>
                                    </p:anim>
                                    <p:animScale>
                                      <p:cBhvr>
                                        <p:cTn id="20" dur="18">
                                          <p:stCondLst>
                                            <p:cond delay="455"/>
                                          </p:stCondLst>
                                        </p:cTn>
                                        <p:tgtEl>
                                          <p:spTgt spid="13"/>
                                        </p:tgtEl>
                                      </p:cBhvr>
                                      <p:to x="100000" y="60000"/>
                                    </p:animScale>
                                    <p:animScale>
                                      <p:cBhvr>
                                        <p:cTn id="21" dur="116" decel="50000">
                                          <p:stCondLst>
                                            <p:cond delay="473"/>
                                          </p:stCondLst>
                                        </p:cTn>
                                        <p:tgtEl>
                                          <p:spTgt spid="13"/>
                                        </p:tgtEl>
                                      </p:cBhvr>
                                      <p:to x="100000" y="100000"/>
                                    </p:animScale>
                                    <p:animScale>
                                      <p:cBhvr>
                                        <p:cTn id="22" dur="18">
                                          <p:stCondLst>
                                            <p:cond delay="918"/>
                                          </p:stCondLst>
                                        </p:cTn>
                                        <p:tgtEl>
                                          <p:spTgt spid="13"/>
                                        </p:tgtEl>
                                      </p:cBhvr>
                                      <p:to x="100000" y="80000"/>
                                    </p:animScale>
                                    <p:animScale>
                                      <p:cBhvr>
                                        <p:cTn id="23" dur="116" decel="50000">
                                          <p:stCondLst>
                                            <p:cond delay="937"/>
                                          </p:stCondLst>
                                        </p:cTn>
                                        <p:tgtEl>
                                          <p:spTgt spid="13"/>
                                        </p:tgtEl>
                                      </p:cBhvr>
                                      <p:to x="100000" y="100000"/>
                                    </p:animScale>
                                    <p:animScale>
                                      <p:cBhvr>
                                        <p:cTn id="24" dur="18">
                                          <p:stCondLst>
                                            <p:cond delay="1149"/>
                                          </p:stCondLst>
                                        </p:cTn>
                                        <p:tgtEl>
                                          <p:spTgt spid="13"/>
                                        </p:tgtEl>
                                      </p:cBhvr>
                                      <p:to x="100000" y="90000"/>
                                    </p:animScale>
                                    <p:animScale>
                                      <p:cBhvr>
                                        <p:cTn id="25" dur="116" decel="50000">
                                          <p:stCondLst>
                                            <p:cond delay="1168"/>
                                          </p:stCondLst>
                                        </p:cTn>
                                        <p:tgtEl>
                                          <p:spTgt spid="13"/>
                                        </p:tgtEl>
                                      </p:cBhvr>
                                      <p:to x="100000" y="100000"/>
                                    </p:animScale>
                                    <p:animScale>
                                      <p:cBhvr>
                                        <p:cTn id="26" dur="18">
                                          <p:stCondLst>
                                            <p:cond delay="1266"/>
                                          </p:stCondLst>
                                        </p:cTn>
                                        <p:tgtEl>
                                          <p:spTgt spid="13"/>
                                        </p:tgtEl>
                                      </p:cBhvr>
                                      <p:to x="100000" y="95000"/>
                                    </p:animScale>
                                    <p:animScale>
                                      <p:cBhvr>
                                        <p:cTn id="27" dur="116" decel="50000">
                                          <p:stCondLst>
                                            <p:cond delay="1284"/>
                                          </p:stCondLst>
                                        </p:cTn>
                                        <p:tgtEl>
                                          <p:spTgt spid="1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406">
                                          <p:stCondLst>
                                            <p:cond delay="0"/>
                                          </p:stCondLst>
                                        </p:cTn>
                                        <p:tgtEl>
                                          <p:spTgt spid="11"/>
                                        </p:tgtEl>
                                      </p:cBhvr>
                                    </p:animEffect>
                                    <p:anim calcmode="lin" valueType="num">
                                      <p:cBhvr>
                                        <p:cTn id="31" dur="127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46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465" tmFilter="0, 0; 0.125,0.2665; 0.25,0.4; 0.375,0.465; 0.5,0.5;  0.625,0.535; 0.75,0.6; 0.875,0.7335; 1,1">
                                          <p:stCondLst>
                                            <p:cond delay="465"/>
                                          </p:stCondLst>
                                        </p:cTn>
                                        <p:tgtEl>
                                          <p:spTgt spid="11"/>
                                        </p:tgtEl>
                                        <p:attrNameLst>
                                          <p:attrName>ppt_y</p:attrName>
                                        </p:attrNameLst>
                                      </p:cBhvr>
                                      <p:tavLst>
                                        <p:tav tm="0" fmla="#ppt_y-sin(pi*$)/9">
                                          <p:val>
                                            <p:fltVal val="0"/>
                                          </p:val>
                                        </p:tav>
                                        <p:tav tm="100000">
                                          <p:val>
                                            <p:fltVal val="1"/>
                                          </p:val>
                                        </p:tav>
                                      </p:tavLst>
                                    </p:anim>
                                    <p:anim calcmode="lin" valueType="num">
                                      <p:cBhvr>
                                        <p:cTn id="34" dur="232" tmFilter="0, 0; 0.125,0.2665; 0.25,0.4; 0.375,0.465; 0.5,0.5;  0.625,0.535; 0.75,0.6; 0.875,0.7335; 1,1">
                                          <p:stCondLst>
                                            <p:cond delay="927"/>
                                          </p:stCondLst>
                                        </p:cTn>
                                        <p:tgtEl>
                                          <p:spTgt spid="11"/>
                                        </p:tgtEl>
                                        <p:attrNameLst>
                                          <p:attrName>ppt_y</p:attrName>
                                        </p:attrNameLst>
                                      </p:cBhvr>
                                      <p:tavLst>
                                        <p:tav tm="0" fmla="#ppt_y-sin(pi*$)/27">
                                          <p:val>
                                            <p:fltVal val="0"/>
                                          </p:val>
                                        </p:tav>
                                        <p:tav tm="100000">
                                          <p:val>
                                            <p:fltVal val="1"/>
                                          </p:val>
                                        </p:tav>
                                      </p:tavLst>
                                    </p:anim>
                                    <p:anim calcmode="lin" valueType="num">
                                      <p:cBhvr>
                                        <p:cTn id="35" dur="115" tmFilter="0, 0; 0.125,0.2665; 0.25,0.4; 0.375,0.465; 0.5,0.5;  0.625,0.535; 0.75,0.6; 0.875,0.7335; 1,1">
                                          <p:stCondLst>
                                            <p:cond delay="1159"/>
                                          </p:stCondLst>
                                        </p:cTn>
                                        <p:tgtEl>
                                          <p:spTgt spid="11"/>
                                        </p:tgtEl>
                                        <p:attrNameLst>
                                          <p:attrName>ppt_y</p:attrName>
                                        </p:attrNameLst>
                                      </p:cBhvr>
                                      <p:tavLst>
                                        <p:tav tm="0" fmla="#ppt_y-sin(pi*$)/81">
                                          <p:val>
                                            <p:fltVal val="0"/>
                                          </p:val>
                                        </p:tav>
                                        <p:tav tm="100000">
                                          <p:val>
                                            <p:fltVal val="1"/>
                                          </p:val>
                                        </p:tav>
                                      </p:tavLst>
                                    </p:anim>
                                    <p:animScale>
                                      <p:cBhvr>
                                        <p:cTn id="36" dur="18">
                                          <p:stCondLst>
                                            <p:cond delay="455"/>
                                          </p:stCondLst>
                                        </p:cTn>
                                        <p:tgtEl>
                                          <p:spTgt spid="11"/>
                                        </p:tgtEl>
                                      </p:cBhvr>
                                      <p:to x="100000" y="60000"/>
                                    </p:animScale>
                                    <p:animScale>
                                      <p:cBhvr>
                                        <p:cTn id="37" dur="116" decel="50000">
                                          <p:stCondLst>
                                            <p:cond delay="473"/>
                                          </p:stCondLst>
                                        </p:cTn>
                                        <p:tgtEl>
                                          <p:spTgt spid="11"/>
                                        </p:tgtEl>
                                      </p:cBhvr>
                                      <p:to x="100000" y="100000"/>
                                    </p:animScale>
                                    <p:animScale>
                                      <p:cBhvr>
                                        <p:cTn id="38" dur="18">
                                          <p:stCondLst>
                                            <p:cond delay="918"/>
                                          </p:stCondLst>
                                        </p:cTn>
                                        <p:tgtEl>
                                          <p:spTgt spid="11"/>
                                        </p:tgtEl>
                                      </p:cBhvr>
                                      <p:to x="100000" y="80000"/>
                                    </p:animScale>
                                    <p:animScale>
                                      <p:cBhvr>
                                        <p:cTn id="39" dur="116" decel="50000">
                                          <p:stCondLst>
                                            <p:cond delay="937"/>
                                          </p:stCondLst>
                                        </p:cTn>
                                        <p:tgtEl>
                                          <p:spTgt spid="11"/>
                                        </p:tgtEl>
                                      </p:cBhvr>
                                      <p:to x="100000" y="100000"/>
                                    </p:animScale>
                                    <p:animScale>
                                      <p:cBhvr>
                                        <p:cTn id="40" dur="18">
                                          <p:stCondLst>
                                            <p:cond delay="1149"/>
                                          </p:stCondLst>
                                        </p:cTn>
                                        <p:tgtEl>
                                          <p:spTgt spid="11"/>
                                        </p:tgtEl>
                                      </p:cBhvr>
                                      <p:to x="100000" y="90000"/>
                                    </p:animScale>
                                    <p:animScale>
                                      <p:cBhvr>
                                        <p:cTn id="41" dur="116" decel="50000">
                                          <p:stCondLst>
                                            <p:cond delay="1168"/>
                                          </p:stCondLst>
                                        </p:cTn>
                                        <p:tgtEl>
                                          <p:spTgt spid="11"/>
                                        </p:tgtEl>
                                      </p:cBhvr>
                                      <p:to x="100000" y="100000"/>
                                    </p:animScale>
                                    <p:animScale>
                                      <p:cBhvr>
                                        <p:cTn id="42" dur="18">
                                          <p:stCondLst>
                                            <p:cond delay="1266"/>
                                          </p:stCondLst>
                                        </p:cTn>
                                        <p:tgtEl>
                                          <p:spTgt spid="11"/>
                                        </p:tgtEl>
                                      </p:cBhvr>
                                      <p:to x="100000" y="95000"/>
                                    </p:animScale>
                                    <p:animScale>
                                      <p:cBhvr>
                                        <p:cTn id="43" dur="116" decel="50000">
                                          <p:stCondLst>
                                            <p:cond delay="128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406">
                                          <p:stCondLst>
                                            <p:cond delay="0"/>
                                          </p:stCondLst>
                                        </p:cTn>
                                        <p:tgtEl>
                                          <p:spTgt spid="14"/>
                                        </p:tgtEl>
                                      </p:cBhvr>
                                    </p:animEffect>
                                    <p:anim calcmode="lin" valueType="num">
                                      <p:cBhvr>
                                        <p:cTn id="49"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54" dur="18">
                                          <p:stCondLst>
                                            <p:cond delay="455"/>
                                          </p:stCondLst>
                                        </p:cTn>
                                        <p:tgtEl>
                                          <p:spTgt spid="14"/>
                                        </p:tgtEl>
                                      </p:cBhvr>
                                      <p:to x="100000" y="60000"/>
                                    </p:animScale>
                                    <p:animScale>
                                      <p:cBhvr>
                                        <p:cTn id="55" dur="116" decel="50000">
                                          <p:stCondLst>
                                            <p:cond delay="473"/>
                                          </p:stCondLst>
                                        </p:cTn>
                                        <p:tgtEl>
                                          <p:spTgt spid="14"/>
                                        </p:tgtEl>
                                      </p:cBhvr>
                                      <p:to x="100000" y="100000"/>
                                    </p:animScale>
                                    <p:animScale>
                                      <p:cBhvr>
                                        <p:cTn id="56" dur="18">
                                          <p:stCondLst>
                                            <p:cond delay="918"/>
                                          </p:stCondLst>
                                        </p:cTn>
                                        <p:tgtEl>
                                          <p:spTgt spid="14"/>
                                        </p:tgtEl>
                                      </p:cBhvr>
                                      <p:to x="100000" y="80000"/>
                                    </p:animScale>
                                    <p:animScale>
                                      <p:cBhvr>
                                        <p:cTn id="57" dur="116" decel="50000">
                                          <p:stCondLst>
                                            <p:cond delay="937"/>
                                          </p:stCondLst>
                                        </p:cTn>
                                        <p:tgtEl>
                                          <p:spTgt spid="14"/>
                                        </p:tgtEl>
                                      </p:cBhvr>
                                      <p:to x="100000" y="100000"/>
                                    </p:animScale>
                                    <p:animScale>
                                      <p:cBhvr>
                                        <p:cTn id="58" dur="18">
                                          <p:stCondLst>
                                            <p:cond delay="1149"/>
                                          </p:stCondLst>
                                        </p:cTn>
                                        <p:tgtEl>
                                          <p:spTgt spid="14"/>
                                        </p:tgtEl>
                                      </p:cBhvr>
                                      <p:to x="100000" y="90000"/>
                                    </p:animScale>
                                    <p:animScale>
                                      <p:cBhvr>
                                        <p:cTn id="59" dur="116" decel="50000">
                                          <p:stCondLst>
                                            <p:cond delay="1168"/>
                                          </p:stCondLst>
                                        </p:cTn>
                                        <p:tgtEl>
                                          <p:spTgt spid="14"/>
                                        </p:tgtEl>
                                      </p:cBhvr>
                                      <p:to x="100000" y="100000"/>
                                    </p:animScale>
                                    <p:animScale>
                                      <p:cBhvr>
                                        <p:cTn id="60" dur="18">
                                          <p:stCondLst>
                                            <p:cond delay="1266"/>
                                          </p:stCondLst>
                                        </p:cTn>
                                        <p:tgtEl>
                                          <p:spTgt spid="14"/>
                                        </p:tgtEl>
                                      </p:cBhvr>
                                      <p:to x="100000" y="95000"/>
                                    </p:animScale>
                                    <p:animScale>
                                      <p:cBhvr>
                                        <p:cTn id="61" dur="116" decel="50000">
                                          <p:stCondLst>
                                            <p:cond delay="1284"/>
                                          </p:stCondLst>
                                        </p:cTn>
                                        <p:tgtEl>
                                          <p:spTgt spid="14"/>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406">
                                          <p:stCondLst>
                                            <p:cond delay="0"/>
                                          </p:stCondLst>
                                        </p:cTn>
                                        <p:tgtEl>
                                          <p:spTgt spid="9"/>
                                        </p:tgtEl>
                                      </p:cBhvr>
                                    </p:animEffect>
                                    <p:anim calcmode="lin" valueType="num">
                                      <p:cBhvr>
                                        <p:cTn id="65" dur="127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46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465" tmFilter="0, 0; 0.125,0.2665; 0.25,0.4; 0.375,0.465; 0.5,0.5;  0.625,0.535; 0.75,0.6; 0.875,0.7335; 1,1">
                                          <p:stCondLst>
                                            <p:cond delay="465"/>
                                          </p:stCondLst>
                                        </p:cTn>
                                        <p:tgtEl>
                                          <p:spTgt spid="9"/>
                                        </p:tgtEl>
                                        <p:attrNameLst>
                                          <p:attrName>ppt_y</p:attrName>
                                        </p:attrNameLst>
                                      </p:cBhvr>
                                      <p:tavLst>
                                        <p:tav tm="0" fmla="#ppt_y-sin(pi*$)/9">
                                          <p:val>
                                            <p:fltVal val="0"/>
                                          </p:val>
                                        </p:tav>
                                        <p:tav tm="100000">
                                          <p:val>
                                            <p:fltVal val="1"/>
                                          </p:val>
                                        </p:tav>
                                      </p:tavLst>
                                    </p:anim>
                                    <p:anim calcmode="lin" valueType="num">
                                      <p:cBhvr>
                                        <p:cTn id="68" dur="232" tmFilter="0, 0; 0.125,0.2665; 0.25,0.4; 0.375,0.465; 0.5,0.5;  0.625,0.535; 0.75,0.6; 0.875,0.7335; 1,1">
                                          <p:stCondLst>
                                            <p:cond delay="927"/>
                                          </p:stCondLst>
                                        </p:cTn>
                                        <p:tgtEl>
                                          <p:spTgt spid="9"/>
                                        </p:tgtEl>
                                        <p:attrNameLst>
                                          <p:attrName>ppt_y</p:attrName>
                                        </p:attrNameLst>
                                      </p:cBhvr>
                                      <p:tavLst>
                                        <p:tav tm="0" fmla="#ppt_y-sin(pi*$)/27">
                                          <p:val>
                                            <p:fltVal val="0"/>
                                          </p:val>
                                        </p:tav>
                                        <p:tav tm="100000">
                                          <p:val>
                                            <p:fltVal val="1"/>
                                          </p:val>
                                        </p:tav>
                                      </p:tavLst>
                                    </p:anim>
                                    <p:anim calcmode="lin" valueType="num">
                                      <p:cBhvr>
                                        <p:cTn id="69" dur="115" tmFilter="0, 0; 0.125,0.2665; 0.25,0.4; 0.375,0.465; 0.5,0.5;  0.625,0.535; 0.75,0.6; 0.875,0.7335; 1,1">
                                          <p:stCondLst>
                                            <p:cond delay="1159"/>
                                          </p:stCondLst>
                                        </p:cTn>
                                        <p:tgtEl>
                                          <p:spTgt spid="9"/>
                                        </p:tgtEl>
                                        <p:attrNameLst>
                                          <p:attrName>ppt_y</p:attrName>
                                        </p:attrNameLst>
                                      </p:cBhvr>
                                      <p:tavLst>
                                        <p:tav tm="0" fmla="#ppt_y-sin(pi*$)/81">
                                          <p:val>
                                            <p:fltVal val="0"/>
                                          </p:val>
                                        </p:tav>
                                        <p:tav tm="100000">
                                          <p:val>
                                            <p:fltVal val="1"/>
                                          </p:val>
                                        </p:tav>
                                      </p:tavLst>
                                    </p:anim>
                                    <p:animScale>
                                      <p:cBhvr>
                                        <p:cTn id="70" dur="18">
                                          <p:stCondLst>
                                            <p:cond delay="455"/>
                                          </p:stCondLst>
                                        </p:cTn>
                                        <p:tgtEl>
                                          <p:spTgt spid="9"/>
                                        </p:tgtEl>
                                      </p:cBhvr>
                                      <p:to x="100000" y="60000"/>
                                    </p:animScale>
                                    <p:animScale>
                                      <p:cBhvr>
                                        <p:cTn id="71" dur="116" decel="50000">
                                          <p:stCondLst>
                                            <p:cond delay="473"/>
                                          </p:stCondLst>
                                        </p:cTn>
                                        <p:tgtEl>
                                          <p:spTgt spid="9"/>
                                        </p:tgtEl>
                                      </p:cBhvr>
                                      <p:to x="100000" y="100000"/>
                                    </p:animScale>
                                    <p:animScale>
                                      <p:cBhvr>
                                        <p:cTn id="72" dur="18">
                                          <p:stCondLst>
                                            <p:cond delay="918"/>
                                          </p:stCondLst>
                                        </p:cTn>
                                        <p:tgtEl>
                                          <p:spTgt spid="9"/>
                                        </p:tgtEl>
                                      </p:cBhvr>
                                      <p:to x="100000" y="80000"/>
                                    </p:animScale>
                                    <p:animScale>
                                      <p:cBhvr>
                                        <p:cTn id="73" dur="116" decel="50000">
                                          <p:stCondLst>
                                            <p:cond delay="937"/>
                                          </p:stCondLst>
                                        </p:cTn>
                                        <p:tgtEl>
                                          <p:spTgt spid="9"/>
                                        </p:tgtEl>
                                      </p:cBhvr>
                                      <p:to x="100000" y="100000"/>
                                    </p:animScale>
                                    <p:animScale>
                                      <p:cBhvr>
                                        <p:cTn id="74" dur="18">
                                          <p:stCondLst>
                                            <p:cond delay="1149"/>
                                          </p:stCondLst>
                                        </p:cTn>
                                        <p:tgtEl>
                                          <p:spTgt spid="9"/>
                                        </p:tgtEl>
                                      </p:cBhvr>
                                      <p:to x="100000" y="90000"/>
                                    </p:animScale>
                                    <p:animScale>
                                      <p:cBhvr>
                                        <p:cTn id="75" dur="116" decel="50000">
                                          <p:stCondLst>
                                            <p:cond delay="1168"/>
                                          </p:stCondLst>
                                        </p:cTn>
                                        <p:tgtEl>
                                          <p:spTgt spid="9"/>
                                        </p:tgtEl>
                                      </p:cBhvr>
                                      <p:to x="100000" y="100000"/>
                                    </p:animScale>
                                    <p:animScale>
                                      <p:cBhvr>
                                        <p:cTn id="76" dur="18">
                                          <p:stCondLst>
                                            <p:cond delay="1266"/>
                                          </p:stCondLst>
                                        </p:cTn>
                                        <p:tgtEl>
                                          <p:spTgt spid="9"/>
                                        </p:tgtEl>
                                      </p:cBhvr>
                                      <p:to x="100000" y="95000"/>
                                    </p:animScale>
                                    <p:animScale>
                                      <p:cBhvr>
                                        <p:cTn id="77" dur="116" decel="50000">
                                          <p:stCondLst>
                                            <p:cond delay="1284"/>
                                          </p:stCondLst>
                                        </p:cTn>
                                        <p:tgtEl>
                                          <p:spTgt spid="9"/>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406">
                                          <p:stCondLst>
                                            <p:cond delay="0"/>
                                          </p:stCondLst>
                                        </p:cTn>
                                        <p:tgtEl>
                                          <p:spTgt spid="8"/>
                                        </p:tgtEl>
                                      </p:cBhvr>
                                    </p:animEffect>
                                    <p:anim calcmode="lin" valueType="num">
                                      <p:cBhvr>
                                        <p:cTn id="83" dur="127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46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465" tmFilter="0, 0; 0.125,0.2665; 0.25,0.4; 0.375,0.465; 0.5,0.5;  0.625,0.535; 0.75,0.6; 0.875,0.7335; 1,1">
                                          <p:stCondLst>
                                            <p:cond delay="465"/>
                                          </p:stCondLst>
                                        </p:cTn>
                                        <p:tgtEl>
                                          <p:spTgt spid="8"/>
                                        </p:tgtEl>
                                        <p:attrNameLst>
                                          <p:attrName>ppt_y</p:attrName>
                                        </p:attrNameLst>
                                      </p:cBhvr>
                                      <p:tavLst>
                                        <p:tav tm="0" fmla="#ppt_y-sin(pi*$)/9">
                                          <p:val>
                                            <p:fltVal val="0"/>
                                          </p:val>
                                        </p:tav>
                                        <p:tav tm="100000">
                                          <p:val>
                                            <p:fltVal val="1"/>
                                          </p:val>
                                        </p:tav>
                                      </p:tavLst>
                                    </p:anim>
                                    <p:anim calcmode="lin" valueType="num">
                                      <p:cBhvr>
                                        <p:cTn id="86" dur="232" tmFilter="0, 0; 0.125,0.2665; 0.25,0.4; 0.375,0.465; 0.5,0.5;  0.625,0.535; 0.75,0.6; 0.875,0.7335; 1,1">
                                          <p:stCondLst>
                                            <p:cond delay="927"/>
                                          </p:stCondLst>
                                        </p:cTn>
                                        <p:tgtEl>
                                          <p:spTgt spid="8"/>
                                        </p:tgtEl>
                                        <p:attrNameLst>
                                          <p:attrName>ppt_y</p:attrName>
                                        </p:attrNameLst>
                                      </p:cBhvr>
                                      <p:tavLst>
                                        <p:tav tm="0" fmla="#ppt_y-sin(pi*$)/27">
                                          <p:val>
                                            <p:fltVal val="0"/>
                                          </p:val>
                                        </p:tav>
                                        <p:tav tm="100000">
                                          <p:val>
                                            <p:fltVal val="1"/>
                                          </p:val>
                                        </p:tav>
                                      </p:tavLst>
                                    </p:anim>
                                    <p:anim calcmode="lin" valueType="num">
                                      <p:cBhvr>
                                        <p:cTn id="87" dur="115" tmFilter="0, 0; 0.125,0.2665; 0.25,0.4; 0.375,0.465; 0.5,0.5;  0.625,0.535; 0.75,0.6; 0.875,0.7335; 1,1">
                                          <p:stCondLst>
                                            <p:cond delay="1159"/>
                                          </p:stCondLst>
                                        </p:cTn>
                                        <p:tgtEl>
                                          <p:spTgt spid="8"/>
                                        </p:tgtEl>
                                        <p:attrNameLst>
                                          <p:attrName>ppt_y</p:attrName>
                                        </p:attrNameLst>
                                      </p:cBhvr>
                                      <p:tavLst>
                                        <p:tav tm="0" fmla="#ppt_y-sin(pi*$)/81">
                                          <p:val>
                                            <p:fltVal val="0"/>
                                          </p:val>
                                        </p:tav>
                                        <p:tav tm="100000">
                                          <p:val>
                                            <p:fltVal val="1"/>
                                          </p:val>
                                        </p:tav>
                                      </p:tavLst>
                                    </p:anim>
                                    <p:animScale>
                                      <p:cBhvr>
                                        <p:cTn id="88" dur="18">
                                          <p:stCondLst>
                                            <p:cond delay="455"/>
                                          </p:stCondLst>
                                        </p:cTn>
                                        <p:tgtEl>
                                          <p:spTgt spid="8"/>
                                        </p:tgtEl>
                                      </p:cBhvr>
                                      <p:to x="100000" y="60000"/>
                                    </p:animScale>
                                    <p:animScale>
                                      <p:cBhvr>
                                        <p:cTn id="89" dur="116" decel="50000">
                                          <p:stCondLst>
                                            <p:cond delay="473"/>
                                          </p:stCondLst>
                                        </p:cTn>
                                        <p:tgtEl>
                                          <p:spTgt spid="8"/>
                                        </p:tgtEl>
                                      </p:cBhvr>
                                      <p:to x="100000" y="100000"/>
                                    </p:animScale>
                                    <p:animScale>
                                      <p:cBhvr>
                                        <p:cTn id="90" dur="18">
                                          <p:stCondLst>
                                            <p:cond delay="918"/>
                                          </p:stCondLst>
                                        </p:cTn>
                                        <p:tgtEl>
                                          <p:spTgt spid="8"/>
                                        </p:tgtEl>
                                      </p:cBhvr>
                                      <p:to x="100000" y="80000"/>
                                    </p:animScale>
                                    <p:animScale>
                                      <p:cBhvr>
                                        <p:cTn id="91" dur="116" decel="50000">
                                          <p:stCondLst>
                                            <p:cond delay="937"/>
                                          </p:stCondLst>
                                        </p:cTn>
                                        <p:tgtEl>
                                          <p:spTgt spid="8"/>
                                        </p:tgtEl>
                                      </p:cBhvr>
                                      <p:to x="100000" y="100000"/>
                                    </p:animScale>
                                    <p:animScale>
                                      <p:cBhvr>
                                        <p:cTn id="92" dur="18">
                                          <p:stCondLst>
                                            <p:cond delay="1149"/>
                                          </p:stCondLst>
                                        </p:cTn>
                                        <p:tgtEl>
                                          <p:spTgt spid="8"/>
                                        </p:tgtEl>
                                      </p:cBhvr>
                                      <p:to x="100000" y="90000"/>
                                    </p:animScale>
                                    <p:animScale>
                                      <p:cBhvr>
                                        <p:cTn id="93" dur="116" decel="50000">
                                          <p:stCondLst>
                                            <p:cond delay="1168"/>
                                          </p:stCondLst>
                                        </p:cTn>
                                        <p:tgtEl>
                                          <p:spTgt spid="8"/>
                                        </p:tgtEl>
                                      </p:cBhvr>
                                      <p:to x="100000" y="100000"/>
                                    </p:animScale>
                                    <p:animScale>
                                      <p:cBhvr>
                                        <p:cTn id="94" dur="18">
                                          <p:stCondLst>
                                            <p:cond delay="1266"/>
                                          </p:stCondLst>
                                        </p:cTn>
                                        <p:tgtEl>
                                          <p:spTgt spid="8"/>
                                        </p:tgtEl>
                                      </p:cBhvr>
                                      <p:to x="100000" y="95000"/>
                                    </p:animScale>
                                    <p:animScale>
                                      <p:cBhvr>
                                        <p:cTn id="95" dur="116" decel="50000">
                                          <p:stCondLst>
                                            <p:cond delay="128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406">
                                          <p:stCondLst>
                                            <p:cond delay="0"/>
                                          </p:stCondLst>
                                        </p:cTn>
                                        <p:tgtEl>
                                          <p:spTgt spid="10"/>
                                        </p:tgtEl>
                                      </p:cBhvr>
                                    </p:animEffect>
                                    <p:anim calcmode="lin" valueType="num">
                                      <p:cBhvr>
                                        <p:cTn id="99" dur="127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46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465" tmFilter="0, 0; 0.125,0.2665; 0.25,0.4; 0.375,0.465; 0.5,0.5;  0.625,0.535; 0.75,0.6; 0.875,0.7335; 1,1">
                                          <p:stCondLst>
                                            <p:cond delay="465"/>
                                          </p:stCondLst>
                                        </p:cTn>
                                        <p:tgtEl>
                                          <p:spTgt spid="10"/>
                                        </p:tgtEl>
                                        <p:attrNameLst>
                                          <p:attrName>ppt_y</p:attrName>
                                        </p:attrNameLst>
                                      </p:cBhvr>
                                      <p:tavLst>
                                        <p:tav tm="0" fmla="#ppt_y-sin(pi*$)/9">
                                          <p:val>
                                            <p:fltVal val="0"/>
                                          </p:val>
                                        </p:tav>
                                        <p:tav tm="100000">
                                          <p:val>
                                            <p:fltVal val="1"/>
                                          </p:val>
                                        </p:tav>
                                      </p:tavLst>
                                    </p:anim>
                                    <p:anim calcmode="lin" valueType="num">
                                      <p:cBhvr>
                                        <p:cTn id="102" dur="232" tmFilter="0, 0; 0.125,0.2665; 0.25,0.4; 0.375,0.465; 0.5,0.5;  0.625,0.535; 0.75,0.6; 0.875,0.7335; 1,1">
                                          <p:stCondLst>
                                            <p:cond delay="927"/>
                                          </p:stCondLst>
                                        </p:cTn>
                                        <p:tgtEl>
                                          <p:spTgt spid="10"/>
                                        </p:tgtEl>
                                        <p:attrNameLst>
                                          <p:attrName>ppt_y</p:attrName>
                                        </p:attrNameLst>
                                      </p:cBhvr>
                                      <p:tavLst>
                                        <p:tav tm="0" fmla="#ppt_y-sin(pi*$)/27">
                                          <p:val>
                                            <p:fltVal val="0"/>
                                          </p:val>
                                        </p:tav>
                                        <p:tav tm="100000">
                                          <p:val>
                                            <p:fltVal val="1"/>
                                          </p:val>
                                        </p:tav>
                                      </p:tavLst>
                                    </p:anim>
                                    <p:anim calcmode="lin" valueType="num">
                                      <p:cBhvr>
                                        <p:cTn id="103" dur="115" tmFilter="0, 0; 0.125,0.2665; 0.25,0.4; 0.375,0.465; 0.5,0.5;  0.625,0.535; 0.75,0.6; 0.875,0.7335; 1,1">
                                          <p:stCondLst>
                                            <p:cond delay="1159"/>
                                          </p:stCondLst>
                                        </p:cTn>
                                        <p:tgtEl>
                                          <p:spTgt spid="10"/>
                                        </p:tgtEl>
                                        <p:attrNameLst>
                                          <p:attrName>ppt_y</p:attrName>
                                        </p:attrNameLst>
                                      </p:cBhvr>
                                      <p:tavLst>
                                        <p:tav tm="0" fmla="#ppt_y-sin(pi*$)/81">
                                          <p:val>
                                            <p:fltVal val="0"/>
                                          </p:val>
                                        </p:tav>
                                        <p:tav tm="100000">
                                          <p:val>
                                            <p:fltVal val="1"/>
                                          </p:val>
                                        </p:tav>
                                      </p:tavLst>
                                    </p:anim>
                                    <p:animScale>
                                      <p:cBhvr>
                                        <p:cTn id="104" dur="18">
                                          <p:stCondLst>
                                            <p:cond delay="455"/>
                                          </p:stCondLst>
                                        </p:cTn>
                                        <p:tgtEl>
                                          <p:spTgt spid="10"/>
                                        </p:tgtEl>
                                      </p:cBhvr>
                                      <p:to x="100000" y="60000"/>
                                    </p:animScale>
                                    <p:animScale>
                                      <p:cBhvr>
                                        <p:cTn id="105" dur="116" decel="50000">
                                          <p:stCondLst>
                                            <p:cond delay="473"/>
                                          </p:stCondLst>
                                        </p:cTn>
                                        <p:tgtEl>
                                          <p:spTgt spid="10"/>
                                        </p:tgtEl>
                                      </p:cBhvr>
                                      <p:to x="100000" y="100000"/>
                                    </p:animScale>
                                    <p:animScale>
                                      <p:cBhvr>
                                        <p:cTn id="106" dur="18">
                                          <p:stCondLst>
                                            <p:cond delay="918"/>
                                          </p:stCondLst>
                                        </p:cTn>
                                        <p:tgtEl>
                                          <p:spTgt spid="10"/>
                                        </p:tgtEl>
                                      </p:cBhvr>
                                      <p:to x="100000" y="80000"/>
                                    </p:animScale>
                                    <p:animScale>
                                      <p:cBhvr>
                                        <p:cTn id="107" dur="116" decel="50000">
                                          <p:stCondLst>
                                            <p:cond delay="937"/>
                                          </p:stCondLst>
                                        </p:cTn>
                                        <p:tgtEl>
                                          <p:spTgt spid="10"/>
                                        </p:tgtEl>
                                      </p:cBhvr>
                                      <p:to x="100000" y="100000"/>
                                    </p:animScale>
                                    <p:animScale>
                                      <p:cBhvr>
                                        <p:cTn id="108" dur="18">
                                          <p:stCondLst>
                                            <p:cond delay="1149"/>
                                          </p:stCondLst>
                                        </p:cTn>
                                        <p:tgtEl>
                                          <p:spTgt spid="10"/>
                                        </p:tgtEl>
                                      </p:cBhvr>
                                      <p:to x="100000" y="90000"/>
                                    </p:animScale>
                                    <p:animScale>
                                      <p:cBhvr>
                                        <p:cTn id="109" dur="116" decel="50000">
                                          <p:stCondLst>
                                            <p:cond delay="1168"/>
                                          </p:stCondLst>
                                        </p:cTn>
                                        <p:tgtEl>
                                          <p:spTgt spid="10"/>
                                        </p:tgtEl>
                                      </p:cBhvr>
                                      <p:to x="100000" y="100000"/>
                                    </p:animScale>
                                    <p:animScale>
                                      <p:cBhvr>
                                        <p:cTn id="110" dur="18">
                                          <p:stCondLst>
                                            <p:cond delay="1266"/>
                                          </p:stCondLst>
                                        </p:cTn>
                                        <p:tgtEl>
                                          <p:spTgt spid="10"/>
                                        </p:tgtEl>
                                      </p:cBhvr>
                                      <p:to x="100000" y="95000"/>
                                    </p:animScale>
                                    <p:animScale>
                                      <p:cBhvr>
                                        <p:cTn id="111" dur="116" decel="50000">
                                          <p:stCondLst>
                                            <p:cond delay="128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ea typeface="Osaka" charset="0"/>
                <a:cs typeface="Arial" panose="020B0604020202020204" pitchFamily="34" charset="0"/>
              </a:rPr>
              <a:t> </a:t>
            </a:r>
            <a:r>
              <a:rPr lang="ar-JO" sz="8800" dirty="0">
                <a:ea typeface="Osaka" charset="0"/>
                <a:cs typeface="Arial" panose="020B0604020202020204" pitchFamily="34" charset="0"/>
              </a:rPr>
              <a:t>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955635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7" name="Group 6"/>
          <p:cNvGrpSpPr/>
          <p:nvPr/>
        </p:nvGrpSpPr>
        <p:grpSpPr>
          <a:xfrm>
            <a:off x="6156176" y="4293096"/>
            <a:ext cx="2660102" cy="1592508"/>
            <a:chOff x="5508104" y="620689"/>
            <a:chExt cx="2660102"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9" name="TextBox 8"/>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9841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301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670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ar-JO" dirty="0">
                <a:ea typeface="ＭＳ Ｐゴシック" charset="0"/>
              </a:rPr>
              <a:t>الحكومات الملكية عام 2000</a:t>
            </a:r>
            <a:endParaRPr lang="en-US" dirty="0">
              <a:ea typeface="ＭＳ Ｐゴシック" charset="0"/>
            </a:endParaRP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4867" r="87295"/>
          <a:stretch/>
        </p:blipFill>
        <p:spPr bwMode="auto">
          <a:xfrm>
            <a:off x="5710808" y="399891"/>
            <a:ext cx="445368" cy="197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462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الملكيات الملغاة</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تزال ملكية</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مستعمرات أصبحت جمهوريات بعد الإستقلال</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345162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5 </a:t>
            </a:r>
          </a:p>
        </p:txBody>
      </p:sp>
    </p:spTree>
    <p:extLst>
      <p:ext uri="{BB962C8B-B14F-4D97-AF65-F5344CB8AC3E}">
        <p14:creationId xmlns:p14="http://schemas.microsoft.com/office/powerpoint/2010/main" val="360128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14439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en-US"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en-US" sz="4000" dirty="0">
                <a:solidFill>
                  <a:schemeClr val="bg1"/>
                </a:solidFill>
                <a:effectLst>
                  <a:glow rad="228600">
                    <a:schemeClr val="tx1"/>
                  </a:glow>
                </a:effectLst>
                <a:ea typeface="ＭＳ Ｐゴシック" charset="0"/>
                <a:cs typeface="Arial" panose="020B0604020202020204" pitchFamily="34"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0018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لكم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9666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ea typeface="Osaka" charset="0"/>
                <a:cs typeface="Arial" panose="020B0604020202020204" pitchFamily="34" charset="0"/>
              </a:rPr>
              <a:t> </a:t>
            </a:r>
            <a:r>
              <a:rPr lang="ar-JO" sz="8800" dirty="0">
                <a:ea typeface="Osaka" charset="0"/>
                <a:cs typeface="Arial" panose="020B0604020202020204" pitchFamily="34" charset="0"/>
              </a:rPr>
              <a:t>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4253987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هيكل متوازي (متى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الصدقة      </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1-4</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الصلاة</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5-15</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الصوم</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16-18</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(6)</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(5)</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7825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4260" y="0"/>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53284" name="Text Box 2"/>
          <p:cNvSpPr txBox="1">
            <a:spLocks noChangeArrowheads="1"/>
          </p:cNvSpPr>
          <p:nvPr/>
        </p:nvSpPr>
        <p:spPr bwMode="auto">
          <a:xfrm>
            <a:off x="3325610" y="291067"/>
            <a:ext cx="2492790" cy="584677"/>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التفصيلي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85" name="Text Box 3"/>
          <p:cNvSpPr txBox="1">
            <a:spLocks noChangeArrowheads="1"/>
          </p:cNvSpPr>
          <p:nvPr/>
        </p:nvSpPr>
        <p:spPr bwMode="auto">
          <a:xfrm>
            <a:off x="8502655" y="152409"/>
            <a:ext cx="527509" cy="461566"/>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86" name="Text Box 4"/>
          <p:cNvSpPr txBox="1">
            <a:spLocks noChangeArrowheads="1"/>
          </p:cNvSpPr>
          <p:nvPr/>
        </p:nvSpPr>
        <p:spPr bwMode="auto">
          <a:xfrm>
            <a:off x="457200" y="12192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6816" marR="0" lvl="0" indent="-356816"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1: 1-4: 11</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1. إعلان مجيء المسيح وموافقاته كمسيا وملكا شرعيا لإسرائيل.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87" name="Text Box 5"/>
          <p:cNvSpPr txBox="1">
            <a:spLocks noChangeArrowheads="1"/>
          </p:cNvSpPr>
          <p:nvPr/>
        </p:nvSpPr>
        <p:spPr bwMode="auto">
          <a:xfrm>
            <a:off x="457200" y="32004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57188" marR="0" lvl="0" indent="-357188"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 تكشف مبادئ خدمة المسيح وعظته المبكرة على الجبل أن لديه الخدمة النبوية المتوقعة من المسيا (4: 12-7: 29)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119814" name="Text Box 6"/>
          <p:cNvSpPr txBox="1">
            <a:spLocks noChangeArrowheads="1"/>
          </p:cNvSpPr>
          <p:nvPr/>
        </p:nvSpPr>
        <p:spPr bwMode="auto">
          <a:xfrm>
            <a:off x="457200" y="5181601"/>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57188" marR="0" lvl="0" indent="-357188"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3. يظهر المسيح القوة والسلطان المتوقعين من المسيا لإظهار قدرته على جلب الملكوت إذا قبله إسرائيل.(8-10)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 name="Title 1"/>
          <p:cNvSpPr>
            <a:spLocks noGrp="1"/>
          </p:cNvSpPr>
          <p:nvPr>
            <p:ph type="title" idx="4294967295"/>
          </p:nvPr>
        </p:nvSpPr>
        <p:spPr>
          <a:xfrm>
            <a:off x="457200" y="613974"/>
            <a:ext cx="8229600" cy="803663"/>
          </a:xfrm>
        </p:spPr>
        <p:txBody>
          <a:bodyPr/>
          <a:lstStyle/>
          <a:p>
            <a:pPr>
              <a:defRPr/>
            </a:pPr>
            <a:r>
              <a:rPr lang="ar-JO" sz="2400" kern="1200" dirty="0">
                <a:solidFill>
                  <a:srgbClr val="FFFFFF"/>
                </a:solidFill>
                <a:effectLst/>
                <a:ea typeface="ＭＳ Ｐゴシック"/>
                <a:cs typeface="Times New Roman"/>
              </a:rPr>
              <a:t>8-10</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ppt_w</p:attrName>
                                        </p:attrNameLst>
                                      </p:cBhvr>
                                      <p:tavLst>
                                        <p:tav tm="0">
                                          <p:val>
                                            <p:fltVal val="0"/>
                                          </p:val>
                                        </p:tav>
                                        <p:tav tm="100000">
                                          <p:val>
                                            <p:strVal val="#ppt_w"/>
                                          </p:val>
                                        </p:tav>
                                      </p:tavLst>
                                    </p:anim>
                                    <p:anim calcmode="lin" valueType="num">
                                      <p:cBhvr>
                                        <p:cTn id="8" dur="500" fill="hold"/>
                                        <p:tgtEl>
                                          <p:spTgt spid="1198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8 </a:t>
            </a:r>
          </a:p>
        </p:txBody>
      </p:sp>
    </p:spTree>
    <p:extLst>
      <p:ext uri="{BB962C8B-B14F-4D97-AF65-F5344CB8AC3E}">
        <p14:creationId xmlns:p14="http://schemas.microsoft.com/office/powerpoint/2010/main" val="285934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descr="Elvis Chu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28600"/>
            <a:ext cx="8991600" cy="6353175"/>
          </a:xfrm>
        </p:spPr>
      </p:pic>
      <p:sp>
        <p:nvSpPr>
          <p:cNvPr id="147459" name="Rectangle 3"/>
          <p:cNvSpPr>
            <a:spLocks noGrp="1" noChangeArrowheads="1"/>
          </p:cNvSpPr>
          <p:nvPr>
            <p:ph type="title"/>
          </p:nvPr>
        </p:nvSpPr>
        <p:spPr>
          <a:xfrm>
            <a:off x="0" y="5397043"/>
            <a:ext cx="9144000" cy="523220"/>
          </a:xfrm>
          <a:solidFill>
            <a:schemeClr val="tx1"/>
          </a:solidFill>
        </p:spPr>
        <p:txBody>
          <a:bodyPr anchor="ctr">
            <a:spAutoFit/>
          </a:bodyPr>
          <a:lstStyle/>
          <a:p>
            <a:pPr eaLnBrk="1" hangingPunct="1">
              <a:defRPr/>
            </a:pPr>
            <a:r>
              <a:rPr lang="ar-JO" sz="2800" dirty="0">
                <a:solidFill>
                  <a:schemeClr val="bg1"/>
                </a:solidFill>
                <a:ea typeface="ＭＳ Ｐゴシック" charset="0"/>
                <a:cs typeface="Arial" panose="020B0604020202020204" pitchFamily="34" charset="0"/>
              </a:rPr>
              <a:t>الكنيسة المشيخية الأولى لإلفيس الإلهي</a:t>
            </a:r>
            <a:endParaRPr lang="en-US" sz="2800" dirty="0">
              <a:solidFill>
                <a:schemeClr val="bg1"/>
              </a:solidFill>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E6B18BD2-FE44-0F41-8E72-F1E3E3D4034B}"/>
              </a:ext>
            </a:extLst>
          </p:cNvPr>
          <p:cNvSpPr txBox="1">
            <a:spLocks noChangeArrowheads="1"/>
          </p:cNvSpPr>
          <p:nvPr/>
        </p:nvSpPr>
        <p:spPr bwMode="auto">
          <a:xfrm>
            <a:off x="0" y="5931543"/>
            <a:ext cx="9144000" cy="64633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القس مورت فاندو ، الذي يرتدي ملابس إلفيس ، يرفع بوصلة لإظهار اتجاه لاس فيغاس خلال حفل لعبادة إلفيس في كنيسة باكر التذكارية في جامعة ليهاي في بيت لحم. ابي</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1303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المعجزات                          والتلمذة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8: 1-9: 34</a:t>
            </a: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ولما صار المساء قدموا إليه مجانين كثيرين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فأخرج الأرواح</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بكلمة وجميع المرضى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شفاهم</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لكي يتم ما قيل بأشعياء النبي القائل هو أخذ أسقامنا وحمل أمراضنا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(مت 8: 16-17، أش 53: 4)</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7831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4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3372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2448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160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430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ea typeface="Osaka" charset="0"/>
                <a:cs typeface="Arial" panose="020B0604020202020204" pitchFamily="34" charset="0"/>
              </a:rPr>
              <a:t> </a:t>
            </a:r>
            <a:r>
              <a:rPr lang="ar-JO" sz="8800" dirty="0">
                <a:ea typeface="Osaka" charset="0"/>
                <a:cs typeface="Arial" panose="020B0604020202020204" pitchFamily="34" charset="0"/>
              </a:rPr>
              <a:t>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717749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المعجزات                          والتلمذة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8: 1-9: 34</a:t>
            </a: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ولما صار المساء قدموا إليه مجانين كثيرين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فأخرج الأرواح</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بكلمة وجميع المرضى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شفاهم</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لكي يتم ما قيل بأشعياء النبي القائل هو أخذ أسقامنا وحمل أمراضنا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(مت 8: 16-17، أش 53: 4)</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تفويض السلطة            للتلاميذ</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r>
              <a:rPr kumimoji="0" lang="ar-JO"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9: 35-10: 42</a:t>
            </a: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ثم دعا تلاميذه الإثني عشر </a:t>
            </a:r>
            <a:r>
              <a:rPr kumimoji="0" lang="ar-JO"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وأعطاهم سلطاناً على أرواح نجسة حتى يخرجوها ويشفوا </a:t>
            </a: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كل مرض وكل ضعف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(مت 10: 1)</a:t>
            </a: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5950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متى</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4095447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Group 30"/>
          <p:cNvGrpSpPr>
            <a:grpSpLocks/>
          </p:cNvGrpSpPr>
          <p:nvPr/>
        </p:nvGrpSpPr>
        <p:grpSpPr bwMode="auto">
          <a:xfrm>
            <a:off x="623889" y="596900"/>
            <a:ext cx="7877175" cy="5651500"/>
            <a:chOff x="393" y="376"/>
            <a:chExt cx="4962" cy="3560"/>
          </a:xfrm>
        </p:grpSpPr>
        <p:pic>
          <p:nvPicPr>
            <p:cNvPr id="22733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456726"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733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6726"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7330" name="Text Box 5"/>
          <p:cNvSpPr txBox="1">
            <a:spLocks noChangeArrowheads="1"/>
          </p:cNvSpPr>
          <p:nvPr/>
        </p:nvSpPr>
        <p:spPr bwMode="auto">
          <a:xfrm>
            <a:off x="8721226" y="88923"/>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614426" name="Text Box 26"/>
          <p:cNvSpPr txBox="1">
            <a:spLocks noChangeArrowheads="1"/>
          </p:cNvSpPr>
          <p:nvPr/>
        </p:nvSpPr>
        <p:spPr bwMode="auto">
          <a:xfrm>
            <a:off x="941893" y="1026783"/>
            <a:ext cx="6968618" cy="378555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1341" tIns="45671" rIns="91341" bIns="45671">
            <a:spAutoFit/>
          </a:bodyPr>
          <a:lstStyle>
            <a:defPPr>
              <a:defRPr lang="en-US"/>
            </a:defPPr>
            <a:lvl1pPr algn="ctr" defTabSz="456726" eaLnBrk="1" hangingPunct="1">
              <a:defRPr sz="4000" b="1">
                <a:latin typeface="Arial" panose="020B0604020202020204" pitchFamily="34" charset="0"/>
                <a:cs typeface="Arial" panose="020B0604020202020204" pitchFamily="34"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fontAlgn="base">
              <a:spcBef>
                <a:spcPct val="0"/>
              </a:spcBef>
              <a:spcAft>
                <a:spcPct val="0"/>
              </a:spcAft>
              <a:defRPr>
                <a:latin typeface="Times" charset="0"/>
              </a:defRPr>
            </a:lvl6pPr>
            <a:lvl7pPr marL="914400" fontAlgn="base">
              <a:spcBef>
                <a:spcPct val="0"/>
              </a:spcBef>
              <a:spcAft>
                <a:spcPct val="0"/>
              </a:spcAft>
              <a:defRPr>
                <a:latin typeface="Times" charset="0"/>
              </a:defRPr>
            </a:lvl7pPr>
            <a:lvl8pPr marL="1371600" fontAlgn="base">
              <a:spcBef>
                <a:spcPct val="0"/>
              </a:spcBef>
              <a:spcAft>
                <a:spcPct val="0"/>
              </a:spcAft>
              <a:defRPr>
                <a:latin typeface="Times" charset="0"/>
              </a:defRPr>
            </a:lvl8pPr>
            <a:lvl9pPr marL="1828800" fontAlgn="base">
              <a:spcBef>
                <a:spcPct val="0"/>
              </a:spcBef>
              <a:spcAft>
                <a:spcPct val="0"/>
              </a:spcAft>
              <a:defRPr>
                <a:latin typeface="Times" charset="0"/>
              </a:defRPr>
            </a:lvl9pPr>
          </a:lstStyle>
          <a:p>
            <a:pPr marL="0" marR="0" lvl="0" indent="0" algn="ctr" defTabSz="456726"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هَؤُلاَءِ الاِثْنَا عَشَرَ أَرْسَلَهُمْ يَسُوعُ وَأَوْصَاهُمْ قَائِلاً: «إِلَى طَرِيقِ أُمَمٍ لاَ تَمْضُوا وَإِلَى مَدِينَةٍ لِلسَّامِرِيِّينَ لاَ تَدْخُلُوا. ٦ بَلِ اذْهَبُوا بِالْحَرِيِّ إِلَى خِرَافِ بَيْتِ إِسْرَائِيلَ الضَّالَّةِ. ٧ وَفِيمَا أَنْتُمْ ذَاهِبُونَ اكْرِزُوا قَائِلِينَ: إِنَّهُ قَدِ اقْتَرَبَ </a:t>
            </a:r>
            <a:r>
              <a:rPr kumimoji="0" lang="ar-SA" sz="40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مَلَكُوتُ السَّمَاوَاتِ</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27" name="Rectangle 27"/>
          <p:cNvSpPr>
            <a:spLocks noChangeArrowheads="1"/>
          </p:cNvSpPr>
          <p:nvPr/>
        </p:nvSpPr>
        <p:spPr bwMode="auto">
          <a:xfrm>
            <a:off x="8098586" y="6514277"/>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456726"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a:t>
            </a:r>
          </a:p>
        </p:txBody>
      </p:sp>
      <p:sp>
        <p:nvSpPr>
          <p:cNvPr id="2" name="Title 1"/>
          <p:cNvSpPr>
            <a:spLocks noGrp="1"/>
          </p:cNvSpPr>
          <p:nvPr>
            <p:ph type="title" idx="4294967295"/>
          </p:nvPr>
        </p:nvSpPr>
        <p:spPr>
          <a:xfrm>
            <a:off x="468313" y="5229225"/>
            <a:ext cx="8229600" cy="998538"/>
          </a:xfrm>
          <a:prstGeom prst="rect">
            <a:avLst/>
          </a:prstGeom>
        </p:spPr>
        <p:txBody>
          <a:bodyPr lIns="91341" tIns="45671" rIns="91341" bIns="45671"/>
          <a:lstStyle/>
          <a:p>
            <a:pPr algn="ctr"/>
            <a:r>
              <a:rPr lang="ar-SA" b="1" kern="1200" dirty="0">
                <a:solidFill>
                  <a:srgbClr val="FFFFFF"/>
                </a:solidFill>
                <a:effectLst/>
                <a:latin typeface="Arial" panose="020B0604020202020204" pitchFamily="34" charset="0"/>
                <a:ea typeface="ＭＳ Ｐゴシック"/>
                <a:cs typeface="Arial" panose="020B0604020202020204" pitchFamily="34" charset="0"/>
              </a:rPr>
              <a:t>متى ١٠ : ٥-٧</a:t>
            </a:r>
          </a:p>
        </p:txBody>
      </p:sp>
      <p:grpSp>
        <p:nvGrpSpPr>
          <p:cNvPr id="10" name="Group">
            <a:extLst>
              <a:ext uri="{FF2B5EF4-FFF2-40B4-BE49-F238E27FC236}">
                <a16:creationId xmlns:a16="http://schemas.microsoft.com/office/drawing/2014/main" id="{A6AE1D36-422B-DC77-E601-F7381271F14F}"/>
              </a:ext>
            </a:extLst>
          </p:cNvPr>
          <p:cNvGrpSpPr/>
          <p:nvPr/>
        </p:nvGrpSpPr>
        <p:grpSpPr>
          <a:xfrm>
            <a:off x="8005760" y="3427412"/>
            <a:ext cx="952505" cy="1249280"/>
            <a:chOff x="0" y="0"/>
            <a:chExt cx="952504" cy="1249279"/>
          </a:xfrm>
        </p:grpSpPr>
        <p:sp>
          <p:nvSpPr>
            <p:cNvPr id="11" name="AutoShape 31">
              <a:extLst>
                <a:ext uri="{FF2B5EF4-FFF2-40B4-BE49-F238E27FC236}">
                  <a16:creationId xmlns:a16="http://schemas.microsoft.com/office/drawing/2014/main" id="{22CEC185-FFD9-6956-11E5-59FD1ADAEE66}"/>
                </a:ext>
              </a:extLst>
            </p:cNvPr>
            <p:cNvSpPr/>
            <p:nvPr/>
          </p:nvSpPr>
          <p:spPr>
            <a:xfrm>
              <a:off x="1583" y="44944"/>
              <a:ext cx="730260" cy="494687"/>
            </a:xfrm>
            <a:prstGeom prst="roundRect">
              <a:avLst>
                <a:gd name="adj" fmla="val 16667"/>
              </a:avLst>
            </a:prstGeom>
            <a:solidFill>
              <a:srgbClr val="FFFF00"/>
            </a:solidFill>
            <a:ln w="38100" cap="flat">
              <a:solidFill>
                <a:srgbClr val="1A0004"/>
              </a:solidFill>
              <a:prstDash val="solid"/>
              <a:round/>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2" name="Rectangle 32">
              <a:extLst>
                <a:ext uri="{FF2B5EF4-FFF2-40B4-BE49-F238E27FC236}">
                  <a16:creationId xmlns:a16="http://schemas.microsoft.com/office/drawing/2014/main" id="{800DEDBB-3CA7-0D69-8C19-5A811107ECE3}"/>
                </a:ext>
              </a:extLst>
            </p:cNvPr>
            <p:cNvSpPr/>
            <p:nvPr/>
          </p:nvSpPr>
          <p:spPr>
            <a:xfrm>
              <a:off x="0" y="255817"/>
              <a:ext cx="952504" cy="984611"/>
            </a:xfrm>
            <a:prstGeom prst="rect">
              <a:avLst/>
            </a:prstGeom>
            <a:solidFill>
              <a:srgbClr val="FFFF00"/>
            </a:solidFill>
            <a:ln w="38100" cap="flat">
              <a:solidFill>
                <a:srgbClr val="000000"/>
              </a:solidFill>
              <a:prstDash val="solid"/>
              <a:miter lim="8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13" name="Line 33">
              <a:extLst>
                <a:ext uri="{FF2B5EF4-FFF2-40B4-BE49-F238E27FC236}">
                  <a16:creationId xmlns:a16="http://schemas.microsoft.com/office/drawing/2014/main" id="{BCAAD653-AF52-98FC-F11D-D5BEFC8C4D9B}"/>
                </a:ext>
              </a:extLst>
            </p:cNvPr>
            <p:cNvSpPr/>
            <p:nvPr/>
          </p:nvSpPr>
          <p:spPr>
            <a:xfrm>
              <a:off x="31748" y="633171"/>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Line 34">
              <a:extLst>
                <a:ext uri="{FF2B5EF4-FFF2-40B4-BE49-F238E27FC236}">
                  <a16:creationId xmlns:a16="http://schemas.microsoft.com/office/drawing/2014/main" id="{1C2BB196-1537-46A6-4D8A-28AA141CAB3E}"/>
                </a:ext>
              </a:extLst>
            </p:cNvPr>
            <p:cNvSpPr/>
            <p:nvPr/>
          </p:nvSpPr>
          <p:spPr>
            <a:xfrm>
              <a:off x="38098" y="772697"/>
              <a:ext cx="863607"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Line 35">
              <a:extLst>
                <a:ext uri="{FF2B5EF4-FFF2-40B4-BE49-F238E27FC236}">
                  <a16:creationId xmlns:a16="http://schemas.microsoft.com/office/drawing/2014/main" id="{923455F7-56B2-B261-D145-16286DF78A1D}"/>
                </a:ext>
              </a:extLst>
            </p:cNvPr>
            <p:cNvSpPr/>
            <p:nvPr/>
          </p:nvSpPr>
          <p:spPr>
            <a:xfrm>
              <a:off x="50800" y="912222"/>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Line 36">
              <a:extLst>
                <a:ext uri="{FF2B5EF4-FFF2-40B4-BE49-F238E27FC236}">
                  <a16:creationId xmlns:a16="http://schemas.microsoft.com/office/drawing/2014/main" id="{B52075DB-F422-F96F-0DC8-392EED2ADD67}"/>
                </a:ext>
              </a:extLst>
            </p:cNvPr>
            <p:cNvSpPr/>
            <p:nvPr/>
          </p:nvSpPr>
          <p:spPr>
            <a:xfrm>
              <a:off x="50800" y="1064433"/>
              <a:ext cx="863605"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Line 37">
              <a:extLst>
                <a:ext uri="{FF2B5EF4-FFF2-40B4-BE49-F238E27FC236}">
                  <a16:creationId xmlns:a16="http://schemas.microsoft.com/office/drawing/2014/main" id="{D98B8D6E-A462-3AD9-6577-C200BDEF6AB7}"/>
                </a:ext>
              </a:extLst>
            </p:cNvPr>
            <p:cNvSpPr/>
            <p:nvPr/>
          </p:nvSpPr>
          <p:spPr>
            <a:xfrm>
              <a:off x="38100" y="1203958"/>
              <a:ext cx="8763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38">
              <a:extLst>
                <a:ext uri="{FF2B5EF4-FFF2-40B4-BE49-F238E27FC236}">
                  <a16:creationId xmlns:a16="http://schemas.microsoft.com/office/drawing/2014/main" id="{80E0AC77-349D-C1FC-A5D1-6B9E9EA5800C}"/>
                </a:ext>
              </a:extLst>
            </p:cNvPr>
            <p:cNvSpPr txBox="1"/>
            <p:nvPr/>
          </p:nvSpPr>
          <p:spPr>
            <a:xfrm>
              <a:off x="200023" y="614144"/>
              <a:ext cx="323808" cy="212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الإنجيل</a:t>
              </a:r>
              <a:endParaRPr kumimoji="0"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39">
              <a:extLst>
                <a:ext uri="{FF2B5EF4-FFF2-40B4-BE49-F238E27FC236}">
                  <a16:creationId xmlns:a16="http://schemas.microsoft.com/office/drawing/2014/main" id="{1611D980-DB56-5FB6-0722-E47A1D600273}"/>
                </a:ext>
              </a:extLst>
            </p:cNvPr>
            <p:cNvSpPr txBox="1"/>
            <p:nvPr/>
          </p:nvSpPr>
          <p:spPr>
            <a:xfrm>
              <a:off x="311584" y="728842"/>
              <a:ext cx="280526" cy="212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a:t>
              </a:r>
              <a:endParaRPr kumimoji="0"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40">
              <a:extLst>
                <a:ext uri="{FF2B5EF4-FFF2-40B4-BE49-F238E27FC236}">
                  <a16:creationId xmlns:a16="http://schemas.microsoft.com/office/drawing/2014/main" id="{EB559F82-397D-5CA7-F626-1987042BCEB5}"/>
                </a:ext>
              </a:extLst>
            </p:cNvPr>
            <p:cNvSpPr txBox="1"/>
            <p:nvPr/>
          </p:nvSpPr>
          <p:spPr>
            <a:xfrm>
              <a:off x="207960" y="893196"/>
              <a:ext cx="341440" cy="212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الرسائل</a:t>
              </a:r>
            </a:p>
          </p:txBody>
        </p:sp>
        <p:sp>
          <p:nvSpPr>
            <p:cNvPr id="21" name="Text Box 41">
              <a:extLst>
                <a:ext uri="{FF2B5EF4-FFF2-40B4-BE49-F238E27FC236}">
                  <a16:creationId xmlns:a16="http://schemas.microsoft.com/office/drawing/2014/main" id="{D3FC9A69-438E-BF70-CEE2-762D19A5FF8D}"/>
                </a:ext>
              </a:extLst>
            </p:cNvPr>
            <p:cNvSpPr txBox="1"/>
            <p:nvPr/>
          </p:nvSpPr>
          <p:spPr>
            <a:xfrm>
              <a:off x="285129" y="1036400"/>
              <a:ext cx="278924" cy="212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800">
                  <a:solidFill>
                    <a:srgbClr val="000000"/>
                  </a:solidFill>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الرؤيا</a:t>
              </a:r>
              <a:endParaRPr kumimoji="0"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42">
              <a:extLst>
                <a:ext uri="{FF2B5EF4-FFF2-40B4-BE49-F238E27FC236}">
                  <a16:creationId xmlns:a16="http://schemas.microsoft.com/office/drawing/2014/main" id="{0A2CEC05-6814-D446-6B05-BF9BB54C0F1E}"/>
                </a:ext>
              </a:extLst>
            </p:cNvPr>
            <p:cNvSpPr txBox="1"/>
            <p:nvPr/>
          </p:nvSpPr>
          <p:spPr>
            <a:xfrm>
              <a:off x="135125" y="0"/>
              <a:ext cx="376706" cy="2744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200">
                  <a:solidFill>
                    <a:srgbClr val="000000"/>
                  </a:solidFill>
                  <a:latin typeface="Times New Roman"/>
                  <a:ea typeface="Times New Roman"/>
                  <a:cs typeface="Times New Roman"/>
                  <a:sym typeface="Times New Roman"/>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يسوع</a:t>
              </a:r>
            </a:p>
          </p:txBody>
        </p:sp>
        <p:sp>
          <p:nvSpPr>
            <p:cNvPr id="23" name="Text Box 43">
              <a:extLst>
                <a:ext uri="{FF2B5EF4-FFF2-40B4-BE49-F238E27FC236}">
                  <a16:creationId xmlns:a16="http://schemas.microsoft.com/office/drawing/2014/main" id="{68DF5229-020A-8EAF-4863-D5B8D64B38EF}"/>
                </a:ext>
              </a:extLst>
            </p:cNvPr>
            <p:cNvSpPr txBox="1"/>
            <p:nvPr/>
          </p:nvSpPr>
          <p:spPr>
            <a:xfrm>
              <a:off x="222247" y="322409"/>
              <a:ext cx="370294" cy="228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900" b="1" i="0" u="none" strike="noStrike" kern="1200" cap="none" spc="0" normalizeH="0" baseline="0" noProof="0" dirty="0" err="1">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الصليب</a:t>
              </a:r>
              <a:endParaRPr kumimoji="0" sz="900" b="1" i="0" u="none" strike="noStrike" kern="1200" cap="none" spc="0" normalizeH="0" baseline="0" noProof="0" dirty="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44">
              <a:extLst>
                <a:ext uri="{FF2B5EF4-FFF2-40B4-BE49-F238E27FC236}">
                  <a16:creationId xmlns:a16="http://schemas.microsoft.com/office/drawing/2014/main" id="{486D6D44-80B6-C133-2D02-CEF8DA0E2A4E}"/>
                </a:ext>
              </a:extLst>
            </p:cNvPr>
            <p:cNvSpPr/>
            <p:nvPr/>
          </p:nvSpPr>
          <p:spPr>
            <a:xfrm>
              <a:off x="247649" y="499987"/>
              <a:ext cx="609606" cy="114161"/>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25" name="Text Box 45">
              <a:extLst>
                <a:ext uri="{FF2B5EF4-FFF2-40B4-BE49-F238E27FC236}">
                  <a16:creationId xmlns:a16="http://schemas.microsoft.com/office/drawing/2014/main" id="{7FF5BBA2-5A8F-E71B-60E7-8FB62A9D17D5}"/>
                </a:ext>
              </a:extLst>
            </p:cNvPr>
            <p:cNvSpPr txBox="1"/>
            <p:nvPr/>
          </p:nvSpPr>
          <p:spPr>
            <a:xfrm>
              <a:off x="229389" y="449830"/>
              <a:ext cx="399148" cy="228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9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900" b="1" i="0" u="none" strike="noStrike" kern="1200" cap="none" spc="0" normalizeH="0" baseline="0" noProof="0" dirty="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الكنيسة </a:t>
              </a:r>
            </a:p>
          </p:txBody>
        </p:sp>
        <p:sp>
          <p:nvSpPr>
            <p:cNvPr id="26" name="Line 46">
              <a:extLst>
                <a:ext uri="{FF2B5EF4-FFF2-40B4-BE49-F238E27FC236}">
                  <a16:creationId xmlns:a16="http://schemas.microsoft.com/office/drawing/2014/main" id="{96BDC135-831C-9215-504E-814BB4F2C299}"/>
                </a:ext>
              </a:extLst>
            </p:cNvPr>
            <p:cNvSpPr/>
            <p:nvPr/>
          </p:nvSpPr>
          <p:spPr>
            <a:xfrm>
              <a:off x="31748" y="366803"/>
              <a:ext cx="863606"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Line 47">
              <a:extLst>
                <a:ext uri="{FF2B5EF4-FFF2-40B4-BE49-F238E27FC236}">
                  <a16:creationId xmlns:a16="http://schemas.microsoft.com/office/drawing/2014/main" id="{DA2B6A33-874E-0487-2331-100C6EE8F4CB}"/>
                </a:ext>
              </a:extLst>
            </p:cNvPr>
            <p:cNvSpPr/>
            <p:nvPr/>
          </p:nvSpPr>
          <p:spPr>
            <a:xfrm>
              <a:off x="44450" y="506329"/>
              <a:ext cx="863604" cy="5"/>
            </a:xfrm>
            <a:prstGeom prst="line">
              <a:avLst/>
            </a:prstGeom>
            <a:noFill/>
            <a:ln w="12700" cap="flat">
              <a:solidFill>
                <a:srgbClr val="000000"/>
              </a:solidFill>
              <a:prstDash val="solid"/>
              <a:round/>
            </a:ln>
            <a:effectLst/>
          </p:spPr>
          <p:txBody>
            <a:bodyPr wrap="square" lIns="45718" tIns="45718" rIns="45718" bIns="45718" numCol="1"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48">
              <a:extLst>
                <a:ext uri="{FF2B5EF4-FFF2-40B4-BE49-F238E27FC236}">
                  <a16:creationId xmlns:a16="http://schemas.microsoft.com/office/drawing/2014/main" id="{917BE9D2-7D3B-A063-49B6-A9B9DC0F39BB}"/>
                </a:ext>
              </a:extLst>
            </p:cNvPr>
            <p:cNvSpPr/>
            <p:nvPr/>
          </p:nvSpPr>
          <p:spPr>
            <a:xfrm>
              <a:off x="20636" y="219351"/>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29" name="Rectangle 49">
              <a:extLst>
                <a:ext uri="{FF2B5EF4-FFF2-40B4-BE49-F238E27FC236}">
                  <a16:creationId xmlns:a16="http://schemas.microsoft.com/office/drawing/2014/main" id="{D3E986AA-91A4-EBD2-0E32-24AED81CD6F4}"/>
                </a:ext>
              </a:extLst>
            </p:cNvPr>
            <p:cNvSpPr/>
            <p:nvPr/>
          </p:nvSpPr>
          <p:spPr>
            <a:xfrm>
              <a:off x="207961" y="206667"/>
              <a:ext cx="504830" cy="95135"/>
            </a:xfrm>
            <a:prstGeom prst="rect">
              <a:avLst/>
            </a:prstGeom>
            <a:solidFill>
              <a:srgbClr val="FFFF00"/>
            </a:solidFill>
            <a:ln w="12700" cap="flat">
              <a:noFill/>
              <a:miter lim="400000"/>
            </a:ln>
            <a:effectLst/>
          </p:spPr>
          <p:txBody>
            <a:bodyPr wrap="square" lIns="45718" tIns="45718" rIns="45718" bIns="45718" numCol="1"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solidFill>
                    <a:srgbClr val="00DFCA"/>
                  </a:solidFill>
                  <a:latin typeface="Comic Sans MS"/>
                  <a:ea typeface="Comic Sans MS"/>
                  <a:cs typeface="Comic Sans MS"/>
                  <a:sym typeface="Comic Sans MS"/>
                </a:defRPr>
              </a:pPr>
              <a:endParaRPr kumimoji="0" sz="24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sym typeface="Comic Sans MS"/>
              </a:endParaRPr>
            </a:p>
          </p:txBody>
        </p:sp>
        <p:sp>
          <p:nvSpPr>
            <p:cNvPr id="30" name="Text Box 50">
              <a:extLst>
                <a:ext uri="{FF2B5EF4-FFF2-40B4-BE49-F238E27FC236}">
                  <a16:creationId xmlns:a16="http://schemas.microsoft.com/office/drawing/2014/main" id="{AA47EDA7-600F-9482-36DB-7F73CFCF1129}"/>
                </a:ext>
              </a:extLst>
            </p:cNvPr>
            <p:cNvSpPr txBox="1"/>
            <p:nvPr/>
          </p:nvSpPr>
          <p:spPr>
            <a:xfrm>
              <a:off x="232019" y="179473"/>
              <a:ext cx="266099" cy="243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450" tIns="44450" rIns="44450" bIns="44450" numCol="1" anchor="t">
              <a:spAutoFit/>
            </a:bodyPr>
            <a:lstStyle>
              <a:lvl1pPr rtl="1">
                <a:defRPr sz="1000" i="1">
                  <a:solidFill>
                    <a:srgbClr val="000000"/>
                  </a:solidFill>
                  <a:effectLst>
                    <a:outerShdw blurRad="12700" dist="25400" dir="2700000" rotWithShape="0">
                      <a:srgbClr val="FFFFFF"/>
                    </a:outerShdw>
                  </a:effectLst>
                </a:defRPr>
              </a:lvl1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sz="1000" b="1" i="0" u="none" strike="noStrike" kern="1200" cap="none" spc="0" normalizeH="0" baseline="0" noProof="0" dirty="0" err="1">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rPr>
                <a:t>حياة</a:t>
              </a:r>
              <a:endParaRPr kumimoji="0" sz="1000" b="1" i="0" u="none" strike="noStrike" kern="1200" cap="none" spc="0" normalizeH="0" baseline="0" noProof="0" dirty="0">
                <a:ln>
                  <a:noFill/>
                </a:ln>
                <a:solidFill>
                  <a:srgbClr val="000000"/>
                </a:solidFill>
                <a:effectLst>
                  <a:outerShdw blurRad="12700" dist="25400" dir="2700000" rotWithShape="0">
                    <a:srgbClr val="FFFFFF"/>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7844025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52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تخدم</a:t>
            </a:r>
            <a:r>
              <a:rPr lang="ar-JO" sz="5400" dirty="0">
                <a:effectLst>
                  <a:glow rad="127000">
                    <a:schemeClr val="tx1"/>
                  </a:glow>
                </a:effectLst>
                <a:ea typeface="ＭＳ Ｐゴシック" charset="0"/>
              </a:rPr>
              <a:t> يسوع؟</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119425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136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32378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11 </a:t>
            </a:r>
          </a:p>
        </p:txBody>
      </p:sp>
    </p:spTree>
    <p:extLst>
      <p:ext uri="{BB962C8B-B14F-4D97-AF65-F5344CB8AC3E}">
        <p14:creationId xmlns:p14="http://schemas.microsoft.com/office/powerpoint/2010/main" val="2909198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ar-JO" sz="4800" dirty="0">
                <a:solidFill>
                  <a:schemeClr val="tx1"/>
                </a:solidFill>
                <a:cs typeface="Arial" panose="020B0604020202020204" pitchFamily="34" charset="0"/>
              </a:rPr>
              <a:t>منطقة المدن الثلاث</a:t>
            </a:r>
            <a:endParaRPr lang="en-US" sz="4800" dirty="0">
              <a:solidFill>
                <a:schemeClr val="tx1"/>
              </a:solidFill>
              <a:cs typeface="Arial" panose="020B0604020202020204" pitchFamily="34" charset="0"/>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descr="j0149014"/>
          <p:cNvSpPr txBox="1">
            <a:spLocks noChangeArrowheads="1"/>
          </p:cNvSpPr>
          <p:nvPr/>
        </p:nvSpPr>
        <p:spPr bwMode="auto">
          <a:xfrm>
            <a:off x="76200" y="3124221"/>
            <a:ext cx="8915400" cy="2554447"/>
          </a:xfrm>
          <a:prstGeom prst="rect">
            <a:avLst/>
          </a:prstGeom>
          <a:blipFill dpi="0" rotWithShape="0">
            <a:blip r:embed="rId4" cstate="print"/>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حينئذ ابتدأ يوبخ المدن التي صنعت فيها أكثر قواته لأنها لم تتب</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ويل لك يا كورزين ويل لك يا بيت صيدا لأنه لو صنعت في صور وصيداء القوات المصنوعة فيكما لتابتا قديماً في المسوح والرماد ولكن أقول لكم إن صور وصيداء تكون لهما حالة أكثر احتمالاً يوم الدين مما لكما</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وأنت يا كفرناحوم المرتفعة إلى السماء ستهبطين إلى الهاوية لأنه لو صنعت في سدوم القوات المصنوعة فيك لبقيت إلى اليوم ولكن أقول لكم إن أرض سدوم تكون لها حالة أكثر احتمالاً يوم الدين مما لك</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11: 20-24</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النقطة 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0734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12 </a:t>
            </a:r>
          </a:p>
        </p:txBody>
      </p:sp>
    </p:spTree>
    <p:extLst>
      <p:ext uri="{BB962C8B-B14F-4D97-AF65-F5344CB8AC3E}">
        <p14:creationId xmlns:p14="http://schemas.microsoft.com/office/powerpoint/2010/main" val="2373619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3">
            <a:extLst>
              <a:ext uri="{28A0092B-C50C-407E-A947-70E740481C1C}">
                <a14:useLocalDpi xmlns:a14="http://schemas.microsoft.com/office/drawing/2010/main"/>
              </a:ext>
            </a:extLst>
          </a:blip>
          <a:srcRect r="2881" b="6002"/>
          <a:stretch/>
        </p:blipFill>
        <p:spPr bwMode="auto">
          <a:xfrm>
            <a:off x="23813" y="20638"/>
            <a:ext cx="3324051" cy="225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سياق النص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107504" y="2951073"/>
            <a:ext cx="8496944" cy="20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شفى المسيح أعمى/أبكم (متى 12: 22)</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زعمت الحشود: "إنه المسيح!"</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قال الفريسيون: "إنه شيطاني!"</a:t>
            </a:r>
            <a:endPar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أعطى يسوع ردا ثلاثيا (12: 25-29)</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marL="0" marR="0" lvl="0" indent="0" algn="ctr" defTabSz="91345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13 </a:t>
            </a:r>
          </a:p>
        </p:txBody>
      </p:sp>
    </p:spTree>
    <p:extLst>
      <p:ext uri="{BB962C8B-B14F-4D97-AF65-F5344CB8AC3E}">
        <p14:creationId xmlns:p14="http://schemas.microsoft.com/office/powerpoint/2010/main" val="1370704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1200278"/>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الزارع</a:t>
            </a:r>
            <a:endParaRPr kumimoji="0" lang="en-US" sz="72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1-23؛ مرقس 4: 1-20؛ لوقا 8: 1-15</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02F000D-7D9E-2B4D-8105-72B747488B1C}"/>
              </a:ext>
            </a:extLst>
          </p:cNvPr>
          <p:cNvGrpSpPr/>
          <p:nvPr/>
        </p:nvGrpSpPr>
        <p:grpSpPr>
          <a:xfrm>
            <a:off x="6422964" y="188640"/>
            <a:ext cx="2707986" cy="1431062"/>
            <a:chOff x="238313" y="1456911"/>
            <a:chExt cx="2707986" cy="1431062"/>
          </a:xfrm>
        </p:grpSpPr>
        <p:grpSp>
          <p:nvGrpSpPr>
            <p:cNvPr id="19" name="Group 18">
              <a:extLst>
                <a:ext uri="{FF2B5EF4-FFF2-40B4-BE49-F238E27FC236}">
                  <a16:creationId xmlns:a16="http://schemas.microsoft.com/office/drawing/2014/main" id="{6EC7C2D1-A3AB-1440-9E8A-BEB55D509805}"/>
                </a:ext>
              </a:extLst>
            </p:cNvPr>
            <p:cNvGrpSpPr/>
            <p:nvPr/>
          </p:nvGrpSpPr>
          <p:grpSpPr>
            <a:xfrm>
              <a:off x="238313" y="1506508"/>
              <a:ext cx="2376264" cy="1252451"/>
              <a:chOff x="6444208" y="182050"/>
              <a:chExt cx="2376264" cy="1252451"/>
            </a:xfrm>
          </p:grpSpPr>
          <p:pic>
            <p:nvPicPr>
              <p:cNvPr id="21" name="Picture 1" descr="22_John_Baptist_Prison_JPEG_1024.jpg">
                <a:extLst>
                  <a:ext uri="{FF2B5EF4-FFF2-40B4-BE49-F238E27FC236}">
                    <a16:creationId xmlns:a16="http://schemas.microsoft.com/office/drawing/2014/main" id="{65DF1661-00B7-8A43-B898-87BD6C4286F9}"/>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2" name="Rectangle 21">
                <a:extLst>
                  <a:ext uri="{FF2B5EF4-FFF2-40B4-BE49-F238E27FC236}">
                    <a16:creationId xmlns:a16="http://schemas.microsoft.com/office/drawing/2014/main" id="{174970A9-C842-CF4C-8F21-F129BED27C1A}"/>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 name="TextBox 19">
              <a:extLst>
                <a:ext uri="{FF2B5EF4-FFF2-40B4-BE49-F238E27FC236}">
                  <a16:creationId xmlns:a16="http://schemas.microsoft.com/office/drawing/2014/main" id="{C76F3745-391A-A043-865B-95335825561D}"/>
                </a:ext>
              </a:extLst>
            </p:cNvPr>
            <p:cNvSpPr txBox="1"/>
            <p:nvPr/>
          </p:nvSpPr>
          <p:spPr>
            <a:xfrm>
              <a:off x="1403648" y="1456911"/>
              <a:ext cx="1542651" cy="1431062"/>
            </a:xfrm>
            <a:prstGeom prst="rect">
              <a:avLst/>
            </a:prstGeom>
            <a:noFill/>
            <a:effectLst/>
          </p:spPr>
          <p:txBody>
            <a:bodyPr wrap="square" lIns="91341" tIns="45671" rIns="91341" bIns="45671" rtlCol="0">
              <a:spAutoFit/>
            </a:bodyPr>
            <a:lstStyle/>
            <a:p>
              <a:pPr marL="0" marR="0" lvl="0" indent="0" algn="r" defTabSz="914400" rtl="1" eaLnBrk="1" fontAlgn="auto" latinLnBrk="0" hangingPunct="1">
                <a:lnSpc>
                  <a:spcPct val="70000"/>
                </a:lnSpc>
                <a:spcBef>
                  <a:spcPts val="0"/>
                </a:spcBef>
                <a:spcAft>
                  <a:spcPts val="0"/>
                </a:spcAft>
                <a:buClrTx/>
                <a:buSzTx/>
                <a:buFontTx/>
                <a:buNone/>
                <a:tabLst/>
                <a:defRPr/>
              </a:pPr>
              <a:r>
                <a:rPr kumimoji="0" lang="ar-JO" altLang="zh-CN" sz="40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1"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1"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6321953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995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ar-JO" altLang="zh-CN" dirty="0">
                <a:solidFill>
                  <a:schemeClr val="bg1"/>
                </a:solidFill>
                <a:effectLst/>
                <a:ea typeface="ＭＳ Ｐゴシック" charset="0"/>
                <a:cs typeface="Arial" panose="020B0604020202020204" pitchFamily="34" charset="0"/>
              </a:rPr>
              <a:t>التسلسل الزمني     للعهد الجديد</a:t>
            </a:r>
            <a:endParaRPr lang="en-US" dirty="0">
              <a:solidFill>
                <a:schemeClr val="bg1"/>
              </a:solidFill>
              <a:effectLst/>
              <a:ea typeface="ＭＳ Ｐゴシック"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5340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0277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2485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0818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3624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5512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5898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5798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الإختطاف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a:ea typeface="ＭＳ Ｐゴシック" charset="0"/>
                <a:cs typeface="Arial"/>
              </a:rPr>
              <a:t>المملكة الأبدية</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latin typeface="Arial" charset="0"/>
                <a:ea typeface="Osaka" charset="0"/>
                <a:cs typeface="Arial" charset="0"/>
              </a:rPr>
              <a:t> 14 </a:t>
            </a:r>
          </a:p>
        </p:txBody>
      </p:sp>
    </p:spTree>
    <p:extLst>
      <p:ext uri="{BB962C8B-B14F-4D97-AF65-F5344CB8AC3E}">
        <p14:creationId xmlns:p14="http://schemas.microsoft.com/office/powerpoint/2010/main" val="406027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thew the Tax Collec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ar-JO" sz="4000" b="1" i="0" kern="1200" dirty="0">
                <a:solidFill>
                  <a:schemeClr val="bg1"/>
                </a:solidFill>
                <a:effectLst>
                  <a:glow rad="228600">
                    <a:schemeClr val="tx1"/>
                  </a:glow>
                </a:effectLst>
                <a:latin typeface="Arial" panose="020B0604020202020204" pitchFamily="34" charset="0"/>
                <a:cs typeface="Arial" panose="020B0604020202020204" pitchFamily="34" charset="0"/>
              </a:rPr>
              <a:t>من كان متى؟
</a:t>
            </a:r>
            <a:endParaRPr lang="en-US" sz="3600" b="1" dirty="0">
              <a:solidFill>
                <a:schemeClr val="bg1"/>
              </a:solidFill>
              <a:effectLst>
                <a:glow rad="228600">
                  <a:schemeClr val="tx1"/>
                </a:glow>
              </a:effectLst>
            </a:endParaRPr>
          </a:p>
        </p:txBody>
      </p:sp>
      <p:sp>
        <p:nvSpPr>
          <p:cNvPr id="8" name="Rectangle 3"/>
          <p:cNvSpPr>
            <a:spLocks noChangeArrowheads="1"/>
          </p:cNvSpPr>
          <p:nvPr/>
        </p:nvSpPr>
        <p:spPr bwMode="auto">
          <a:xfrm>
            <a:off x="4860032" y="0"/>
            <a:ext cx="4283969"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901" tIns="46752" rIns="89901" bIns="46752"/>
          <a:lstStyle/>
          <a:p>
            <a:pPr marL="0" marR="0" lvl="0" indent="0" algn="ctr" defTabSz="448792" rtl="0" eaLnBrk="1" fontAlgn="base" latinLnBrk="0" hangingPunct="1">
              <a:lnSpc>
                <a:spcPct val="100000"/>
              </a:lnSpc>
              <a:spcBef>
                <a:spcPts val="800"/>
              </a:spcBef>
              <a:spcAft>
                <a:spcPct val="0"/>
              </a:spcAft>
              <a:buClr>
                <a:srgbClr val="D2D2D2"/>
              </a:buClr>
              <a:buSzPct val="100000"/>
              <a:buFontTx/>
              <a:buNone/>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جامع الضرائب
</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369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5002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8865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050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68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970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10935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593538"/>
            <a:ext cx="6400800" cy="3264461"/>
          </a:xfrm>
          <a:prstGeom prst="rightArrowCallout">
            <a:avLst>
              <a:gd name="adj1" fmla="val 25000"/>
              <a:gd name="adj2" fmla="val 25000"/>
              <a:gd name="adj3" fmla="val 16638"/>
              <a:gd name="adj4" fmla="val 8756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ea typeface="ＭＳ Ｐゴシック" charset="0"/>
                <a:cs typeface="Arial" panose="020B0604020202020204" pitchFamily="34" charset="0"/>
              </a:rPr>
              <a:t>متى 18: 15-20</a:t>
            </a:r>
            <a:endParaRPr kumimoji="0" lang="en-US" dirty="0">
              <a:ea typeface="ＭＳ Ｐゴシック" charset="0"/>
              <a:cs typeface="Arial" panose="020B0604020202020204" pitchFamily="34" charset="0"/>
            </a:endParaRPr>
          </a:p>
        </p:txBody>
      </p:sp>
      <p:sp>
        <p:nvSpPr>
          <p:cNvPr id="1068074" name="AutoShape 1066"/>
          <p:cNvSpPr>
            <a:spLocks noChangeArrowheads="1"/>
          </p:cNvSpPr>
          <p:nvPr/>
        </p:nvSpPr>
        <p:spPr bwMode="auto">
          <a:xfrm>
            <a:off x="35163" y="697935"/>
            <a:ext cx="6365637" cy="2966015"/>
          </a:xfrm>
          <a:prstGeom prst="rightArrowCallout">
            <a:avLst>
              <a:gd name="adj1" fmla="val 25836"/>
              <a:gd name="adj2" fmla="val 25000"/>
              <a:gd name="adj3" fmla="val 21693"/>
              <a:gd name="adj4" fmla="val 86824"/>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6012160" y="914400"/>
            <a:ext cx="313184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400800"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الاسترداد</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7" name="AutoShape 1069"/>
          <p:cNvSpPr>
            <a:spLocks noChangeArrowheads="1"/>
          </p:cNvSpPr>
          <p:nvPr/>
        </p:nvSpPr>
        <p:spPr bwMode="auto">
          <a:xfrm>
            <a:off x="6012160" y="3886200"/>
            <a:ext cx="313184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8" name="Rectangle 1070"/>
          <p:cNvSpPr>
            <a:spLocks noChangeArrowheads="1"/>
          </p:cNvSpPr>
          <p:nvPr/>
        </p:nvSpPr>
        <p:spPr bwMode="auto">
          <a:xfrm>
            <a:off x="6435724" y="4191000"/>
            <a:ext cx="2403475"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لماذا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الاسترداد</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1" name="Rectangle 1063"/>
          <p:cNvSpPr>
            <a:spLocks noChangeArrowheads="1"/>
          </p:cNvSpPr>
          <p:nvPr/>
        </p:nvSpPr>
        <p:spPr bwMode="auto">
          <a:xfrm>
            <a:off x="34925" y="692150"/>
            <a:ext cx="5375275" cy="6165850"/>
          </a:xfrm>
          <a:prstGeom prst="rect">
            <a:avLst/>
          </a:prstGeom>
          <a:noFill/>
          <a:ln>
            <a:noFill/>
          </a:ln>
          <a:effec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أَخْطَأَ إِلَيْكَ أَخُوكَ فَٱذْهَبْ وَعَاتِبْهُ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بَيْنَكَ وَبَيْنَهُ وَحْدَكُمَا.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إِنْ سَمِعَ مِنْكَ فَقَدْ رَبِحْتَ أَخَاكَ.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١٦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فَخُذْ مَعَكَ أَيْضًا وَاحِدًا أَوِ ٱثْنَيْنِ</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١٧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مِنْهُمْ فَقُلْ لِلْكَنِيسَةِ</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وَإِنْ لَمْ يَسْمَعْ مِنَ ٱلْكَنِيسَةِ فَلْيَكُنْ عِنْدَكَ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كَٱلْوَثَنِيِّ وَٱلْعَشَّارِ</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١٨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اَلْحَقَّ أَقُولُ لَكُمْ: كُلُّ مَا تَرْبِطُونَهُ عَلَى ٱلْأَرْضِ يَكُونُ مَرْبُوطًا فِي ٱلسَّمَاءِ، وَكُلُّ مَا تَحُلُّونَهُ عَلَى ٱلْأَرْضِ يَكُونُ مَحْلُولًا فِي ٱلسَّمَاءِ.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١٩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وَأَقُولُ لَكُمْ أَيْضًا: إِنِ ٱتَّفَقَ ٱثْنَانِ مِنْكُمْ عَلَى ٱلْأَرْضِ فِي أَيِّ شَيْءٍ يَطْلُبَانِهِ فَإِنَّهُ يَكُونُ لَهُمَا مِنْ قِبَلِ أَبِي ٱلَّذِي فِي ٱلسَّمَاوَاتِ،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٢٠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لِأَنَّهُ حَيْثُمَا ٱجْتَمَعَ ٱثْنَانِ أَوْ ثَلَاثَةٌ بِٱسْمِي فَهُنَاكَ أَكُونُ فِي وَسْطِهِمْ».</a:t>
            </a:r>
            <a:endParaRPr kumimoji="1" lang="en-US"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3793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ar-SA" sz="6000" dirty="0">
                <a:solidFill>
                  <a:srgbClr val="FFFFFF"/>
                </a:solidFill>
                <a:effectLst>
                  <a:glow rad="292100">
                    <a:srgbClr val="000000">
                      <a:alpha val="90000"/>
                    </a:srgbClr>
                  </a:glow>
                </a:effectLst>
                <a:ea typeface="ＭＳ Ｐゴシック" charset="0"/>
                <a:cs typeface="Arial" panose="020B0604020202020204" pitchFamily="34" charset="0"/>
              </a:rPr>
              <a:t>الفكرة الرئيسية:</a:t>
            </a:r>
            <a:endParaRPr lang="en-US" dirty="0">
              <a:solidFill>
                <a:srgbClr val="FFFFFF"/>
              </a:solidFill>
              <a:effectLst>
                <a:glow rad="292100">
                  <a:srgbClr val="000000">
                    <a:alpha val="90000"/>
                  </a:srgbClr>
                </a:glow>
              </a:effectLst>
              <a:ea typeface="ＭＳ Ｐゴシック" charset="0"/>
              <a:cs typeface="Arial" panose="020B0604020202020204" pitchFamily="34"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ar-SA" sz="4800" dirty="0">
                <a:solidFill>
                  <a:srgbClr val="FFFFFF"/>
                </a:solidFill>
                <a:effectLst>
                  <a:glow rad="292100">
                    <a:srgbClr val="000000">
                      <a:alpha val="90000"/>
                    </a:srgbClr>
                  </a:glow>
                </a:effectLst>
                <a:cs typeface="Arial" panose="020B0604020202020204" pitchFamily="34" charset="0"/>
              </a:rPr>
              <a:t>يجب أن </a:t>
            </a:r>
            <a:r>
              <a:rPr lang="ar-SA" sz="4800" dirty="0">
                <a:solidFill>
                  <a:srgbClr val="FFFF00"/>
                </a:solidFill>
                <a:effectLst>
                  <a:glow rad="292100">
                    <a:srgbClr val="000000">
                      <a:alpha val="90000"/>
                    </a:srgbClr>
                  </a:glow>
                </a:effectLst>
                <a:cs typeface="Arial" panose="020B0604020202020204" pitchFamily="34" charset="0"/>
              </a:rPr>
              <a:t>نستعيد</a:t>
            </a:r>
            <a:r>
              <a:rPr lang="ar-JO" sz="4800" dirty="0">
                <a:solidFill>
                  <a:srgbClr val="FFFF00"/>
                </a:solidFill>
                <a:effectLst>
                  <a:glow rad="292100">
                    <a:srgbClr val="000000">
                      <a:alpha val="90000"/>
                    </a:srgbClr>
                  </a:glow>
                </a:effectLst>
                <a:cs typeface="Arial" panose="020B0604020202020204" pitchFamily="34" charset="0"/>
              </a:rPr>
              <a:t> بشكل صحيح</a:t>
            </a:r>
            <a:r>
              <a:rPr lang="ar-SA" sz="4800" dirty="0">
                <a:solidFill>
                  <a:srgbClr val="FFFFFF"/>
                </a:solidFill>
                <a:effectLst>
                  <a:glow rad="292100">
                    <a:srgbClr val="000000">
                      <a:alpha val="90000"/>
                    </a:srgbClr>
                  </a:glow>
                </a:effectLst>
                <a:cs typeface="Arial" panose="020B0604020202020204" pitchFamily="34" charset="0"/>
              </a:rPr>
              <a:t> الأعضاء </a:t>
            </a:r>
            <a:r>
              <a:rPr lang="ar-JO" sz="4800" dirty="0">
                <a:solidFill>
                  <a:srgbClr val="FFFFFF"/>
                </a:solidFill>
                <a:effectLst>
                  <a:glow rad="292100">
                    <a:srgbClr val="000000">
                      <a:alpha val="90000"/>
                    </a:srgbClr>
                  </a:glow>
                </a:effectLst>
                <a:cs typeface="Arial" panose="020B0604020202020204" pitchFamily="34" charset="0"/>
              </a:rPr>
              <a:t>الذين يخطئون</a:t>
            </a:r>
            <a:r>
              <a:rPr lang="ar-SA" sz="4800" dirty="0">
                <a:solidFill>
                  <a:srgbClr val="FFFFFF"/>
                </a:solidFill>
                <a:effectLst>
                  <a:glow rad="292100">
                    <a:srgbClr val="000000">
                      <a:alpha val="90000"/>
                    </a:srgbClr>
                  </a:glow>
                </a:effectLst>
                <a:cs typeface="Arial" panose="020B0604020202020204" pitchFamily="34" charset="0"/>
              </a:rPr>
              <a:t> لأننا نتصرف </a:t>
            </a:r>
            <a:r>
              <a:rPr lang="ar-SA" sz="4800" dirty="0">
                <a:solidFill>
                  <a:srgbClr val="FFFF00"/>
                </a:solidFill>
                <a:effectLst>
                  <a:glow rad="292100">
                    <a:srgbClr val="000000">
                      <a:alpha val="90000"/>
                    </a:srgbClr>
                  </a:glow>
                </a:effectLst>
                <a:cs typeface="Arial" panose="020B0604020202020204" pitchFamily="34" charset="0"/>
              </a:rPr>
              <a:t>نيابة</a:t>
            </a:r>
            <a:r>
              <a:rPr lang="ar-SA" sz="4800" dirty="0">
                <a:solidFill>
                  <a:srgbClr val="FFFFFF"/>
                </a:solidFill>
                <a:effectLst>
                  <a:glow rad="292100">
                    <a:srgbClr val="000000">
                      <a:alpha val="90000"/>
                    </a:srgbClr>
                  </a:glow>
                </a:effectLst>
                <a:cs typeface="Arial" panose="020B0604020202020204" pitchFamily="34" charset="0"/>
              </a:rPr>
              <a:t> عن الله</a:t>
            </a:r>
            <a:endParaRPr lang="en-US" sz="4800" dirty="0">
              <a:solidFill>
                <a:srgbClr val="FFFF00"/>
              </a:solidFill>
              <a:effectLst>
                <a:glow rad="292100">
                  <a:srgbClr val="000000">
                    <a:alpha val="90000"/>
                  </a:srgbClr>
                </a:glow>
              </a:effectLst>
              <a:cs typeface="Arial" panose="020B0604020202020204" pitchFamily="34" charset="0"/>
            </a:endParaRP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21 </a:t>
            </a:r>
          </a:p>
        </p:txBody>
      </p:sp>
    </p:spTree>
    <p:extLst>
      <p:ext uri="{BB962C8B-B14F-4D97-AF65-F5344CB8AC3E}">
        <p14:creationId xmlns:p14="http://schemas.microsoft.com/office/powerpoint/2010/main" val="2030236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29223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a:cs typeface="Arial" panose="020B0604020202020204" pitchFamily="34" charset="0"/>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a:cs typeface="Arial" panose="020B0604020202020204" pitchFamily="34" charset="0"/>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a:cs typeface="Arial" panose="020B0604020202020204" pitchFamily="34" charset="0"/>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rPr>
              <a:t>لوقا</a:t>
            </a:r>
            <a:endParaRPr kumimoji="0" lang="en-GB"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ctr"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rPr>
              <a:t>متى</a:t>
            </a:r>
            <a:endParaRPr kumimoji="0" lang="en-GB"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rPr>
              <a:t>مرقس</a:t>
            </a:r>
            <a:endParaRPr kumimoji="0" lang="en-GB"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إلى اليهود</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إلى الرومان</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marL="0" marR="0" lvl="0" indent="0" algn="ctr"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إلى اليونانيين</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كملك</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كخادم</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الله / الإنسان</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ما قاله</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ما شعر به</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ما فعله</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a:cs typeface="Arial" panose="020B0604020202020204" pitchFamily="34" charset="0"/>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2</a:t>
              </a:r>
              <a:endParaRPr kumimoji="0" lang="en-GB"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3</a:t>
              </a:r>
              <a:endParaRPr kumimoji="0" lang="en-GB"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4</a:t>
              </a:r>
              <a:endParaRPr kumimoji="0" lang="en-GB"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2250"/>
                </a:spcBef>
                <a:spcAft>
                  <a:spcPct val="0"/>
                </a:spcAft>
                <a:buClr>
                  <a:srgbClr val="FAFD00"/>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1</a:t>
              </a:r>
              <a:endParaRPr kumimoji="0" lang="en-GB" sz="3600" b="1" i="0"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marL="0" marR="0" lvl="0" indent="0" algn="l" defTabSz="914400" rtl="0" eaLnBrk="1" fontAlgn="base" latinLnBrk="0" hangingPunct="1">
              <a:lnSpc>
                <a:spcPct val="100000"/>
              </a:lnSpc>
              <a:spcBef>
                <a:spcPts val="2025"/>
              </a:spcBef>
              <a:spcAft>
                <a:spcPct val="0"/>
              </a:spcAft>
              <a:buClr>
                <a:srgbClr val="66FF99"/>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rPr>
              <a:t>يوحنا</a:t>
            </a:r>
            <a:endParaRPr kumimoji="0" lang="en-GB" sz="3200" b="1" i="0" u="none" strike="noStrike" kern="1200" cap="none" spc="0" normalizeH="0" baseline="0" noProof="0" dirty="0">
              <a:ln>
                <a:noFill/>
              </a:ln>
              <a:solidFill>
                <a:srgbClr val="66FF99"/>
              </a:solidFill>
              <a:effectLst/>
              <a:uLnTx/>
              <a:uFillTx/>
              <a:latin typeface="Arial" panose="020B0604020202020204" pitchFamily="34" charset="0"/>
              <a:ea typeface="MS Gothic" charset="0"/>
              <a:cs typeface="Arial" panose="020B0604020202020204" pitchFamily="34"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إلى الكنيسة</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الله</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575"/>
              </a:spcBef>
              <a:spcAft>
                <a:spcPct val="0"/>
              </a:spcAft>
              <a:buClr>
                <a:srgbClr val="0033CC"/>
              </a:buClr>
              <a:buSzTx/>
              <a:buFontTx/>
              <a:buNone/>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kumimoji="0" lang="ar-JO"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ما قصده</a:t>
            </a:r>
            <a:endParaRPr kumimoji="0" lang="en-GB" sz="25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191521" name="Text Box 53"/>
          <p:cNvSpPr txBox="1">
            <a:spLocks noChangeArrowheads="1"/>
          </p:cNvSpPr>
          <p:nvPr/>
        </p:nvSpPr>
        <p:spPr bwMode="auto">
          <a:xfrm>
            <a:off x="8748675" y="4076"/>
            <a:ext cx="22709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2"/>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48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2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69 م</a:t>
            </a:r>
          </a:p>
          <a:p>
            <a:pPr marL="0" marR="0" lvl="0" indent="0" algn="ctr" defTabSz="914400" rtl="0" eaLnBrk="1" fontAlgn="base" latinLnBrk="0" hangingPunct="1">
              <a:lnSpc>
                <a:spcPct val="100000"/>
              </a:lnSpc>
              <a:spcBef>
                <a:spcPts val="2025"/>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بعد الإزائية</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9752" name="Text Box 56"/>
          <p:cNvSpPr txBox="1">
            <a:spLocks noChangeArrowheads="1"/>
          </p:cNvSpPr>
          <p:nvPr/>
        </p:nvSpPr>
        <p:spPr bwMode="auto">
          <a:xfrm>
            <a:off x="4786314" y="1665292"/>
            <a:ext cx="260509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022"/>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48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64-68 م</a:t>
            </a:r>
            <a:endParaRPr kumimoji="0" lang="en-GB" sz="48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688"/>
              </a:spcBef>
              <a:spcAft>
                <a:spcPct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6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الأربعينات</a:t>
            </a:r>
            <a:endParaRPr kumimoji="0" lang="en-GB" sz="36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91528" name="Text Box 61"/>
          <p:cNvSpPr txBox="1">
            <a:spLocks noChangeArrowheads="1"/>
          </p:cNvSpPr>
          <p:nvPr/>
        </p:nvSpPr>
        <p:spPr bwMode="auto">
          <a:xfrm>
            <a:off x="8364985" y="6540007"/>
            <a:ext cx="291216"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27</a:t>
            </a:r>
          </a:p>
        </p:txBody>
      </p:sp>
      <p:sp>
        <p:nvSpPr>
          <p:cNvPr id="191529" name="Text Box 62"/>
          <p:cNvSpPr txBox="1">
            <a:spLocks noChangeArrowheads="1"/>
          </p:cNvSpPr>
          <p:nvPr/>
        </p:nvSpPr>
        <p:spPr bwMode="auto">
          <a:xfrm>
            <a:off x="8703257" y="6482487"/>
            <a:ext cx="262362" cy="300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Arial" panose="020B0604020202020204" pitchFamily="34" charset="0"/>
                <a:cs typeface="Arial" panose="020B0604020202020204" pitchFamily="34" charset="0"/>
              </a:rPr>
              <a:t>متى أعتقد أنها كتبت</a:t>
            </a:r>
            <a:endParaRPr lang="en-US" b="1" dirty="0">
              <a:latin typeface="Arial" panose="020B0604020202020204" pitchFamily="34" charset="0"/>
              <a:cs typeface="Arial" panose="020B0604020202020204" pitchFamily="34" charset="0"/>
            </a:endParaRPr>
          </a:p>
        </p:txBody>
      </p:sp>
      <p:sp>
        <p:nvSpPr>
          <p:cNvPr id="65" name="TextBox 64"/>
          <p:cNvSpPr txBox="1"/>
          <p:nvPr/>
        </p:nvSpPr>
        <p:spPr>
          <a:xfrm>
            <a:off x="8610604" y="5"/>
            <a:ext cx="530785"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52</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24 </a:t>
            </a:r>
          </a:p>
        </p:txBody>
      </p:sp>
    </p:spTree>
    <p:extLst>
      <p:ext uri="{BB962C8B-B14F-4D97-AF65-F5344CB8AC3E}">
        <p14:creationId xmlns:p14="http://schemas.microsoft.com/office/powerpoint/2010/main" val="1976789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ar-JO" sz="3200" dirty="0">
                <a:solidFill>
                  <a:srgbClr val="FFFFFF"/>
                </a:solidFill>
                <a:ea typeface="ＭＳ Ｐゴシック" charset="0"/>
              </a:rPr>
              <a:t>التلاميذ : يا له من هيكل مذهل (24: 1)</a:t>
            </a:r>
            <a:endParaRPr lang="en-US" sz="3200" dirty="0">
              <a:solidFill>
                <a:srgbClr val="FFFFFF"/>
              </a:solidFill>
              <a:ea typeface="ＭＳ Ｐゴシック" charset="0"/>
            </a:endParaRP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 إنه لا يترك ههنا حجر على حجر لا ينقض (24: 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التلاميذ : متى؟ ما هي العلامة (24: 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8402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dirty="0">
                <a:solidFill>
                  <a:srgbClr val="FFFFFF"/>
                </a:solidFill>
                <a:cs typeface="Arial" panose="020B0604020202020204" pitchFamily="34" charset="0"/>
              </a:rPr>
              <a:t>عظة جبل الزيتون (متى 24-25)</a:t>
            </a:r>
            <a:endParaRPr lang="en-US" sz="32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ملاحظات صفية في كلية دالاس اللاهوتية،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بداية آلام المخاض</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4-8</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الضيقة العظيمة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9-14، 21-22</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رجسة               الخراب                (15-20)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أنبياء ومسحاء       كذبة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23-26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المجيء الثاني (27-31)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علامات في السماء (29-30)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ابن الإنسان (27، 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مائدة الطيور (28)</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خلاص المختارين (31)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25: 31-46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الخراف</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الجداء</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6: 1-8: 5</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12: 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13: 14</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التوازي        مع            رؤيا</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12: 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8: 1-19: 10</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19: 11-21</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49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25 </a:t>
            </a:r>
          </a:p>
        </p:txBody>
      </p:sp>
    </p:spTree>
    <p:extLst>
      <p:ext uri="{BB962C8B-B14F-4D97-AF65-F5344CB8AC3E}">
        <p14:creationId xmlns:p14="http://schemas.microsoft.com/office/powerpoint/2010/main" val="696195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dirty="0">
                <a:solidFill>
                  <a:schemeClr val="tx1"/>
                </a:solidFill>
                <a:ea typeface="ＭＳ Ｐゴシック" charset="0"/>
              </a:rPr>
              <a:t>أليس الخراف والجداء متشابهين؟</a:t>
            </a:r>
            <a:endParaRPr lang="en-US" dirty="0">
              <a:solidFill>
                <a:schemeClr val="tx1"/>
              </a:solidFill>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51225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22160</TotalTime>
  <Words>7876</Words>
  <Application>Microsoft Macintosh PowerPoint</Application>
  <PresentationFormat>On-screen Show (4:3)</PresentationFormat>
  <Paragraphs>892</Paragraphs>
  <Slides>149</Slides>
  <Notes>115</Notes>
  <HiddenSlides>0</HiddenSlides>
  <MMClips>0</MMClips>
  <ScaleCrop>false</ScaleCrop>
  <HeadingPairs>
    <vt:vector size="6" baseType="variant">
      <vt:variant>
        <vt:lpstr>Fonts Used</vt:lpstr>
      </vt:variant>
      <vt:variant>
        <vt:i4>15</vt:i4>
      </vt:variant>
      <vt:variant>
        <vt:lpstr>Theme</vt:lpstr>
      </vt:variant>
      <vt:variant>
        <vt:i4>54</vt:i4>
      </vt:variant>
      <vt:variant>
        <vt:lpstr>Slide Titles</vt:lpstr>
      </vt:variant>
      <vt:variant>
        <vt:i4>149</vt:i4>
      </vt:variant>
    </vt:vector>
  </HeadingPairs>
  <TitlesOfParts>
    <vt:vector size="218" baseType="lpstr">
      <vt:lpstr>ＭＳ Ｐゴシック</vt:lpstr>
      <vt:lpstr>Osaka</vt:lpstr>
      <vt:lpstr>Times</vt:lpstr>
      <vt:lpstr>Accordance</vt:lpstr>
      <vt:lpstr>Arial</vt:lpstr>
      <vt:lpstr>Arial Black</vt:lpstr>
      <vt:lpstr>Avenir Black</vt:lpstr>
      <vt:lpstr>Calibri</vt:lpstr>
      <vt:lpstr>Comic Sans MS</vt:lpstr>
      <vt:lpstr>Helvetica</vt:lpstr>
      <vt:lpstr>Monotype Sorts</vt:lpstr>
      <vt:lpstr>Symbol</vt:lpstr>
      <vt:lpstr>Tahoma</vt:lpstr>
      <vt:lpstr>Times New Roman</vt:lpstr>
      <vt:lpstr>Wingdings</vt:lpstr>
      <vt:lpstr>Default Design</vt:lpstr>
      <vt:lpstr>3_Blank Presentation</vt:lpstr>
      <vt:lpstr>8_Blank Presentation</vt:lpstr>
      <vt:lpstr>4_Office Theme</vt:lpstr>
      <vt:lpstr>51_Blank Presentation</vt:lpstr>
      <vt:lpstr>Custom Design</vt:lpstr>
      <vt:lpstr>18_Default Design</vt:lpstr>
      <vt:lpstr>10_Office Theme</vt:lpstr>
      <vt:lpstr>9_Blank Presentation</vt:lpstr>
      <vt:lpstr>2_Default Design</vt:lpstr>
      <vt:lpstr>7_Blank Presentation</vt:lpstr>
      <vt:lpstr>8_Office Theme</vt:lpstr>
      <vt:lpstr>13_Office Theme</vt:lpstr>
      <vt:lpstr>Orbit</vt:lpstr>
      <vt:lpstr>21_Blank Presentation</vt:lpstr>
      <vt:lpstr>53_Blank Presentation</vt:lpstr>
      <vt:lpstr>6_Default Design</vt:lpstr>
      <vt:lpstr>10_Default Design</vt:lpstr>
      <vt:lpstr>11_Default Design</vt:lpstr>
      <vt:lpstr>4_Orbit</vt:lpstr>
      <vt:lpstr>16_Office Theme</vt:lpstr>
      <vt:lpstr>15_Blank Presentation</vt:lpstr>
      <vt:lpstr>12_Default Design</vt:lpstr>
      <vt:lpstr>48_Blank Presentation</vt:lpstr>
      <vt:lpstr>22_Default Design</vt:lpstr>
      <vt:lpstr>10_Blank Presentation</vt:lpstr>
      <vt:lpstr>6_Blank Presentation</vt:lpstr>
      <vt:lpstr>4_Default Design</vt:lpstr>
      <vt:lpstr>28_Office Theme</vt:lpstr>
      <vt:lpstr>5_Default Design</vt:lpstr>
      <vt:lpstr>13_Default Design</vt:lpstr>
      <vt:lpstr>2_Fireworks</vt:lpstr>
      <vt:lpstr>54_Blank Presentation</vt:lpstr>
      <vt:lpstr>19_Default Design</vt:lpstr>
      <vt:lpstr>15_Default Design</vt:lpstr>
      <vt:lpstr>18_Blank Presentation</vt:lpstr>
      <vt:lpstr>19_Blank Presentation</vt:lpstr>
      <vt:lpstr>8_Default Design</vt:lpstr>
      <vt:lpstr>50_Blank Presentation</vt:lpstr>
      <vt:lpstr>12_Office Theme</vt:lpstr>
      <vt:lpstr>1_untitled 3</vt:lpstr>
      <vt:lpstr>1_Balance</vt:lpstr>
      <vt:lpstr>12_Blank Presentation</vt:lpstr>
      <vt:lpstr>20_Blank Presentation</vt:lpstr>
      <vt:lpstr>16_Blank Presentation</vt:lpstr>
      <vt:lpstr>3_Schmooze</vt:lpstr>
      <vt:lpstr>1_Network</vt:lpstr>
      <vt:lpstr>1_Default Design</vt:lpstr>
      <vt:lpstr>3_Default Design</vt:lpstr>
      <vt:lpstr>11_Blank Presentation</vt:lpstr>
      <vt:lpstr>13_Blank Presentation</vt:lpstr>
      <vt:lpstr>16_Default Design</vt:lpstr>
      <vt:lpstr>11_Office Theme</vt:lpstr>
      <vt:lpstr>46_Blank Presentation</vt:lpstr>
      <vt:lpstr>كُن خدومًا</vt:lpstr>
      <vt:lpstr>في مجموعتك الصغيرة ...</vt:lpstr>
      <vt:lpstr>الحكومات الملكية في 1900</vt:lpstr>
      <vt:lpstr>الحكومات الملكية عام 2000</vt:lpstr>
      <vt:lpstr>الكنيسة المشيخية الأولى لإلفيس الإلهي</vt:lpstr>
      <vt:lpstr>دعونا ندرس الكلمة المقدسة</vt:lpstr>
      <vt:lpstr>التسلسل الزمني     للعهد الجديد</vt:lpstr>
      <vt:lpstr>من كان متى؟
</vt:lpstr>
      <vt:lpstr>متى أعتقد أنها كتبت</vt:lpstr>
      <vt:lpstr>نظرة عامة على العهد الجديد</vt:lpstr>
      <vt:lpstr>متى يدعي أن يسوع قد استوفى جميع المتطلبات ليكون ملك إسرائيل </vt:lpstr>
      <vt:lpstr>متى : المسيح كملك</vt:lpstr>
      <vt:lpstr>كيف تتجاوب مع الملك؟
</vt:lpstr>
      <vt:lpstr>كُن خدومًا</vt:lpstr>
      <vt:lpstr>لماذا تخدم يسوع؟</vt:lpstr>
      <vt:lpstr>الفكرة الرئيسية لـمتى</vt:lpstr>
      <vt:lpstr>أسماء مدهشة</vt:lpstr>
      <vt:lpstr>Slides on  متى 1</vt:lpstr>
      <vt:lpstr>طريقة مملة للبدء بكتاب ؟</vt:lpstr>
      <vt:lpstr>أثبت أن  يسوع ملك</vt:lpstr>
      <vt:lpstr>داود قبل ابراهيم</vt:lpstr>
      <vt:lpstr>ما طبيعة الملكوت الذي تصوره كل من أشعياء ومتى؟</vt:lpstr>
      <vt:lpstr>أشعياء 11: 6-9</vt:lpstr>
      <vt:lpstr>أشعياء 11: 6-9</vt:lpstr>
      <vt:lpstr>متى</vt:lpstr>
      <vt:lpstr>مملكة حرفية وسياسية
</vt:lpstr>
      <vt:lpstr>البيان الموجز</vt:lpstr>
      <vt:lpstr>الملكوت في متى 1</vt:lpstr>
      <vt:lpstr>يقول متى أن يسوع ملك</vt:lpstr>
      <vt:lpstr>بيت لحم</vt:lpstr>
      <vt:lpstr>الرحلة إلى بيت لحم</vt:lpstr>
      <vt:lpstr>Slides on  متى 2 </vt:lpstr>
      <vt:lpstr>ردود الفعل على يسوع</vt:lpstr>
      <vt:lpstr>Slides on  متى 3 </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متى 5 </vt:lpstr>
      <vt:lpstr>الموعظة على الجبل (مت 5-7)</vt:lpstr>
      <vt:lpstr>عندما يكون يسوع ملكاً .... (متى 5-7)</vt:lpstr>
      <vt:lpstr>العودة إلى الأساسيات (مت 5: 21-48)</vt:lpstr>
      <vt:lpstr>Slides on  متى 6 </vt:lpstr>
      <vt:lpstr>هيكل متوازي (متى 6</vt:lpstr>
      <vt:lpstr>8-10 </vt:lpstr>
      <vt:lpstr>Slides on  متى  8 </vt:lpstr>
      <vt:lpstr>قوة وسلطة المسيا في متى 8-10</vt:lpstr>
      <vt:lpstr>PowerPoint Presentation</vt:lpstr>
      <vt:lpstr>PowerPoint Presentation</vt:lpstr>
      <vt:lpstr>PowerPoint Presentation</vt:lpstr>
      <vt:lpstr>PowerPoint Presentation</vt:lpstr>
      <vt:lpstr>PowerPoint Presentation</vt:lpstr>
      <vt:lpstr>Slides on  متى 9 </vt:lpstr>
      <vt:lpstr>قوة وسلطة المسيا في متى 8-10</vt:lpstr>
      <vt:lpstr>Slides on  متى 10 </vt:lpstr>
      <vt:lpstr>متى ١٠ : ٥-٧</vt:lpstr>
      <vt:lpstr>لماذا تخدم يسوع؟</vt:lpstr>
      <vt:lpstr>أسماء مدهشة</vt:lpstr>
      <vt:lpstr>أسماء مدهشة</vt:lpstr>
      <vt:lpstr>Slides on  متى 11 </vt:lpstr>
      <vt:lpstr>منطقة المدن الثلاث</vt:lpstr>
      <vt:lpstr>Slides on  متى  12 </vt:lpstr>
      <vt:lpstr>سياق النص
</vt:lpstr>
      <vt:lpstr>Slides on  متى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اختطاف ما قبل الضيقة</vt:lpstr>
      <vt:lpstr>Slides on  متى 14 </vt:lpstr>
      <vt:lpstr>PowerPoint Presentation</vt:lpstr>
      <vt:lpstr>PowerPoint Presentation</vt:lpstr>
      <vt:lpstr>PowerPoint Presentation</vt:lpstr>
      <vt:lpstr>PowerPoint Presentation</vt:lpstr>
      <vt:lpstr>PowerPoint Presentation</vt:lpstr>
      <vt:lpstr>Slides on  متى 18 </vt:lpstr>
      <vt:lpstr>متى 18: 15-20</vt:lpstr>
      <vt:lpstr>الفكرة الرئيسية:</vt:lpstr>
      <vt:lpstr>Slides on  متى 21 </vt:lpstr>
      <vt:lpstr>PowerPoint Presentation</vt:lpstr>
      <vt:lpstr>PowerPoint Presentation</vt:lpstr>
      <vt:lpstr>PowerPoint Presentation</vt:lpstr>
      <vt:lpstr>PowerPoint Presentation</vt:lpstr>
      <vt:lpstr>PowerPoint Presentation</vt:lpstr>
      <vt:lpstr>PowerPoint Presentation</vt:lpstr>
      <vt:lpstr>Slides on  متى 24 </vt:lpstr>
      <vt:lpstr>التلاميذ : يا له من هيكل مذهل (24: 1)</vt:lpstr>
      <vt:lpstr>عظة جبل الزيتون (متى 24-25)</vt:lpstr>
      <vt:lpstr>Slides on  متى 25 </vt:lpstr>
      <vt:lpstr>أليس الخراف والجداء متشابهين؟</vt:lpstr>
      <vt:lpstr>دينونة الأمم</vt:lpstr>
      <vt:lpstr>دينونة الأمم الحية</vt:lpstr>
      <vt:lpstr>Slides on  متى 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تخدم يسوع؟?</vt:lpstr>
      <vt:lpstr>أسماء مدهشة</vt:lpstr>
      <vt:lpstr>أسماء مدهشة</vt:lpstr>
      <vt:lpstr>أسماء مدهشة</vt:lpstr>
      <vt:lpstr>Slides on  متى 28 </vt:lpstr>
      <vt:lpstr>PowerPoint Presentation</vt:lpstr>
      <vt:lpstr>PowerPoint Presentation</vt:lpstr>
      <vt:lpstr>PowerPoint Presentation</vt:lpstr>
      <vt:lpstr>PowerPoint Presentation</vt:lpstr>
      <vt:lpstr>PowerPoint Presentation</vt:lpstr>
      <vt:lpstr>PowerPoint Presentation</vt:lpstr>
      <vt:lpstr>حراس مرتشون (28: 12)</vt:lpstr>
      <vt:lpstr>المأمورية العظمى</vt:lpstr>
      <vt:lpstr>المأمورية العظمى</vt:lpstr>
      <vt:lpstr>الفكرة الرئيسية لـمتى</vt:lpstr>
      <vt:lpstr>لماذا تخدم يسوع؟?</vt:lpstr>
      <vt:lpstr>الفكرة الرئيسية لـمتى</vt:lpstr>
      <vt:lpstr>أسماء مدهشة</vt:lpstr>
      <vt:lpstr>أسماء مدهشة</vt:lpstr>
      <vt:lpstr>أسماء مدهشة</vt:lpstr>
      <vt:lpstr>الفكرة الرئيسية لـمتى</vt:lpstr>
      <vt:lpstr>هل تثق بالملك الآن؟</vt:lpstr>
      <vt:lpstr>Black</vt:lpstr>
      <vt:lpstr>تفسير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498</cp:revision>
  <dcterms:created xsi:type="dcterms:W3CDTF">2006-01-16T02:46:51Z</dcterms:created>
  <dcterms:modified xsi:type="dcterms:W3CDTF">2025-03-06T08:16:54Z</dcterms:modified>
</cp:coreProperties>
</file>