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theme/theme1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8.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9.xml" ContentType="application/vnd.openxmlformats-officedocument.themeOverride+xml"/>
  <Override PartName="/ppt/notesSlides/notesSlide80.xml" ContentType="application/vnd.openxmlformats-officedocument.presentationml.notesSlide+xml"/>
  <Override PartName="/ppt/theme/themeOverride10.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11.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51" r:id="rId3"/>
    <p:sldMasterId id="2147483650" r:id="rId4"/>
    <p:sldMasterId id="2147483793" r:id="rId5"/>
    <p:sldMasterId id="2147483795" r:id="rId6"/>
    <p:sldMasterId id="2147483803" r:id="rId7"/>
    <p:sldMasterId id="2147483808" r:id="rId8"/>
    <p:sldMasterId id="2147483810" r:id="rId9"/>
    <p:sldMasterId id="2147484319" r:id="rId10"/>
    <p:sldMasterId id="2147485144" r:id="rId11"/>
    <p:sldMasterId id="2147485195" r:id="rId12"/>
    <p:sldMasterId id="2147485207" r:id="rId13"/>
    <p:sldMasterId id="2147485219" r:id="rId14"/>
    <p:sldMasterId id="2147485232" r:id="rId15"/>
    <p:sldMasterId id="2147485234" r:id="rId16"/>
    <p:sldMasterId id="2147485246" r:id="rId17"/>
    <p:sldMasterId id="2147485258" r:id="rId18"/>
    <p:sldMasterId id="2147485270" r:id="rId19"/>
  </p:sldMasterIdLst>
  <p:notesMasterIdLst>
    <p:notesMasterId r:id="rId130"/>
  </p:notesMasterIdLst>
  <p:handoutMasterIdLst>
    <p:handoutMasterId r:id="rId131"/>
  </p:handoutMasterIdLst>
  <p:sldIdLst>
    <p:sldId id="564" r:id="rId20"/>
    <p:sldId id="755" r:id="rId21"/>
    <p:sldId id="756" r:id="rId22"/>
    <p:sldId id="757" r:id="rId23"/>
    <p:sldId id="758" r:id="rId24"/>
    <p:sldId id="759" r:id="rId25"/>
    <p:sldId id="760" r:id="rId26"/>
    <p:sldId id="761" r:id="rId27"/>
    <p:sldId id="742" r:id="rId28"/>
    <p:sldId id="443" r:id="rId29"/>
    <p:sldId id="450" r:id="rId30"/>
    <p:sldId id="481" r:id="rId31"/>
    <p:sldId id="449" r:id="rId32"/>
    <p:sldId id="451" r:id="rId33"/>
    <p:sldId id="591" r:id="rId34"/>
    <p:sldId id="592" r:id="rId35"/>
    <p:sldId id="593" r:id="rId36"/>
    <p:sldId id="499" r:id="rId37"/>
    <p:sldId id="500" r:id="rId38"/>
    <p:sldId id="501" r:id="rId39"/>
    <p:sldId id="367" r:id="rId40"/>
    <p:sldId id="541" r:id="rId41"/>
    <p:sldId id="452" r:id="rId42"/>
    <p:sldId id="348" r:id="rId43"/>
    <p:sldId id="425" r:id="rId44"/>
    <p:sldId id="426" r:id="rId45"/>
    <p:sldId id="266" r:id="rId46"/>
    <p:sldId id="427" r:id="rId47"/>
    <p:sldId id="639" r:id="rId48"/>
    <p:sldId id="546" r:id="rId49"/>
    <p:sldId id="751" r:id="rId50"/>
    <p:sldId id="453" r:id="rId51"/>
    <p:sldId id="621" r:id="rId52"/>
    <p:sldId id="626" r:id="rId53"/>
    <p:sldId id="493" r:id="rId54"/>
    <p:sldId id="496" r:id="rId55"/>
    <p:sldId id="498" r:id="rId56"/>
    <p:sldId id="454" r:id="rId57"/>
    <p:sldId id="504" r:id="rId58"/>
    <p:sldId id="506" r:id="rId59"/>
    <p:sldId id="507" r:id="rId60"/>
    <p:sldId id="508" r:id="rId61"/>
    <p:sldId id="509" r:id="rId62"/>
    <p:sldId id="510" r:id="rId63"/>
    <p:sldId id="511" r:id="rId64"/>
    <p:sldId id="512" r:id="rId65"/>
    <p:sldId id="513" r:id="rId66"/>
    <p:sldId id="514" r:id="rId67"/>
    <p:sldId id="515" r:id="rId68"/>
    <p:sldId id="762" r:id="rId69"/>
    <p:sldId id="627" r:id="rId70"/>
    <p:sldId id="517" r:id="rId71"/>
    <p:sldId id="518" r:id="rId72"/>
    <p:sldId id="520" r:id="rId73"/>
    <p:sldId id="521" r:id="rId74"/>
    <p:sldId id="270" r:id="rId75"/>
    <p:sldId id="523" r:id="rId76"/>
    <p:sldId id="524" r:id="rId77"/>
    <p:sldId id="763" r:id="rId78"/>
    <p:sldId id="529" r:id="rId79"/>
    <p:sldId id="531" r:id="rId80"/>
    <p:sldId id="532" r:id="rId81"/>
    <p:sldId id="456" r:id="rId82"/>
    <p:sldId id="764" r:id="rId83"/>
    <p:sldId id="350" r:id="rId84"/>
    <p:sldId id="642" r:id="rId85"/>
    <p:sldId id="641" r:id="rId86"/>
    <p:sldId id="765" r:id="rId87"/>
    <p:sldId id="766" r:id="rId88"/>
    <p:sldId id="543" r:id="rId89"/>
    <p:sldId id="767" r:id="rId90"/>
    <p:sldId id="768" r:id="rId91"/>
    <p:sldId id="428" r:id="rId92"/>
    <p:sldId id="769" r:id="rId93"/>
    <p:sldId id="429" r:id="rId94"/>
    <p:sldId id="648" r:id="rId95"/>
    <p:sldId id="770" r:id="rId96"/>
    <p:sldId id="771" r:id="rId97"/>
    <p:sldId id="430" r:id="rId98"/>
    <p:sldId id="599" r:id="rId99"/>
    <p:sldId id="601" r:id="rId100"/>
    <p:sldId id="631" r:id="rId101"/>
    <p:sldId id="633" r:id="rId102"/>
    <p:sldId id="634" r:id="rId103"/>
    <p:sldId id="635" r:id="rId104"/>
    <p:sldId id="644" r:id="rId105"/>
    <p:sldId id="752" r:id="rId106"/>
    <p:sldId id="754" r:id="rId107"/>
    <p:sldId id="772" r:id="rId108"/>
    <p:sldId id="431" r:id="rId109"/>
    <p:sldId id="436" r:id="rId110"/>
    <p:sldId id="435" r:id="rId111"/>
    <p:sldId id="539" r:id="rId112"/>
    <p:sldId id="640" r:id="rId113"/>
    <p:sldId id="613" r:id="rId114"/>
    <p:sldId id="463" r:id="rId115"/>
    <p:sldId id="464" r:id="rId116"/>
    <p:sldId id="614" r:id="rId117"/>
    <p:sldId id="615" r:id="rId118"/>
    <p:sldId id="645" r:id="rId119"/>
    <p:sldId id="610" r:id="rId120"/>
    <p:sldId id="753" r:id="rId121"/>
    <p:sldId id="732" r:id="rId122"/>
    <p:sldId id="737" r:id="rId123"/>
    <p:sldId id="632" r:id="rId124"/>
    <p:sldId id="773" r:id="rId125"/>
    <p:sldId id="356" r:id="rId126"/>
    <p:sldId id="357" r:id="rId127"/>
    <p:sldId id="562" r:id="rId128"/>
    <p:sldId id="563" r:id="rId129"/>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kumimoji="1"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4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3F3F3"/>
    <a:srgbClr val="4EB7D8"/>
    <a:srgbClr val="F33025"/>
    <a:srgbClr val="40A8D0"/>
    <a:srgbClr val="EEEEEE"/>
    <a:srgbClr val="E1E4E3"/>
    <a:srgbClr val="ED161F"/>
    <a:srgbClr val="3F5B7E"/>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902" autoAdjust="0"/>
    <p:restoredTop sz="80617" autoAdjust="0"/>
  </p:normalViewPr>
  <p:slideViewPr>
    <p:cSldViewPr>
      <p:cViewPr varScale="1">
        <p:scale>
          <a:sx n="83" d="100"/>
          <a:sy n="83" d="100"/>
        </p:scale>
        <p:origin x="216" y="1000"/>
      </p:cViewPr>
      <p:guideLst>
        <p:guide orient="horz" pos="144"/>
        <p:guide pos="2880"/>
      </p:guideLst>
    </p:cSldViewPr>
  </p:slideViewPr>
  <p:outlineViewPr>
    <p:cViewPr>
      <p:scale>
        <a:sx n="33" d="100"/>
        <a:sy n="33" d="100"/>
      </p:scale>
      <p:origin x="0" y="6960"/>
    </p:cViewPr>
  </p:outlineViewPr>
  <p:notesTextViewPr>
    <p:cViewPr>
      <p:scale>
        <a:sx n="100" d="100"/>
        <a:sy n="100" d="100"/>
      </p:scale>
      <p:origin x="0" y="0"/>
    </p:cViewPr>
  </p:notesTextViewPr>
  <p:sorterViewPr>
    <p:cViewPr varScale="1">
      <p:scale>
        <a:sx n="90" d="100"/>
        <a:sy n="90" d="100"/>
      </p:scale>
      <p:origin x="0" y="24208"/>
    </p:cViewPr>
  </p:sorterViewPr>
  <p:notesViewPr>
    <p:cSldViewPr>
      <p:cViewPr varScale="1">
        <p:scale>
          <a:sx n="35" d="100"/>
          <a:sy n="35" d="100"/>
        </p:scale>
        <p:origin x="-151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theme" Target="theme/theme1.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handoutMaster" Target="handoutMasters/handoutMaster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43715"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43716"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43717"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E5D502E-C554-B341-A6AA-F8322E5FB8B5}" type="slidenum">
              <a:rPr lang="en-US"/>
              <a:pPr>
                <a:defRPr/>
              </a:pPr>
              <a:t>‹#›</a:t>
            </a:fld>
            <a:endParaRPr lang="en-US"/>
          </a:p>
        </p:txBody>
      </p:sp>
    </p:spTree>
    <p:extLst>
      <p:ext uri="{BB962C8B-B14F-4D97-AF65-F5344CB8AC3E}">
        <p14:creationId xmlns:p14="http://schemas.microsoft.com/office/powerpoint/2010/main" val="150824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kumimoji="0" sz="1200">
                <a:latin typeface="Times New Roman" pitchFamily="-112" charset="0"/>
                <a:ea typeface="+mn-ea"/>
                <a:cs typeface="+mn-cs"/>
              </a:defRPr>
            </a:lvl1pPr>
          </a:lstStyle>
          <a:p>
            <a:pPr>
              <a:defRPr/>
            </a:pPr>
            <a:endParaRPr lang="en-US"/>
          </a:p>
        </p:txBody>
      </p:sp>
      <p:sp>
        <p:nvSpPr>
          <p:cNvPr id="109571"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kumimoji="0" sz="1200">
                <a:latin typeface="Times New Roman" pitchFamily="-112" charset="0"/>
                <a:ea typeface="+mn-ea"/>
                <a:cs typeface="+mn-cs"/>
              </a:defRPr>
            </a:lvl1pPr>
          </a:lstStyle>
          <a:p>
            <a:pPr>
              <a:defRPr/>
            </a:pPr>
            <a:endParaRPr lang="en-US"/>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kumimoji="0" sz="1200">
                <a:latin typeface="Times New Roman" pitchFamily="-112"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200"/>
            </a:lvl1pPr>
          </a:lstStyle>
          <a:p>
            <a:pPr>
              <a:defRPr/>
            </a:pPr>
            <a:fld id="{CEDF7DFA-A3CF-194A-B210-6B70D87E067C}" type="slidenum">
              <a:rPr lang="en-US"/>
              <a:pPr>
                <a:defRPr/>
              </a:pPr>
              <a:t>‹#›</a:t>
            </a:fld>
            <a:endParaRPr lang="en-US"/>
          </a:p>
        </p:txBody>
      </p:sp>
    </p:spTree>
    <p:extLst>
      <p:ext uri="{BB962C8B-B14F-4D97-AF65-F5344CB8AC3E}">
        <p14:creationId xmlns:p14="http://schemas.microsoft.com/office/powerpoint/2010/main" val="3503693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kumimoji="1"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kumimoji="1"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A858440-2337-0A45-809C-C75237EA0AE0}" type="slidenum">
              <a:rPr kumimoji="0" lang="en-US" sz="1200"/>
              <a:pPr/>
              <a:t>10</a:t>
            </a:fld>
            <a:endParaRPr kumimoji="0" lang="en-US" sz="1200"/>
          </a:p>
        </p:txBody>
      </p:sp>
      <p:sp>
        <p:nvSpPr>
          <p:cNvPr id="132098" name="Rectangle 2"/>
          <p:cNvSpPr>
            <a:spLocks noGrp="1" noRot="1" noChangeAspect="1" noChangeArrowheads="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6325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Live in light of both judgment and reward.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9377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68907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Honor</a:t>
            </a:r>
            <a:r>
              <a:rPr kumimoji="1" lang="en-US" sz="1200" kern="120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effectLst/>
                <a:latin typeface="Arial"/>
                <a:cs typeface="Arial"/>
              </a:rPr>
              <a:t> </a:t>
            </a:r>
            <a:endParaRPr lang="en-US">
              <a:latin typeface="Arial"/>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5E03DF3-F3BC-464A-9358-B40B63B312AC}" type="slidenum">
              <a:rPr kumimoji="0" lang="en-US" sz="1200"/>
              <a:pPr/>
              <a:t>107</a:t>
            </a:fld>
            <a:endParaRPr kumimoji="0" lang="en-US" sz="1200"/>
          </a:p>
        </p:txBody>
      </p:sp>
      <p:sp>
        <p:nvSpPr>
          <p:cNvPr id="312322" name="Rectangle 2"/>
          <p:cNvSpPr>
            <a:spLocks noGrp="1" noRot="1" noChangeAspect="1" noChangeArrowheads="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1. Appreciate</a:t>
            </a:r>
            <a:r>
              <a:rPr kumimoji="1" lang="en-SG" sz="1200" kern="1200" baseline="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1:1-5</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you loved us?"</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“I chose you but you despise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2. Honor 1:6–2:9</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despised your name?"</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 offer lousy sacrifices.”</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3. Bond 2:10-16</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"Why do you despise our offerings?"</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 divorce your wives.”</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4. Wait 2:17–3:7a</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"Why aren't you just?"</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“Messiah will judge—so repent.”</a:t>
            </a:r>
            <a:endParaRPr kumimoji="1" lang="en-SG" sz="1200" kern="1200">
              <a:solidFill>
                <a:schemeClr val="tx1"/>
              </a:solidFill>
              <a:effectLst/>
              <a:latin typeface="Arial"/>
              <a:ea typeface="ＭＳ Ｐゴシック" pitchFamily="-112" charset="-128"/>
              <a:cs typeface="Arial"/>
            </a:endParaRPr>
          </a:p>
          <a:p>
            <a:endParaRPr lang="en-US">
              <a:latin typeface="Arial"/>
              <a:ea typeface="ＭＳ Ｐゴシック" charset="0"/>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B7A5E1A-04F0-0F4F-8CD4-737B2409396E}" type="slidenum">
              <a:rPr kumimoji="0" lang="en-US" sz="1200"/>
              <a:pPr/>
              <a:t>108</a:t>
            </a:fld>
            <a:endParaRPr kumimoji="0" lang="en-US" sz="1200"/>
          </a:p>
        </p:txBody>
      </p:sp>
      <p:sp>
        <p:nvSpPr>
          <p:cNvPr id="314370" name="Rectangle 2"/>
          <p:cNvSpPr>
            <a:spLocks noGrp="1" noRot="1" noChangeAspect="1" noChangeArrowheads="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5. </a:t>
            </a:r>
            <a:r>
              <a:rPr kumimoji="1" lang="en-US" sz="1200" kern="1200">
                <a:solidFill>
                  <a:schemeClr val="tx1"/>
                </a:solidFill>
                <a:effectLst/>
                <a:latin typeface="Arial"/>
                <a:ea typeface="ＭＳ Ｐゴシック" pitchFamily="-112" charset="-128"/>
                <a:cs typeface="Arial"/>
              </a:rPr>
              <a:t>Repent 3:7b-8a</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can we repent?"</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“Stop robbing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6. Give 3:8b-12</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robbed you?"</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“No tithe—that blasphemes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7. Respect 3:13-18</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blasphemed you?"</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“Your motive to give is to get.”</a:t>
            </a:r>
            <a:endParaRPr kumimoji="1" lang="en-SG" sz="1200" kern="1200">
              <a:solidFill>
                <a:schemeClr val="tx1"/>
              </a:solidFill>
              <a:effectLst/>
              <a:latin typeface="Arial"/>
              <a:ea typeface="ＭＳ Ｐゴシック" pitchFamily="-112" charset="-128"/>
              <a:cs typeface="Arial"/>
            </a:endParaRPr>
          </a:p>
          <a:p>
            <a:endParaRPr lang="en-US">
              <a:latin typeface="Arial"/>
              <a:ea typeface="ＭＳ Ｐゴシック" charset="0"/>
              <a:cs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DC631EF-1C1F-0D46-AFF9-A38CD4F76971}" type="slidenum">
              <a:rPr kumimoji="0" lang="en-US" sz="1200"/>
              <a:pPr/>
              <a:t>11</a:t>
            </a:fld>
            <a:endParaRPr kumimoji="0" lang="en-US" sz="1200"/>
          </a:p>
        </p:txBody>
      </p:sp>
      <p:sp>
        <p:nvSpPr>
          <p:cNvPr id="123906" name="Rectangle 2"/>
          <p:cNvSpPr>
            <a:spLocks noGrp="1" noRot="1" noChangeAspect="1" noChangeArrowheads="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14133EC-D6FD-1648-A42D-CEFF0AC6FFD9}" type="slidenum">
              <a:rPr kumimoji="0" lang="en-US" sz="1200"/>
              <a:pPr/>
              <a:t>12</a:t>
            </a:fld>
            <a:endParaRPr kumimoji="0" lang="en-US" sz="1200"/>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2A5FE58-0AD8-124A-92DD-E32B30A08532}" type="slidenum">
              <a:rPr kumimoji="0" lang="en-US" sz="1200"/>
              <a:pPr/>
              <a:t>13</a:t>
            </a:fld>
            <a:endParaRPr kumimoji="0" lang="en-US" sz="1200"/>
          </a:p>
        </p:txBody>
      </p:sp>
      <p:sp>
        <p:nvSpPr>
          <p:cNvPr id="134146" name="Rectangle 1026"/>
          <p:cNvSpPr>
            <a:spLocks noGrp="1" noRot="1" noChangeAspect="1" noChangeArrowheads="1"/>
          </p:cNvSpPr>
          <p:nvPr>
            <p:ph type="sldImg"/>
          </p:nvPr>
        </p:nvSpPr>
        <p:spPr>
          <a:ln/>
        </p:spPr>
      </p:sp>
      <p:sp>
        <p:nvSpPr>
          <p:cNvPr id="13414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B57E4DD-7457-E746-9F41-EB1A1CC990D2}" type="slidenum">
              <a:rPr kumimoji="0" lang="en-US" sz="1200"/>
              <a:pPr/>
              <a:t>14</a:t>
            </a:fld>
            <a:endParaRPr kumimoji="0" lang="en-US" sz="1200"/>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English-183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Arabic-301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BE-39-Malachi-16</a:t>
            </a:r>
          </a:p>
          <a:p>
            <a:r>
              <a:rPr lang="en-US" dirty="0">
                <a:latin typeface="Times New Roman" charset="0"/>
                <a:ea typeface="ＭＳ Ｐゴシック" charset="0"/>
                <a:cs typeface="ＭＳ Ｐゴシック" charset="0"/>
              </a:rPr>
              <a:t>OS-39-Malachi-51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0237F31-E202-3944-897E-CD6CE2EFE116}" type="slidenum">
              <a:rPr kumimoji="0" lang="en-US" sz="1200">
                <a:solidFill>
                  <a:srgbClr val="000000"/>
                </a:solidFill>
              </a:rPr>
              <a:pPr/>
              <a:t>18</a:t>
            </a:fld>
            <a:endParaRPr kumimoji="0"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2C729BF-299A-E44A-964D-96FEA25B58B3}" type="slidenum">
              <a:rPr kumimoji="0" lang="en-US" sz="1200">
                <a:solidFill>
                  <a:srgbClr val="000000"/>
                </a:solidFill>
              </a:rPr>
              <a:pPr/>
              <a:t>19</a:t>
            </a:fld>
            <a:endParaRPr kumimoji="0" lang="en-US" sz="1200">
              <a:solidFill>
                <a:srgbClr val="000000"/>
              </a:solidFill>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a:ea typeface="ＭＳ Ｐゴシック" pitchFamily="-112" charset="-128"/>
                <a:cs typeface="Arial"/>
              </a:rPr>
              <a:t>It’s great to see you here at church today. But why have others not joined us? </a:t>
            </a:r>
          </a:p>
          <a:p>
            <a:r>
              <a:rPr kumimoji="1" lang="en-US" sz="1200" kern="1200" dirty="0">
                <a:solidFill>
                  <a:schemeClr val="tx1"/>
                </a:solidFill>
                <a:effectLst/>
                <a:latin typeface="Arial"/>
                <a:ea typeface="ＭＳ Ｐゴシック" pitchFamily="-112" charset="-128"/>
                <a:cs typeface="Arial"/>
              </a:rPr>
              <a:t>• Ask why a person doesn’t go to church, and you’ll soon get the response: “The church is just full of hypocrites.”</a:t>
            </a:r>
            <a:r>
              <a:rPr lang="en-SG" dirty="0">
                <a:effectLst/>
                <a:latin typeface="Arial"/>
                <a:cs typeface="Arial"/>
              </a:rPr>
              <a:t> </a:t>
            </a:r>
          </a:p>
          <a:p>
            <a:r>
              <a:rPr lang="en-SG" dirty="0">
                <a:effectLst/>
                <a:latin typeface="Arial"/>
                <a:cs typeface="Arial"/>
              </a:rPr>
              <a:t>• </a:t>
            </a:r>
            <a:r>
              <a:rPr kumimoji="1" lang="en-US" sz="1200" kern="1200" dirty="0">
                <a:solidFill>
                  <a:schemeClr val="tx1"/>
                </a:solidFill>
                <a:effectLst/>
                <a:latin typeface="Arial"/>
                <a:ea typeface="ＭＳ Ｐゴシック" pitchFamily="-112" charset="-128"/>
                <a:cs typeface="Arial"/>
              </a:rPr>
              <a:t>As one person says, “If you don’t walk the talk, it’s probably best not to talk the talk.”</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017596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DE0E123-C618-C049-9671-A835AC23361B}" type="slidenum">
              <a:rPr kumimoji="0" lang="en-US" sz="1200">
                <a:solidFill>
                  <a:srgbClr val="000000"/>
                </a:solidFill>
              </a:rPr>
              <a:pPr/>
              <a:t>20</a:t>
            </a:fld>
            <a:endParaRPr kumimoji="0"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Slides-295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7867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56D0AD5-5187-AA45-A793-6D36488FD87B}" type="slidenum">
              <a:rPr kumimoji="0" lang="en-US" sz="1200">
                <a:solidFill>
                  <a:prstClr val="black"/>
                </a:solidFill>
              </a:rPr>
              <a:pPr/>
              <a:t>22</a:t>
            </a:fld>
            <a:endParaRPr kumimoji="0" lang="en-US" sz="1200">
              <a:solidFill>
                <a:prstClr val="black"/>
              </a:solidFill>
            </a:endParaRPr>
          </a:p>
        </p:txBody>
      </p:sp>
      <p:sp>
        <p:nvSpPr>
          <p:cNvPr id="111618" name="Rectangle 2"/>
          <p:cNvSpPr>
            <a:spLocks noGrp="1" noRot="1" noChangeAspect="1" noChangeArrowheads="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F581D4A-D0FD-BB42-A1BA-0AE274195EA1}" type="slidenum">
              <a:rPr kumimoji="0" lang="en-US" sz="1200"/>
              <a:pPr/>
              <a:t>23</a:t>
            </a:fld>
            <a:endParaRPr kumimoji="0" lang="en-US" sz="1200"/>
          </a:p>
        </p:txBody>
      </p:sp>
      <p:sp>
        <p:nvSpPr>
          <p:cNvPr id="138242" name="Rectangle 1026"/>
          <p:cNvSpPr>
            <a:spLocks noGrp="1" noRot="1" noChangeAspect="1" noChangeArrowheads="1"/>
          </p:cNvSpPr>
          <p:nvPr>
            <p:ph type="sldImg"/>
          </p:nvPr>
        </p:nvSpPr>
        <p:spPr>
          <a:ln/>
        </p:spPr>
      </p:sp>
      <p:sp>
        <p:nvSpPr>
          <p:cNvPr id="1382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These Jews were three generations removed from the pioneers who braved the long trek from Babylon to the devastated land of Israel to rebuild the ancient temple amidst much opposition.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By now the temple system had been operating for a century—that's long enough for tradition to trump hearts.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As a result, these Jews had grown cold towards God and religiosity had replaced repentance.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91B1A71-9DBA-C641-903D-640234B9741F}" type="slidenum">
              <a:rPr kumimoji="0" lang="en-US" sz="1200"/>
              <a:pPr/>
              <a:t>24</a:t>
            </a:fld>
            <a:endParaRPr kumimoji="0" lang="en-US" sz="1200"/>
          </a:p>
        </p:txBody>
      </p:sp>
      <p:sp>
        <p:nvSpPr>
          <p:cNvPr id="140290" name="Rectangle 2"/>
          <p:cNvSpPr>
            <a:spLocks noGrp="1" noRot="1" noChangeAspect="1" noChangeArrowheads="1"/>
          </p:cNvSpPr>
          <p:nvPr>
            <p:ph type="sldImg"/>
          </p:nvPr>
        </p:nvSpPr>
        <p:spPr>
          <a:ln/>
        </p:spPr>
      </p:sp>
      <p:sp>
        <p:nvSpPr>
          <p:cNvPr id="1402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Into such a</a:t>
            </a:r>
            <a:r>
              <a:rPr lang="en-US" baseline="0">
                <a:latin typeface="Times New Roman" charset="0"/>
                <a:ea typeface="ＭＳ Ｐゴシック" charset="0"/>
                <a:cs typeface="ＭＳ Ｐゴシック" charset="0"/>
              </a:rPr>
              <a:t> die situation, God raised up his spokesman called Malachi.</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3267303-33F1-8443-9E44-A7CF113FDC8B}" type="slidenum">
              <a:rPr kumimoji="0" lang="en-US" sz="1200"/>
              <a:pPr/>
              <a:t>25</a:t>
            </a:fld>
            <a:endParaRPr kumimoji="0" lang="en-US" sz="1200"/>
          </a:p>
        </p:txBody>
      </p:sp>
      <p:sp>
        <p:nvSpPr>
          <p:cNvPr id="142338" name="Rectangle 1026"/>
          <p:cNvSpPr>
            <a:spLocks noGrp="1" noRot="1" noChangeAspect="1" noChangeArrowheads="1"/>
          </p:cNvSpPr>
          <p:nvPr>
            <p:ph type="sldImg"/>
          </p:nvPr>
        </p:nvSpPr>
        <p:spPr>
          <a:ln/>
        </p:spPr>
      </p:sp>
      <p:sp>
        <p:nvSpPr>
          <p:cNvPr id="14233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E405A58-CE30-7743-91F0-5027C586037D}" type="slidenum">
              <a:rPr kumimoji="0" lang="en-US" sz="1200"/>
              <a:pPr/>
              <a:t>26</a:t>
            </a:fld>
            <a:endParaRPr kumimoji="0" lang="en-US" sz="1200"/>
          </a:p>
        </p:txBody>
      </p:sp>
      <p:sp>
        <p:nvSpPr>
          <p:cNvPr id="144386" name="Rectangle 1026"/>
          <p:cNvSpPr>
            <a:spLocks noGrp="1" noRot="1" noChangeAspect="1" noChangeArrowheads="1"/>
          </p:cNvSpPr>
          <p:nvPr>
            <p:ph type="sldImg"/>
          </p:nvPr>
        </p:nvSpPr>
        <p:spPr>
          <a:ln/>
        </p:spPr>
      </p:sp>
      <p:sp>
        <p:nvSpPr>
          <p:cNvPr id="14438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D78DC39-524F-8F41-9B43-8C194611EF1D}" type="slidenum">
              <a:rPr kumimoji="0" lang="en-US" sz="1200"/>
              <a:pPr/>
              <a:t>27</a:t>
            </a:fld>
            <a:endParaRPr kumimoji="0" lang="en-US" sz="1200"/>
          </a:p>
        </p:txBody>
      </p:sp>
      <p:sp>
        <p:nvSpPr>
          <p:cNvPr id="146434" name="Rectangle 2"/>
          <p:cNvSpPr>
            <a:spLocks noGrp="1" noRot="1" noChangeAspect="1" noChangeArrowheads="1"/>
          </p:cNvSpPr>
          <p:nvPr>
            <p:ph type="sldImg"/>
          </p:nvPr>
        </p:nvSpPr>
        <p:spPr>
          <a:ln/>
        </p:spPr>
      </p:sp>
      <p:sp>
        <p:nvSpPr>
          <p:cNvPr id="1464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3E4D7D7-00F7-0C4C-93C9-78B551E228B2}" type="slidenum">
              <a:rPr kumimoji="0" lang="en-US" sz="1200"/>
              <a:pPr/>
              <a:t>28</a:t>
            </a:fld>
            <a:endParaRPr kumimoji="0" lang="en-US" sz="1200"/>
          </a:p>
        </p:txBody>
      </p:sp>
      <p:sp>
        <p:nvSpPr>
          <p:cNvPr id="148482" name="Rectangle 2"/>
          <p:cNvSpPr>
            <a:spLocks noGrp="1" noRot="1" noChangeAspect="1" noChangeArrowheads="1"/>
          </p:cNvSpPr>
          <p:nvPr>
            <p:ph type="sldImg"/>
          </p:nvPr>
        </p:nvSpPr>
        <p:spPr>
          <a:ln/>
        </p:spPr>
      </p:sp>
      <p:sp>
        <p:nvSpPr>
          <p:cNvPr id="148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a:ea typeface="ＭＳ Ｐゴシック" pitchFamily="-112" charset="-128"/>
                <a:cs typeface="Arial"/>
              </a:rPr>
              <a:t>In a sense, that is admirable. Hypocrisy is claiming to have moral standards to which one’s actions do not conform. We should be authentic, right?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231972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8350366-9C39-2B44-BA15-08F64F238677}" type="slidenum">
              <a:rPr kumimoji="0" lang="en-US" sz="1200">
                <a:solidFill>
                  <a:prstClr val="black"/>
                </a:solidFill>
              </a:rPr>
              <a:pPr/>
              <a:t>30</a:t>
            </a:fld>
            <a:endParaRPr kumimoji="0" lang="en-US" sz="1200">
              <a:solidFill>
                <a:prstClr val="black"/>
              </a:solidFill>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The whole book of Malachi gives this double-pronged strategy to defeat hypocrisy</a:t>
            </a:r>
            <a:r>
              <a:rPr kumimoji="1" lang="en-SG" sz="1200" kern="1200">
                <a:solidFill>
                  <a:schemeClr val="tx1"/>
                </a:solidFill>
                <a:effectLst/>
                <a:latin typeface="Arial"/>
                <a:ea typeface="ＭＳ Ｐゴシック" pitchFamily="-112" charset="-128"/>
                <a:cs typeface="Arial"/>
              </a:rPr>
              <a:t>,</a:t>
            </a:r>
            <a:r>
              <a:rPr kumimoji="1" lang="en-SG" sz="1200" kern="1200" baseline="0">
                <a:solidFill>
                  <a:schemeClr val="tx1"/>
                </a:solidFill>
                <a:effectLst/>
                <a:latin typeface="Arial"/>
                <a:ea typeface="ＭＳ Ｐゴシック" pitchFamily="-112" charset="-128"/>
                <a:cs typeface="Arial"/>
              </a:rPr>
              <a:t> focusing on the present (Mal 1-3) and future (Mal 4).</a:t>
            </a:r>
            <a:endParaRPr lang="en-US">
              <a:latin typeface="Arial"/>
              <a:ea typeface="ＭＳ Ｐゴシック" charset="0"/>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555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4630649-0FF4-2B47-93AB-360594837C6C}" type="slidenum">
              <a:rPr kumimoji="0" lang="en-US" sz="1200"/>
              <a:pPr/>
              <a:t>32</a:t>
            </a:fld>
            <a:endParaRPr kumimoji="0" lang="en-US" sz="1200"/>
          </a:p>
        </p:txBody>
      </p:sp>
      <p:sp>
        <p:nvSpPr>
          <p:cNvPr id="154626" name="Rectangle 1026"/>
          <p:cNvSpPr>
            <a:spLocks noGrp="1" noRot="1" noChangeAspect="1" noChangeArrowheads="1"/>
          </p:cNvSpPr>
          <p:nvPr>
            <p:ph type="sldImg"/>
          </p:nvPr>
        </p:nvSpPr>
        <p:spPr>
          <a:ln/>
        </p:spPr>
      </p:sp>
      <p:sp>
        <p:nvSpPr>
          <p:cNvPr id="15462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Curb hypocrisy by replacing excuses with obedience (Chs. 1–3).</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Curb hypocrisy by replacing excuses with obedience (Chs. 1–3).</a:t>
            </a:r>
            <a:r>
              <a:rPr lang="en-SG">
                <a:effectLst/>
                <a:latin typeface="Arial"/>
                <a:cs typeface="Arial"/>
              </a:rPr>
              <a:t> </a:t>
            </a:r>
            <a:endParaRPr lang="en-US">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Appreciate</a:t>
            </a:r>
            <a:r>
              <a:rPr kumimoji="1" lang="en-US" sz="1200" kern="1200">
                <a:solidFill>
                  <a:schemeClr val="tx1"/>
                </a:solidFill>
                <a:effectLst/>
                <a:latin typeface="Arial"/>
                <a:ea typeface="ＭＳ Ｐゴシック" pitchFamily="-112" charset="-128"/>
                <a:cs typeface="Arial"/>
              </a:rPr>
              <a:t>: Israel questions God's love, so he affirms that he chose Israel over its neighbor Edom so they would stop rebelling against his love (1:1-5).</a:t>
            </a:r>
            <a:r>
              <a:rPr lang="en-SG">
                <a:effectLst/>
                <a:latin typeface="Arial"/>
                <a:cs typeface="Arial"/>
              </a:rPr>
              <a:t> </a:t>
            </a:r>
            <a:endParaRPr lang="en-US">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C055BE0-2AB8-324B-974D-697F87DE2086}" type="slidenum">
              <a:rPr kumimoji="0" lang="en-US" sz="1200">
                <a:solidFill>
                  <a:srgbClr val="000000"/>
                </a:solidFill>
              </a:rPr>
              <a:pPr/>
              <a:t>35</a:t>
            </a:fld>
            <a:endParaRPr kumimoji="0" lang="en-US" sz="1200">
              <a:solidFill>
                <a:srgbClr val="000000"/>
              </a:solidFill>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E75E9F3-E906-0848-BB2E-49EEB5A2FA25}" type="slidenum">
              <a:rPr kumimoji="0" lang="en-US" sz="1200">
                <a:solidFill>
                  <a:srgbClr val="000000"/>
                </a:solidFill>
              </a:rPr>
              <a:pPr/>
              <a:t>36</a:t>
            </a:fld>
            <a:endParaRPr kumimoji="0" lang="en-US" sz="1200">
              <a:solidFill>
                <a:srgbClr val="000000"/>
              </a:solidFill>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DF46B5C-EF08-1D42-991D-2E14D5F0BAB0}" type="slidenum">
              <a:rPr kumimoji="0" lang="en-US" sz="1200">
                <a:solidFill>
                  <a:srgbClr val="000000"/>
                </a:solidFill>
              </a:rPr>
              <a:pPr/>
              <a:t>37</a:t>
            </a:fld>
            <a:endParaRPr kumimoji="0" lang="en-US" sz="1200">
              <a:solidFill>
                <a:srgbClr val="000000"/>
              </a:solidFill>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AF0282D-5F13-D84F-B61A-B440F4EBB9AB}" type="slidenum">
              <a:rPr kumimoji="0" lang="en-US" sz="1200"/>
              <a:pPr/>
              <a:t>38</a:t>
            </a:fld>
            <a:endParaRPr kumimoji="0" lang="en-US" sz="1200"/>
          </a:p>
        </p:txBody>
      </p:sp>
      <p:sp>
        <p:nvSpPr>
          <p:cNvPr id="218114" name="Rectangle 1026"/>
          <p:cNvSpPr>
            <a:spLocks noGrp="1" noRot="1" noChangeAspect="1" noChangeArrowheads="1"/>
          </p:cNvSpPr>
          <p:nvPr>
            <p:ph type="sldImg"/>
          </p:nvPr>
        </p:nvSpPr>
        <p:spPr>
          <a:ln/>
        </p:spPr>
      </p:sp>
      <p:sp>
        <p:nvSpPr>
          <p:cNvPr id="21811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809F6B1-DFDD-744D-9BF0-BFF3DF4FCDAC}" type="slidenum">
              <a:rPr kumimoji="0" lang="en-US" sz="1200">
                <a:solidFill>
                  <a:srgbClr val="000000"/>
                </a:solidFill>
              </a:rPr>
              <a:pPr/>
              <a:t>39</a:t>
            </a:fld>
            <a:endParaRPr kumimoji="0"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a:ea typeface="ＭＳ Ｐゴシック" pitchFamily="-112" charset="-128"/>
                <a:cs typeface="Arial"/>
              </a:rPr>
              <a:t>"In the context of Gr. Drama the term </a:t>
            </a:r>
            <a:r>
              <a:rPr kumimoji="1" lang="en-US" sz="1200" i="1" kern="1200" dirty="0">
                <a:solidFill>
                  <a:schemeClr val="tx1"/>
                </a:solidFill>
                <a:effectLst/>
                <a:latin typeface="Arial"/>
                <a:ea typeface="ＭＳ Ｐゴシック" pitchFamily="-112" charset="-128"/>
                <a:cs typeface="Arial"/>
              </a:rPr>
              <a:t>hypocrite</a:t>
            </a:r>
            <a:r>
              <a:rPr kumimoji="1" lang="en-US" sz="1200" kern="1200" dirty="0">
                <a:solidFill>
                  <a:schemeClr val="tx1"/>
                </a:solidFill>
                <a:effectLst/>
                <a:latin typeface="Arial"/>
                <a:ea typeface="ＭＳ Ｐゴシック" pitchFamily="-112" charset="-128"/>
                <a:cs typeface="Arial"/>
              </a:rPr>
              <a:t> was applied to an actor on the theater stage. Since an actor pretends to be someone other than himself, </a:t>
            </a:r>
            <a:r>
              <a:rPr kumimoji="1" lang="en-US" sz="1200" i="1" kern="1200" dirty="0">
                <a:solidFill>
                  <a:schemeClr val="tx1"/>
                </a:solidFill>
                <a:effectLst/>
                <a:latin typeface="Arial"/>
                <a:ea typeface="ＭＳ Ｐゴシック" pitchFamily="-112" charset="-128"/>
                <a:cs typeface="Arial"/>
              </a:rPr>
              <a:t>hypocrites </a:t>
            </a:r>
            <a:r>
              <a:rPr kumimoji="1" lang="en-US" sz="1200" kern="1200" dirty="0">
                <a:solidFill>
                  <a:schemeClr val="tx1"/>
                </a:solidFill>
                <a:effectLst/>
                <a:latin typeface="Arial"/>
                <a:ea typeface="ＭＳ Ｐゴシック" pitchFamily="-112" charset="-128"/>
                <a:cs typeface="Arial"/>
              </a:rPr>
              <a:t>was applied metaphorically to a person who ‘acts a part’ in real life, pretending to be better than he actually is, one who simulates goodness. In secular Gr. Literature, therefore, </a:t>
            </a:r>
            <a:r>
              <a:rPr kumimoji="1" lang="en-US" sz="1200" i="1" kern="1200" dirty="0">
                <a:solidFill>
                  <a:schemeClr val="tx1"/>
                </a:solidFill>
                <a:effectLst/>
                <a:latin typeface="Arial"/>
                <a:ea typeface="ＭＳ Ｐゴシック" pitchFamily="-112" charset="-128"/>
                <a:cs typeface="Arial"/>
              </a:rPr>
              <a:t>hypocrites </a:t>
            </a:r>
            <a:r>
              <a:rPr kumimoji="1" lang="en-US" sz="1200" kern="1200" dirty="0">
                <a:solidFill>
                  <a:schemeClr val="tx1"/>
                </a:solidFill>
                <a:effectLst/>
                <a:latin typeface="Arial"/>
                <a:ea typeface="ＭＳ Ｐゴシック" pitchFamily="-112" charset="-128"/>
                <a:cs typeface="Arial"/>
              </a:rPr>
              <a:t>may be either neutral or undesirable. In the NT, however, it is always undesirable, signifying one who works a deception by feigned piety."</a:t>
            </a:r>
          </a:p>
          <a:p>
            <a:endParaRPr kumimoji="1" lang="en-US" sz="1200" kern="1200" dirty="0">
              <a:solidFill>
                <a:schemeClr val="tx1"/>
              </a:solidFill>
              <a:effectLst/>
              <a:latin typeface="Arial"/>
              <a:ea typeface="ＭＳ Ｐゴシック" pitchFamily="-112"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u="sng" kern="1200" dirty="0">
                <a:solidFill>
                  <a:schemeClr val="tx1"/>
                </a:solidFill>
                <a:effectLst/>
                <a:latin typeface="Arial"/>
                <a:ea typeface="ＭＳ Ｐゴシック" pitchFamily="-112" charset="-128"/>
                <a:cs typeface="Arial"/>
                <a:hlinkClick r:id="rId3"/>
              </a:rPr>
              <a:t>http://www.bibleone.net/print_es3.html</a:t>
            </a:r>
            <a:r>
              <a:rPr kumimoji="1" lang="en-US" sz="1200" kern="1200" dirty="0">
                <a:solidFill>
                  <a:schemeClr val="tx1"/>
                </a:solidFill>
                <a:effectLst/>
                <a:latin typeface="Arial"/>
                <a:ea typeface="ＭＳ Ｐゴシック" pitchFamily="-112" charset="-128"/>
                <a:cs typeface="Arial"/>
              </a:rPr>
              <a:t>, accessed 23 July 2017.</a:t>
            </a:r>
            <a:r>
              <a:rPr lang="en-SG" dirty="0">
                <a:effectLst/>
                <a:latin typeface="Arial"/>
                <a:cs typeface="Arial"/>
              </a:rPr>
              <a:t> </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13552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61B7721B-3ED1-A24F-ABD5-2AF133EAAAFE}" type="slidenum">
              <a:rPr kumimoji="0" lang="en-US" sz="1200">
                <a:solidFill>
                  <a:srgbClr val="000000"/>
                </a:solidFill>
              </a:rPr>
              <a:pPr/>
              <a:t>40</a:t>
            </a:fld>
            <a:endParaRPr kumimoji="0" lang="en-US" sz="1200">
              <a:solidFill>
                <a:srgbClr val="000000"/>
              </a:solidFill>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89EA8DF-B9C8-7D41-8D7A-A6E5A743DF1F}" type="slidenum">
              <a:rPr kumimoji="0" lang="en-US" sz="1200">
                <a:solidFill>
                  <a:srgbClr val="000000"/>
                </a:solidFill>
              </a:rPr>
              <a:pPr/>
              <a:t>41</a:t>
            </a:fld>
            <a:endParaRPr kumimoji="0" lang="en-US" sz="1200">
              <a:solidFill>
                <a:srgbClr val="000000"/>
              </a:solidFill>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 English-131</a:t>
            </a:r>
          </a:p>
          <a:p>
            <a:r>
              <a:rPr lang="en-US" dirty="0">
                <a:latin typeface="Times New Roman" charset="0"/>
                <a:ea typeface="ＭＳ Ｐゴシック" charset="0"/>
                <a:cs typeface="ＭＳ Ｐゴシック" charset="0"/>
              </a:rPr>
              <a:t>OS-01-Gen21-36-slide 47</a:t>
            </a:r>
          </a:p>
          <a:p>
            <a:r>
              <a:rPr lang="en-US" dirty="0">
                <a:latin typeface="Times New Roman" charset="0"/>
                <a:ea typeface="ＭＳ Ｐゴシック" charset="0"/>
                <a:cs typeface="ＭＳ Ｐゴシック" charset="0"/>
              </a:rPr>
              <a:t>OS-39-Malachi-41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78D4704-672A-2D43-99AE-4521FEAD3166}" type="slidenum">
              <a:rPr kumimoji="0" lang="en-US" sz="1200">
                <a:solidFill>
                  <a:srgbClr val="000000"/>
                </a:solidFill>
              </a:rPr>
              <a:pPr/>
              <a:t>42</a:t>
            </a:fld>
            <a:endParaRPr kumimoji="0" lang="en-US" sz="1200">
              <a:solidFill>
                <a:srgbClr val="000000"/>
              </a:solidFill>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199BB27-60AE-554D-BCB0-E291311DBC87}" type="slidenum">
              <a:rPr kumimoji="0" lang="en-US" sz="1200">
                <a:solidFill>
                  <a:srgbClr val="000000"/>
                </a:solidFill>
              </a:rPr>
              <a:pPr/>
              <a:t>43</a:t>
            </a:fld>
            <a:endParaRPr kumimoji="0" lang="en-US" sz="1200">
              <a:solidFill>
                <a:srgbClr val="000000"/>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726AEA5-B097-F447-8E58-40E165E5039A}" type="slidenum">
              <a:rPr kumimoji="0" lang="en-US" sz="1200">
                <a:solidFill>
                  <a:srgbClr val="000000"/>
                </a:solidFill>
              </a:rPr>
              <a:pPr/>
              <a:t>44</a:t>
            </a:fld>
            <a:endParaRPr kumimoji="0"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4E0A903-C229-8848-A4CA-7FC207EB7D6E}" type="slidenum">
              <a:rPr kumimoji="0" lang="en-US" sz="1200">
                <a:solidFill>
                  <a:srgbClr val="000000"/>
                </a:solidFill>
              </a:rPr>
              <a:pPr/>
              <a:t>45</a:t>
            </a:fld>
            <a:endParaRPr kumimoji="0" lang="en-US" sz="1200">
              <a:solidFill>
                <a:srgbClr val="000000"/>
              </a:solidFill>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B2542EA4-434D-A646-9B33-03CB3D5BBA42}" type="slidenum">
              <a:rPr kumimoji="0" lang="en-US" sz="1200">
                <a:solidFill>
                  <a:srgbClr val="000000"/>
                </a:solidFill>
              </a:rPr>
              <a:pPr/>
              <a:t>46</a:t>
            </a:fld>
            <a:endParaRPr kumimoji="0" lang="en-US" sz="1200">
              <a:solidFill>
                <a:srgbClr val="000000"/>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E790053-7035-8E4D-97EF-1253A94297DF}" type="slidenum">
              <a:rPr kumimoji="0" lang="en-US" sz="1200">
                <a:solidFill>
                  <a:srgbClr val="000000"/>
                </a:solidFill>
              </a:rPr>
              <a:pPr/>
              <a:t>47</a:t>
            </a:fld>
            <a:endParaRPr kumimoji="0"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1398D613-CE86-C44F-B5A2-83C6C514E4D9}" type="slidenum">
              <a:rPr kumimoji="0" lang="en-US" sz="1200">
                <a:solidFill>
                  <a:srgbClr val="000000"/>
                </a:solidFill>
              </a:rPr>
              <a:pPr/>
              <a:t>48</a:t>
            </a:fld>
            <a:endParaRPr kumimoji="0" lang="en-US" sz="1200">
              <a:solidFill>
                <a:srgbClr val="000000"/>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DF975752-EB9D-2544-A585-D05E8D552340}" type="slidenum">
              <a:rPr kumimoji="0" lang="en-US" sz="1200">
                <a:solidFill>
                  <a:srgbClr val="000000"/>
                </a:solidFill>
              </a:rPr>
              <a:pPr/>
              <a:t>49</a:t>
            </a:fld>
            <a:endParaRPr kumimoji="0" lang="en-US" sz="1200">
              <a:solidFill>
                <a:srgbClr val="000000"/>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In Matthew</a:t>
            </a:r>
            <a:r>
              <a:rPr lang="en-US" baseline="0" dirty="0">
                <a:latin typeface="Arial"/>
                <a:cs typeface="Arial"/>
              </a:rPr>
              <a:t> 23, </a:t>
            </a:r>
            <a:r>
              <a:rPr lang="en-US" dirty="0">
                <a:latin typeface="Arial"/>
                <a:cs typeface="Arial"/>
              </a:rPr>
              <a:t>Jesus used the term</a:t>
            </a:r>
            <a:r>
              <a:rPr lang="en-US" baseline="0" dirty="0">
                <a:latin typeface="Arial"/>
                <a:cs typeface="Arial"/>
              </a:rPr>
              <a:t> "hypocrite" to refer to the religious leaders of his day who looked fine on the outside, but had evil intent inside.</a:t>
            </a:r>
            <a:endParaRPr lang="en-US" dirty="0">
              <a:latin typeface="Arial"/>
              <a:cs typeface="Arial"/>
            </a:endParaRPr>
          </a:p>
        </p:txBody>
      </p:sp>
    </p:spTree>
    <p:extLst>
      <p:ext uri="{BB962C8B-B14F-4D97-AF65-F5344CB8AC3E}">
        <p14:creationId xmlns:p14="http://schemas.microsoft.com/office/powerpoint/2010/main" val="794887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AF0282D-5F13-D84F-B61A-B440F4EBB9AB}" type="slidenum">
              <a:rPr kumimoji="0" lang="en-US" sz="1200">
                <a:solidFill>
                  <a:prstClr val="black"/>
                </a:solidFill>
              </a:rPr>
              <a:pPr/>
              <a:t>50</a:t>
            </a:fld>
            <a:endParaRPr kumimoji="0" lang="en-US" sz="1200">
              <a:solidFill>
                <a:prstClr val="black"/>
              </a:solidFill>
            </a:endParaRPr>
          </a:p>
        </p:txBody>
      </p:sp>
      <p:sp>
        <p:nvSpPr>
          <p:cNvPr id="218114" name="Rectangle 1026"/>
          <p:cNvSpPr>
            <a:spLocks noGrp="1" noRot="1" noChangeAspect="1" noChangeArrowheads="1"/>
          </p:cNvSpPr>
          <p:nvPr>
            <p:ph type="sldImg"/>
          </p:nvPr>
        </p:nvSpPr>
        <p:spPr>
          <a:ln/>
        </p:spPr>
      </p:sp>
      <p:sp>
        <p:nvSpPr>
          <p:cNvPr id="21811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Honor</a:t>
            </a:r>
            <a:r>
              <a:rPr kumimoji="1" lang="en-US" sz="1200" kern="120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effectLst/>
                <a:latin typeface="Arial"/>
                <a:cs typeface="Arial"/>
              </a:rPr>
              <a:t> </a:t>
            </a:r>
            <a:endParaRPr lang="en-US">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0E2E6705-79B4-AB46-BC2B-CEB0B84FCADE}" type="slidenum">
              <a:rPr kumimoji="0" lang="en-US" sz="1200">
                <a:solidFill>
                  <a:srgbClr val="000000"/>
                </a:solidFill>
              </a:rPr>
              <a:pPr/>
              <a:t>52</a:t>
            </a:fld>
            <a:endParaRPr kumimoji="0" lang="en-US"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222BAEF-33B0-6845-9DCD-518CC0A93856}" type="slidenum">
              <a:rPr kumimoji="0" lang="en-US" sz="1200">
                <a:solidFill>
                  <a:srgbClr val="000000"/>
                </a:solidFill>
              </a:rPr>
              <a:pPr/>
              <a:t>53</a:t>
            </a:fld>
            <a:endParaRPr kumimoji="0" lang="en-US"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C1BC1471-77B1-B34B-B4A4-7F6B5296DBB8}" type="slidenum">
              <a:rPr kumimoji="0" lang="en-US" sz="1200">
                <a:solidFill>
                  <a:srgbClr val="000000"/>
                </a:solidFill>
              </a:rPr>
              <a:pPr/>
              <a:t>54</a:t>
            </a:fld>
            <a:endParaRPr kumimoji="0" lang="en-US" sz="1200">
              <a:solidFill>
                <a:srgbClr val="000000"/>
              </a:solidFill>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AD3DEA4-1796-BC42-A0FE-BEDFC1580551}" type="slidenum">
              <a:rPr kumimoji="0" lang="en-US" sz="1200">
                <a:solidFill>
                  <a:srgbClr val="000000"/>
                </a:solidFill>
              </a:rPr>
              <a:pPr/>
              <a:t>55</a:t>
            </a:fld>
            <a:endParaRPr kumimoji="0" lang="en-US"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CC783B2-727E-3149-B477-9429C9EE47A6}" type="slidenum">
              <a:rPr kumimoji="0" lang="en-US" sz="1200"/>
              <a:pPr/>
              <a:t>56</a:t>
            </a:fld>
            <a:endParaRPr kumimoji="0" lang="en-US" sz="1200"/>
          </a:p>
        </p:txBody>
      </p:sp>
      <p:sp>
        <p:nvSpPr>
          <p:cNvPr id="226306" name="Rectangle 2"/>
          <p:cNvSpPr>
            <a:spLocks noGrp="1" noRot="1" noChangeAspect="1" noChangeArrowheads="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4EBCCEA-5782-184B-A7D6-51FE870535DC}" type="slidenum">
              <a:rPr kumimoji="0" lang="en-US" sz="1200">
                <a:solidFill>
                  <a:srgbClr val="000000"/>
                </a:solidFill>
              </a:rPr>
              <a:pPr/>
              <a:t>57</a:t>
            </a:fld>
            <a:endParaRPr kumimoji="0" lang="en-US" sz="1200">
              <a:solidFill>
                <a:srgbClr val="000000"/>
              </a:solidFill>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few years ago while eating lunch at SBC I saw an old washing machine next to our table.  I asked one of our staff who was eating at my table.  She said,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Oh, it wasn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here last night.  Someone dropped it off for the college but none of us knows who did it.  Some Christians see this a a gift to the Lord, but this often happens so people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have to pay someone to take it away after they get a new one.</a:t>
            </a:r>
            <a:r>
              <a:rPr lang="mr-IN">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43E0464-A183-3B45-A39B-01D53C561E43}" type="slidenum">
              <a:rPr kumimoji="0" lang="en-US" sz="1200">
                <a:solidFill>
                  <a:srgbClr val="000000"/>
                </a:solidFill>
              </a:rPr>
              <a:pPr/>
              <a:t>58</a:t>
            </a:fld>
            <a:endParaRPr kumimoji="0" lang="en-US" sz="1200">
              <a:solidFill>
                <a:srgbClr val="000000"/>
              </a:solidFill>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Can you imagine doing that at the Istana?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PM Lee, I appreciate so much what you are doing for the country.  Here</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my old washing machine as a token of my appreciation!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If we wouldn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do this even to our immediate boss, why do it to our ultimate King?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222BAEF-33B0-6845-9DCD-518CC0A93856}" type="slidenum">
              <a:rPr kumimoji="0" lang="en-US" sz="1200">
                <a:solidFill>
                  <a:srgbClr val="000000"/>
                </a:solidFill>
              </a:rPr>
              <a:pPr/>
              <a:t>59</a:t>
            </a:fld>
            <a:endParaRPr kumimoji="0" lang="en-US"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a:ea typeface="ＭＳ Ｐゴシック" pitchFamily="-112" charset="-128"/>
                <a:cs typeface="Arial"/>
              </a:rPr>
              <a:t>The </a:t>
            </a:r>
            <a:r>
              <a:rPr kumimoji="1" lang="en-US" sz="1200" i="1" kern="1200" dirty="0">
                <a:solidFill>
                  <a:schemeClr val="tx1"/>
                </a:solidFill>
                <a:effectLst/>
                <a:latin typeface="Arial"/>
                <a:ea typeface="ＭＳ Ｐゴシック" pitchFamily="-112" charset="-128"/>
                <a:cs typeface="Arial"/>
              </a:rPr>
              <a:t>Wycliffe Bible Dictionary</a:t>
            </a:r>
            <a:r>
              <a:rPr kumimoji="1" lang="en-US" sz="1200" kern="1200" dirty="0">
                <a:solidFill>
                  <a:schemeClr val="tx1"/>
                </a:solidFill>
                <a:effectLst/>
                <a:latin typeface="Arial"/>
                <a:ea typeface="ＭＳ Ｐゴシック" pitchFamily="-112" charset="-128"/>
                <a:cs typeface="Arial"/>
              </a:rPr>
              <a:t> concludes</a:t>
            </a:r>
            <a:r>
              <a:rPr kumimoji="1" lang="mr-IN" sz="1200" kern="1200" dirty="0">
                <a:solidFill>
                  <a:schemeClr val="tx1"/>
                </a:solidFill>
                <a:effectLst/>
                <a:latin typeface="Arial"/>
                <a:ea typeface="ＭＳ Ｐゴシック" pitchFamily="-112" charset="-128"/>
                <a:cs typeface="Arial"/>
              </a:rPr>
              <a:t>…</a:t>
            </a:r>
            <a:endParaRPr kumimoji="1" lang="en-US" sz="1200" kern="1200" dirty="0">
              <a:solidFill>
                <a:schemeClr val="tx1"/>
              </a:solidFill>
              <a:effectLst/>
              <a:latin typeface="Arial"/>
              <a:ea typeface="ＭＳ Ｐゴシック" pitchFamily="-112" charset="-128"/>
              <a:cs typeface="Arial"/>
            </a:endParaRPr>
          </a:p>
          <a:p>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___________</a:t>
            </a:r>
          </a:p>
          <a:p>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J. Harold Greenlee and Allan R. Killen, </a:t>
            </a:r>
            <a:r>
              <a:rPr kumimoji="1" lang="mr-IN" sz="1200" kern="1200" dirty="0">
                <a:solidFill>
                  <a:schemeClr val="tx1"/>
                </a:solidFill>
                <a:effectLst/>
                <a:latin typeface="Arial"/>
                <a:ea typeface="ＭＳ Ｐゴシック" pitchFamily="-112" charset="-128"/>
                <a:cs typeface="Arial"/>
              </a:rPr>
              <a:t>"</a:t>
            </a:r>
            <a:r>
              <a:rPr kumimoji="1" lang="en-US" sz="1200" kern="1200" dirty="0">
                <a:solidFill>
                  <a:schemeClr val="tx1"/>
                </a:solidFill>
                <a:effectLst/>
                <a:latin typeface="Arial"/>
                <a:ea typeface="ＭＳ Ｐゴシック" pitchFamily="-112" charset="-128"/>
                <a:cs typeface="Arial"/>
              </a:rPr>
              <a:t>Hypocrisy, Hypocrite,</a:t>
            </a:r>
            <a:r>
              <a:rPr kumimoji="1" lang="mr-IN" sz="1200" kern="1200" dirty="0">
                <a:solidFill>
                  <a:schemeClr val="tx1"/>
                </a:solidFill>
                <a:effectLst/>
                <a:latin typeface="Arial"/>
                <a:ea typeface="ＭＳ Ｐゴシック" pitchFamily="-112" charset="-128"/>
                <a:cs typeface="Arial"/>
              </a:rPr>
              <a:t>"</a:t>
            </a:r>
            <a:r>
              <a:rPr kumimoji="1" lang="en-US" sz="1200" kern="1200" dirty="0">
                <a:solidFill>
                  <a:schemeClr val="tx1"/>
                </a:solidFill>
                <a:effectLst/>
                <a:latin typeface="Arial"/>
                <a:ea typeface="ＭＳ Ｐゴシック" pitchFamily="-112" charset="-128"/>
                <a:cs typeface="Arial"/>
              </a:rPr>
              <a:t> </a:t>
            </a:r>
            <a:r>
              <a:rPr kumimoji="1" lang="en-US" sz="1200" i="1" kern="1200" dirty="0">
                <a:solidFill>
                  <a:schemeClr val="tx1"/>
                </a:solidFill>
                <a:effectLst/>
                <a:latin typeface="Arial"/>
                <a:ea typeface="ＭＳ Ｐゴシック" pitchFamily="-112" charset="-128"/>
                <a:cs typeface="Arial"/>
              </a:rPr>
              <a:t>Wycliffe Bible Dictionary</a:t>
            </a:r>
            <a:r>
              <a:rPr kumimoji="1" lang="en-US" sz="1200" kern="1200" dirty="0">
                <a:solidFill>
                  <a:schemeClr val="tx1"/>
                </a:solidFill>
                <a:effectLst/>
                <a:latin typeface="Arial"/>
                <a:ea typeface="ＭＳ Ｐゴシック" pitchFamily="-112" charset="-128"/>
                <a:cs typeface="Arial"/>
              </a:rPr>
              <a:t>, eds. Charles F. Pfeiffer, Howard Vos, and John Rea; cited by </a:t>
            </a:r>
            <a:r>
              <a:rPr kumimoji="1" lang="en-US" sz="1200" u="sng" kern="1200" dirty="0">
                <a:solidFill>
                  <a:schemeClr val="tx1"/>
                </a:solidFill>
                <a:effectLst/>
                <a:latin typeface="Arial"/>
                <a:ea typeface="ＭＳ Ｐゴシック" pitchFamily="-112" charset="-128"/>
                <a:cs typeface="Arial"/>
                <a:hlinkClick r:id="rId3"/>
              </a:rPr>
              <a:t>http://www.bibleone.net/print_es3.html</a:t>
            </a:r>
            <a:r>
              <a:rPr kumimoji="1" lang="en-US" sz="1200" kern="1200" dirty="0">
                <a:solidFill>
                  <a:schemeClr val="tx1"/>
                </a:solidFill>
                <a:effectLst/>
                <a:latin typeface="Arial"/>
                <a:ea typeface="ＭＳ Ｐゴシック" pitchFamily="-112" charset="-128"/>
                <a:cs typeface="Arial"/>
              </a:rPr>
              <a:t>, accessed 23 July 2017.</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9012988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AB98680-B35C-C64B-B7AC-5DF48C0BD918}" type="slidenum">
              <a:rPr kumimoji="0" lang="en-US" sz="1200">
                <a:solidFill>
                  <a:srgbClr val="000000"/>
                </a:solidFill>
              </a:rPr>
              <a:pPr/>
              <a:t>60</a:t>
            </a:fld>
            <a:endParaRPr kumimoji="0"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2F545B18-F8F4-E544-B1B8-F89197A385AA}" type="slidenum">
              <a:rPr kumimoji="0" lang="en-US" sz="1200">
                <a:solidFill>
                  <a:srgbClr val="000000"/>
                </a:solidFill>
              </a:rPr>
              <a:pPr/>
              <a:t>61</a:t>
            </a:fld>
            <a:endParaRPr kumimoji="0" lang="en-US" sz="1200">
              <a:solidFill>
                <a:srgbClr val="000000"/>
              </a:solidFill>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809FCC93-8BFA-0A4D-AAAD-398E15FBFABA}" type="slidenum">
              <a:rPr kumimoji="0" lang="en-US" sz="1200">
                <a:solidFill>
                  <a:srgbClr val="000000"/>
                </a:solidFill>
              </a:rPr>
              <a:pPr/>
              <a:t>62</a:t>
            </a:fld>
            <a:endParaRPr kumimoji="0" lang="en-US" sz="1200">
              <a:solidFill>
                <a:srgbClr val="000000"/>
              </a:solidFill>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pPr/>
              <a:t>63</a:t>
            </a:fld>
            <a:endParaRPr kumimoji="0" lang="en-US" sz="1200"/>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Honor</a:t>
            </a:r>
            <a:r>
              <a:rPr kumimoji="1" lang="en-US" sz="1200" kern="120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effectLst/>
                <a:latin typeface="Arial"/>
                <a:cs typeface="Arial"/>
              </a:rPr>
              <a:t> </a:t>
            </a:r>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E368159D-009F-8A4B-84E1-A375D4A750F2}" type="slidenum">
              <a:rPr kumimoji="0" lang="en-US" sz="1200"/>
              <a:pPr/>
              <a:t>65</a:t>
            </a:fld>
            <a:endParaRPr kumimoji="0" lang="en-US" sz="1200"/>
          </a:p>
        </p:txBody>
      </p:sp>
      <p:sp>
        <p:nvSpPr>
          <p:cNvPr id="230402" name="Rectangle 2"/>
          <p:cNvSpPr>
            <a:spLocks noGrp="1" noRot="1" noChangeAspect="1" noChangeArrowheads="1"/>
          </p:cNvSpPr>
          <p:nvPr>
            <p:ph type="sldImg"/>
          </p:nvPr>
        </p:nvSpPr>
        <p:spPr>
          <a:ln/>
        </p:spPr>
      </p:sp>
      <p:sp>
        <p:nvSpPr>
          <p:cNvPr id="2304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rtl="1"/>
            <a:r>
              <a:rPr lang="ar-SA" b="1" dirty="0"/>
              <a:t>ملاخي ٢ : ١٦</a:t>
            </a:r>
          </a:p>
          <a:p>
            <a:pPr algn="r" rtl="1"/>
            <a:r>
              <a:rPr lang="ar-SA" dirty="0"/>
              <a:t>١٦ [لأَنَّهُ يَكْرَهُ الطَّلاَقَ] قَالَ الرَّبُّ إِلَهُ إِسْرَائِيلَ [وَأَنْ يُغَطِّيَ أَحَدٌ الظُّلْمَ بِثَوْبِهِ] قَالَ رَبُّ الْجُنُودِ. فَاحْذَرُوا لِرُوحِكُمْ لِئَلاَّ تَغْدُرُوا. </a:t>
            </a:r>
          </a:p>
          <a:p>
            <a:pPr algn="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solidFill>
                  <a:prstClr val="black"/>
                </a:solidFill>
              </a:rPr>
              <a:pPr/>
              <a:t>68</a:t>
            </a:fld>
            <a:endParaRPr kumimoji="0" lang="en-US" sz="1200">
              <a:solidFill>
                <a:prstClr val="black"/>
              </a:solidFill>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Honor</a:t>
            </a:r>
            <a:r>
              <a:rPr kumimoji="1" lang="en-US" sz="1200" kern="120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effectLst/>
                <a:latin typeface="Arial"/>
                <a:cs typeface="Arial"/>
              </a:rPr>
              <a:t> </a:t>
            </a:r>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nature of deception is that the person who is deceived doesn’t know it. </a:t>
            </a:r>
          </a:p>
        </p:txBody>
      </p:sp>
    </p:spTree>
    <p:extLst>
      <p:ext uri="{BB962C8B-B14F-4D97-AF65-F5344CB8AC3E}">
        <p14:creationId xmlns:p14="http://schemas.microsoft.com/office/powerpoint/2010/main" val="18269930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solidFill>
                  <a:prstClr val="black"/>
                </a:solidFill>
              </a:rPr>
              <a:pPr/>
              <a:t>71</a:t>
            </a:fld>
            <a:endParaRPr kumimoji="0" lang="en-US" sz="1200">
              <a:solidFill>
                <a:prstClr val="black"/>
              </a:solidFill>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Honor</a:t>
            </a:r>
            <a:r>
              <a:rPr kumimoji="1" lang="en-US" sz="1200" kern="120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effectLst/>
                <a:latin typeface="Arial"/>
                <a:cs typeface="Arial"/>
              </a:rPr>
              <a:t> </a:t>
            </a:r>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7A180621-4E36-5A4B-9422-EC5FCF591EAF}" type="slidenum">
              <a:rPr kumimoji="0" lang="en-US" sz="1200"/>
              <a:pPr/>
              <a:t>73</a:t>
            </a:fld>
            <a:endParaRPr kumimoji="0" lang="en-US" sz="1200"/>
          </a:p>
        </p:txBody>
      </p:sp>
      <p:sp>
        <p:nvSpPr>
          <p:cNvPr id="234498" name="Rectangle 1026"/>
          <p:cNvSpPr>
            <a:spLocks noGrp="1" noRot="1" noChangeAspect="1" noChangeArrowheads="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Honor</a:t>
            </a:r>
            <a:r>
              <a:rPr kumimoji="1" lang="en-US" sz="1200" kern="120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effectLst/>
                <a:latin typeface="Arial"/>
                <a:cs typeface="Arial"/>
              </a:rPr>
              <a:t> </a:t>
            </a:r>
            <a:endParaRPr lang="en-US">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A458D9DB-97C4-0549-BF82-EAFAD7B00C06}" type="slidenum">
              <a:rPr kumimoji="0" lang="en-US" sz="1200"/>
              <a:pPr/>
              <a:t>75</a:t>
            </a:fld>
            <a:endParaRPr kumimoji="0" lang="en-US" sz="1200"/>
          </a:p>
        </p:txBody>
      </p:sp>
      <p:sp>
        <p:nvSpPr>
          <p:cNvPr id="238594" name="Rectangle 2"/>
          <p:cNvSpPr>
            <a:spLocks noGrp="1" noRot="1" noChangeAspect="1" noChangeArrowheads="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solidFill>
                  <a:prstClr val="black"/>
                </a:solidFill>
              </a:rPr>
              <a:pPr/>
              <a:t>77</a:t>
            </a:fld>
            <a:endParaRPr kumimoji="0" lang="en-US" sz="1200">
              <a:solidFill>
                <a:prstClr val="black"/>
              </a:solidFill>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Honor</a:t>
            </a:r>
            <a:r>
              <a:rPr kumimoji="1" lang="en-US" sz="1200" kern="120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effectLst/>
                <a:latin typeface="Arial"/>
                <a:cs typeface="Arial"/>
              </a:rPr>
              <a:t> </a:t>
            </a:r>
            <a:endParaRPr lang="en-US">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FFA78E4-E4A0-784E-AA88-37B80F9D0388}" type="slidenum">
              <a:rPr kumimoji="0" lang="en-US" sz="1200"/>
              <a:pPr/>
              <a:t>79</a:t>
            </a:fld>
            <a:endParaRPr kumimoji="0" lang="en-US" sz="1200"/>
          </a:p>
        </p:txBody>
      </p:sp>
      <p:sp>
        <p:nvSpPr>
          <p:cNvPr id="242690" name="Rectangle 2"/>
          <p:cNvSpPr>
            <a:spLocks noGrp="1" noRot="1" noChangeAspect="1" noChangeArrowheads="1"/>
          </p:cNvSpPr>
          <p:nvPr>
            <p:ph type="sldImg"/>
          </p:nvPr>
        </p:nvSpPr>
        <p:spPr>
          <a:ln/>
        </p:spPr>
      </p:sp>
      <p:sp>
        <p:nvSpPr>
          <p:cNvPr id="2426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Hypocrisy is being deceived that you aren’t as pure on the inside as you appear on the outside.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sees us clearly, though. He wants us to live without masks or self-deception. </a:t>
            </a:r>
          </a:p>
          <a:p>
            <a:endParaRPr lang="en-US" dirty="0">
              <a:latin typeface="Arial"/>
              <a:cs typeface="Arial"/>
            </a:endParaRPr>
          </a:p>
        </p:txBody>
      </p:sp>
    </p:spTree>
    <p:extLst>
      <p:ext uri="{BB962C8B-B14F-4D97-AF65-F5344CB8AC3E}">
        <p14:creationId xmlns:p14="http://schemas.microsoft.com/office/powerpoint/2010/main" val="42737125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Which of these excuses do you need to replace with obedience?</a:t>
            </a:r>
            <a:r>
              <a:rPr lang="en-SG">
                <a:effectLst/>
              </a:rPr>
              <a:t> </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Quit finding reasons you cannot obey the LORD</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7393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Live in light of both judgment and reward.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0745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5F4A13AD-E848-FC43-843A-BDEBA0205F05}" type="slidenum">
              <a:rPr kumimoji="0" lang="en-US" sz="1200">
                <a:solidFill>
                  <a:prstClr val="black"/>
                </a:solidFill>
              </a:rPr>
              <a:pPr/>
              <a:t>89</a:t>
            </a:fld>
            <a:endParaRPr kumimoji="0" lang="en-US" sz="1200">
              <a:solidFill>
                <a:prstClr val="black"/>
              </a:solidFill>
            </a:endParaRPr>
          </a:p>
        </p:txBody>
      </p:sp>
      <p:sp>
        <p:nvSpPr>
          <p:cNvPr id="228354" name="Rectangle 1026"/>
          <p:cNvSpPr>
            <a:spLocks noGrp="1" noRot="1" noChangeAspect="1" noChangeArrowheads="1"/>
          </p:cNvSpPr>
          <p:nvPr>
            <p:ph type="sldImg"/>
          </p:nvPr>
        </p:nvSpPr>
        <p:spPr>
          <a:ln/>
        </p:spPr>
      </p:sp>
      <p:sp>
        <p:nvSpPr>
          <p:cNvPr id="228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What ways can you be the same on the inside as on the outside?</a:t>
            </a:r>
          </a:p>
        </p:txBody>
      </p:sp>
    </p:spTree>
    <p:extLst>
      <p:ext uri="{BB962C8B-B14F-4D97-AF65-F5344CB8AC3E}">
        <p14:creationId xmlns:p14="http://schemas.microsoft.com/office/powerpoint/2010/main" val="189781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18394FF-3F2E-D244-ABBB-5D967B273399}" type="slidenum">
              <a:rPr kumimoji="0" lang="en-US" sz="1200"/>
              <a:pPr/>
              <a:t>90</a:t>
            </a:fld>
            <a:endParaRPr kumimoji="0" lang="en-US" sz="1200"/>
          </a:p>
        </p:txBody>
      </p:sp>
      <p:sp>
        <p:nvSpPr>
          <p:cNvPr id="246786" name="Rectangle 2"/>
          <p:cNvSpPr>
            <a:spLocks noGrp="1" noRot="1" noChangeAspect="1" noChangeArrowheads="1"/>
          </p:cNvSpPr>
          <p:nvPr>
            <p:ph type="sldImg"/>
          </p:nvPr>
        </p:nvSpPr>
        <p:spPr>
          <a:ln/>
        </p:spPr>
      </p:sp>
      <p:sp>
        <p:nvSpPr>
          <p:cNvPr id="246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3A3D9769-FCEC-DA42-B05B-9DF622611435}" type="slidenum">
              <a:rPr kumimoji="0" lang="en-US" sz="1200"/>
              <a:pPr/>
              <a:t>91</a:t>
            </a:fld>
            <a:endParaRPr kumimoji="0" lang="en-US" sz="1200"/>
          </a:p>
        </p:txBody>
      </p:sp>
      <p:sp>
        <p:nvSpPr>
          <p:cNvPr id="248834" name="Rectangle 2"/>
          <p:cNvSpPr>
            <a:spLocks noGrp="1" noRot="1" noChangeAspect="1" noChangeArrowheads="1"/>
          </p:cNvSpPr>
          <p:nvPr>
            <p:ph type="sldImg"/>
          </p:nvPr>
        </p:nvSpPr>
        <p:spPr>
          <a:ln/>
        </p:spPr>
      </p:sp>
      <p:sp>
        <p:nvSpPr>
          <p:cNvPr id="248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(4:1-3).</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38D157C-CDDC-2E41-A33E-782BAD399D9A}" type="slidenum">
              <a:rPr kumimoji="0" lang="en-US" sz="1200"/>
              <a:pPr/>
              <a:t>92</a:t>
            </a:fld>
            <a:endParaRPr kumimoji="0" lang="en-US" sz="1200"/>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38D157C-CDDC-2E41-A33E-782BAD399D9A}" type="slidenum">
              <a:rPr kumimoji="0" lang="en-US" sz="1200"/>
              <a:pPr/>
              <a:t>93</a:t>
            </a:fld>
            <a:endParaRPr kumimoji="0" lang="en-US" sz="1200"/>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94</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kumimoji="0" lang="en-GB" sz="1200" smtClean="0">
                <a:solidFill>
                  <a:srgbClr val="000000"/>
                </a:solidFill>
                <a:latin typeface="Calibri" charset="0"/>
              </a:rPr>
              <a:pPr algn="r" defTabSz="449263" eaLnBrk="1" hangingPunct="1">
                <a:buClr>
                  <a:srgbClr val="000000"/>
                </a:buClr>
                <a:buSzPct val="100000"/>
                <a:buFont typeface="Calibri" charset="0"/>
                <a:buNone/>
              </a:pPr>
              <a:t>94</a:t>
            </a:fld>
            <a:endParaRPr kumimoji="0"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kumimoji="0"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Arial"/>
              <a:ea typeface="ＭＳ Ｐゴシック" charset="0"/>
              <a:cs typeface="Arial"/>
            </a:endParaRPr>
          </a:p>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(4:1-3).</a:t>
            </a:r>
            <a:r>
              <a:rPr lang="en-SG">
                <a:effectLst/>
                <a:latin typeface="Arial"/>
                <a:cs typeface="Arial"/>
              </a:rPr>
              <a:t> </a:t>
            </a:r>
            <a:endParaRPr lang="en-US">
              <a:latin typeface="Arial"/>
              <a:ea typeface="ＭＳ Ｐゴシック" charset="0"/>
              <a:cs typeface="Arial"/>
            </a:endParaRPr>
          </a:p>
          <a:p>
            <a:r>
              <a:rPr lang="en-US">
                <a:latin typeface="Arial"/>
                <a:ea typeface="ＭＳ Ｐゴシック" charset="0"/>
                <a:cs typeface="Arial"/>
              </a:rPr>
              <a:t>But when will</a:t>
            </a:r>
            <a:r>
              <a:rPr lang="en-US" baseline="0">
                <a:latin typeface="Arial"/>
                <a:ea typeface="ＭＳ Ｐゴシック" charset="0"/>
                <a:cs typeface="Arial"/>
              </a:rPr>
              <a:t> this Day of the LORD come? It has two parts: the Tribulation time of trial and the Millennium age of blessing.</a:t>
            </a:r>
            <a:endParaRPr lang="en-US">
              <a:latin typeface="Arial"/>
              <a:ea typeface="ＭＳ Ｐゴシック" charset="0"/>
              <a:cs typeface="Arial"/>
            </a:endParaRPr>
          </a:p>
          <a:p>
            <a:endParaRPr lang="en-US">
              <a:latin typeface="Arial"/>
              <a:ea typeface="ＭＳ Ｐゴシック" charset="0"/>
              <a:cs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SG" sz="1200" b="0" i="0" u="none" strike="noStrike" kern="1200" baseline="0">
                <a:solidFill>
                  <a:schemeClr val="tx1"/>
                </a:solidFill>
                <a:latin typeface="Arial"/>
                <a:ea typeface="ＭＳ Ｐゴシック" pitchFamily="-112" charset="-128"/>
                <a:cs typeface="Arial"/>
              </a:rPr>
              <a:t>“Remember to obey the Law of Moses, my servant—all the decrees and regulations that I gave him on Mount Sinai for all Israel."</a:t>
            </a: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Obey God’s Law (Mosaic Law for them, Christ’s law for us) since you will be judged in the day of the LORD (4:4).</a:t>
            </a:r>
            <a:r>
              <a:rPr lang="en-SG">
                <a:effectLst/>
              </a:rPr>
              <a:t> </a:t>
            </a:r>
            <a:endParaRPr lang="en-US" dirty="0">
              <a:latin typeface="Arial"/>
              <a:cs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FA8DCD8-0559-3D44-810B-298A7DF28C4F}" type="slidenum">
              <a:rPr kumimoji="0" lang="en-US" sz="1200"/>
              <a:pPr/>
              <a:t>96</a:t>
            </a:fld>
            <a:endParaRPr kumimoji="0" lang="en-US" sz="1200"/>
          </a:p>
        </p:txBody>
      </p:sp>
      <p:sp>
        <p:nvSpPr>
          <p:cNvPr id="252930" name="Rectangle 2"/>
          <p:cNvSpPr>
            <a:spLocks noGrp="1" noRot="1" noChangeAspect="1" noChangeArrowheads="1"/>
          </p:cNvSpPr>
          <p:nvPr>
            <p:ph type="sldImg"/>
          </p:nvPr>
        </p:nvSpPr>
        <p:spPr>
          <a:ln/>
        </p:spPr>
      </p:sp>
      <p:sp>
        <p:nvSpPr>
          <p:cNvPr id="252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kumimoji="1" lang="en-SG" sz="1200" b="0" i="0" u="none" strike="noStrike" kern="1200" baseline="0">
                <a:solidFill>
                  <a:schemeClr val="tx1"/>
                </a:solidFill>
                <a:latin typeface="Arial"/>
                <a:ea typeface="ＭＳ Ｐゴシック" pitchFamily="-112" charset="-128"/>
                <a:cs typeface="Arial"/>
              </a:rPr>
              <a:t>“Look, I am sending you the prophet Elijah before the great and dreadful day of the Lord arrives.  </a:t>
            </a:r>
            <a:r>
              <a:rPr kumimoji="1" lang="en-SG" sz="1200" b="1" i="0" u="none" strike="noStrike" kern="1200" baseline="30000">
                <a:solidFill>
                  <a:schemeClr val="tx1"/>
                </a:solidFill>
                <a:latin typeface="Arial"/>
                <a:ea typeface="ＭＳ Ｐゴシック" pitchFamily="-112" charset="-128"/>
                <a:cs typeface="Arial"/>
              </a:rPr>
              <a:t>6</a:t>
            </a:r>
            <a:r>
              <a:rPr kumimoji="1" lang="en-SG" sz="1200" b="0" i="0" u="none" strike="noStrike" kern="1200" baseline="0">
                <a:solidFill>
                  <a:schemeClr val="tx1"/>
                </a:solidFill>
                <a:latin typeface="Arial"/>
                <a:ea typeface="ＭＳ Ｐゴシック" pitchFamily="-112" charset="-128"/>
                <a:cs typeface="Arial"/>
              </a:rPr>
              <a:t> His preaching will turn the hearts of fathers to their children, and the hearts of children to their fathers. Otherwise I will come and strike the land with a curse" (Mal 4:5-6).</a:t>
            </a:r>
          </a:p>
          <a:p>
            <a:r>
              <a:rPr kumimoji="1" lang="en-US" sz="1200" kern="1200">
                <a:solidFill>
                  <a:schemeClr val="tx1"/>
                </a:solidFill>
                <a:effectLst/>
                <a:latin typeface="Arial"/>
                <a:ea typeface="ＭＳ Ｐゴシック" pitchFamily="-112" charset="-128"/>
                <a:cs typeface="Arial"/>
              </a:rPr>
              <a:t>Expect an "Elijah" (first John the Baptist, then Rev 2 witness) to precede the day of the LORD to help Israel repent that they may escape the judgment (4:5-6).</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4AE904AA-6FDF-B941-A3F3-55FADD88575D}" type="slidenum">
              <a:rPr kumimoji="0" lang="en-US" sz="1200"/>
              <a:pPr/>
              <a:t>97</a:t>
            </a:fld>
            <a:endParaRPr kumimoji="0" lang="en-US" sz="1200"/>
          </a:p>
        </p:txBody>
      </p:sp>
      <p:sp>
        <p:nvSpPr>
          <p:cNvPr id="254978" name="Rectangle 2"/>
          <p:cNvSpPr>
            <a:spLocks noGrp="1" noRot="1" noChangeAspect="1" noChangeArrowheads="1"/>
          </p:cNvSpPr>
          <p:nvPr>
            <p:ph type="sldImg"/>
          </p:nvPr>
        </p:nvSpPr>
        <p:spPr>
          <a:ln/>
        </p:spPr>
      </p:sp>
      <p:sp>
        <p:nvSpPr>
          <p:cNvPr id="254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52826344"/>
      </p:ext>
    </p:extLst>
  </p:cSld>
  <p:clrMapOvr>
    <a:masterClrMapping/>
  </p:clrMapOvr>
  <p:transition spd="med">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2110715"/>
      </p:ext>
    </p:extLst>
  </p:cSld>
  <p:clrMapOvr>
    <a:masterClrMapping/>
  </p:clrMapOvr>
  <p:transition spd="med">
    <p:zoom dir="in"/>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6/22/22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762858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28547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848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31904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82403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900825"/>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571349"/>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04079104"/>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715364"/>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7297347"/>
      </p:ext>
    </p:extLst>
  </p:cSld>
  <p:clrMapOvr>
    <a:masterClrMapping/>
  </p:clrMapOvr>
  <p:transition spd="med">
    <p:zoom dir="in"/>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0653838"/>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192050"/>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9341403"/>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5621870"/>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46584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78174"/>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kumimoji="0"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kumimoji="0"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50194219"/>
      </p:ext>
    </p:extLst>
  </p:cSld>
  <p:clrMapOvr>
    <a:masterClrMapping/>
  </p:clrMapOvr>
  <p:transition spd="med">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388579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1269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269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5D8BD2F8-193E-A141-BA30-FD05F0F8E56B}" type="slidenum">
              <a:rPr lang="en-US"/>
              <a:pPr>
                <a:defRPr/>
              </a:pPr>
              <a:t>‹#›</a:t>
            </a:fld>
            <a:endParaRPr lang="en-US"/>
          </a:p>
        </p:txBody>
      </p:sp>
    </p:spTree>
    <p:extLst>
      <p:ext uri="{BB962C8B-B14F-4D97-AF65-F5344CB8AC3E}">
        <p14:creationId xmlns:p14="http://schemas.microsoft.com/office/powerpoint/2010/main" val="26857428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583F6F6F-3757-6947-9BBF-2B64B6AD5BF9}" type="slidenum">
              <a:rPr lang="en-US"/>
              <a:pPr>
                <a:defRPr/>
              </a:pPr>
              <a:t>‹#›</a:t>
            </a:fld>
            <a:endParaRPr lang="en-US"/>
          </a:p>
        </p:txBody>
      </p:sp>
    </p:spTree>
    <p:extLst>
      <p:ext uri="{BB962C8B-B14F-4D97-AF65-F5344CB8AC3E}">
        <p14:creationId xmlns:p14="http://schemas.microsoft.com/office/powerpoint/2010/main" val="31585025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C6EAADBC-A7AC-734C-B249-DCECD420CA5E}" type="slidenum">
              <a:rPr lang="en-US"/>
              <a:pPr>
                <a:defRPr/>
              </a:pPr>
              <a:t>‹#›</a:t>
            </a:fld>
            <a:endParaRPr lang="en-US"/>
          </a:p>
        </p:txBody>
      </p:sp>
    </p:spTree>
    <p:extLst>
      <p:ext uri="{BB962C8B-B14F-4D97-AF65-F5344CB8AC3E}">
        <p14:creationId xmlns:p14="http://schemas.microsoft.com/office/powerpoint/2010/main" val="4685918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5A85CC3C-811C-5F4B-83F6-72C00E184B49}" type="slidenum">
              <a:rPr lang="en-US"/>
              <a:pPr>
                <a:defRPr/>
              </a:pPr>
              <a:t>‹#›</a:t>
            </a:fld>
            <a:endParaRPr lang="en-US"/>
          </a:p>
        </p:txBody>
      </p:sp>
    </p:spTree>
    <p:extLst>
      <p:ext uri="{BB962C8B-B14F-4D97-AF65-F5344CB8AC3E}">
        <p14:creationId xmlns:p14="http://schemas.microsoft.com/office/powerpoint/2010/main" val="34438263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6/21/22</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9952115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6/21/22</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6151181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6/21/22</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13448893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6/21/22</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28847726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6/21/22</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5452300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6/21/22</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9657960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6/21/22</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7732309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6/21/22</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2486338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6/21/22</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2950863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7"/>
          <p:cNvSpPr>
            <a:spLocks noGrp="1" noChangeArrowheads="1"/>
          </p:cNvSpPr>
          <p:nvPr>
            <p:ph type="dt" sz="half" idx="10"/>
          </p:nvPr>
        </p:nvSpPr>
        <p:spPr>
          <a:ln/>
        </p:spPr>
        <p:txBody>
          <a:bodyPr/>
          <a:lstStyle>
            <a:lvl1pPr>
              <a:defRPr/>
            </a:lvl1pPr>
          </a:lstStyle>
          <a:p>
            <a:pPr>
              <a:defRPr/>
            </a:pPr>
            <a:endParaRPr lang="en-US"/>
          </a:p>
        </p:txBody>
      </p:sp>
      <p:sp>
        <p:nvSpPr>
          <p:cNvPr id="8" name="Rectangle 1048"/>
          <p:cNvSpPr>
            <a:spLocks noGrp="1" noChangeArrowheads="1"/>
          </p:cNvSpPr>
          <p:nvPr>
            <p:ph type="ftr" sz="quarter" idx="11"/>
          </p:nvPr>
        </p:nvSpPr>
        <p:spPr>
          <a:ln/>
        </p:spPr>
        <p:txBody>
          <a:bodyPr/>
          <a:lstStyle>
            <a:lvl1pPr>
              <a:defRPr/>
            </a:lvl1pPr>
          </a:lstStyle>
          <a:p>
            <a:pPr>
              <a:defRPr/>
            </a:pPr>
            <a:endParaRPr lang="en-US"/>
          </a:p>
        </p:txBody>
      </p:sp>
      <p:sp>
        <p:nvSpPr>
          <p:cNvPr id="9" name="Rectangle 1049"/>
          <p:cNvSpPr>
            <a:spLocks noGrp="1" noChangeArrowheads="1"/>
          </p:cNvSpPr>
          <p:nvPr>
            <p:ph type="sldNum" sz="quarter" idx="12"/>
          </p:nvPr>
        </p:nvSpPr>
        <p:spPr>
          <a:ln/>
        </p:spPr>
        <p:txBody>
          <a:bodyPr/>
          <a:lstStyle>
            <a:lvl1pPr>
              <a:defRPr/>
            </a:lvl1pPr>
          </a:lstStyle>
          <a:p>
            <a:pPr>
              <a:defRPr/>
            </a:pPr>
            <a:fld id="{46A93A29-957C-9048-BEB8-9812893F5904}" type="slidenum">
              <a:rPr lang="en-US"/>
              <a:pPr>
                <a:defRPr/>
              </a:pPr>
              <a:t>‹#›</a:t>
            </a:fld>
            <a:endParaRPr lang="en-US"/>
          </a:p>
        </p:txBody>
      </p:sp>
    </p:spTree>
    <p:extLst>
      <p:ext uri="{BB962C8B-B14F-4D97-AF65-F5344CB8AC3E}">
        <p14:creationId xmlns:p14="http://schemas.microsoft.com/office/powerpoint/2010/main" val="15840678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6/21/22</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13221391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6/21/22</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998625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7"/>
          <p:cNvSpPr>
            <a:spLocks noGrp="1" noChangeArrowheads="1"/>
          </p:cNvSpPr>
          <p:nvPr>
            <p:ph type="dt" sz="half" idx="10"/>
          </p:nvPr>
        </p:nvSpPr>
        <p:spPr>
          <a:ln/>
        </p:spPr>
        <p:txBody>
          <a:bodyPr/>
          <a:lstStyle>
            <a:lvl1pPr>
              <a:defRPr/>
            </a:lvl1pPr>
          </a:lstStyle>
          <a:p>
            <a:pPr>
              <a:defRPr/>
            </a:pPr>
            <a:endParaRPr lang="en-US"/>
          </a:p>
        </p:txBody>
      </p:sp>
      <p:sp>
        <p:nvSpPr>
          <p:cNvPr id="4" name="Rectangle 1048"/>
          <p:cNvSpPr>
            <a:spLocks noGrp="1" noChangeArrowheads="1"/>
          </p:cNvSpPr>
          <p:nvPr>
            <p:ph type="ftr" sz="quarter" idx="11"/>
          </p:nvPr>
        </p:nvSpPr>
        <p:spPr>
          <a:ln/>
        </p:spPr>
        <p:txBody>
          <a:bodyPr/>
          <a:lstStyle>
            <a:lvl1pPr>
              <a:defRPr/>
            </a:lvl1pPr>
          </a:lstStyle>
          <a:p>
            <a:pPr>
              <a:defRPr/>
            </a:pPr>
            <a:endParaRPr lang="en-US"/>
          </a:p>
        </p:txBody>
      </p:sp>
      <p:sp>
        <p:nvSpPr>
          <p:cNvPr id="5" name="Rectangle 1049"/>
          <p:cNvSpPr>
            <a:spLocks noGrp="1" noChangeArrowheads="1"/>
          </p:cNvSpPr>
          <p:nvPr>
            <p:ph type="sldNum" sz="quarter" idx="12"/>
          </p:nvPr>
        </p:nvSpPr>
        <p:spPr>
          <a:ln/>
        </p:spPr>
        <p:txBody>
          <a:bodyPr/>
          <a:lstStyle>
            <a:lvl1pPr>
              <a:defRPr/>
            </a:lvl1pPr>
          </a:lstStyle>
          <a:p>
            <a:pPr>
              <a:defRPr/>
            </a:pPr>
            <a:fld id="{9596AA3D-F1A5-D648-98B2-19673B32BDC6}" type="slidenum">
              <a:rPr lang="en-US"/>
              <a:pPr>
                <a:defRPr/>
              </a:pPr>
              <a:t>‹#›</a:t>
            </a:fld>
            <a:endParaRPr lang="en-US"/>
          </a:p>
        </p:txBody>
      </p:sp>
    </p:spTree>
    <p:extLst>
      <p:ext uri="{BB962C8B-B14F-4D97-AF65-F5344CB8AC3E}">
        <p14:creationId xmlns:p14="http://schemas.microsoft.com/office/powerpoint/2010/main" val="1322376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7"/>
          <p:cNvSpPr>
            <a:spLocks noGrp="1" noChangeArrowheads="1"/>
          </p:cNvSpPr>
          <p:nvPr>
            <p:ph type="dt" sz="half" idx="10"/>
          </p:nvPr>
        </p:nvSpPr>
        <p:spPr>
          <a:ln/>
        </p:spPr>
        <p:txBody>
          <a:bodyPr/>
          <a:lstStyle>
            <a:lvl1pPr>
              <a:defRPr/>
            </a:lvl1pPr>
          </a:lstStyle>
          <a:p>
            <a:pPr>
              <a:defRPr/>
            </a:pPr>
            <a:endParaRPr lang="en-US"/>
          </a:p>
        </p:txBody>
      </p:sp>
      <p:sp>
        <p:nvSpPr>
          <p:cNvPr id="3" name="Rectangle 1048"/>
          <p:cNvSpPr>
            <a:spLocks noGrp="1" noChangeArrowheads="1"/>
          </p:cNvSpPr>
          <p:nvPr>
            <p:ph type="ftr" sz="quarter" idx="11"/>
          </p:nvPr>
        </p:nvSpPr>
        <p:spPr>
          <a:ln/>
        </p:spPr>
        <p:txBody>
          <a:bodyPr/>
          <a:lstStyle>
            <a:lvl1pPr>
              <a:defRPr/>
            </a:lvl1pPr>
          </a:lstStyle>
          <a:p>
            <a:pPr>
              <a:defRPr/>
            </a:pPr>
            <a:endParaRPr lang="en-US"/>
          </a:p>
        </p:txBody>
      </p:sp>
      <p:sp>
        <p:nvSpPr>
          <p:cNvPr id="4" name="Rectangle 1049"/>
          <p:cNvSpPr>
            <a:spLocks noGrp="1" noChangeArrowheads="1"/>
          </p:cNvSpPr>
          <p:nvPr>
            <p:ph type="sldNum" sz="quarter" idx="12"/>
          </p:nvPr>
        </p:nvSpPr>
        <p:spPr>
          <a:ln/>
        </p:spPr>
        <p:txBody>
          <a:bodyPr/>
          <a:lstStyle>
            <a:lvl1pPr>
              <a:defRPr/>
            </a:lvl1pPr>
          </a:lstStyle>
          <a:p>
            <a:pPr>
              <a:defRPr/>
            </a:pPr>
            <a:fld id="{944A1BB0-9796-E941-B1C8-89DA234C94D1}" type="slidenum">
              <a:rPr lang="en-US"/>
              <a:pPr>
                <a:defRPr/>
              </a:pPr>
              <a:t>‹#›</a:t>
            </a:fld>
            <a:endParaRPr lang="en-US"/>
          </a:p>
        </p:txBody>
      </p:sp>
    </p:spTree>
    <p:extLst>
      <p:ext uri="{BB962C8B-B14F-4D97-AF65-F5344CB8AC3E}">
        <p14:creationId xmlns:p14="http://schemas.microsoft.com/office/powerpoint/2010/main" val="3697646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40411529-79F9-4345-B981-56FC23A74166}" type="slidenum">
              <a:rPr lang="en-US"/>
              <a:pPr>
                <a:defRPr/>
              </a:pPr>
              <a:t>‹#›</a:t>
            </a:fld>
            <a:endParaRPr lang="en-US"/>
          </a:p>
        </p:txBody>
      </p:sp>
    </p:spTree>
    <p:extLst>
      <p:ext uri="{BB962C8B-B14F-4D97-AF65-F5344CB8AC3E}">
        <p14:creationId xmlns:p14="http://schemas.microsoft.com/office/powerpoint/2010/main" val="418529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77289236"/>
      </p:ext>
    </p:extLst>
  </p:cSld>
  <p:clrMapOvr>
    <a:masterClrMapping/>
  </p:clrMapOvr>
  <p:transition spd="med">
    <p:zoom dir="in"/>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98A277F4-57C4-8944-8FDF-FF296B82C4D6}" type="slidenum">
              <a:rPr lang="en-US"/>
              <a:pPr>
                <a:defRPr/>
              </a:pPr>
              <a:t>‹#›</a:t>
            </a:fld>
            <a:endParaRPr lang="en-US"/>
          </a:p>
        </p:txBody>
      </p:sp>
    </p:spTree>
    <p:extLst>
      <p:ext uri="{BB962C8B-B14F-4D97-AF65-F5344CB8AC3E}">
        <p14:creationId xmlns:p14="http://schemas.microsoft.com/office/powerpoint/2010/main" val="3622225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486152D1-730B-F549-9698-403F83B2AD4D}" type="slidenum">
              <a:rPr lang="en-US"/>
              <a:pPr>
                <a:defRPr/>
              </a:pPr>
              <a:t>‹#›</a:t>
            </a:fld>
            <a:endParaRPr lang="en-US"/>
          </a:p>
        </p:txBody>
      </p:sp>
    </p:spTree>
    <p:extLst>
      <p:ext uri="{BB962C8B-B14F-4D97-AF65-F5344CB8AC3E}">
        <p14:creationId xmlns:p14="http://schemas.microsoft.com/office/powerpoint/2010/main" val="84063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4A2A2CC3-AEDB-734C-942B-76D77EC75DB2}" type="slidenum">
              <a:rPr lang="en-US"/>
              <a:pPr>
                <a:defRPr/>
              </a:pPr>
              <a:t>‹#›</a:t>
            </a:fld>
            <a:endParaRPr lang="en-US"/>
          </a:p>
        </p:txBody>
      </p:sp>
    </p:spTree>
    <p:extLst>
      <p:ext uri="{BB962C8B-B14F-4D97-AF65-F5344CB8AC3E}">
        <p14:creationId xmlns:p14="http://schemas.microsoft.com/office/powerpoint/2010/main" val="940060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419975" y="0"/>
            <a:ext cx="1730375"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 name="Picture 4" descr="hokusai2"/>
            <p:cNvPicPr>
              <a:picLocks noChangeAspect="1" noChangeArrowheads="1"/>
            </p:cNvPicPr>
            <p:nvPr/>
          </p:nvPicPr>
          <p:blipFill>
            <a:blip r:embed="rId2" cstate="screen">
              <a:extLst>
                <a:ext uri="{28A0092B-C50C-407E-A947-70E740481C1C}">
                  <a14:useLocalDpi xmlns:a14="http://schemas.microsoft.com/office/drawing/2010/main"/>
                </a:ext>
              </a:extLst>
            </a:blip>
            <a:srcRect r="13902" b="31862"/>
            <a:stretch>
              <a:fillRect/>
            </a:stretch>
          </p:blipFill>
          <p:spPr bwMode="auto">
            <a:xfrm>
              <a:off x="4667" y="293"/>
              <a:ext cx="1090" cy="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61125" name="Rectangle 5"/>
          <p:cNvSpPr>
            <a:spLocks noGrp="1" noChangeArrowheads="1"/>
          </p:cNvSpPr>
          <p:nvPr>
            <p:ph type="ctrTitle" sz="quarter"/>
          </p:nvPr>
        </p:nvSpPr>
        <p:spPr>
          <a:xfrm>
            <a:off x="152400" y="990600"/>
            <a:ext cx="7543800" cy="1143000"/>
          </a:xfrm>
        </p:spPr>
        <p:txBody>
          <a:bodyPr/>
          <a:lstStyle>
            <a:lvl1pPr>
              <a:defRPr/>
            </a:lvl1pPr>
          </a:lstStyle>
          <a:p>
            <a:r>
              <a:rPr lang="en-US"/>
              <a:t>Click to edit Master title style</a:t>
            </a:r>
          </a:p>
        </p:txBody>
      </p:sp>
      <p:sp>
        <p:nvSpPr>
          <p:cNvPr id="261126"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 name="Rectangle 7"/>
          <p:cNvSpPr>
            <a:spLocks noGrp="1" noChangeArrowheads="1"/>
          </p:cNvSpPr>
          <p:nvPr>
            <p:ph type="dt" sz="quarter" idx="10"/>
          </p:nvPr>
        </p:nvSpPr>
        <p:spPr>
          <a:xfrm>
            <a:off x="304800" y="6248400"/>
            <a:ext cx="17526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2438400" y="6248400"/>
            <a:ext cx="32004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019800" y="6248400"/>
            <a:ext cx="1600200" cy="457200"/>
          </a:xfrm>
        </p:spPr>
        <p:txBody>
          <a:bodyPr/>
          <a:lstStyle>
            <a:lvl1pPr>
              <a:defRPr/>
            </a:lvl1pPr>
          </a:lstStyle>
          <a:p>
            <a:pPr>
              <a:defRPr/>
            </a:pPr>
            <a:fld id="{A0306D80-A3E7-3E48-BDE2-BDA7A6B79E21}" type="slidenum">
              <a:rPr lang="en-US"/>
              <a:pPr>
                <a:defRPr/>
              </a:pPr>
              <a:t>‹#›</a:t>
            </a:fld>
            <a:endParaRPr lang="en-US"/>
          </a:p>
        </p:txBody>
      </p:sp>
    </p:spTree>
    <p:extLst>
      <p:ext uri="{BB962C8B-B14F-4D97-AF65-F5344CB8AC3E}">
        <p14:creationId xmlns:p14="http://schemas.microsoft.com/office/powerpoint/2010/main" val="3023017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B0D5696-B402-A048-8CCD-D93541C6E977}" type="slidenum">
              <a:rPr lang="en-US"/>
              <a:pPr>
                <a:defRPr/>
              </a:pPr>
              <a:t>‹#›</a:t>
            </a:fld>
            <a:endParaRPr lang="en-US"/>
          </a:p>
        </p:txBody>
      </p:sp>
    </p:spTree>
    <p:extLst>
      <p:ext uri="{BB962C8B-B14F-4D97-AF65-F5344CB8AC3E}">
        <p14:creationId xmlns:p14="http://schemas.microsoft.com/office/powerpoint/2010/main" val="4266845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F6F810A-5380-C641-87C4-F0D06A7897CA}" type="slidenum">
              <a:rPr lang="en-US"/>
              <a:pPr>
                <a:defRPr/>
              </a:pPr>
              <a:t>‹#›</a:t>
            </a:fld>
            <a:endParaRPr lang="en-US"/>
          </a:p>
        </p:txBody>
      </p:sp>
    </p:spTree>
    <p:extLst>
      <p:ext uri="{BB962C8B-B14F-4D97-AF65-F5344CB8AC3E}">
        <p14:creationId xmlns:p14="http://schemas.microsoft.com/office/powerpoint/2010/main" val="2079532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005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2FFA505-F9C0-F34B-A39B-95B274F027C2}" type="slidenum">
              <a:rPr lang="en-US"/>
              <a:pPr>
                <a:defRPr/>
              </a:pPr>
              <a:t>‹#›</a:t>
            </a:fld>
            <a:endParaRPr lang="en-US"/>
          </a:p>
        </p:txBody>
      </p:sp>
    </p:spTree>
    <p:extLst>
      <p:ext uri="{BB962C8B-B14F-4D97-AF65-F5344CB8AC3E}">
        <p14:creationId xmlns:p14="http://schemas.microsoft.com/office/powerpoint/2010/main" val="3183138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66BC367-030A-3D47-9FFC-90874EDEE640}" type="slidenum">
              <a:rPr lang="en-US"/>
              <a:pPr>
                <a:defRPr/>
              </a:pPr>
              <a:t>‹#›</a:t>
            </a:fld>
            <a:endParaRPr lang="en-US"/>
          </a:p>
        </p:txBody>
      </p:sp>
    </p:spTree>
    <p:extLst>
      <p:ext uri="{BB962C8B-B14F-4D97-AF65-F5344CB8AC3E}">
        <p14:creationId xmlns:p14="http://schemas.microsoft.com/office/powerpoint/2010/main" val="1280230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5321937-1597-F443-B036-0E1FE74487A0}" type="slidenum">
              <a:rPr lang="en-US"/>
              <a:pPr>
                <a:defRPr/>
              </a:pPr>
              <a:t>‹#›</a:t>
            </a:fld>
            <a:endParaRPr lang="en-US"/>
          </a:p>
        </p:txBody>
      </p:sp>
    </p:spTree>
    <p:extLst>
      <p:ext uri="{BB962C8B-B14F-4D97-AF65-F5344CB8AC3E}">
        <p14:creationId xmlns:p14="http://schemas.microsoft.com/office/powerpoint/2010/main" val="3020291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193BF526-0467-E248-87FC-AC4941E73951}" type="slidenum">
              <a:rPr lang="en-US"/>
              <a:pPr>
                <a:defRPr/>
              </a:pPr>
              <a:t>‹#›</a:t>
            </a:fld>
            <a:endParaRPr lang="en-US"/>
          </a:p>
        </p:txBody>
      </p:sp>
    </p:spTree>
    <p:extLst>
      <p:ext uri="{BB962C8B-B14F-4D97-AF65-F5344CB8AC3E}">
        <p14:creationId xmlns:p14="http://schemas.microsoft.com/office/powerpoint/2010/main" val="202256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272439"/>
      </p:ext>
    </p:extLst>
  </p:cSld>
  <p:clrMapOvr>
    <a:masterClrMapping/>
  </p:clrMapOvr>
  <p:transition spd="med">
    <p:zoom dir="in"/>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58960F6-C18D-8649-A4B8-F8C8ADAD26E0}" type="slidenum">
              <a:rPr lang="en-US"/>
              <a:pPr>
                <a:defRPr/>
              </a:pPr>
              <a:t>‹#›</a:t>
            </a:fld>
            <a:endParaRPr lang="en-US"/>
          </a:p>
        </p:txBody>
      </p:sp>
    </p:spTree>
    <p:extLst>
      <p:ext uri="{BB962C8B-B14F-4D97-AF65-F5344CB8AC3E}">
        <p14:creationId xmlns:p14="http://schemas.microsoft.com/office/powerpoint/2010/main" val="1318254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BAA2D47-94EF-6347-BC43-3A52AFDCEE70}" type="slidenum">
              <a:rPr lang="en-US"/>
              <a:pPr>
                <a:defRPr/>
              </a:pPr>
              <a:t>‹#›</a:t>
            </a:fld>
            <a:endParaRPr lang="en-US"/>
          </a:p>
        </p:txBody>
      </p:sp>
    </p:spTree>
    <p:extLst>
      <p:ext uri="{BB962C8B-B14F-4D97-AF65-F5344CB8AC3E}">
        <p14:creationId xmlns:p14="http://schemas.microsoft.com/office/powerpoint/2010/main" val="442548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C27031B-2859-4D4B-8580-4698B5ECD090}" type="slidenum">
              <a:rPr lang="en-US"/>
              <a:pPr>
                <a:defRPr/>
              </a:pPr>
              <a:t>‹#›</a:t>
            </a:fld>
            <a:endParaRPr lang="en-US"/>
          </a:p>
        </p:txBody>
      </p:sp>
    </p:spTree>
    <p:extLst>
      <p:ext uri="{BB962C8B-B14F-4D97-AF65-F5344CB8AC3E}">
        <p14:creationId xmlns:p14="http://schemas.microsoft.com/office/powerpoint/2010/main" val="18447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609600"/>
            <a:ext cx="18478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609600"/>
            <a:ext cx="53911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925C54-BF99-1A4D-9BB5-D1BEAD4AF6CD}" type="slidenum">
              <a:rPr lang="en-US"/>
              <a:pPr>
                <a:defRPr/>
              </a:pPr>
              <a:t>‹#›</a:t>
            </a:fld>
            <a:endParaRPr lang="en-US"/>
          </a:p>
        </p:txBody>
      </p:sp>
    </p:spTree>
    <p:extLst>
      <p:ext uri="{BB962C8B-B14F-4D97-AF65-F5344CB8AC3E}">
        <p14:creationId xmlns:p14="http://schemas.microsoft.com/office/powerpoint/2010/main" val="3572477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4085573599"/>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2307714687"/>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336354838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3647968107"/>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1116536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1440843079"/>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721151"/>
      </p:ext>
    </p:extLst>
  </p:cSld>
  <p:clrMapOvr>
    <a:masterClrMapping/>
  </p:clrMapOvr>
  <p:transition spd="med">
    <p:zoom dir="in"/>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345937274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280081000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422487678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235477811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130670917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3072765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95217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2936801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1618366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71110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5977309"/>
      </p:ext>
    </p:extLst>
  </p:cSld>
  <p:clrMapOvr>
    <a:masterClrMapping/>
  </p:clrMapOvr>
  <p:transition spd="med">
    <p:zoom dir="in"/>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4156741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4172107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05234735-7266-1344-B5B8-9FC4D7D264B3}" type="slidenum">
              <a:rPr lang="en-US"/>
              <a:pPr>
                <a:defRPr/>
              </a:pPr>
              <a:t>‹#›</a:t>
            </a:fld>
            <a:endParaRPr lang="en-US"/>
          </a:p>
        </p:txBody>
      </p:sp>
    </p:spTree>
    <p:extLst>
      <p:ext uri="{BB962C8B-B14F-4D97-AF65-F5344CB8AC3E}">
        <p14:creationId xmlns:p14="http://schemas.microsoft.com/office/powerpoint/2010/main" val="18524988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34E0A4DC-6492-4C49-9D25-A4B7D059A46E}" type="slidenum">
              <a:rPr lang="en-US"/>
              <a:pPr>
                <a:defRPr/>
              </a:pPr>
              <a:t>‹#›</a:t>
            </a:fld>
            <a:endParaRPr lang="en-US"/>
          </a:p>
        </p:txBody>
      </p:sp>
    </p:spTree>
    <p:extLst>
      <p:ext uri="{BB962C8B-B14F-4D97-AF65-F5344CB8AC3E}">
        <p14:creationId xmlns:p14="http://schemas.microsoft.com/office/powerpoint/2010/main" val="3758113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7D548AAD-2C32-3A4A-92C1-320D513A3C6C}" type="slidenum">
              <a:rPr lang="en-US"/>
              <a:pPr>
                <a:defRPr/>
              </a:pPr>
              <a:t>‹#›</a:t>
            </a:fld>
            <a:endParaRPr lang="en-US"/>
          </a:p>
        </p:txBody>
      </p:sp>
    </p:spTree>
    <p:extLst>
      <p:ext uri="{BB962C8B-B14F-4D97-AF65-F5344CB8AC3E}">
        <p14:creationId xmlns:p14="http://schemas.microsoft.com/office/powerpoint/2010/main" val="315875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kumimoji="1">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97FF38A8-D308-2844-BB46-F83A52D4AAC4}" type="slidenum">
              <a:rPr lang="en-US"/>
              <a:pPr>
                <a:defRPr/>
              </a:pPr>
              <a:t>‹#›</a:t>
            </a:fld>
            <a:endParaRPr lang="en-US"/>
          </a:p>
        </p:txBody>
      </p:sp>
    </p:spTree>
    <p:extLst>
      <p:ext uri="{BB962C8B-B14F-4D97-AF65-F5344CB8AC3E}">
        <p14:creationId xmlns:p14="http://schemas.microsoft.com/office/powerpoint/2010/main" val="181500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C5D3BC49-6E7D-2746-84E9-005D0CB56DFE}" type="slidenum">
              <a:rPr lang="en-US"/>
              <a:pPr>
                <a:defRPr/>
              </a:pPr>
              <a:t>‹#›</a:t>
            </a:fld>
            <a:endParaRPr lang="en-US"/>
          </a:p>
        </p:txBody>
      </p:sp>
    </p:spTree>
    <p:extLst>
      <p:ext uri="{BB962C8B-B14F-4D97-AF65-F5344CB8AC3E}">
        <p14:creationId xmlns:p14="http://schemas.microsoft.com/office/powerpoint/2010/main" val="3108662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ea typeface="+mn-ea"/>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vl1pPr>
          </a:lstStyle>
          <a:p>
            <a:pPr>
              <a:defRPr/>
            </a:pPr>
            <a:fld id="{86954E3C-AD12-EC47-95D0-1287BDC2E74A}" type="slidenum">
              <a:rPr lang="en-US"/>
              <a:pPr>
                <a:defRPr/>
              </a:pPr>
              <a:t>‹#›</a:t>
            </a:fld>
            <a:endParaRPr lang="en-US"/>
          </a:p>
        </p:txBody>
      </p:sp>
    </p:spTree>
    <p:extLst>
      <p:ext uri="{BB962C8B-B14F-4D97-AF65-F5344CB8AC3E}">
        <p14:creationId xmlns:p14="http://schemas.microsoft.com/office/powerpoint/2010/main" val="3147941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vl1pPr>
          </a:lstStyle>
          <a:p>
            <a:pPr>
              <a:defRPr/>
            </a:pPr>
            <a:fld id="{ECF2BDB1-01CA-2242-816B-5DF86AAD864C}" type="slidenum">
              <a:rPr lang="en-US"/>
              <a:pPr>
                <a:defRPr/>
              </a:pPr>
              <a:t>‹#›</a:t>
            </a:fld>
            <a:endParaRPr lang="en-US"/>
          </a:p>
        </p:txBody>
      </p:sp>
    </p:spTree>
    <p:extLst>
      <p:ext uri="{BB962C8B-B14F-4D97-AF65-F5344CB8AC3E}">
        <p14:creationId xmlns:p14="http://schemas.microsoft.com/office/powerpoint/2010/main" val="3468097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838299C-CCBD-1C4D-BBA2-880CF6ED79A7}" type="slidenum">
              <a:rPr lang="en-US"/>
              <a:pPr>
                <a:defRPr/>
              </a:pPr>
              <a:t>‹#›</a:t>
            </a:fld>
            <a:endParaRPr lang="en-US"/>
          </a:p>
        </p:txBody>
      </p:sp>
    </p:spTree>
    <p:extLst>
      <p:ext uri="{BB962C8B-B14F-4D97-AF65-F5344CB8AC3E}">
        <p14:creationId xmlns:p14="http://schemas.microsoft.com/office/powerpoint/2010/main" val="263817389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6350681"/>
      </p:ext>
    </p:extLst>
  </p:cSld>
  <p:clrMapOvr>
    <a:masterClrMapping/>
  </p:clrMapOvr>
  <p:transition spd="med">
    <p:zoom dir="in"/>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090D8638-2F88-DA42-9A3D-B7DAAA5B8974}" type="slidenum">
              <a:rPr lang="en-US"/>
              <a:pPr>
                <a:defRPr/>
              </a:pPr>
              <a:t>‹#›</a:t>
            </a:fld>
            <a:endParaRPr lang="en-US"/>
          </a:p>
        </p:txBody>
      </p:sp>
    </p:spTree>
    <p:extLst>
      <p:ext uri="{BB962C8B-B14F-4D97-AF65-F5344CB8AC3E}">
        <p14:creationId xmlns:p14="http://schemas.microsoft.com/office/powerpoint/2010/main" val="45718975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1B5839D5-1FE1-D041-8B8D-565105FF8871}" type="slidenum">
              <a:rPr lang="en-US"/>
              <a:pPr>
                <a:defRPr/>
              </a:pPr>
              <a:t>‹#›</a:t>
            </a:fld>
            <a:endParaRPr lang="en-US"/>
          </a:p>
        </p:txBody>
      </p:sp>
    </p:spTree>
    <p:extLst>
      <p:ext uri="{BB962C8B-B14F-4D97-AF65-F5344CB8AC3E}">
        <p14:creationId xmlns:p14="http://schemas.microsoft.com/office/powerpoint/2010/main" val="187053018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23C55080-D4BD-0C49-9D8C-A005305210B2}" type="slidenum">
              <a:rPr lang="en-US"/>
              <a:pPr>
                <a:defRPr/>
              </a:pPr>
              <a:t>‹#›</a:t>
            </a:fld>
            <a:endParaRPr lang="en-US"/>
          </a:p>
        </p:txBody>
      </p:sp>
    </p:spTree>
    <p:extLst>
      <p:ext uri="{BB962C8B-B14F-4D97-AF65-F5344CB8AC3E}">
        <p14:creationId xmlns:p14="http://schemas.microsoft.com/office/powerpoint/2010/main" val="382315186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296CC65-3FBF-3240-B247-A324CC7BA6BC}" type="slidenum">
              <a:rPr lang="en-US"/>
              <a:pPr>
                <a:defRPr/>
              </a:pPr>
              <a:t>‹#›</a:t>
            </a:fld>
            <a:endParaRPr lang="en-US"/>
          </a:p>
        </p:txBody>
      </p:sp>
    </p:spTree>
    <p:extLst>
      <p:ext uri="{BB962C8B-B14F-4D97-AF65-F5344CB8AC3E}">
        <p14:creationId xmlns:p14="http://schemas.microsoft.com/office/powerpoint/2010/main" val="176097746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D7F8F405-B9B8-C141-8D55-F6C3288B2446}" type="slidenum">
              <a:rPr lang="en-US"/>
              <a:pPr>
                <a:defRPr/>
              </a:pPr>
              <a:t>‹#›</a:t>
            </a:fld>
            <a:endParaRPr lang="en-US"/>
          </a:p>
        </p:txBody>
      </p:sp>
    </p:spTree>
    <p:extLst>
      <p:ext uri="{BB962C8B-B14F-4D97-AF65-F5344CB8AC3E}">
        <p14:creationId xmlns:p14="http://schemas.microsoft.com/office/powerpoint/2010/main" val="130730689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2FFD09F-9FD3-FD43-BA4E-CACBF987A4F2}" type="slidenum">
              <a:rPr lang="en-US"/>
              <a:pPr>
                <a:defRPr/>
              </a:pPr>
              <a:t>‹#›</a:t>
            </a:fld>
            <a:endParaRPr lang="en-US"/>
          </a:p>
        </p:txBody>
      </p:sp>
    </p:spTree>
    <p:extLst>
      <p:ext uri="{BB962C8B-B14F-4D97-AF65-F5344CB8AC3E}">
        <p14:creationId xmlns:p14="http://schemas.microsoft.com/office/powerpoint/2010/main" val="142249549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61451DC7-41F7-914F-ACED-27EB4D9156E3}" type="slidenum">
              <a:rPr lang="en-US"/>
              <a:pPr>
                <a:defRPr/>
              </a:pPr>
              <a:t>‹#›</a:t>
            </a:fld>
            <a:endParaRPr lang="en-US"/>
          </a:p>
        </p:txBody>
      </p:sp>
    </p:spTree>
    <p:extLst>
      <p:ext uri="{BB962C8B-B14F-4D97-AF65-F5344CB8AC3E}">
        <p14:creationId xmlns:p14="http://schemas.microsoft.com/office/powerpoint/2010/main" val="56325846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E476BBF3-10CD-4B43-B789-8DA1CEBD878E}" type="slidenum">
              <a:rPr lang="en-US"/>
              <a:pPr>
                <a:defRPr/>
              </a:pPr>
              <a:t>‹#›</a:t>
            </a:fld>
            <a:endParaRPr lang="en-US"/>
          </a:p>
        </p:txBody>
      </p:sp>
    </p:spTree>
    <p:extLst>
      <p:ext uri="{BB962C8B-B14F-4D97-AF65-F5344CB8AC3E}">
        <p14:creationId xmlns:p14="http://schemas.microsoft.com/office/powerpoint/2010/main" val="83164230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EFCD2EDB-7B35-F140-9CF8-7AA168EB26BA}" type="slidenum">
              <a:rPr lang="en-US"/>
              <a:pPr>
                <a:defRPr/>
              </a:pPr>
              <a:t>‹#›</a:t>
            </a:fld>
            <a:endParaRPr lang="en-US"/>
          </a:p>
        </p:txBody>
      </p:sp>
    </p:spTree>
    <p:extLst>
      <p:ext uri="{BB962C8B-B14F-4D97-AF65-F5344CB8AC3E}">
        <p14:creationId xmlns:p14="http://schemas.microsoft.com/office/powerpoint/2010/main" val="31972494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A984E045-B24D-A948-8069-FEDEA3FEB0E2}" type="slidenum">
              <a:rPr lang="en-US"/>
              <a:pPr>
                <a:defRPr/>
              </a:pPr>
              <a:t>‹#›</a:t>
            </a:fld>
            <a:endParaRPr lang="en-US"/>
          </a:p>
        </p:txBody>
      </p:sp>
    </p:spTree>
    <p:extLst>
      <p:ext uri="{BB962C8B-B14F-4D97-AF65-F5344CB8AC3E}">
        <p14:creationId xmlns:p14="http://schemas.microsoft.com/office/powerpoint/2010/main" val="7584027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1892628"/>
      </p:ext>
    </p:extLst>
  </p:cSld>
  <p:clrMapOvr>
    <a:masterClrMapping/>
  </p:clrMapOvr>
  <p:transition spd="med">
    <p:zoom dir="in"/>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88950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76053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18414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679773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350001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419158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92257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6988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79627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60651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046145"/>
      </p:ext>
    </p:extLst>
  </p:cSld>
  <p:clrMapOvr>
    <a:masterClrMapping/>
  </p:clrMapOvr>
  <p:transition spd="med">
    <p:zoom dir="in"/>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850059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35811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542806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863230"/>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819755"/>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776690"/>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108402"/>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63097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83948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83659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0569064"/>
      </p:ext>
    </p:extLst>
  </p:cSld>
  <p:clrMapOvr>
    <a:masterClrMapping/>
  </p:clrMapOvr>
  <p:transition spd="med">
    <p:zoom dir="in"/>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38177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902173"/>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817901"/>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198252"/>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45811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042057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134908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43732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6/22/22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654182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6/22/22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712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2.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3.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4.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6.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7.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8.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3.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9.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113"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kumimoji="0" lang="en-US">
                <a:solidFill>
                  <a:srgbClr val="FFFFFF"/>
                </a:solidFill>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kumimoji="0" lang="en-US">
                <a:solidFill>
                  <a:srgbClr val="FFFFFF"/>
                </a:solidFill>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kumimoji="0"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000" baseline="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aseline="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baseline="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960697C-73BD-F54A-B869-8BB29E27120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kumimoji="0" lang="en-US"/>
              <a:pPr>
                <a:defRPr/>
              </a:pPr>
              <a:t>‹#›</a:t>
            </a:fld>
            <a:endParaRPr kumimoji="0" lang="en-US"/>
          </a:p>
        </p:txBody>
      </p:sp>
    </p:spTree>
    <p:extLst>
      <p:ext uri="{BB962C8B-B14F-4D97-AF65-F5344CB8AC3E}">
        <p14:creationId xmlns:p14="http://schemas.microsoft.com/office/powerpoint/2010/main" val="41045009"/>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kumimoji="0"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kumimoji="0"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kumimoji="0" lang="en-US">
                <a:solidFill>
                  <a:srgbClr val="000000"/>
                </a:solidFill>
              </a:rPr>
              <a:pPr>
                <a:defRPr/>
              </a:pPr>
              <a:t>‹#›</a:t>
            </a:fld>
            <a:endParaRPr kumimoji="0" lang="en-US">
              <a:solidFill>
                <a:srgbClr val="000000"/>
              </a:solidFill>
            </a:endParaRPr>
          </a:p>
        </p:txBody>
      </p:sp>
    </p:spTree>
    <p:extLst>
      <p:ext uri="{BB962C8B-B14F-4D97-AF65-F5344CB8AC3E}">
        <p14:creationId xmlns:p14="http://schemas.microsoft.com/office/powerpoint/2010/main" val="2113510586"/>
      </p:ext>
    </p:extLst>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kumimoji="0" lang="en-US">
                <a:latin typeface="Calibri" charset="0"/>
              </a:rPr>
              <a:pPr eaLnBrk="1" hangingPunct="1">
                <a:defRPr/>
              </a:pPr>
              <a:t>6/22/22</a:t>
            </a:fld>
            <a:endParaRPr kumimoji="0"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kumimoji="0" lang="en-US">
                <a:latin typeface="Calibri" charset="0"/>
              </a:rPr>
              <a:pPr eaLnBrk="1" hangingPunct="1">
                <a:defRPr/>
              </a:pPr>
              <a:t>‹#›</a:t>
            </a:fld>
            <a:endParaRPr kumimoji="0" lang="en-US">
              <a:latin typeface="Calibri" charset="0"/>
            </a:endParaRPr>
          </a:p>
        </p:txBody>
      </p:sp>
    </p:spTree>
    <p:extLst>
      <p:ext uri="{BB962C8B-B14F-4D97-AF65-F5344CB8AC3E}">
        <p14:creationId xmlns:p14="http://schemas.microsoft.com/office/powerpoint/2010/main" val="668050701"/>
      </p:ext>
    </p:extLst>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kumimoji="0"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kumimoji="0"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kumimoji="0"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kumimoji="0"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kumimoji="0"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kumimoji="0" lang="en-US" sz="900">
                  <a:solidFill>
                    <a:srgbClr val="FFA27C"/>
                  </a:solidFill>
                  <a:latin typeface="Arial" charset="0"/>
                </a:endParaRPr>
              </a:p>
            </p:txBody>
          </p:sp>
        </p:grpSp>
      </p:grpSp>
    </p:spTree>
    <p:extLst>
      <p:ext uri="{BB962C8B-B14F-4D97-AF65-F5344CB8AC3E}">
        <p14:creationId xmlns:p14="http://schemas.microsoft.com/office/powerpoint/2010/main" val="607345549"/>
      </p:ext>
    </p:extLst>
  </p:cSld>
  <p:clrMap bg1="dk2" tx1="lt1" bg2="dk1" tx2="lt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 id="214748523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kumimoji="0" lang="en-GB"/>
              <a:pPr defTabSz="449263" eaLnBrk="1" hangingPunct="1">
                <a:defRPr/>
              </a:pPr>
              <a:t>‹#›</a:t>
            </a:fld>
            <a:endParaRPr kumimoji="0" lang="en-GB"/>
          </a:p>
        </p:txBody>
      </p:sp>
    </p:spTree>
    <p:extLst>
      <p:ext uri="{BB962C8B-B14F-4D97-AF65-F5344CB8AC3E}">
        <p14:creationId xmlns:p14="http://schemas.microsoft.com/office/powerpoint/2010/main" val="1265460489"/>
      </p:ext>
    </p:extLst>
  </p:cSld>
  <p:clrMap bg1="lt1" tx1="dk1" bg2="lt2" tx2="dk2" accent1="accent1" accent2="accent2" accent3="accent3" accent4="accent4" accent5="accent5" accent6="accent6" hlink="hlink" folHlink="folHlink"/>
  <p:sldLayoutIdLst>
    <p:sldLayoutId id="214748523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solidFill>
                <a:srgbClr val="000000"/>
              </a:solidFill>
            </a:endParaRPr>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6/21/22</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2785793611"/>
      </p:ext>
    </p:extLst>
  </p:cSld>
  <p:clrMap bg1="dk2" tx1="lt1" bg2="dk1" tx2="lt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8839200" cy="6858000"/>
            <a:chOff x="0" y="0"/>
            <a:chExt cx="5568" cy="4320"/>
          </a:xfrm>
        </p:grpSpPr>
        <p:grpSp>
          <p:nvGrpSpPr>
            <p:cNvPr id="25608" name="Group 1027"/>
            <p:cNvGrpSpPr>
              <a:grpSpLocks/>
            </p:cNvGrpSpPr>
            <p:nvPr userDrawn="1"/>
          </p:nvGrpSpPr>
          <p:grpSpPr bwMode="auto">
            <a:xfrm>
              <a:off x="0" y="0"/>
              <a:ext cx="3216" cy="3072"/>
              <a:chOff x="0" y="0"/>
              <a:chExt cx="2928" cy="2784"/>
            </a:xfrm>
          </p:grpSpPr>
          <p:sp>
            <p:nvSpPr>
              <p:cNvPr id="25621" name="Oval 1028"/>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22" name="Oval 1029"/>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23" name="Oval 1030"/>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24" name="Oval 1031"/>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25" name="Oval 1032"/>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25609" name="Group 1033"/>
            <p:cNvGrpSpPr>
              <a:grpSpLocks/>
            </p:cNvGrpSpPr>
            <p:nvPr userDrawn="1"/>
          </p:nvGrpSpPr>
          <p:grpSpPr bwMode="auto">
            <a:xfrm>
              <a:off x="2016" y="2016"/>
              <a:ext cx="2448" cy="2304"/>
              <a:chOff x="0" y="0"/>
              <a:chExt cx="2928" cy="2784"/>
            </a:xfrm>
          </p:grpSpPr>
          <p:sp>
            <p:nvSpPr>
              <p:cNvPr id="25616" name="Oval 103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17" name="Oval 1035"/>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18" name="Oval 1036"/>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19" name="Oval 1037"/>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20" name="Oval 1038"/>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25610" name="Group 1039"/>
            <p:cNvGrpSpPr>
              <a:grpSpLocks/>
            </p:cNvGrpSpPr>
            <p:nvPr userDrawn="1"/>
          </p:nvGrpSpPr>
          <p:grpSpPr bwMode="auto">
            <a:xfrm>
              <a:off x="2832" y="96"/>
              <a:ext cx="2736" cy="2592"/>
              <a:chOff x="0" y="0"/>
              <a:chExt cx="2928" cy="2784"/>
            </a:xfrm>
          </p:grpSpPr>
          <p:sp>
            <p:nvSpPr>
              <p:cNvPr id="25611" name="Oval 104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12" name="Oval 1041"/>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13" name="Oval 1042"/>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14" name="Oval 1043"/>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615" name="Oval 104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603" name="Rectangle 104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104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71" name="Rectangle 104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a:latin typeface="Times New Roman" pitchFamily="-112" charset="0"/>
                <a:ea typeface="+mn-ea"/>
                <a:cs typeface="+mn-cs"/>
              </a:defRPr>
            </a:lvl1pPr>
          </a:lstStyle>
          <a:p>
            <a:pPr>
              <a:defRPr/>
            </a:pPr>
            <a:endParaRPr lang="en-US"/>
          </a:p>
        </p:txBody>
      </p:sp>
      <p:sp>
        <p:nvSpPr>
          <p:cNvPr id="411672" name="Rectangle 10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a:latin typeface="Times New Roman" pitchFamily="-112" charset="0"/>
                <a:ea typeface="+mn-ea"/>
                <a:cs typeface="+mn-cs"/>
              </a:defRPr>
            </a:lvl1pPr>
          </a:lstStyle>
          <a:p>
            <a:pPr>
              <a:defRPr/>
            </a:pPr>
            <a:endParaRPr lang="en-US"/>
          </a:p>
        </p:txBody>
      </p:sp>
      <p:sp>
        <p:nvSpPr>
          <p:cNvPr id="411673" name="Rectangle 104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a:lvl1pPr>
          </a:lstStyle>
          <a:p>
            <a:pPr>
              <a:defRPr/>
            </a:pPr>
            <a:fld id="{439C0895-FC6B-0349-8F7A-B2F3115AD6A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15"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7419975" y="0"/>
            <a:ext cx="1730375" cy="6858000"/>
            <a:chOff x="4667" y="0"/>
            <a:chExt cx="1090" cy="4320"/>
          </a:xfrm>
        </p:grpSpPr>
        <p:sp>
          <p:nvSpPr>
            <p:cNvPr id="50184"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50185" name="Picture 4" descr="hokusai2"/>
            <p:cNvPicPr>
              <a:picLocks noChangeAspect="1" noChangeArrowheads="1"/>
            </p:cNvPicPr>
            <p:nvPr/>
          </p:nvPicPr>
          <p:blipFill>
            <a:blip r:embed="rId13" cstate="screen">
              <a:extLst>
                <a:ext uri="{28A0092B-C50C-407E-A947-70E740481C1C}">
                  <a14:useLocalDpi xmlns:a14="http://schemas.microsoft.com/office/drawing/2010/main"/>
                </a:ext>
              </a:extLst>
            </a:blip>
            <a:srcRect r="13902" b="31862"/>
            <a:stretch>
              <a:fillRect/>
            </a:stretch>
          </p:blipFill>
          <p:spPr bwMode="auto">
            <a:xfrm>
              <a:off x="4667" y="293"/>
              <a:ext cx="1090" cy="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5"/>
          <p:cNvSpPr>
            <a:spLocks noGrp="1" noChangeArrowheads="1"/>
          </p:cNvSpPr>
          <p:nvPr>
            <p:ph type="title"/>
          </p:nvPr>
        </p:nvSpPr>
        <p:spPr bwMode="auto">
          <a:xfrm>
            <a:off x="228600" y="609600"/>
            <a:ext cx="7391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6"/>
          <p:cNvSpPr>
            <a:spLocks noGrp="1" noChangeArrowheads="1"/>
          </p:cNvSpPr>
          <p:nvPr>
            <p:ph type="body" idx="1"/>
          </p:nvPr>
        </p:nvSpPr>
        <p:spPr bwMode="auto">
          <a:xfrm>
            <a:off x="228600" y="1981200"/>
            <a:ext cx="7391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3" name="Rectangle 7"/>
          <p:cNvSpPr>
            <a:spLocks noGrp="1" noChangeArrowheads="1"/>
          </p:cNvSpPr>
          <p:nvPr>
            <p:ph type="dt" sz="half" idx="2"/>
          </p:nvPr>
        </p:nvSpPr>
        <p:spPr bwMode="auto">
          <a:xfrm>
            <a:off x="228600" y="6248400"/>
            <a:ext cx="1828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60104" name="Rectangle 8"/>
          <p:cNvSpPr>
            <a:spLocks noGrp="1" noChangeArrowheads="1"/>
          </p:cNvSpPr>
          <p:nvPr>
            <p:ph type="ftr" sz="quarter" idx="3"/>
          </p:nvPr>
        </p:nvSpPr>
        <p:spPr bwMode="auto">
          <a:xfrm>
            <a:off x="2514600" y="624840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60105" name="Rectangle 9"/>
          <p:cNvSpPr>
            <a:spLocks noGrp="1" noChangeArrowheads="1"/>
          </p:cNvSpPr>
          <p:nvPr>
            <p:ph type="sldNum" sz="quarter" idx="4"/>
          </p:nvPr>
        </p:nvSpPr>
        <p:spPr bwMode="auto">
          <a:xfrm>
            <a:off x="6096000" y="62484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2F65A6A2-99F3-6C4E-8C2A-8174CCC37A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17"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Font typeface="Wingdings" charset="0"/>
        <a:buChar char="©"/>
        <a:defRPr sz="3200" i="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Font typeface="Wingdings" charset="0"/>
        <a:buChar char="©"/>
        <a:defRPr sz="2800" i="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bg2"/>
        </a:buClr>
        <a:buFont typeface="Wingdings" charset="0"/>
        <a:buChar char="©"/>
        <a:defRPr sz="2400" i="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i="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i="1">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i="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24"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Arial" charset="0"/>
              </a:defRPr>
            </a:lvl1pPr>
          </a:lstStyle>
          <a:p>
            <a:pPr>
              <a:defRPr/>
            </a:pPr>
            <a:fld id="{247AEA84-355F-3D47-A92F-E89E4E9D35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25" r:id="rId1"/>
    <p:sldLayoutId id="214748512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463634"/>
                </a:solidFill>
                <a:latin typeface="+mn-lt"/>
                <a:ea typeface="ＭＳ Ｐゴシック" pitchFamily="-112" charset="-128"/>
                <a:cs typeface="ＭＳ Ｐゴシック" pitchFamily="-112"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463634"/>
                </a:solidFill>
              </a:defRPr>
            </a:lvl1pPr>
          </a:lstStyle>
          <a:p>
            <a:pPr>
              <a:defRPr/>
            </a:pPr>
            <a:fld id="{B9F49030-D36B-D540-B31B-93359CDA69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28" r:id="rId1"/>
    <p:sldLayoutId id="2147485129" r:id="rId2"/>
  </p:sldLayoutIdLst>
  <p:txStyles>
    <p:titleStyle>
      <a:lvl1pPr algn="ctr" rtl="0" eaLnBrk="0" fontAlgn="base" hangingPunct="0">
        <a:spcBef>
          <a:spcPct val="0"/>
        </a:spcBef>
        <a:spcAft>
          <a:spcPct val="0"/>
        </a:spcAft>
        <a:defRPr sz="4400" i="1">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i="1">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685800" y="117475"/>
            <a:ext cx="8456613" cy="6738938"/>
            <a:chOff x="432" y="74"/>
            <a:chExt cx="5327" cy="4245"/>
          </a:xfrm>
        </p:grpSpPr>
        <p:sp>
          <p:nvSpPr>
            <p:cNvPr id="911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0" lang="en-US">
                <a:solidFill>
                  <a:srgbClr val="FFFFFF"/>
                </a:solidFill>
                <a:latin typeface="Arial" charset="0"/>
              </a:endParaRPr>
            </a:p>
          </p:txBody>
        </p:sp>
        <p:grpSp>
          <p:nvGrpSpPr>
            <p:cNvPr id="91145" name="Group 4"/>
            <p:cNvGrpSpPr>
              <a:grpSpLocks/>
            </p:cNvGrpSpPr>
            <p:nvPr/>
          </p:nvGrpSpPr>
          <p:grpSpPr bwMode="auto">
            <a:xfrm>
              <a:off x="2859" y="4250"/>
              <a:ext cx="2729" cy="41"/>
              <a:chOff x="2859" y="4250"/>
              <a:chExt cx="2729" cy="41"/>
            </a:xfrm>
          </p:grpSpPr>
          <p:sp>
            <p:nvSpPr>
              <p:cNvPr id="911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grpSp>
        <p:sp>
          <p:nvSpPr>
            <p:cNvPr id="911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0" lang="en-US">
                <a:solidFill>
                  <a:srgbClr val="FFFFFF"/>
                </a:solidFill>
                <a:latin typeface="Arial" charset="0"/>
              </a:endParaRPr>
            </a:p>
          </p:txBody>
        </p:sp>
        <p:sp>
          <p:nvSpPr>
            <p:cNvPr id="911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sp>
          <p:nvSpPr>
            <p:cNvPr id="911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latin typeface="Arial" charset="0"/>
              </a:endParaRPr>
            </a:p>
          </p:txBody>
        </p:sp>
      </p:grpSp>
      <p:sp>
        <p:nvSpPr>
          <p:cNvPr id="911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11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kumimoji="0" sz="1400">
                <a:solidFill>
                  <a:srgbClr val="FFFFFF"/>
                </a:solidFill>
                <a:latin typeface="+mn-lt"/>
                <a:ea typeface="ＭＳ Ｐゴシック" pitchFamily="-112" charset="-128"/>
                <a:cs typeface="ＭＳ Ｐゴシック" pitchFamily="-112" charset="-128"/>
              </a:defRPr>
            </a:lvl1pPr>
          </a:lstStyle>
          <a:p>
            <a:pPr>
              <a:defRPr/>
            </a:pPr>
            <a:endParaRPr lang="en-US"/>
          </a:p>
        </p:txBody>
      </p:sp>
      <p:sp>
        <p:nvSpPr>
          <p:cNvPr id="327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kumimoji="0" sz="1400">
                <a:solidFill>
                  <a:srgbClr val="FFFFFF"/>
                </a:solidFill>
                <a:latin typeface="+mn-lt"/>
                <a:ea typeface="ＭＳ Ｐゴシック" pitchFamily="-112" charset="-128"/>
                <a:cs typeface="ＭＳ Ｐゴシック" pitchFamily="-112" charset="-128"/>
              </a:defRPr>
            </a:lvl1pPr>
          </a:lstStyle>
          <a:p>
            <a:pPr>
              <a:defRPr/>
            </a:pPr>
            <a:endParaRPr lang="en-US"/>
          </a:p>
        </p:txBody>
      </p:sp>
      <p:sp>
        <p:nvSpPr>
          <p:cNvPr id="327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kumimoji="0" sz="1400">
                <a:solidFill>
                  <a:srgbClr val="FFFFFF"/>
                </a:solidFill>
              </a:defRPr>
            </a:lvl1pPr>
          </a:lstStyle>
          <a:p>
            <a:pPr>
              <a:defRPr/>
            </a:pPr>
            <a:fld id="{71B2C406-B449-5343-8457-667B3C8F78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30" r:id="rId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34" charset="-128"/>
          <a:cs typeface="ＭＳ Ｐゴシック" pitchFamily="34"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cs typeface="ＭＳ Ｐゴシック"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6303963" y="0"/>
            <a:ext cx="2840037" cy="3254375"/>
            <a:chOff x="3115" y="0"/>
            <a:chExt cx="2170" cy="2486"/>
          </a:xfrm>
        </p:grpSpPr>
        <p:grpSp>
          <p:nvGrpSpPr>
            <p:cNvPr id="93192" name="Group 3"/>
            <p:cNvGrpSpPr>
              <a:grpSpLocks/>
            </p:cNvGrpSpPr>
            <p:nvPr/>
          </p:nvGrpSpPr>
          <p:grpSpPr bwMode="auto">
            <a:xfrm>
              <a:off x="4080" y="1910"/>
              <a:ext cx="768" cy="576"/>
              <a:chOff x="0" y="0"/>
              <a:chExt cx="768" cy="576"/>
            </a:xfrm>
          </p:grpSpPr>
          <p:sp>
            <p:nvSpPr>
              <p:cNvPr id="9332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FFCC00"/>
                  </a:solidFill>
                  <a:latin typeface="Arial" charset="0"/>
                </a:endParaRPr>
              </a:p>
            </p:txBody>
          </p:sp>
          <p:sp>
            <p:nvSpPr>
              <p:cNvPr id="9332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FFCC00"/>
                  </a:solidFill>
                  <a:latin typeface="Arial" charset="0"/>
                </a:endParaRPr>
              </a:p>
            </p:txBody>
          </p:sp>
        </p:grpSp>
        <p:grpSp>
          <p:nvGrpSpPr>
            <p:cNvPr id="93193" name="Group 6"/>
            <p:cNvGrpSpPr>
              <a:grpSpLocks/>
            </p:cNvGrpSpPr>
            <p:nvPr/>
          </p:nvGrpSpPr>
          <p:grpSpPr bwMode="auto">
            <a:xfrm>
              <a:off x="4257" y="1103"/>
              <a:ext cx="768" cy="576"/>
              <a:chOff x="0" y="0"/>
              <a:chExt cx="768" cy="576"/>
            </a:xfrm>
          </p:grpSpPr>
          <p:sp>
            <p:nvSpPr>
              <p:cNvPr id="9332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FFCC00"/>
                  </a:solidFill>
                  <a:latin typeface="Arial" charset="0"/>
                </a:endParaRPr>
              </a:p>
            </p:txBody>
          </p:sp>
          <p:sp>
            <p:nvSpPr>
              <p:cNvPr id="9332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FFCC00"/>
                  </a:solidFill>
                  <a:latin typeface="Arial" charset="0"/>
                </a:endParaRPr>
              </a:p>
            </p:txBody>
          </p:sp>
        </p:grpSp>
        <p:grpSp>
          <p:nvGrpSpPr>
            <p:cNvPr id="93194" name="Group 9"/>
            <p:cNvGrpSpPr>
              <a:grpSpLocks/>
            </p:cNvGrpSpPr>
            <p:nvPr/>
          </p:nvGrpSpPr>
          <p:grpSpPr bwMode="auto">
            <a:xfrm>
              <a:off x="3134" y="0"/>
              <a:ext cx="768" cy="576"/>
              <a:chOff x="0" y="0"/>
              <a:chExt cx="768" cy="576"/>
            </a:xfrm>
          </p:grpSpPr>
          <p:sp>
            <p:nvSpPr>
              <p:cNvPr id="9332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FFCC00"/>
                  </a:solidFill>
                  <a:latin typeface="Arial" charset="0"/>
                </a:endParaRPr>
              </a:p>
            </p:txBody>
          </p:sp>
          <p:sp>
            <p:nvSpPr>
              <p:cNvPr id="9332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FFCC00"/>
                  </a:solidFill>
                  <a:latin typeface="Arial" charset="0"/>
                </a:endParaRPr>
              </a:p>
            </p:txBody>
          </p:sp>
        </p:grpSp>
        <p:grpSp>
          <p:nvGrpSpPr>
            <p:cNvPr id="93195" name="Group 12"/>
            <p:cNvGrpSpPr>
              <a:grpSpLocks/>
            </p:cNvGrpSpPr>
            <p:nvPr/>
          </p:nvGrpSpPr>
          <p:grpSpPr bwMode="auto">
            <a:xfrm>
              <a:off x="3115" y="0"/>
              <a:ext cx="2170" cy="1702"/>
              <a:chOff x="3115" y="0"/>
              <a:chExt cx="2170" cy="1702"/>
            </a:xfrm>
          </p:grpSpPr>
          <p:grpSp>
            <p:nvGrpSpPr>
              <p:cNvPr id="93196" name="Group 13"/>
              <p:cNvGrpSpPr>
                <a:grpSpLocks/>
              </p:cNvGrpSpPr>
              <p:nvPr/>
            </p:nvGrpSpPr>
            <p:grpSpPr bwMode="auto">
              <a:xfrm>
                <a:off x="3640" y="308"/>
                <a:ext cx="1145" cy="844"/>
                <a:chOff x="1265" y="814"/>
                <a:chExt cx="2919" cy="2151"/>
              </a:xfrm>
            </p:grpSpPr>
            <p:sp>
              <p:nvSpPr>
                <p:cNvPr id="9331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FFCC00"/>
                    </a:solidFill>
                    <a:latin typeface="Arial" charset="0"/>
                  </a:endParaRPr>
                </a:p>
              </p:txBody>
            </p:sp>
            <p:sp>
              <p:nvSpPr>
                <p:cNvPr id="9331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FFCC00"/>
                    </a:solidFill>
                    <a:latin typeface="Arial" charset="0"/>
                  </a:endParaRPr>
                </a:p>
              </p:txBody>
            </p:sp>
          </p:grpSp>
          <p:grpSp>
            <p:nvGrpSpPr>
              <p:cNvPr id="93197" name="Group 16"/>
              <p:cNvGrpSpPr>
                <a:grpSpLocks/>
              </p:cNvGrpSpPr>
              <p:nvPr/>
            </p:nvGrpSpPr>
            <p:grpSpPr bwMode="auto">
              <a:xfrm>
                <a:off x="3115" y="0"/>
                <a:ext cx="2145" cy="1702"/>
                <a:chOff x="3115" y="0"/>
                <a:chExt cx="2145" cy="1702"/>
              </a:xfrm>
            </p:grpSpPr>
            <p:grpSp>
              <p:nvGrpSpPr>
                <p:cNvPr id="93220" name="Group 17"/>
                <p:cNvGrpSpPr>
                  <a:grpSpLocks/>
                </p:cNvGrpSpPr>
                <p:nvPr/>
              </p:nvGrpSpPr>
              <p:grpSpPr bwMode="auto">
                <a:xfrm>
                  <a:off x="4505" y="589"/>
                  <a:ext cx="493" cy="912"/>
                  <a:chOff x="3471" y="1530"/>
                  <a:chExt cx="1258" cy="2327"/>
                </a:xfrm>
              </p:grpSpPr>
              <p:sp>
                <p:nvSpPr>
                  <p:cNvPr id="93316" name="Freeform 18"/>
                  <p:cNvSpPr>
                    <a:spLocks/>
                  </p:cNvSpPr>
                  <p:nvPr/>
                </p:nvSpPr>
                <p:spPr bwMode="hidden">
                  <a:xfrm rot="2711884">
                    <a:off x="2770" y="2235"/>
                    <a:ext cx="1714" cy="313"/>
                  </a:xfrm>
                  <a:custGeom>
                    <a:avLst/>
                    <a:gdLst>
                      <a:gd name="T0" fmla="*/ 0 w 2736"/>
                      <a:gd name="T1" fmla="*/ 18 h 504"/>
                      <a:gd name="T2" fmla="*/ 33 w 2736"/>
                      <a:gd name="T3" fmla="*/ 6 h 504"/>
                      <a:gd name="T4" fmla="*/ 68 w 2736"/>
                      <a:gd name="T5" fmla="*/ 1 h 504"/>
                      <a:gd name="T6" fmla="*/ 103 w 2736"/>
                      <a:gd name="T7" fmla="*/ 1 h 504"/>
                      <a:gd name="T8" fmla="*/ 103 w 2736"/>
                      <a:gd name="T9" fmla="*/ 4 h 504"/>
                      <a:gd name="T10" fmla="*/ 66 w 2736"/>
                      <a:gd name="T11" fmla="*/ 4 h 504"/>
                      <a:gd name="T12" fmla="*/ 24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317" name="Freeform 19"/>
                  <p:cNvSpPr>
                    <a:spLocks/>
                  </p:cNvSpPr>
                  <p:nvPr/>
                </p:nvSpPr>
                <p:spPr bwMode="hidden">
                  <a:xfrm rot="2711884">
                    <a:off x="4022" y="3146"/>
                    <a:ext cx="919" cy="486"/>
                  </a:xfrm>
                  <a:custGeom>
                    <a:avLst/>
                    <a:gdLst>
                      <a:gd name="T0" fmla="*/ 1 w 1769"/>
                      <a:gd name="T1" fmla="*/ 1 h 791"/>
                      <a:gd name="T2" fmla="*/ 5 w 1769"/>
                      <a:gd name="T3" fmla="*/ 2 h 791"/>
                      <a:gd name="T4" fmla="*/ 12 w 1769"/>
                      <a:gd name="T5" fmla="*/ 7 h 791"/>
                      <a:gd name="T6" fmla="*/ 17 w 1769"/>
                      <a:gd name="T7" fmla="*/ 14 h 791"/>
                      <a:gd name="T8" fmla="*/ 18 w 1769"/>
                      <a:gd name="T9" fmla="*/ 20 h 791"/>
                      <a:gd name="T10" fmla="*/ 17 w 1769"/>
                      <a:gd name="T11" fmla="*/ 26 h 791"/>
                      <a:gd name="T12" fmla="*/ 16 w 1769"/>
                      <a:gd name="T13" fmla="*/ 21 h 791"/>
                      <a:gd name="T14" fmla="*/ 14 w 1769"/>
                      <a:gd name="T15" fmla="*/ 15 h 791"/>
                      <a:gd name="T16" fmla="*/ 11 w 1769"/>
                      <a:gd name="T17" fmla="*/ 10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1" name="Group 20"/>
                <p:cNvGrpSpPr>
                  <a:grpSpLocks/>
                </p:cNvGrpSpPr>
                <p:nvPr/>
              </p:nvGrpSpPr>
              <p:grpSpPr bwMode="auto">
                <a:xfrm>
                  <a:off x="4267" y="781"/>
                  <a:ext cx="966" cy="522"/>
                  <a:chOff x="2864" y="2019"/>
                  <a:chExt cx="2463" cy="1332"/>
                </a:xfrm>
              </p:grpSpPr>
              <p:sp>
                <p:nvSpPr>
                  <p:cNvPr id="93314" name="Freeform 21"/>
                  <p:cNvSpPr>
                    <a:spLocks/>
                  </p:cNvSpPr>
                  <p:nvPr/>
                </p:nvSpPr>
                <p:spPr bwMode="hidden">
                  <a:xfrm rot="2104081">
                    <a:off x="2865" y="2019"/>
                    <a:ext cx="1812" cy="347"/>
                  </a:xfrm>
                  <a:custGeom>
                    <a:avLst/>
                    <a:gdLst>
                      <a:gd name="T0" fmla="*/ 0 w 2736"/>
                      <a:gd name="T1" fmla="*/ 37 h 504"/>
                      <a:gd name="T2" fmla="*/ 48 w 2736"/>
                      <a:gd name="T3" fmla="*/ 12 h 504"/>
                      <a:gd name="T4" fmla="*/ 99 w 2736"/>
                      <a:gd name="T5" fmla="*/ 2 h 504"/>
                      <a:gd name="T6" fmla="*/ 153 w 2736"/>
                      <a:gd name="T7" fmla="*/ 2 h 504"/>
                      <a:gd name="T8" fmla="*/ 152 w 2736"/>
                      <a:gd name="T9" fmla="*/ 8 h 504"/>
                      <a:gd name="T10" fmla="*/ 99 w 2736"/>
                      <a:gd name="T11" fmla="*/ 8 h 504"/>
                      <a:gd name="T12" fmla="*/ 36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5" name="Freeform 22"/>
                  <p:cNvSpPr>
                    <a:spLocks/>
                  </p:cNvSpPr>
                  <p:nvPr/>
                </p:nvSpPr>
                <p:spPr bwMode="hidden">
                  <a:xfrm rot="2104081">
                    <a:off x="4352" y="2805"/>
                    <a:ext cx="974" cy="545"/>
                  </a:xfrm>
                  <a:custGeom>
                    <a:avLst/>
                    <a:gdLst>
                      <a:gd name="T0" fmla="*/ 1 w 1769"/>
                      <a:gd name="T1" fmla="*/ 1 h 791"/>
                      <a:gd name="T2" fmla="*/ 8 w 1769"/>
                      <a:gd name="T3" fmla="*/ 4 h 791"/>
                      <a:gd name="T4" fmla="*/ 18 w 1769"/>
                      <a:gd name="T5" fmla="*/ 14 h 791"/>
                      <a:gd name="T6" fmla="*/ 25 w 1769"/>
                      <a:gd name="T7" fmla="*/ 32 h 791"/>
                      <a:gd name="T8" fmla="*/ 27 w 1769"/>
                      <a:gd name="T9" fmla="*/ 45 h 791"/>
                      <a:gd name="T10" fmla="*/ 26 w 1769"/>
                      <a:gd name="T11" fmla="*/ 58 h 791"/>
                      <a:gd name="T12" fmla="*/ 24 w 1769"/>
                      <a:gd name="T13" fmla="*/ 47 h 791"/>
                      <a:gd name="T14" fmla="*/ 21 w 1769"/>
                      <a:gd name="T15" fmla="*/ 34 h 791"/>
                      <a:gd name="T16" fmla="*/ 17 w 1769"/>
                      <a:gd name="T17" fmla="*/ 22 h 791"/>
                      <a:gd name="T18" fmla="*/ 9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2" name="Group 23"/>
                <p:cNvGrpSpPr>
                  <a:grpSpLocks/>
                </p:cNvGrpSpPr>
                <p:nvPr/>
              </p:nvGrpSpPr>
              <p:grpSpPr bwMode="auto">
                <a:xfrm>
                  <a:off x="4280" y="707"/>
                  <a:ext cx="971" cy="417"/>
                  <a:chOff x="2897" y="1832"/>
                  <a:chExt cx="2477" cy="1064"/>
                </a:xfrm>
              </p:grpSpPr>
              <p:sp>
                <p:nvSpPr>
                  <p:cNvPr id="93312" name="Freeform 24"/>
                  <p:cNvSpPr>
                    <a:spLocks/>
                  </p:cNvSpPr>
                  <p:nvPr/>
                </p:nvSpPr>
                <p:spPr bwMode="hidden">
                  <a:xfrm rot="1582915">
                    <a:off x="2896" y="1832"/>
                    <a:ext cx="1736" cy="303"/>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3" name="Freeform 25"/>
                  <p:cNvSpPr>
                    <a:spLocks/>
                  </p:cNvSpPr>
                  <p:nvPr/>
                </p:nvSpPr>
                <p:spPr bwMode="hidden">
                  <a:xfrm rot="1582915">
                    <a:off x="4443" y="2420"/>
                    <a:ext cx="931" cy="477"/>
                  </a:xfrm>
                  <a:custGeom>
                    <a:avLst/>
                    <a:gdLst>
                      <a:gd name="T0" fmla="*/ 1 w 1769"/>
                      <a:gd name="T1" fmla="*/ 1 h 791"/>
                      <a:gd name="T2" fmla="*/ 5 w 1769"/>
                      <a:gd name="T3" fmla="*/ 2 h 791"/>
                      <a:gd name="T4" fmla="*/ 13 w 1769"/>
                      <a:gd name="T5" fmla="*/ 6 h 791"/>
                      <a:gd name="T6" fmla="*/ 18 w 1769"/>
                      <a:gd name="T7" fmla="*/ 13 h 791"/>
                      <a:gd name="T8" fmla="*/ 19 w 1769"/>
                      <a:gd name="T9" fmla="*/ 17 h 791"/>
                      <a:gd name="T10" fmla="*/ 19 w 1769"/>
                      <a:gd name="T11" fmla="*/ 23 h 791"/>
                      <a:gd name="T12" fmla="*/ 18 w 1769"/>
                      <a:gd name="T13" fmla="*/ 19 h 791"/>
                      <a:gd name="T14" fmla="*/ 15 w 1769"/>
                      <a:gd name="T15" fmla="*/ 13 h 791"/>
                      <a:gd name="T16" fmla="*/ 13 w 1769"/>
                      <a:gd name="T17" fmla="*/ 8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3" name="Group 26"/>
                <p:cNvGrpSpPr>
                  <a:grpSpLocks/>
                </p:cNvGrpSpPr>
                <p:nvPr/>
              </p:nvGrpSpPr>
              <p:grpSpPr bwMode="auto">
                <a:xfrm>
                  <a:off x="4291" y="630"/>
                  <a:ext cx="969" cy="364"/>
                  <a:chOff x="2924" y="1636"/>
                  <a:chExt cx="2472" cy="927"/>
                </a:xfrm>
              </p:grpSpPr>
              <p:sp>
                <p:nvSpPr>
                  <p:cNvPr id="93310" name="Freeform 27"/>
                  <p:cNvSpPr>
                    <a:spLocks/>
                  </p:cNvSpPr>
                  <p:nvPr/>
                </p:nvSpPr>
                <p:spPr bwMode="hidden">
                  <a:xfrm rot="1080363">
                    <a:off x="2916" y="1628"/>
                    <a:ext cx="1677" cy="334"/>
                  </a:xfrm>
                  <a:custGeom>
                    <a:avLst/>
                    <a:gdLst>
                      <a:gd name="T0" fmla="*/ 0 w 2736"/>
                      <a:gd name="T1" fmla="*/ 28 h 504"/>
                      <a:gd name="T2" fmla="*/ 28 w 2736"/>
                      <a:gd name="T3" fmla="*/ 9 h 504"/>
                      <a:gd name="T4" fmla="*/ 58 w 2736"/>
                      <a:gd name="T5" fmla="*/ 1 h 504"/>
                      <a:gd name="T6" fmla="*/ 89 w 2736"/>
                      <a:gd name="T7" fmla="*/ 1 h 504"/>
                      <a:gd name="T8" fmla="*/ 88 w 2736"/>
                      <a:gd name="T9" fmla="*/ 6 h 504"/>
                      <a:gd name="T10" fmla="*/ 58 w 2736"/>
                      <a:gd name="T11" fmla="*/ 6 h 504"/>
                      <a:gd name="T12" fmla="*/ 2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1" name="Freeform 28"/>
                  <p:cNvSpPr>
                    <a:spLocks/>
                  </p:cNvSpPr>
                  <p:nvPr/>
                </p:nvSpPr>
                <p:spPr bwMode="hidden">
                  <a:xfrm rot="1080363">
                    <a:off x="4488" y="2030"/>
                    <a:ext cx="900" cy="525"/>
                  </a:xfrm>
                  <a:custGeom>
                    <a:avLst/>
                    <a:gdLst>
                      <a:gd name="T0" fmla="*/ 1 w 1769"/>
                      <a:gd name="T1" fmla="*/ 1 h 791"/>
                      <a:gd name="T2" fmla="*/ 5 w 1769"/>
                      <a:gd name="T3" fmla="*/ 3 h 791"/>
                      <a:gd name="T4" fmla="*/ 10 w 1769"/>
                      <a:gd name="T5" fmla="*/ 11 h 791"/>
                      <a:gd name="T6" fmla="*/ 14 w 1769"/>
                      <a:gd name="T7" fmla="*/ 25 h 791"/>
                      <a:gd name="T8" fmla="*/ 16 w 1769"/>
                      <a:gd name="T9" fmla="*/ 35 h 791"/>
                      <a:gd name="T10" fmla="*/ 15 w 1769"/>
                      <a:gd name="T11" fmla="*/ 45 h 791"/>
                      <a:gd name="T12" fmla="*/ 14 w 1769"/>
                      <a:gd name="T13" fmla="*/ 36 h 791"/>
                      <a:gd name="T14" fmla="*/ 12 w 1769"/>
                      <a:gd name="T15" fmla="*/ 25 h 791"/>
                      <a:gd name="T16" fmla="*/ 10 w 1769"/>
                      <a:gd name="T17" fmla="*/ 17 h 791"/>
                      <a:gd name="T18" fmla="*/ 5 w 1769"/>
                      <a:gd name="T19" fmla="*/ 9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4" name="Group 29"/>
                <p:cNvGrpSpPr>
                  <a:grpSpLocks/>
                </p:cNvGrpSpPr>
                <p:nvPr/>
              </p:nvGrpSpPr>
              <p:grpSpPr bwMode="auto">
                <a:xfrm>
                  <a:off x="4304" y="543"/>
                  <a:ext cx="918" cy="258"/>
                  <a:chOff x="2958" y="1414"/>
                  <a:chExt cx="2342" cy="657"/>
                </a:xfrm>
              </p:grpSpPr>
              <p:sp>
                <p:nvSpPr>
                  <p:cNvPr id="93308" name="Freeform 30"/>
                  <p:cNvSpPr>
                    <a:spLocks/>
                  </p:cNvSpPr>
                  <p:nvPr/>
                </p:nvSpPr>
                <p:spPr bwMode="hidden">
                  <a:xfrm rot="463793">
                    <a:off x="2957" y="1415"/>
                    <a:ext cx="1544" cy="312"/>
                  </a:xfrm>
                  <a:custGeom>
                    <a:avLst/>
                    <a:gdLst>
                      <a:gd name="T0" fmla="*/ 0 w 2736"/>
                      <a:gd name="T1" fmla="*/ 17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9" name="Freeform 31"/>
                  <p:cNvSpPr>
                    <a:spLocks/>
                  </p:cNvSpPr>
                  <p:nvPr/>
                </p:nvSpPr>
                <p:spPr bwMode="hidden">
                  <a:xfrm rot="463793">
                    <a:off x="4470" y="1581"/>
                    <a:ext cx="829" cy="482"/>
                  </a:xfrm>
                  <a:custGeom>
                    <a:avLst/>
                    <a:gdLst>
                      <a:gd name="T0" fmla="*/ 0 w 1769"/>
                      <a:gd name="T1" fmla="*/ 1 h 791"/>
                      <a:gd name="T2" fmla="*/ 2 w 1769"/>
                      <a:gd name="T3" fmla="*/ 2 h 791"/>
                      <a:gd name="T4" fmla="*/ 6 w 1769"/>
                      <a:gd name="T5" fmla="*/ 6 h 791"/>
                      <a:gd name="T6" fmla="*/ 8 w 1769"/>
                      <a:gd name="T7" fmla="*/ 13 h 791"/>
                      <a:gd name="T8" fmla="*/ 9 w 1769"/>
                      <a:gd name="T9" fmla="*/ 19 h 791"/>
                      <a:gd name="T10" fmla="*/ 8 w 1769"/>
                      <a:gd name="T11" fmla="*/ 24 h 791"/>
                      <a:gd name="T12" fmla="*/ 8 w 1769"/>
                      <a:gd name="T13" fmla="*/ 19 h 791"/>
                      <a:gd name="T14" fmla="*/ 7 w 1769"/>
                      <a:gd name="T15" fmla="*/ 14 h 791"/>
                      <a:gd name="T16" fmla="*/ 6 w 1769"/>
                      <a:gd name="T17" fmla="*/ 9 h 791"/>
                      <a:gd name="T18" fmla="*/ 3 w 1769"/>
                      <a:gd name="T19" fmla="*/ 5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5" name="Group 32"/>
                <p:cNvGrpSpPr>
                  <a:grpSpLocks/>
                </p:cNvGrpSpPr>
                <p:nvPr/>
              </p:nvGrpSpPr>
              <p:grpSpPr bwMode="auto">
                <a:xfrm>
                  <a:off x="4314" y="487"/>
                  <a:ext cx="843" cy="134"/>
                  <a:chOff x="2983" y="1269"/>
                  <a:chExt cx="2150" cy="343"/>
                </a:xfrm>
              </p:grpSpPr>
              <p:sp>
                <p:nvSpPr>
                  <p:cNvPr id="93306" name="Freeform 33"/>
                  <p:cNvSpPr>
                    <a:spLocks/>
                  </p:cNvSpPr>
                  <p:nvPr/>
                </p:nvSpPr>
                <p:spPr bwMode="hidden">
                  <a:xfrm rot="-84182">
                    <a:off x="2982" y="1286"/>
                    <a:ext cx="1404" cy="220"/>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7" name="Freeform 34"/>
                  <p:cNvSpPr>
                    <a:spLocks/>
                  </p:cNvSpPr>
                  <p:nvPr/>
                </p:nvSpPr>
                <p:spPr bwMode="hidden">
                  <a:xfrm rot="-84182">
                    <a:off x="4377" y="1261"/>
                    <a:ext cx="755" cy="351"/>
                  </a:xfrm>
                  <a:custGeom>
                    <a:avLst/>
                    <a:gdLst>
                      <a:gd name="T0" fmla="*/ 0 w 1769"/>
                      <a:gd name="T1" fmla="*/ 0 h 791"/>
                      <a:gd name="T2" fmla="*/ 1 w 1769"/>
                      <a:gd name="T3" fmla="*/ 0 h 791"/>
                      <a:gd name="T4" fmla="*/ 3 w 1769"/>
                      <a:gd name="T5" fmla="*/ 1 h 791"/>
                      <a:gd name="T6" fmla="*/ 4 w 1769"/>
                      <a:gd name="T7" fmla="*/ 2 h 791"/>
                      <a:gd name="T8" fmla="*/ 5 w 1769"/>
                      <a:gd name="T9" fmla="*/ 2 h 791"/>
                      <a:gd name="T10" fmla="*/ 4 w 1769"/>
                      <a:gd name="T11" fmla="*/ 3 h 791"/>
                      <a:gd name="T12" fmla="*/ 4 w 1769"/>
                      <a:gd name="T13" fmla="*/ 2 h 791"/>
                      <a:gd name="T14" fmla="*/ 4 w 1769"/>
                      <a:gd name="T15" fmla="*/ 2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6" name="Group 35"/>
                <p:cNvGrpSpPr>
                  <a:grpSpLocks/>
                </p:cNvGrpSpPr>
                <p:nvPr/>
              </p:nvGrpSpPr>
              <p:grpSpPr bwMode="auto">
                <a:xfrm>
                  <a:off x="4296" y="349"/>
                  <a:ext cx="737" cy="167"/>
                  <a:chOff x="2938" y="917"/>
                  <a:chExt cx="1879" cy="427"/>
                </a:xfrm>
              </p:grpSpPr>
              <p:sp>
                <p:nvSpPr>
                  <p:cNvPr id="93304" name="Freeform 36"/>
                  <p:cNvSpPr>
                    <a:spLocks/>
                  </p:cNvSpPr>
                  <p:nvPr/>
                </p:nvSpPr>
                <p:spPr bwMode="hidden">
                  <a:xfrm rot="-802576">
                    <a:off x="2930" y="1128"/>
                    <a:ext cx="1240" cy="208"/>
                  </a:xfrm>
                  <a:custGeom>
                    <a:avLst/>
                    <a:gdLst>
                      <a:gd name="T0" fmla="*/ 0 w 2736"/>
                      <a:gd name="T1" fmla="*/ 1 h 504"/>
                      <a:gd name="T2" fmla="*/ 4 w 2736"/>
                      <a:gd name="T3" fmla="*/ 0 h 504"/>
                      <a:gd name="T4" fmla="*/ 7 w 2736"/>
                      <a:gd name="T5" fmla="*/ 0 h 504"/>
                      <a:gd name="T6" fmla="*/ 11 w 2736"/>
                      <a:gd name="T7" fmla="*/ 0 h 504"/>
                      <a:gd name="T8" fmla="*/ 11 w 2736"/>
                      <a:gd name="T9" fmla="*/ 0 h 504"/>
                      <a:gd name="T10" fmla="*/ 7 w 2736"/>
                      <a:gd name="T11" fmla="*/ 0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5" name="Freeform 37"/>
                  <p:cNvSpPr>
                    <a:spLocks/>
                  </p:cNvSpPr>
                  <p:nvPr/>
                </p:nvSpPr>
                <p:spPr bwMode="hidden">
                  <a:xfrm rot="-802576">
                    <a:off x="4148" y="918"/>
                    <a:ext cx="668" cy="335"/>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2 h 791"/>
                      <a:gd name="T12" fmla="*/ 2 w 1769"/>
                      <a:gd name="T13" fmla="*/ 1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7" name="Group 38"/>
                <p:cNvGrpSpPr>
                  <a:grpSpLocks/>
                </p:cNvGrpSpPr>
                <p:nvPr/>
              </p:nvGrpSpPr>
              <p:grpSpPr bwMode="auto">
                <a:xfrm>
                  <a:off x="3394" y="637"/>
                  <a:ext cx="493" cy="912"/>
                  <a:chOff x="637" y="1653"/>
                  <a:chExt cx="1257" cy="2326"/>
                </a:xfrm>
              </p:grpSpPr>
              <p:sp>
                <p:nvSpPr>
                  <p:cNvPr id="93302" name="Freeform 39"/>
                  <p:cNvSpPr>
                    <a:spLocks/>
                  </p:cNvSpPr>
                  <p:nvPr/>
                </p:nvSpPr>
                <p:spPr bwMode="hidden">
                  <a:xfrm rot="18888116" flipH="1">
                    <a:off x="875" y="2351"/>
                    <a:ext cx="1723"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69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3" name="Freeform 40"/>
                  <p:cNvSpPr>
                    <a:spLocks/>
                  </p:cNvSpPr>
                  <p:nvPr/>
                </p:nvSpPr>
                <p:spPr bwMode="hidden">
                  <a:xfrm rot="18888116" flipH="1">
                    <a:off x="419" y="3271"/>
                    <a:ext cx="925" cy="489"/>
                  </a:xfrm>
                  <a:custGeom>
                    <a:avLst/>
                    <a:gdLst>
                      <a:gd name="T0" fmla="*/ 1 w 1769"/>
                      <a:gd name="T1" fmla="*/ 1 h 791"/>
                      <a:gd name="T2" fmla="*/ 5 w 1769"/>
                      <a:gd name="T3" fmla="*/ 2 h 791"/>
                      <a:gd name="T4" fmla="*/ 13 w 1769"/>
                      <a:gd name="T5" fmla="*/ 7 h 791"/>
                      <a:gd name="T6" fmla="*/ 17 w 1769"/>
                      <a:gd name="T7" fmla="*/ 15 h 791"/>
                      <a:gd name="T8" fmla="*/ 19 w 1769"/>
                      <a:gd name="T9" fmla="*/ 20 h 791"/>
                      <a:gd name="T10" fmla="*/ 18 w 1769"/>
                      <a:gd name="T11" fmla="*/ 27 h 791"/>
                      <a:gd name="T12" fmla="*/ 17 w 1769"/>
                      <a:gd name="T13" fmla="*/ 22 h 791"/>
                      <a:gd name="T14" fmla="*/ 15 w 1769"/>
                      <a:gd name="T15" fmla="*/ 15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8" name="Group 41"/>
                <p:cNvGrpSpPr>
                  <a:grpSpLocks/>
                </p:cNvGrpSpPr>
                <p:nvPr/>
              </p:nvGrpSpPr>
              <p:grpSpPr bwMode="auto">
                <a:xfrm>
                  <a:off x="3142" y="850"/>
                  <a:ext cx="966" cy="522"/>
                  <a:chOff x="-5" y="2196"/>
                  <a:chExt cx="2463" cy="1332"/>
                </a:xfrm>
              </p:grpSpPr>
              <p:sp>
                <p:nvSpPr>
                  <p:cNvPr id="93300" name="Freeform 42"/>
                  <p:cNvSpPr>
                    <a:spLocks/>
                  </p:cNvSpPr>
                  <p:nvPr/>
                </p:nvSpPr>
                <p:spPr bwMode="hidden">
                  <a:xfrm rot="19495919" flipH="1">
                    <a:off x="644" y="2196"/>
                    <a:ext cx="1806" cy="347"/>
                  </a:xfrm>
                  <a:custGeom>
                    <a:avLst/>
                    <a:gdLst>
                      <a:gd name="T0" fmla="*/ 0 w 2736"/>
                      <a:gd name="T1" fmla="*/ 37 h 504"/>
                      <a:gd name="T2" fmla="*/ 47 w 2736"/>
                      <a:gd name="T3" fmla="*/ 12 h 504"/>
                      <a:gd name="T4" fmla="*/ 97 w 2736"/>
                      <a:gd name="T5" fmla="*/ 2 h 504"/>
                      <a:gd name="T6" fmla="*/ 149 w 2736"/>
                      <a:gd name="T7" fmla="*/ 2 h 504"/>
                      <a:gd name="T8" fmla="*/ 149 w 2736"/>
                      <a:gd name="T9" fmla="*/ 8 h 504"/>
                      <a:gd name="T10" fmla="*/ 96 w 2736"/>
                      <a:gd name="T11" fmla="*/ 8 h 504"/>
                      <a:gd name="T12" fmla="*/ 36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1" name="Freeform 43"/>
                  <p:cNvSpPr>
                    <a:spLocks/>
                  </p:cNvSpPr>
                  <p:nvPr/>
                </p:nvSpPr>
                <p:spPr bwMode="hidden">
                  <a:xfrm rot="19495919" flipH="1">
                    <a:off x="-6" y="2982"/>
                    <a:ext cx="968" cy="545"/>
                  </a:xfrm>
                  <a:custGeom>
                    <a:avLst/>
                    <a:gdLst>
                      <a:gd name="T0" fmla="*/ 1 w 1769"/>
                      <a:gd name="T1" fmla="*/ 1 h 791"/>
                      <a:gd name="T2" fmla="*/ 7 w 1769"/>
                      <a:gd name="T3" fmla="*/ 4 h 791"/>
                      <a:gd name="T4" fmla="*/ 17 w 1769"/>
                      <a:gd name="T5" fmla="*/ 14 h 791"/>
                      <a:gd name="T6" fmla="*/ 24 w 1769"/>
                      <a:gd name="T7" fmla="*/ 32 h 791"/>
                      <a:gd name="T8" fmla="*/ 26 w 1769"/>
                      <a:gd name="T9" fmla="*/ 45 h 791"/>
                      <a:gd name="T10" fmla="*/ 25 w 1769"/>
                      <a:gd name="T11" fmla="*/ 58 h 791"/>
                      <a:gd name="T12" fmla="*/ 24 w 1769"/>
                      <a:gd name="T13" fmla="*/ 47 h 791"/>
                      <a:gd name="T14" fmla="*/ 20 w 1769"/>
                      <a:gd name="T15" fmla="*/ 34 h 791"/>
                      <a:gd name="T16" fmla="*/ 16 w 1769"/>
                      <a:gd name="T17" fmla="*/ 22 h 791"/>
                      <a:gd name="T18" fmla="*/ 8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9" name="Group 44"/>
                <p:cNvGrpSpPr>
                  <a:grpSpLocks/>
                </p:cNvGrpSpPr>
                <p:nvPr/>
              </p:nvGrpSpPr>
              <p:grpSpPr bwMode="auto">
                <a:xfrm>
                  <a:off x="3124" y="777"/>
                  <a:ext cx="971" cy="417"/>
                  <a:chOff x="-52" y="2009"/>
                  <a:chExt cx="2477" cy="1064"/>
                </a:xfrm>
              </p:grpSpPr>
              <p:sp>
                <p:nvSpPr>
                  <p:cNvPr id="93298" name="Freeform 45"/>
                  <p:cNvSpPr>
                    <a:spLocks/>
                  </p:cNvSpPr>
                  <p:nvPr/>
                </p:nvSpPr>
                <p:spPr bwMode="hidden">
                  <a:xfrm rot="20017085" flipH="1">
                    <a:off x="689" y="2010"/>
                    <a:ext cx="1736" cy="303"/>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9" name="Freeform 46"/>
                  <p:cNvSpPr>
                    <a:spLocks/>
                  </p:cNvSpPr>
                  <p:nvPr/>
                </p:nvSpPr>
                <p:spPr bwMode="hidden">
                  <a:xfrm rot="20017085" flipH="1">
                    <a:off x="-53" y="2598"/>
                    <a:ext cx="931" cy="467"/>
                  </a:xfrm>
                  <a:custGeom>
                    <a:avLst/>
                    <a:gdLst>
                      <a:gd name="T0" fmla="*/ 1 w 1769"/>
                      <a:gd name="T1" fmla="*/ 1 h 791"/>
                      <a:gd name="T2" fmla="*/ 5 w 1769"/>
                      <a:gd name="T3" fmla="*/ 1 h 791"/>
                      <a:gd name="T4" fmla="*/ 13 w 1769"/>
                      <a:gd name="T5" fmla="*/ 5 h 791"/>
                      <a:gd name="T6" fmla="*/ 18 w 1769"/>
                      <a:gd name="T7" fmla="*/ 11 h 791"/>
                      <a:gd name="T8" fmla="*/ 19 w 1769"/>
                      <a:gd name="T9" fmla="*/ 15 h 791"/>
                      <a:gd name="T10" fmla="*/ 19 w 1769"/>
                      <a:gd name="T11" fmla="*/ 20 h 791"/>
                      <a:gd name="T12" fmla="*/ 18 w 1769"/>
                      <a:gd name="T13" fmla="*/ 16 h 791"/>
                      <a:gd name="T14" fmla="*/ 15 w 1769"/>
                      <a:gd name="T15" fmla="*/ 11 h 791"/>
                      <a:gd name="T16" fmla="*/ 13 w 1769"/>
                      <a:gd name="T17" fmla="*/ 7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0" name="Group 47"/>
                <p:cNvGrpSpPr>
                  <a:grpSpLocks/>
                </p:cNvGrpSpPr>
                <p:nvPr/>
              </p:nvGrpSpPr>
              <p:grpSpPr bwMode="auto">
                <a:xfrm>
                  <a:off x="3115" y="700"/>
                  <a:ext cx="969" cy="363"/>
                  <a:chOff x="-74" y="1813"/>
                  <a:chExt cx="2472" cy="927"/>
                </a:xfrm>
              </p:grpSpPr>
              <p:sp>
                <p:nvSpPr>
                  <p:cNvPr id="93296" name="Freeform 48"/>
                  <p:cNvSpPr>
                    <a:spLocks/>
                  </p:cNvSpPr>
                  <p:nvPr/>
                </p:nvSpPr>
                <p:spPr bwMode="hidden">
                  <a:xfrm rot="20519637" flipH="1">
                    <a:off x="721" y="1812"/>
                    <a:ext cx="1677" cy="328"/>
                  </a:xfrm>
                  <a:custGeom>
                    <a:avLst/>
                    <a:gdLst>
                      <a:gd name="T0" fmla="*/ 0 w 2736"/>
                      <a:gd name="T1" fmla="*/ 25 h 504"/>
                      <a:gd name="T2" fmla="*/ 28 w 2736"/>
                      <a:gd name="T3" fmla="*/ 8 h 504"/>
                      <a:gd name="T4" fmla="*/ 58 w 2736"/>
                      <a:gd name="T5" fmla="*/ 1 h 504"/>
                      <a:gd name="T6" fmla="*/ 89 w 2736"/>
                      <a:gd name="T7" fmla="*/ 1 h 504"/>
                      <a:gd name="T8" fmla="*/ 88 w 2736"/>
                      <a:gd name="T9" fmla="*/ 5 h 504"/>
                      <a:gd name="T10" fmla="*/ 58 w 2736"/>
                      <a:gd name="T11" fmla="*/ 5 h 504"/>
                      <a:gd name="T12" fmla="*/ 21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7" name="Freeform 49"/>
                  <p:cNvSpPr>
                    <a:spLocks/>
                  </p:cNvSpPr>
                  <p:nvPr/>
                </p:nvSpPr>
                <p:spPr bwMode="hidden">
                  <a:xfrm rot="20519637" flipH="1">
                    <a:off x="-74" y="2212"/>
                    <a:ext cx="900" cy="520"/>
                  </a:xfrm>
                  <a:custGeom>
                    <a:avLst/>
                    <a:gdLst>
                      <a:gd name="T0" fmla="*/ 1 w 1769"/>
                      <a:gd name="T1" fmla="*/ 1 h 791"/>
                      <a:gd name="T2" fmla="*/ 5 w 1769"/>
                      <a:gd name="T3" fmla="*/ 3 h 791"/>
                      <a:gd name="T4" fmla="*/ 10 w 1769"/>
                      <a:gd name="T5" fmla="*/ 11 h 791"/>
                      <a:gd name="T6" fmla="*/ 14 w 1769"/>
                      <a:gd name="T7" fmla="*/ 23 h 791"/>
                      <a:gd name="T8" fmla="*/ 16 w 1769"/>
                      <a:gd name="T9" fmla="*/ 32 h 791"/>
                      <a:gd name="T10" fmla="*/ 15 w 1769"/>
                      <a:gd name="T11" fmla="*/ 42 h 791"/>
                      <a:gd name="T12" fmla="*/ 14 w 1769"/>
                      <a:gd name="T13" fmla="*/ 34 h 791"/>
                      <a:gd name="T14" fmla="*/ 12 w 1769"/>
                      <a:gd name="T15" fmla="*/ 24 h 791"/>
                      <a:gd name="T16" fmla="*/ 10 w 1769"/>
                      <a:gd name="T17" fmla="*/ 16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1" name="Group 50"/>
                <p:cNvGrpSpPr>
                  <a:grpSpLocks/>
                </p:cNvGrpSpPr>
                <p:nvPr/>
              </p:nvGrpSpPr>
              <p:grpSpPr bwMode="auto">
                <a:xfrm>
                  <a:off x="3153" y="613"/>
                  <a:ext cx="918" cy="257"/>
                  <a:chOff x="22" y="1591"/>
                  <a:chExt cx="2342" cy="657"/>
                </a:xfrm>
              </p:grpSpPr>
              <p:sp>
                <p:nvSpPr>
                  <p:cNvPr id="93294" name="Freeform 51"/>
                  <p:cNvSpPr>
                    <a:spLocks/>
                  </p:cNvSpPr>
                  <p:nvPr/>
                </p:nvSpPr>
                <p:spPr bwMode="hidden">
                  <a:xfrm rot="21136207" flipH="1">
                    <a:off x="819" y="1583"/>
                    <a:ext cx="1544" cy="313"/>
                  </a:xfrm>
                  <a:custGeom>
                    <a:avLst/>
                    <a:gdLst>
                      <a:gd name="T0" fmla="*/ 0 w 2736"/>
                      <a:gd name="T1" fmla="*/ 18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5" name="Freeform 52"/>
                  <p:cNvSpPr>
                    <a:spLocks/>
                  </p:cNvSpPr>
                  <p:nvPr/>
                </p:nvSpPr>
                <p:spPr bwMode="hidden">
                  <a:xfrm rot="21136207" flipH="1">
                    <a:off x="21" y="1757"/>
                    <a:ext cx="829" cy="490"/>
                  </a:xfrm>
                  <a:custGeom>
                    <a:avLst/>
                    <a:gdLst>
                      <a:gd name="T0" fmla="*/ 0 w 1769"/>
                      <a:gd name="T1" fmla="*/ 1 h 791"/>
                      <a:gd name="T2" fmla="*/ 2 w 1769"/>
                      <a:gd name="T3" fmla="*/ 2 h 791"/>
                      <a:gd name="T4" fmla="*/ 6 w 1769"/>
                      <a:gd name="T5" fmla="*/ 7 h 791"/>
                      <a:gd name="T6" fmla="*/ 8 w 1769"/>
                      <a:gd name="T7" fmla="*/ 15 h 791"/>
                      <a:gd name="T8" fmla="*/ 9 w 1769"/>
                      <a:gd name="T9" fmla="*/ 22 h 791"/>
                      <a:gd name="T10" fmla="*/ 8 w 1769"/>
                      <a:gd name="T11" fmla="*/ 28 h 791"/>
                      <a:gd name="T12" fmla="*/ 8 w 1769"/>
                      <a:gd name="T13" fmla="*/ 22 h 791"/>
                      <a:gd name="T14" fmla="*/ 7 w 1769"/>
                      <a:gd name="T15" fmla="*/ 16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2" name="Group 53"/>
                <p:cNvGrpSpPr>
                  <a:grpSpLocks/>
                </p:cNvGrpSpPr>
                <p:nvPr/>
              </p:nvGrpSpPr>
              <p:grpSpPr bwMode="auto">
                <a:xfrm>
                  <a:off x="3218" y="556"/>
                  <a:ext cx="843" cy="134"/>
                  <a:chOff x="189" y="1446"/>
                  <a:chExt cx="2150" cy="343"/>
                </a:xfrm>
              </p:grpSpPr>
              <p:sp>
                <p:nvSpPr>
                  <p:cNvPr id="93292" name="Freeform 54"/>
                  <p:cNvSpPr>
                    <a:spLocks/>
                  </p:cNvSpPr>
                  <p:nvPr/>
                </p:nvSpPr>
                <p:spPr bwMode="hidden">
                  <a:xfrm rot="84182" flipH="1">
                    <a:off x="935" y="1463"/>
                    <a:ext cx="1404" cy="220"/>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3" name="Freeform 55"/>
                  <p:cNvSpPr>
                    <a:spLocks/>
                  </p:cNvSpPr>
                  <p:nvPr/>
                </p:nvSpPr>
                <p:spPr bwMode="hidden">
                  <a:xfrm rot="84182" flipH="1">
                    <a:off x="189" y="1438"/>
                    <a:ext cx="755" cy="351"/>
                  </a:xfrm>
                  <a:custGeom>
                    <a:avLst/>
                    <a:gdLst>
                      <a:gd name="T0" fmla="*/ 0 w 1769"/>
                      <a:gd name="T1" fmla="*/ 0 h 791"/>
                      <a:gd name="T2" fmla="*/ 1 w 1769"/>
                      <a:gd name="T3" fmla="*/ 0 h 791"/>
                      <a:gd name="T4" fmla="*/ 3 w 1769"/>
                      <a:gd name="T5" fmla="*/ 1 h 791"/>
                      <a:gd name="T6" fmla="*/ 4 w 1769"/>
                      <a:gd name="T7" fmla="*/ 2 h 791"/>
                      <a:gd name="T8" fmla="*/ 5 w 1769"/>
                      <a:gd name="T9" fmla="*/ 2 h 791"/>
                      <a:gd name="T10" fmla="*/ 4 w 1769"/>
                      <a:gd name="T11" fmla="*/ 3 h 791"/>
                      <a:gd name="T12" fmla="*/ 4 w 1769"/>
                      <a:gd name="T13" fmla="*/ 2 h 791"/>
                      <a:gd name="T14" fmla="*/ 4 w 1769"/>
                      <a:gd name="T15" fmla="*/ 2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3" name="Group 56"/>
                <p:cNvGrpSpPr>
                  <a:grpSpLocks/>
                </p:cNvGrpSpPr>
                <p:nvPr/>
              </p:nvGrpSpPr>
              <p:grpSpPr bwMode="auto">
                <a:xfrm>
                  <a:off x="3342" y="418"/>
                  <a:ext cx="737" cy="167"/>
                  <a:chOff x="505" y="1094"/>
                  <a:chExt cx="1879" cy="427"/>
                </a:xfrm>
              </p:grpSpPr>
              <p:sp>
                <p:nvSpPr>
                  <p:cNvPr id="93290" name="Freeform 57"/>
                  <p:cNvSpPr>
                    <a:spLocks/>
                  </p:cNvSpPr>
                  <p:nvPr/>
                </p:nvSpPr>
                <p:spPr bwMode="hidden">
                  <a:xfrm rot="802576" flipH="1">
                    <a:off x="1151" y="1306"/>
                    <a:ext cx="1234" cy="214"/>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1" name="Freeform 58"/>
                  <p:cNvSpPr>
                    <a:spLocks/>
                  </p:cNvSpPr>
                  <p:nvPr/>
                </p:nvSpPr>
                <p:spPr bwMode="hidden">
                  <a:xfrm rot="802576" flipH="1">
                    <a:off x="505" y="1095"/>
                    <a:ext cx="662" cy="335"/>
                  </a:xfrm>
                  <a:custGeom>
                    <a:avLst/>
                    <a:gdLst>
                      <a:gd name="T0" fmla="*/ 0 w 1769"/>
                      <a:gd name="T1" fmla="*/ 0 h 791"/>
                      <a:gd name="T2" fmla="*/ 0 w 1769"/>
                      <a:gd name="T3" fmla="*/ 0 h 791"/>
                      <a:gd name="T4" fmla="*/ 1 w 1769"/>
                      <a:gd name="T5" fmla="*/ 0 h 791"/>
                      <a:gd name="T6" fmla="*/ 1 w 1769"/>
                      <a:gd name="T7" fmla="*/ 1 h 791"/>
                      <a:gd name="T8" fmla="*/ 2 w 1769"/>
                      <a:gd name="T9" fmla="*/ 1 h 791"/>
                      <a:gd name="T10" fmla="*/ 1 w 1769"/>
                      <a:gd name="T11" fmla="*/ 2 h 791"/>
                      <a:gd name="T12" fmla="*/ 1 w 1769"/>
                      <a:gd name="T13" fmla="*/ 1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4" name="Group 59"/>
                <p:cNvGrpSpPr>
                  <a:grpSpLocks/>
                </p:cNvGrpSpPr>
                <p:nvPr/>
              </p:nvGrpSpPr>
              <p:grpSpPr bwMode="auto">
                <a:xfrm>
                  <a:off x="3386" y="341"/>
                  <a:ext cx="725" cy="218"/>
                  <a:chOff x="616" y="899"/>
                  <a:chExt cx="1850" cy="554"/>
                </a:xfrm>
              </p:grpSpPr>
              <p:sp>
                <p:nvSpPr>
                  <p:cNvPr id="93288" name="Freeform 60"/>
                  <p:cNvSpPr>
                    <a:spLocks/>
                  </p:cNvSpPr>
                  <p:nvPr/>
                </p:nvSpPr>
                <p:spPr bwMode="hidden">
                  <a:xfrm rot="1277471" flipH="1">
                    <a:off x="1231" y="1237"/>
                    <a:ext cx="1235" cy="216"/>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9" name="Freeform 61"/>
                  <p:cNvSpPr>
                    <a:spLocks/>
                  </p:cNvSpPr>
                  <p:nvPr/>
                </p:nvSpPr>
                <p:spPr bwMode="hidden">
                  <a:xfrm rot="1277471" flipH="1">
                    <a:off x="615" y="898"/>
                    <a:ext cx="662" cy="339"/>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5" name="Group 62"/>
                <p:cNvGrpSpPr>
                  <a:grpSpLocks/>
                </p:cNvGrpSpPr>
                <p:nvPr/>
              </p:nvGrpSpPr>
              <p:grpSpPr bwMode="auto">
                <a:xfrm>
                  <a:off x="3472" y="231"/>
                  <a:ext cx="693" cy="291"/>
                  <a:chOff x="3472" y="231"/>
                  <a:chExt cx="693" cy="291"/>
                </a:xfrm>
              </p:grpSpPr>
              <p:sp>
                <p:nvSpPr>
                  <p:cNvPr id="9328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7" name="Freeform 64"/>
                  <p:cNvSpPr>
                    <a:spLocks/>
                  </p:cNvSpPr>
                  <p:nvPr/>
                </p:nvSpPr>
                <p:spPr bwMode="hidden">
                  <a:xfrm rot="2028410" flipH="1">
                    <a:off x="3472" y="228"/>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6" name="Group 65"/>
                <p:cNvGrpSpPr>
                  <a:grpSpLocks/>
                </p:cNvGrpSpPr>
                <p:nvPr/>
              </p:nvGrpSpPr>
              <p:grpSpPr bwMode="auto">
                <a:xfrm>
                  <a:off x="3554" y="118"/>
                  <a:ext cx="664" cy="349"/>
                  <a:chOff x="3554" y="118"/>
                  <a:chExt cx="664" cy="349"/>
                </a:xfrm>
              </p:grpSpPr>
              <p:sp>
                <p:nvSpPr>
                  <p:cNvPr id="9328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7" name="Group 68"/>
                <p:cNvGrpSpPr>
                  <a:grpSpLocks/>
                </p:cNvGrpSpPr>
                <p:nvPr/>
              </p:nvGrpSpPr>
              <p:grpSpPr bwMode="auto">
                <a:xfrm>
                  <a:off x="3784" y="30"/>
                  <a:ext cx="305" cy="593"/>
                  <a:chOff x="1633" y="104"/>
                  <a:chExt cx="778" cy="1512"/>
                </a:xfrm>
              </p:grpSpPr>
              <p:sp>
                <p:nvSpPr>
                  <p:cNvPr id="93282" name="Freeform 69"/>
                  <p:cNvSpPr>
                    <a:spLocks/>
                  </p:cNvSpPr>
                  <p:nvPr/>
                </p:nvSpPr>
                <p:spPr bwMode="hidden">
                  <a:xfrm rot="3473776" flipH="1">
                    <a:off x="1752" y="958"/>
                    <a:ext cx="1101" cy="217"/>
                  </a:xfrm>
                  <a:custGeom>
                    <a:avLst/>
                    <a:gdLst>
                      <a:gd name="T0" fmla="*/ 0 w 2736"/>
                      <a:gd name="T1" fmla="*/ 1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3" name="Freeform 70"/>
                  <p:cNvSpPr>
                    <a:spLocks/>
                  </p:cNvSpPr>
                  <p:nvPr/>
                </p:nvSpPr>
                <p:spPr bwMode="hidden">
                  <a:xfrm rot="3473776" flipH="1">
                    <a:off x="1505" y="231"/>
                    <a:ext cx="591" cy="337"/>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8" name="Group 71"/>
                <p:cNvGrpSpPr>
                  <a:grpSpLocks/>
                </p:cNvGrpSpPr>
                <p:nvPr/>
              </p:nvGrpSpPr>
              <p:grpSpPr bwMode="auto">
                <a:xfrm>
                  <a:off x="3903" y="0"/>
                  <a:ext cx="248" cy="601"/>
                  <a:chOff x="1935" y="28"/>
                  <a:chExt cx="634" cy="1534"/>
                </a:xfrm>
              </p:grpSpPr>
              <p:sp>
                <p:nvSpPr>
                  <p:cNvPr id="93280" name="Freeform 72"/>
                  <p:cNvSpPr>
                    <a:spLocks/>
                  </p:cNvSpPr>
                  <p:nvPr/>
                </p:nvSpPr>
                <p:spPr bwMode="hidden">
                  <a:xfrm rot="4126480" flipH="1">
                    <a:off x="1936" y="921"/>
                    <a:ext cx="1052" cy="214"/>
                  </a:xfrm>
                  <a:custGeom>
                    <a:avLst/>
                    <a:gdLst>
                      <a:gd name="T0" fmla="*/ 0 w 2736"/>
                      <a:gd name="T1" fmla="*/ 1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0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9" name="Group 74"/>
                <p:cNvGrpSpPr>
                  <a:grpSpLocks/>
                </p:cNvGrpSpPr>
                <p:nvPr/>
              </p:nvGrpSpPr>
              <p:grpSpPr bwMode="auto">
                <a:xfrm>
                  <a:off x="4251" y="252"/>
                  <a:ext cx="723" cy="222"/>
                  <a:chOff x="2822" y="672"/>
                  <a:chExt cx="1845" cy="566"/>
                </a:xfrm>
              </p:grpSpPr>
              <p:sp>
                <p:nvSpPr>
                  <p:cNvPr id="93278" name="Freeform 75"/>
                  <p:cNvSpPr>
                    <a:spLocks/>
                  </p:cNvSpPr>
                  <p:nvPr/>
                </p:nvSpPr>
                <p:spPr bwMode="hidden">
                  <a:xfrm rot="-1325434">
                    <a:off x="2814" y="1022"/>
                    <a:ext cx="1232" cy="216"/>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9" name="Freeform 76"/>
                  <p:cNvSpPr>
                    <a:spLocks/>
                  </p:cNvSpPr>
                  <p:nvPr/>
                </p:nvSpPr>
                <p:spPr bwMode="hidden">
                  <a:xfrm rot="-1325434">
                    <a:off x="4003" y="673"/>
                    <a:ext cx="656" cy="337"/>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0" name="Group 77"/>
                <p:cNvGrpSpPr>
                  <a:grpSpLocks/>
                </p:cNvGrpSpPr>
                <p:nvPr/>
              </p:nvGrpSpPr>
              <p:grpSpPr bwMode="auto">
                <a:xfrm>
                  <a:off x="4196" y="163"/>
                  <a:ext cx="699" cy="282"/>
                  <a:chOff x="2683" y="445"/>
                  <a:chExt cx="1781" cy="717"/>
                </a:xfrm>
              </p:grpSpPr>
              <p:sp>
                <p:nvSpPr>
                  <p:cNvPr id="93276" name="Freeform 78"/>
                  <p:cNvSpPr>
                    <a:spLocks/>
                  </p:cNvSpPr>
                  <p:nvPr/>
                </p:nvSpPr>
                <p:spPr bwMode="hidden">
                  <a:xfrm rot="-1921064">
                    <a:off x="2682" y="946"/>
                    <a:ext cx="1227" cy="216"/>
                  </a:xfrm>
                  <a:custGeom>
                    <a:avLst/>
                    <a:gdLst>
                      <a:gd name="T0" fmla="*/ 0 w 2736"/>
                      <a:gd name="T1" fmla="*/ 1 h 504"/>
                      <a:gd name="T2" fmla="*/ 3 w 2736"/>
                      <a:gd name="T3" fmla="*/ 0 h 504"/>
                      <a:gd name="T4" fmla="*/ 6 w 2736"/>
                      <a:gd name="T5" fmla="*/ 0 h 504"/>
                      <a:gd name="T6" fmla="*/ 10 w 2736"/>
                      <a:gd name="T7" fmla="*/ 0 h 504"/>
                      <a:gd name="T8" fmla="*/ 10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7" name="Freeform 79"/>
                  <p:cNvSpPr>
                    <a:spLocks/>
                  </p:cNvSpPr>
                  <p:nvPr/>
                </p:nvSpPr>
                <p:spPr bwMode="hidden">
                  <a:xfrm rot="-1921064">
                    <a:off x="3801" y="444"/>
                    <a:ext cx="655" cy="339"/>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9324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4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93243" name="Group 82"/>
                <p:cNvGrpSpPr>
                  <a:grpSpLocks/>
                </p:cNvGrpSpPr>
                <p:nvPr/>
              </p:nvGrpSpPr>
              <p:grpSpPr bwMode="auto">
                <a:xfrm>
                  <a:off x="4242" y="5"/>
                  <a:ext cx="251" cy="596"/>
                  <a:chOff x="2800" y="41"/>
                  <a:chExt cx="640" cy="1520"/>
                </a:xfrm>
              </p:grpSpPr>
              <p:sp>
                <p:nvSpPr>
                  <p:cNvPr id="93274" name="Freeform 83"/>
                  <p:cNvSpPr>
                    <a:spLocks/>
                  </p:cNvSpPr>
                  <p:nvPr/>
                </p:nvSpPr>
                <p:spPr bwMode="hidden">
                  <a:xfrm rot="-3857755">
                    <a:off x="2365" y="933"/>
                    <a:ext cx="1055" cy="18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1 h 791"/>
                      <a:gd name="T12" fmla="*/ 1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4" name="Group 85"/>
                <p:cNvGrpSpPr>
                  <a:grpSpLocks/>
                </p:cNvGrpSpPr>
                <p:nvPr/>
              </p:nvGrpSpPr>
              <p:grpSpPr bwMode="auto">
                <a:xfrm>
                  <a:off x="4295" y="53"/>
                  <a:ext cx="398" cy="574"/>
                  <a:chOff x="2934" y="163"/>
                  <a:chExt cx="1017" cy="1464"/>
                </a:xfrm>
              </p:grpSpPr>
              <p:sp>
                <p:nvSpPr>
                  <p:cNvPr id="93272" name="Freeform 86"/>
                  <p:cNvSpPr>
                    <a:spLocks/>
                  </p:cNvSpPr>
                  <p:nvPr/>
                </p:nvSpPr>
                <p:spPr bwMode="hidden">
                  <a:xfrm rot="-2777260">
                    <a:off x="2493" y="915"/>
                    <a:ext cx="1154" cy="270"/>
                  </a:xfrm>
                  <a:custGeom>
                    <a:avLst/>
                    <a:gdLst>
                      <a:gd name="T0" fmla="*/ 0 w 2736"/>
                      <a:gd name="T1" fmla="*/ 6 h 504"/>
                      <a:gd name="T2" fmla="*/ 2 w 2736"/>
                      <a:gd name="T3" fmla="*/ 2 h 504"/>
                      <a:gd name="T4" fmla="*/ 4 w 2736"/>
                      <a:gd name="T5" fmla="*/ 1 h 504"/>
                      <a:gd name="T6" fmla="*/ 6 w 2736"/>
                      <a:gd name="T7" fmla="*/ 1 h 504"/>
                      <a:gd name="T8" fmla="*/ 6 w 2736"/>
                      <a:gd name="T9" fmla="*/ 2 h 504"/>
                      <a:gd name="T10" fmla="*/ 4 w 2736"/>
                      <a:gd name="T11" fmla="*/ 2 h 504"/>
                      <a:gd name="T12" fmla="*/ 2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3" name="Freeform 87"/>
                  <p:cNvSpPr>
                    <a:spLocks/>
                  </p:cNvSpPr>
                  <p:nvPr/>
                </p:nvSpPr>
                <p:spPr bwMode="hidden">
                  <a:xfrm rot="-2777260">
                    <a:off x="3431" y="262"/>
                    <a:ext cx="619" cy="422"/>
                  </a:xfrm>
                  <a:custGeom>
                    <a:avLst/>
                    <a:gdLst>
                      <a:gd name="T0" fmla="*/ 0 w 1769"/>
                      <a:gd name="T1" fmla="*/ 1 h 791"/>
                      <a:gd name="T2" fmla="*/ 0 w 1769"/>
                      <a:gd name="T3" fmla="*/ 1 h 791"/>
                      <a:gd name="T4" fmla="*/ 1 w 1769"/>
                      <a:gd name="T5" fmla="*/ 3 h 791"/>
                      <a:gd name="T6" fmla="*/ 1 w 1769"/>
                      <a:gd name="T7" fmla="*/ 5 h 791"/>
                      <a:gd name="T8" fmla="*/ 1 w 1769"/>
                      <a:gd name="T9" fmla="*/ 7 h 791"/>
                      <a:gd name="T10" fmla="*/ 1 w 1769"/>
                      <a:gd name="T11" fmla="*/ 10 h 791"/>
                      <a:gd name="T12" fmla="*/ 1 w 1769"/>
                      <a:gd name="T13" fmla="*/ 7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5" name="Group 88"/>
                <p:cNvGrpSpPr>
                  <a:grpSpLocks/>
                </p:cNvGrpSpPr>
                <p:nvPr/>
              </p:nvGrpSpPr>
              <p:grpSpPr bwMode="auto">
                <a:xfrm>
                  <a:off x="4215" y="2"/>
                  <a:ext cx="95" cy="567"/>
                  <a:chOff x="2730" y="32"/>
                  <a:chExt cx="243" cy="1448"/>
                </a:xfrm>
              </p:grpSpPr>
              <p:sp>
                <p:nvSpPr>
                  <p:cNvPr id="93270" name="Freeform 89"/>
                  <p:cNvSpPr>
                    <a:spLocks/>
                  </p:cNvSpPr>
                  <p:nvPr/>
                </p:nvSpPr>
                <p:spPr bwMode="hidden">
                  <a:xfrm rot="-4903748">
                    <a:off x="2297" y="959"/>
                    <a:ext cx="954" cy="87"/>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6" name="Group 91"/>
                <p:cNvGrpSpPr>
                  <a:grpSpLocks/>
                </p:cNvGrpSpPr>
                <p:nvPr/>
              </p:nvGrpSpPr>
              <p:grpSpPr bwMode="auto">
                <a:xfrm>
                  <a:off x="3514" y="683"/>
                  <a:ext cx="425" cy="960"/>
                  <a:chOff x="943" y="1769"/>
                  <a:chExt cx="1085" cy="2450"/>
                </a:xfrm>
              </p:grpSpPr>
              <p:sp>
                <p:nvSpPr>
                  <p:cNvPr id="93268" name="Freeform 92"/>
                  <p:cNvSpPr>
                    <a:spLocks/>
                  </p:cNvSpPr>
                  <p:nvPr/>
                </p:nvSpPr>
                <p:spPr bwMode="hidden">
                  <a:xfrm rot="18335692" flipH="1">
                    <a:off x="1009" y="2474"/>
                    <a:ext cx="1724" cy="313"/>
                  </a:xfrm>
                  <a:custGeom>
                    <a:avLst/>
                    <a:gdLst>
                      <a:gd name="T0" fmla="*/ 0 w 2736"/>
                      <a:gd name="T1" fmla="*/ 18 h 504"/>
                      <a:gd name="T2" fmla="*/ 34 w 2736"/>
                      <a:gd name="T3" fmla="*/ 6 h 504"/>
                      <a:gd name="T4" fmla="*/ 70 w 2736"/>
                      <a:gd name="T5" fmla="*/ 1 h 504"/>
                      <a:gd name="T6" fmla="*/ 108 w 2736"/>
                      <a:gd name="T7" fmla="*/ 1 h 504"/>
                      <a:gd name="T8" fmla="*/ 107 w 2736"/>
                      <a:gd name="T9" fmla="*/ 4 h 504"/>
                      <a:gd name="T10" fmla="*/ 70 w 2736"/>
                      <a:gd name="T11" fmla="*/ 4 h 504"/>
                      <a:gd name="T12" fmla="*/ 26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9" name="Freeform 93"/>
                  <p:cNvSpPr>
                    <a:spLocks/>
                  </p:cNvSpPr>
                  <p:nvPr/>
                </p:nvSpPr>
                <p:spPr bwMode="hidden">
                  <a:xfrm rot="18335692" flipH="1">
                    <a:off x="725" y="3503"/>
                    <a:ext cx="925" cy="489"/>
                  </a:xfrm>
                  <a:custGeom>
                    <a:avLst/>
                    <a:gdLst>
                      <a:gd name="T0" fmla="*/ 1 w 1769"/>
                      <a:gd name="T1" fmla="*/ 1 h 791"/>
                      <a:gd name="T2" fmla="*/ 5 w 1769"/>
                      <a:gd name="T3" fmla="*/ 2 h 791"/>
                      <a:gd name="T4" fmla="*/ 13 w 1769"/>
                      <a:gd name="T5" fmla="*/ 7 h 791"/>
                      <a:gd name="T6" fmla="*/ 17 w 1769"/>
                      <a:gd name="T7" fmla="*/ 15 h 791"/>
                      <a:gd name="T8" fmla="*/ 19 w 1769"/>
                      <a:gd name="T9" fmla="*/ 20 h 791"/>
                      <a:gd name="T10" fmla="*/ 18 w 1769"/>
                      <a:gd name="T11" fmla="*/ 27 h 791"/>
                      <a:gd name="T12" fmla="*/ 17 w 1769"/>
                      <a:gd name="T13" fmla="*/ 22 h 791"/>
                      <a:gd name="T14" fmla="*/ 15 w 1769"/>
                      <a:gd name="T15" fmla="*/ 15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7" name="Group 94"/>
                <p:cNvGrpSpPr>
                  <a:grpSpLocks/>
                </p:cNvGrpSpPr>
                <p:nvPr/>
              </p:nvGrpSpPr>
              <p:grpSpPr bwMode="auto">
                <a:xfrm>
                  <a:off x="3715" y="748"/>
                  <a:ext cx="300" cy="930"/>
                  <a:chOff x="1455" y="1936"/>
                  <a:chExt cx="766" cy="2373"/>
                </a:xfrm>
              </p:grpSpPr>
              <p:sp>
                <p:nvSpPr>
                  <p:cNvPr id="93266" name="Freeform 95"/>
                  <p:cNvSpPr>
                    <a:spLocks/>
                  </p:cNvSpPr>
                  <p:nvPr/>
                </p:nvSpPr>
                <p:spPr bwMode="hidden">
                  <a:xfrm rot="17542885" flipH="1">
                    <a:off x="1268" y="2577"/>
                    <a:ext cx="1594" cy="313"/>
                  </a:xfrm>
                  <a:custGeom>
                    <a:avLst/>
                    <a:gdLst>
                      <a:gd name="T0" fmla="*/ 0 w 2736"/>
                      <a:gd name="T1" fmla="*/ 18 h 504"/>
                      <a:gd name="T2" fmla="*/ 20 w 2736"/>
                      <a:gd name="T3" fmla="*/ 6 h 504"/>
                      <a:gd name="T4" fmla="*/ 40 w 2736"/>
                      <a:gd name="T5" fmla="*/ 1 h 504"/>
                      <a:gd name="T6" fmla="*/ 62 w 2736"/>
                      <a:gd name="T7" fmla="*/ 1 h 504"/>
                      <a:gd name="T8" fmla="*/ 62 w 2736"/>
                      <a:gd name="T9" fmla="*/ 4 h 504"/>
                      <a:gd name="T10" fmla="*/ 40 w 2736"/>
                      <a:gd name="T11" fmla="*/ 4 h 504"/>
                      <a:gd name="T12" fmla="*/ 15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7" name="Freeform 96"/>
                  <p:cNvSpPr>
                    <a:spLocks/>
                  </p:cNvSpPr>
                  <p:nvPr/>
                </p:nvSpPr>
                <p:spPr bwMode="hidden">
                  <a:xfrm rot="17542885" flipH="1">
                    <a:off x="1277" y="3632"/>
                    <a:ext cx="848" cy="489"/>
                  </a:xfrm>
                  <a:custGeom>
                    <a:avLst/>
                    <a:gdLst>
                      <a:gd name="T0" fmla="*/ 0 w 1769"/>
                      <a:gd name="T1" fmla="*/ 1 h 791"/>
                      <a:gd name="T2" fmla="*/ 3 w 1769"/>
                      <a:gd name="T3" fmla="*/ 2 h 791"/>
                      <a:gd name="T4" fmla="*/ 7 w 1769"/>
                      <a:gd name="T5" fmla="*/ 7 h 791"/>
                      <a:gd name="T6" fmla="*/ 10 w 1769"/>
                      <a:gd name="T7" fmla="*/ 15 h 791"/>
                      <a:gd name="T8" fmla="*/ 11 w 1769"/>
                      <a:gd name="T9" fmla="*/ 20 h 791"/>
                      <a:gd name="T10" fmla="*/ 10 w 1769"/>
                      <a:gd name="T11" fmla="*/ 27 h 791"/>
                      <a:gd name="T12" fmla="*/ 9 w 1769"/>
                      <a:gd name="T13" fmla="*/ 22 h 791"/>
                      <a:gd name="T14" fmla="*/ 8 w 1769"/>
                      <a:gd name="T15" fmla="*/ 15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8" name="Group 97"/>
                <p:cNvGrpSpPr>
                  <a:grpSpLocks/>
                </p:cNvGrpSpPr>
                <p:nvPr/>
              </p:nvGrpSpPr>
              <p:grpSpPr bwMode="auto">
                <a:xfrm rot="88588">
                  <a:off x="3923" y="769"/>
                  <a:ext cx="180" cy="913"/>
                  <a:chOff x="1956" y="1990"/>
                  <a:chExt cx="492" cy="2604"/>
                </a:xfrm>
              </p:grpSpPr>
              <p:sp>
                <p:nvSpPr>
                  <p:cNvPr id="93264" name="Freeform 98"/>
                  <p:cNvSpPr>
                    <a:spLocks/>
                  </p:cNvSpPr>
                  <p:nvPr/>
                </p:nvSpPr>
                <p:spPr bwMode="hidden">
                  <a:xfrm rot="16782062" flipH="1">
                    <a:off x="1431" y="2685"/>
                    <a:ext cx="1712" cy="302"/>
                  </a:xfrm>
                  <a:custGeom>
                    <a:avLst/>
                    <a:gdLst>
                      <a:gd name="T0" fmla="*/ 0 w 2736"/>
                      <a:gd name="T1" fmla="*/ 14 h 504"/>
                      <a:gd name="T2" fmla="*/ 33 w 2736"/>
                      <a:gd name="T3" fmla="*/ 5 h 504"/>
                      <a:gd name="T4" fmla="*/ 66 w 2736"/>
                      <a:gd name="T5" fmla="*/ 1 h 504"/>
                      <a:gd name="T6" fmla="*/ 103 w 2736"/>
                      <a:gd name="T7" fmla="*/ 1 h 504"/>
                      <a:gd name="T8" fmla="*/ 102 w 2736"/>
                      <a:gd name="T9" fmla="*/ 3 h 504"/>
                      <a:gd name="T10" fmla="*/ 66 w 2736"/>
                      <a:gd name="T11" fmla="*/ 3 h 504"/>
                      <a:gd name="T12" fmla="*/ 2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5" name="Freeform 99"/>
                  <p:cNvSpPr>
                    <a:spLocks/>
                  </p:cNvSpPr>
                  <p:nvPr/>
                </p:nvSpPr>
                <p:spPr bwMode="hidden">
                  <a:xfrm rot="16782062" flipH="1">
                    <a:off x="1723" y="3891"/>
                    <a:ext cx="917" cy="471"/>
                  </a:xfrm>
                  <a:custGeom>
                    <a:avLst/>
                    <a:gdLst>
                      <a:gd name="T0" fmla="*/ 1 w 1769"/>
                      <a:gd name="T1" fmla="*/ 1 h 791"/>
                      <a:gd name="T2" fmla="*/ 5 w 1769"/>
                      <a:gd name="T3" fmla="*/ 1 h 791"/>
                      <a:gd name="T4" fmla="*/ 11 w 1769"/>
                      <a:gd name="T5" fmla="*/ 5 h 791"/>
                      <a:gd name="T6" fmla="*/ 16 w 1769"/>
                      <a:gd name="T7" fmla="*/ 11 h 791"/>
                      <a:gd name="T8" fmla="*/ 18 w 1769"/>
                      <a:gd name="T9" fmla="*/ 16 h 791"/>
                      <a:gd name="T10" fmla="*/ 17 w 1769"/>
                      <a:gd name="T11" fmla="*/ 21 h 791"/>
                      <a:gd name="T12" fmla="*/ 16 w 1769"/>
                      <a:gd name="T13" fmla="*/ 17 h 791"/>
                      <a:gd name="T14" fmla="*/ 14 w 1769"/>
                      <a:gd name="T15" fmla="*/ 12 h 791"/>
                      <a:gd name="T16" fmla="*/ 11 w 1769"/>
                      <a:gd name="T17" fmla="*/ 8 h 791"/>
                      <a:gd name="T18" fmla="*/ 6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9" name="Group 100"/>
                <p:cNvGrpSpPr>
                  <a:grpSpLocks/>
                </p:cNvGrpSpPr>
                <p:nvPr/>
              </p:nvGrpSpPr>
              <p:grpSpPr bwMode="auto">
                <a:xfrm>
                  <a:off x="4451" y="662"/>
                  <a:ext cx="442" cy="951"/>
                  <a:chOff x="3334" y="1717"/>
                  <a:chExt cx="1125" cy="2426"/>
                </a:xfrm>
              </p:grpSpPr>
              <p:sp>
                <p:nvSpPr>
                  <p:cNvPr id="93262" name="Freeform 101"/>
                  <p:cNvSpPr>
                    <a:spLocks/>
                  </p:cNvSpPr>
                  <p:nvPr/>
                </p:nvSpPr>
                <p:spPr bwMode="hidden">
                  <a:xfrm rot="3144576">
                    <a:off x="2627" y="2423"/>
                    <a:ext cx="1723"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69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63" name="Freeform 102"/>
                  <p:cNvSpPr>
                    <a:spLocks/>
                  </p:cNvSpPr>
                  <p:nvPr/>
                </p:nvSpPr>
                <p:spPr bwMode="hidden">
                  <a:xfrm rot="3144576">
                    <a:off x="3752" y="3435"/>
                    <a:ext cx="925" cy="491"/>
                  </a:xfrm>
                  <a:custGeom>
                    <a:avLst/>
                    <a:gdLst>
                      <a:gd name="T0" fmla="*/ 1 w 1769"/>
                      <a:gd name="T1" fmla="*/ 1 h 791"/>
                      <a:gd name="T2" fmla="*/ 5 w 1769"/>
                      <a:gd name="T3" fmla="*/ 2 h 791"/>
                      <a:gd name="T4" fmla="*/ 13 w 1769"/>
                      <a:gd name="T5" fmla="*/ 7 h 791"/>
                      <a:gd name="T6" fmla="*/ 17 w 1769"/>
                      <a:gd name="T7" fmla="*/ 16 h 791"/>
                      <a:gd name="T8" fmla="*/ 19 w 1769"/>
                      <a:gd name="T9" fmla="*/ 22 h 791"/>
                      <a:gd name="T10" fmla="*/ 18 w 1769"/>
                      <a:gd name="T11" fmla="*/ 28 h 791"/>
                      <a:gd name="T12" fmla="*/ 17 w 1769"/>
                      <a:gd name="T13" fmla="*/ 22 h 791"/>
                      <a:gd name="T14" fmla="*/ 15 w 1769"/>
                      <a:gd name="T15" fmla="*/ 16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0" name="Group 103"/>
                <p:cNvGrpSpPr>
                  <a:grpSpLocks/>
                </p:cNvGrpSpPr>
                <p:nvPr/>
              </p:nvGrpSpPr>
              <p:grpSpPr bwMode="auto">
                <a:xfrm>
                  <a:off x="4391" y="721"/>
                  <a:ext cx="347" cy="951"/>
                  <a:chOff x="3181" y="1866"/>
                  <a:chExt cx="883" cy="2426"/>
                </a:xfrm>
              </p:grpSpPr>
              <p:sp>
                <p:nvSpPr>
                  <p:cNvPr id="93260" name="Freeform 104"/>
                  <p:cNvSpPr>
                    <a:spLocks/>
                  </p:cNvSpPr>
                  <p:nvPr/>
                </p:nvSpPr>
                <p:spPr bwMode="hidden">
                  <a:xfrm rot="3745735">
                    <a:off x="2506" y="2533"/>
                    <a:ext cx="1649" cy="299"/>
                  </a:xfrm>
                  <a:custGeom>
                    <a:avLst/>
                    <a:gdLst>
                      <a:gd name="T0" fmla="*/ 0 w 2736"/>
                      <a:gd name="T1" fmla="*/ 13 h 504"/>
                      <a:gd name="T2" fmla="*/ 25 w 2736"/>
                      <a:gd name="T3" fmla="*/ 4 h 504"/>
                      <a:gd name="T4" fmla="*/ 51 w 2736"/>
                      <a:gd name="T5" fmla="*/ 1 h 504"/>
                      <a:gd name="T6" fmla="*/ 79 w 2736"/>
                      <a:gd name="T7" fmla="*/ 1 h 504"/>
                      <a:gd name="T8" fmla="*/ 78 w 2736"/>
                      <a:gd name="T9" fmla="*/ 2 h 504"/>
                      <a:gd name="T10" fmla="*/ 51 w 2736"/>
                      <a:gd name="T11" fmla="*/ 2 h 504"/>
                      <a:gd name="T12" fmla="*/ 19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61" name="Freeform 105"/>
                  <p:cNvSpPr>
                    <a:spLocks/>
                  </p:cNvSpPr>
                  <p:nvPr/>
                </p:nvSpPr>
                <p:spPr bwMode="hidden">
                  <a:xfrm rot="3745735">
                    <a:off x="3387" y="3606"/>
                    <a:ext cx="885" cy="469"/>
                  </a:xfrm>
                  <a:custGeom>
                    <a:avLst/>
                    <a:gdLst>
                      <a:gd name="T0" fmla="*/ 1 w 1769"/>
                      <a:gd name="T1" fmla="*/ 1 h 791"/>
                      <a:gd name="T2" fmla="*/ 4 w 1769"/>
                      <a:gd name="T3" fmla="*/ 1 h 791"/>
                      <a:gd name="T4" fmla="*/ 10 w 1769"/>
                      <a:gd name="T5" fmla="*/ 5 h 791"/>
                      <a:gd name="T6" fmla="*/ 13 w 1769"/>
                      <a:gd name="T7" fmla="*/ 11 h 791"/>
                      <a:gd name="T8" fmla="*/ 14 w 1769"/>
                      <a:gd name="T9" fmla="*/ 15 h 791"/>
                      <a:gd name="T10" fmla="*/ 14 w 1769"/>
                      <a:gd name="T11" fmla="*/ 20 h 791"/>
                      <a:gd name="T12" fmla="*/ 13 w 1769"/>
                      <a:gd name="T13" fmla="*/ 16 h 791"/>
                      <a:gd name="T14" fmla="*/ 11 w 1769"/>
                      <a:gd name="T15" fmla="*/ 12 h 791"/>
                      <a:gd name="T16" fmla="*/ 9 w 1769"/>
                      <a:gd name="T17" fmla="*/ 8 h 791"/>
                      <a:gd name="T18" fmla="*/ 5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1" name="Group 106"/>
                <p:cNvGrpSpPr>
                  <a:grpSpLocks/>
                </p:cNvGrpSpPr>
                <p:nvPr/>
              </p:nvGrpSpPr>
              <p:grpSpPr bwMode="auto">
                <a:xfrm>
                  <a:off x="4323" y="767"/>
                  <a:ext cx="243" cy="935"/>
                  <a:chOff x="3006" y="1983"/>
                  <a:chExt cx="619" cy="2386"/>
                </a:xfrm>
              </p:grpSpPr>
              <p:sp>
                <p:nvSpPr>
                  <p:cNvPr id="93258" name="Freeform 107"/>
                  <p:cNvSpPr>
                    <a:spLocks/>
                  </p:cNvSpPr>
                  <p:nvPr/>
                </p:nvSpPr>
                <p:spPr bwMode="hidden">
                  <a:xfrm rot="4286818">
                    <a:off x="2328" y="2653"/>
                    <a:ext cx="1600" cy="244"/>
                  </a:xfrm>
                  <a:custGeom>
                    <a:avLst/>
                    <a:gdLst>
                      <a:gd name="T0" fmla="*/ 0 w 2736"/>
                      <a:gd name="T1" fmla="*/ 3 h 504"/>
                      <a:gd name="T2" fmla="*/ 20 w 2736"/>
                      <a:gd name="T3" fmla="*/ 1 h 504"/>
                      <a:gd name="T4" fmla="*/ 42 w 2736"/>
                      <a:gd name="T5" fmla="*/ 0 h 504"/>
                      <a:gd name="T6" fmla="*/ 64 w 2736"/>
                      <a:gd name="T7" fmla="*/ 0 h 504"/>
                      <a:gd name="T8" fmla="*/ 64 w 2736"/>
                      <a:gd name="T9" fmla="*/ 0 h 504"/>
                      <a:gd name="T10" fmla="*/ 41 w 2736"/>
                      <a:gd name="T11" fmla="*/ 0 h 504"/>
                      <a:gd name="T12" fmla="*/ 1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9" name="Freeform 108"/>
                  <p:cNvSpPr>
                    <a:spLocks/>
                  </p:cNvSpPr>
                  <p:nvPr/>
                </p:nvSpPr>
                <p:spPr bwMode="hidden">
                  <a:xfrm rot="4286818">
                    <a:off x="3001" y="3738"/>
                    <a:ext cx="860" cy="386"/>
                  </a:xfrm>
                  <a:custGeom>
                    <a:avLst/>
                    <a:gdLst>
                      <a:gd name="T0" fmla="*/ 0 w 1769"/>
                      <a:gd name="T1" fmla="*/ 0 h 791"/>
                      <a:gd name="T2" fmla="*/ 3 w 1769"/>
                      <a:gd name="T3" fmla="*/ 0 h 791"/>
                      <a:gd name="T4" fmla="*/ 8 w 1769"/>
                      <a:gd name="T5" fmla="*/ 1 h 791"/>
                      <a:gd name="T6" fmla="*/ 10 w 1769"/>
                      <a:gd name="T7" fmla="*/ 3 h 791"/>
                      <a:gd name="T8" fmla="*/ 11 w 1769"/>
                      <a:gd name="T9" fmla="*/ 4 h 791"/>
                      <a:gd name="T10" fmla="*/ 11 w 1769"/>
                      <a:gd name="T11" fmla="*/ 5 h 791"/>
                      <a:gd name="T12" fmla="*/ 10 w 1769"/>
                      <a:gd name="T13" fmla="*/ 4 h 791"/>
                      <a:gd name="T14" fmla="*/ 9 w 1769"/>
                      <a:gd name="T15" fmla="*/ 3 h 791"/>
                      <a:gd name="T16" fmla="*/ 7 w 1769"/>
                      <a:gd name="T17" fmla="*/ 2 h 791"/>
                      <a:gd name="T18" fmla="*/ 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52" name="Group 109"/>
                <p:cNvGrpSpPr>
                  <a:grpSpLocks/>
                </p:cNvGrpSpPr>
                <p:nvPr/>
              </p:nvGrpSpPr>
              <p:grpSpPr bwMode="auto">
                <a:xfrm>
                  <a:off x="4249" y="813"/>
                  <a:ext cx="159" cy="870"/>
                  <a:chOff x="2819" y="2101"/>
                  <a:chExt cx="405" cy="2219"/>
                </a:xfrm>
              </p:grpSpPr>
              <p:sp>
                <p:nvSpPr>
                  <p:cNvPr id="93256" name="Freeform 110"/>
                  <p:cNvSpPr>
                    <a:spLocks/>
                  </p:cNvSpPr>
                  <p:nvPr/>
                </p:nvSpPr>
                <p:spPr bwMode="hidden">
                  <a:xfrm rot="4898956">
                    <a:off x="2211" y="2708"/>
                    <a:ext cx="1463" cy="247"/>
                  </a:xfrm>
                  <a:custGeom>
                    <a:avLst/>
                    <a:gdLst>
                      <a:gd name="T0" fmla="*/ 0 w 2736"/>
                      <a:gd name="T1" fmla="*/ 3 h 504"/>
                      <a:gd name="T2" fmla="*/ 11 w 2736"/>
                      <a:gd name="T3" fmla="*/ 1 h 504"/>
                      <a:gd name="T4" fmla="*/ 22 w 2736"/>
                      <a:gd name="T5" fmla="*/ 0 h 504"/>
                      <a:gd name="T6" fmla="*/ 34 w 2736"/>
                      <a:gd name="T7" fmla="*/ 0 h 504"/>
                      <a:gd name="T8" fmla="*/ 34 w 2736"/>
                      <a:gd name="T9" fmla="*/ 0 h 504"/>
                      <a:gd name="T10" fmla="*/ 22 w 2736"/>
                      <a:gd name="T11" fmla="*/ 0 h 504"/>
                      <a:gd name="T12" fmla="*/ 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7" name="Freeform 111"/>
                  <p:cNvSpPr>
                    <a:spLocks/>
                  </p:cNvSpPr>
                  <p:nvPr/>
                </p:nvSpPr>
                <p:spPr bwMode="hidden">
                  <a:xfrm rot="4898956">
                    <a:off x="2637" y="3724"/>
                    <a:ext cx="789" cy="386"/>
                  </a:xfrm>
                  <a:custGeom>
                    <a:avLst/>
                    <a:gdLst>
                      <a:gd name="T0" fmla="*/ 0 w 1769"/>
                      <a:gd name="T1" fmla="*/ 0 h 791"/>
                      <a:gd name="T2" fmla="*/ 2 w 1769"/>
                      <a:gd name="T3" fmla="*/ 0 h 791"/>
                      <a:gd name="T4" fmla="*/ 4 w 1769"/>
                      <a:gd name="T5" fmla="*/ 1 h 791"/>
                      <a:gd name="T6" fmla="*/ 6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53" name="Group 112"/>
                <p:cNvGrpSpPr>
                  <a:grpSpLocks/>
                </p:cNvGrpSpPr>
                <p:nvPr/>
              </p:nvGrpSpPr>
              <p:grpSpPr bwMode="auto">
                <a:xfrm>
                  <a:off x="4045" y="826"/>
                  <a:ext cx="167" cy="857"/>
                  <a:chOff x="2287" y="2135"/>
                  <a:chExt cx="426" cy="2185"/>
                </a:xfrm>
              </p:grpSpPr>
              <p:sp>
                <p:nvSpPr>
                  <p:cNvPr id="93254" name="Freeform 113"/>
                  <p:cNvSpPr>
                    <a:spLocks/>
                  </p:cNvSpPr>
                  <p:nvPr/>
                </p:nvSpPr>
                <p:spPr bwMode="hidden">
                  <a:xfrm rot="5755659">
                    <a:off x="1903" y="2758"/>
                    <a:ext cx="1432" cy="186"/>
                  </a:xfrm>
                  <a:custGeom>
                    <a:avLst/>
                    <a:gdLst>
                      <a:gd name="T0" fmla="*/ 0 w 2736"/>
                      <a:gd name="T1" fmla="*/ 0 h 504"/>
                      <a:gd name="T2" fmla="*/ 9 w 2736"/>
                      <a:gd name="T3" fmla="*/ 0 h 504"/>
                      <a:gd name="T4" fmla="*/ 19 w 2736"/>
                      <a:gd name="T5" fmla="*/ 0 h 504"/>
                      <a:gd name="T6" fmla="*/ 29 w 2736"/>
                      <a:gd name="T7" fmla="*/ 0 h 504"/>
                      <a:gd name="T8" fmla="*/ 29 w 2736"/>
                      <a:gd name="T9" fmla="*/ 0 h 504"/>
                      <a:gd name="T10" fmla="*/ 19 w 2736"/>
                      <a:gd name="T11" fmla="*/ 0 h 504"/>
                      <a:gd name="T12" fmla="*/ 7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5" name="Freeform 114"/>
                  <p:cNvSpPr>
                    <a:spLocks/>
                  </p:cNvSpPr>
                  <p:nvPr/>
                </p:nvSpPr>
                <p:spPr bwMode="hidden">
                  <a:xfrm rot="5755659">
                    <a:off x="2051" y="3781"/>
                    <a:ext cx="767" cy="294"/>
                  </a:xfrm>
                  <a:custGeom>
                    <a:avLst/>
                    <a:gdLst>
                      <a:gd name="T0" fmla="*/ 0 w 1769"/>
                      <a:gd name="T1" fmla="*/ 0 h 791"/>
                      <a:gd name="T2" fmla="*/ 1 w 1769"/>
                      <a:gd name="T3" fmla="*/ 0 h 791"/>
                      <a:gd name="T4" fmla="*/ 3 w 1769"/>
                      <a:gd name="T5" fmla="*/ 0 h 791"/>
                      <a:gd name="T6" fmla="*/ 5 w 1769"/>
                      <a:gd name="T7" fmla="*/ 0 h 791"/>
                      <a:gd name="T8" fmla="*/ 5 w 1769"/>
                      <a:gd name="T9" fmla="*/ 0 h 791"/>
                      <a:gd name="T10" fmla="*/ 5 w 1769"/>
                      <a:gd name="T11" fmla="*/ 1 h 791"/>
                      <a:gd name="T12" fmla="*/ 4 w 1769"/>
                      <a:gd name="T13" fmla="*/ 0 h 791"/>
                      <a:gd name="T14" fmla="*/ 4 w 1769"/>
                      <a:gd name="T15" fmla="*/ 0 h 791"/>
                      <a:gd name="T16" fmla="*/ 3 w 1769"/>
                      <a:gd name="T17" fmla="*/ 0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9319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199"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2"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0"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2" name="Freeform 129"/>
              <p:cNvSpPr>
                <a:spLocks/>
              </p:cNvSpPr>
              <p:nvPr/>
            </p:nvSpPr>
            <p:spPr bwMode="hidden">
              <a:xfrm flipH="1">
                <a:off x="3307" y="981"/>
                <a:ext cx="426" cy="598"/>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7 w 776"/>
                  <a:gd name="T15" fmla="*/ 0 h 2368"/>
                  <a:gd name="T16" fmla="*/ 5 w 776"/>
                  <a:gd name="T17" fmla="*/ 0 h 2368"/>
                  <a:gd name="T18" fmla="*/ 8 w 776"/>
                  <a:gd name="T19" fmla="*/ 0 h 2368"/>
                  <a:gd name="T20" fmla="*/ 7 w 776"/>
                  <a:gd name="T21" fmla="*/ 0 h 2368"/>
                  <a:gd name="T22" fmla="*/ 9 w 776"/>
                  <a:gd name="T23" fmla="*/ 0 h 2368"/>
                  <a:gd name="T24" fmla="*/ 9 w 776"/>
                  <a:gd name="T25" fmla="*/ 0 h 2368"/>
                  <a:gd name="T26" fmla="*/ 10 w 776"/>
                  <a:gd name="T27" fmla="*/ 0 h 2368"/>
                  <a:gd name="T28" fmla="*/ 9 w 776"/>
                  <a:gd name="T29" fmla="*/ 0 h 2368"/>
                  <a:gd name="T30" fmla="*/ 11 w 776"/>
                  <a:gd name="T31" fmla="*/ 0 h 2368"/>
                  <a:gd name="T32" fmla="*/ 10 w 776"/>
                  <a:gd name="T33" fmla="*/ 0 h 2368"/>
                  <a:gd name="T34" fmla="*/ 11 w 776"/>
                  <a:gd name="T35" fmla="*/ 0 h 2368"/>
                  <a:gd name="T36" fmla="*/ 10 w 776"/>
                  <a:gd name="T37" fmla="*/ 0 h 2368"/>
                  <a:gd name="T38" fmla="*/ 12 w 776"/>
                  <a:gd name="T39" fmla="*/ 0 h 2368"/>
                  <a:gd name="T40" fmla="*/ 11 w 776"/>
                  <a:gd name="T41" fmla="*/ 0 h 2368"/>
                  <a:gd name="T42" fmla="*/ 12 w 776"/>
                  <a:gd name="T43" fmla="*/ 0 h 2368"/>
                  <a:gd name="T44" fmla="*/ 11 w 776"/>
                  <a:gd name="T45" fmla="*/ 0 h 2368"/>
                  <a:gd name="T46" fmla="*/ 1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5" name="Freeform 132"/>
              <p:cNvSpPr>
                <a:spLocks/>
              </p:cNvSpPr>
              <p:nvPr/>
            </p:nvSpPr>
            <p:spPr bwMode="hidden">
              <a:xfrm>
                <a:off x="4841" y="894"/>
                <a:ext cx="395" cy="628"/>
              </a:xfrm>
              <a:custGeom>
                <a:avLst/>
                <a:gdLst>
                  <a:gd name="T0" fmla="*/ 0 w 776"/>
                  <a:gd name="T1" fmla="*/ 0 h 2368"/>
                  <a:gd name="T2" fmla="*/ 2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4 w 776"/>
                  <a:gd name="T15" fmla="*/ 0 h 2368"/>
                  <a:gd name="T16" fmla="*/ 4 w 776"/>
                  <a:gd name="T17" fmla="*/ 0 h 2368"/>
                  <a:gd name="T18" fmla="*/ 5 w 776"/>
                  <a:gd name="T19" fmla="*/ 0 h 2368"/>
                  <a:gd name="T20" fmla="*/ 4 w 776"/>
                  <a:gd name="T21" fmla="*/ 0 h 2368"/>
                  <a:gd name="T22" fmla="*/ 5 w 776"/>
                  <a:gd name="T23" fmla="*/ 0 h 2368"/>
                  <a:gd name="T24" fmla="*/ 5 w 776"/>
                  <a:gd name="T25" fmla="*/ 0 h 2368"/>
                  <a:gd name="T26" fmla="*/ 6 w 776"/>
                  <a:gd name="T27" fmla="*/ 0 h 2368"/>
                  <a:gd name="T28" fmla="*/ 6 w 776"/>
                  <a:gd name="T29" fmla="*/ 0 h 2368"/>
                  <a:gd name="T30" fmla="*/ 6 w 776"/>
                  <a:gd name="T31" fmla="*/ 0 h 2368"/>
                  <a:gd name="T32" fmla="*/ 6 w 776"/>
                  <a:gd name="T33" fmla="*/ 0 h 2368"/>
                  <a:gd name="T34" fmla="*/ 6 w 776"/>
                  <a:gd name="T35" fmla="*/ 0 h 2368"/>
                  <a:gd name="T36" fmla="*/ 6 w 776"/>
                  <a:gd name="T37" fmla="*/ 0 h 2368"/>
                  <a:gd name="T38" fmla="*/ 7 w 776"/>
                  <a:gd name="T39" fmla="*/ 0 h 2368"/>
                  <a:gd name="T40" fmla="*/ 6 w 776"/>
                  <a:gd name="T41" fmla="*/ 0 h 2368"/>
                  <a:gd name="T42" fmla="*/ 7 w 776"/>
                  <a:gd name="T43" fmla="*/ 0 h 2368"/>
                  <a:gd name="T44" fmla="*/ 6 w 776"/>
                  <a:gd name="T45" fmla="*/ 0 h 2368"/>
                  <a:gd name="T46" fmla="*/ 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6" name="Freeform 133"/>
              <p:cNvSpPr>
                <a:spLocks/>
              </p:cNvSpPr>
              <p:nvPr/>
            </p:nvSpPr>
            <p:spPr bwMode="hidden">
              <a:xfrm>
                <a:off x="4636" y="576"/>
                <a:ext cx="594" cy="417"/>
              </a:xfrm>
              <a:custGeom>
                <a:avLst/>
                <a:gdLst>
                  <a:gd name="T0" fmla="*/ 0 w 776"/>
                  <a:gd name="T1" fmla="*/ 0 h 2368"/>
                  <a:gd name="T2" fmla="*/ 38 w 776"/>
                  <a:gd name="T3" fmla="*/ 0 h 2368"/>
                  <a:gd name="T4" fmla="*/ 15 w 776"/>
                  <a:gd name="T5" fmla="*/ 0 h 2368"/>
                  <a:gd name="T6" fmla="*/ 52 w 776"/>
                  <a:gd name="T7" fmla="*/ 0 h 2368"/>
                  <a:gd name="T8" fmla="*/ 30 w 776"/>
                  <a:gd name="T9" fmla="*/ 0 h 2368"/>
                  <a:gd name="T10" fmla="*/ 59 w 776"/>
                  <a:gd name="T11" fmla="*/ 0 h 2368"/>
                  <a:gd name="T12" fmla="*/ 44 w 776"/>
                  <a:gd name="T13" fmla="*/ 0 h 2368"/>
                  <a:gd name="T14" fmla="*/ 73 w 776"/>
                  <a:gd name="T15" fmla="*/ 0 h 2368"/>
                  <a:gd name="T16" fmla="*/ 59 w 776"/>
                  <a:gd name="T17" fmla="*/ 0 h 2368"/>
                  <a:gd name="T18" fmla="*/ 81 w 776"/>
                  <a:gd name="T19" fmla="*/ 0 h 2368"/>
                  <a:gd name="T20" fmla="*/ 73 w 776"/>
                  <a:gd name="T21" fmla="*/ 0 h 2368"/>
                  <a:gd name="T22" fmla="*/ 89 w 776"/>
                  <a:gd name="T23" fmla="*/ 0 h 2368"/>
                  <a:gd name="T24" fmla="*/ 89 w 776"/>
                  <a:gd name="T25" fmla="*/ 0 h 2368"/>
                  <a:gd name="T26" fmla="*/ 103 w 776"/>
                  <a:gd name="T27" fmla="*/ 0 h 2368"/>
                  <a:gd name="T28" fmla="*/ 96 w 776"/>
                  <a:gd name="T29" fmla="*/ 0 h 2368"/>
                  <a:gd name="T30" fmla="*/ 111 w 776"/>
                  <a:gd name="T31" fmla="*/ 0 h 2368"/>
                  <a:gd name="T32" fmla="*/ 103 w 776"/>
                  <a:gd name="T33" fmla="*/ 0 h 2368"/>
                  <a:gd name="T34" fmla="*/ 111 w 776"/>
                  <a:gd name="T35" fmla="*/ 0 h 2368"/>
                  <a:gd name="T36" fmla="*/ 103 w 776"/>
                  <a:gd name="T37" fmla="*/ 0 h 2368"/>
                  <a:gd name="T38" fmla="*/ 118 w 776"/>
                  <a:gd name="T39" fmla="*/ 0 h 2368"/>
                  <a:gd name="T40" fmla="*/ 111 w 776"/>
                  <a:gd name="T41" fmla="*/ 0 h 2368"/>
                  <a:gd name="T42" fmla="*/ 118 w 776"/>
                  <a:gd name="T43" fmla="*/ 0 h 2368"/>
                  <a:gd name="T44" fmla="*/ 111 w 776"/>
                  <a:gd name="T45" fmla="*/ 0 h 2368"/>
                  <a:gd name="T46" fmla="*/ 118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7"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9318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FFCC00"/>
                </a:solidFill>
                <a:latin typeface="+mn-lt"/>
                <a:ea typeface="ＭＳ Ｐゴシック" pitchFamily="-112" charset="-128"/>
                <a:cs typeface="ＭＳ Ｐゴシック" pitchFamily="-112" charset="-128"/>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FFCC00"/>
                </a:solidFill>
                <a:latin typeface="+mn-lt"/>
                <a:ea typeface="ＭＳ Ｐゴシック" pitchFamily="-112" charset="-128"/>
                <a:cs typeface="ＭＳ Ｐゴシック" pitchFamily="-112" charset="-128"/>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FFCC00"/>
                </a:solidFill>
                <a:latin typeface="Arial Black" charset="0"/>
              </a:defRPr>
            </a:lvl1pPr>
          </a:lstStyle>
          <a:p>
            <a:pPr>
              <a:defRPr/>
            </a:pPr>
            <a:fld id="{82964B48-9DAA-7948-976D-4834B61F62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31" r:id="rId1"/>
    <p:sldLayoutId id="2147485132"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hemeOverride" Target="../theme/themeOverr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8.xml"/><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9.xml"/><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0.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2.xml"/><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3.xml"/><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7.xml"/><Relationship Id="rId1" Type="http://schemas.openxmlformats.org/officeDocument/2006/relationships/slideLayout" Target="../slideLayouts/slideLayout70.xml"/><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5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0.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0.xml"/><Relationship Id="rId1" Type="http://schemas.openxmlformats.org/officeDocument/2006/relationships/themeOverride" Target="../theme/themeOverride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54.xml"/><Relationship Id="rId5" Type="http://schemas.openxmlformats.org/officeDocument/2006/relationships/image" Target="../media/image35.jpe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51.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51.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0.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6.xml"/><Relationship Id="rId1" Type="http://schemas.openxmlformats.org/officeDocument/2006/relationships/themeOverride" Target="../theme/themeOverride7.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57.x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5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0.xml"/><Relationship Id="rId1" Type="http://schemas.openxmlformats.org/officeDocument/2006/relationships/themeOverride" Target="../theme/themeOverride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0.xml"/><Relationship Id="rId1" Type="http://schemas.openxmlformats.org/officeDocument/2006/relationships/themeOverride" Target="../theme/themeOverride8.xml"/><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0.xml"/><Relationship Id="rId1" Type="http://schemas.openxmlformats.org/officeDocument/2006/relationships/themeOverride" Target="../theme/themeOverride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0.xml"/><Relationship Id="rId1" Type="http://schemas.openxmlformats.org/officeDocument/2006/relationships/themeOverride" Target="../theme/themeOverride9.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0.xml"/><Relationship Id="rId1" Type="http://schemas.openxmlformats.org/officeDocument/2006/relationships/themeOverride" Target="../theme/themeOverride10.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70.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7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9.xml"/><Relationship Id="rId1" Type="http://schemas.openxmlformats.org/officeDocument/2006/relationships/themeOverride" Target="../theme/themeOverride11.xml"/><Relationship Id="rId4" Type="http://schemas.openxmlformats.org/officeDocument/2006/relationships/image" Target="../media/image6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7.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7.xml"/><Relationship Id="rId1" Type="http://schemas.openxmlformats.org/officeDocument/2006/relationships/slideLayout" Target="../slideLayouts/slideLayout40.xml"/><Relationship Id="rId4" Type="http://schemas.openxmlformats.org/officeDocument/2006/relationships/image" Target="../media/image69.jpeg"/></Relationships>
</file>

<file path=ppt/slides/_rels/slide9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4.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40062" y="4508649"/>
            <a:ext cx="91440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6600" b="1" i="1" dirty="0">
                <a:solidFill>
                  <a:srgbClr val="FFFFFF"/>
                </a:solidFill>
                <a:effectLst>
                  <a:glow rad="127000">
                    <a:srgbClr val="000000"/>
                  </a:glow>
                </a:effectLst>
                <a:latin typeface="Arial" charset="0"/>
                <a:ea typeface="ＭＳ Ｐゴシック" charset="0"/>
                <a:cs typeface="ＭＳ Ｐゴシック" charset="0"/>
              </a:rPr>
              <a:t>ملاخي</a:t>
            </a:r>
            <a:endParaRPr kumimoji="0" lang="en-US" sz="6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72009" y="404664"/>
            <a:ext cx="4788023" cy="2160240"/>
          </a:xfrm>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charset="0"/>
                <a:ea typeface="ＭＳ Ｐゴシック" charset="0"/>
                <a:cs typeface="ＭＳ Ｐゴシック" charset="0"/>
              </a:rPr>
              <a:t>كن</a:t>
            </a:r>
            <a:br>
              <a:rPr lang="ar-JO" sz="7200" b="1" dirty="0">
                <a:effectLst>
                  <a:glow rad="127000">
                    <a:schemeClr val="tx1"/>
                  </a:glow>
                </a:effectLst>
                <a:latin typeface="Arial" charset="0"/>
                <a:ea typeface="ＭＳ Ｐゴシック" charset="0"/>
                <a:cs typeface="ＭＳ Ｐゴシック" charset="0"/>
              </a:rPr>
            </a:br>
            <a:r>
              <a:rPr lang="ar-JO" sz="7200" b="1" dirty="0">
                <a:effectLst>
                  <a:glow rad="127000">
                    <a:schemeClr val="tx1"/>
                  </a:glow>
                </a:effectLst>
                <a:latin typeface="Arial" charset="0"/>
                <a:ea typeface="ＭＳ Ｐゴシック" charset="0"/>
                <a:cs typeface="ＭＳ Ｐゴシック" charset="0"/>
              </a:rPr>
              <a:t>صادقاً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kumimoji="0"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kern="0" dirty="0">
                <a:solidFill>
                  <a:srgbClr val="FFFFFF"/>
                </a:solidFill>
                <a:effectLst>
                  <a:outerShdw blurRad="38100" dist="38100" dir="2700000" algn="tl">
                    <a:srgbClr val="000000"/>
                  </a:outerShdw>
                </a:effectLst>
                <a:latin typeface="Arial"/>
                <a:cs typeface="Arial"/>
              </a:rPr>
              <a:t> • </a:t>
            </a:r>
            <a:r>
              <a:rPr kumimoji="0"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kumimoji="0" lang="en-US" sz="2000" b="1" kern="0" dirty="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kumimoji="0"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6444898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WordArt 4"/>
          <p:cNvSpPr>
            <a:spLocks noChangeArrowheads="1" noChangeShapeType="1" noTextEdit="1"/>
          </p:cNvSpPr>
          <p:nvPr/>
        </p:nvSpPr>
        <p:spPr bwMode="auto">
          <a:xfrm>
            <a:off x="457200" y="1828800"/>
            <a:ext cx="7162800" cy="2438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4000" b="1" kern="10" dirty="0">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latin typeface="CQuirinal"/>
                <a:ea typeface="CQuirinal"/>
                <a:cs typeface="CQuirinal"/>
              </a:rPr>
              <a:t>خلفية</a:t>
            </a:r>
          </a:p>
          <a:p>
            <a:pPr algn="ctr"/>
            <a:r>
              <a:rPr lang="ar-JO" sz="4000" b="1" kern="10" dirty="0">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latin typeface="CQuirinal"/>
                <a:ea typeface="CQuirinal"/>
                <a:cs typeface="CQuirinal"/>
              </a:rPr>
              <a:t>ملاخي</a:t>
            </a:r>
            <a:endParaRPr lang="en-US" sz="4000" b="1" kern="10" dirty="0">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latin typeface="CQuirinal"/>
              <a:ea typeface="CQuirinal"/>
              <a:cs typeface="CQuirinal"/>
            </a:endParaRPr>
          </a:p>
        </p:txBody>
      </p:sp>
      <p:sp>
        <p:nvSpPr>
          <p:cNvPr id="131074" name="Rectangle 5"/>
          <p:cNvSpPr>
            <a:spLocks noGrp="1" noChangeArrowheads="1"/>
          </p:cNvSpPr>
          <p:nvPr>
            <p:ph type="title"/>
          </p:nvPr>
        </p:nvSpPr>
        <p:spPr>
          <a:xfrm>
            <a:off x="0" y="6477000"/>
            <a:ext cx="1600200" cy="381000"/>
          </a:xfrm>
        </p:spPr>
        <p:txBody>
          <a:bodyPr/>
          <a:lstStyle/>
          <a:p>
            <a:pPr eaLnBrk="1" hangingPunct="1"/>
            <a:r>
              <a:rPr kumimoji="1" lang="en-US" sz="800">
                <a:latin typeface="Times New Roman" charset="0"/>
                <a:ea typeface="ＭＳ Ｐゴシック" charset="0"/>
                <a:cs typeface="ＭＳ Ｐゴシック" charset="0"/>
              </a:rPr>
              <a:t>Background to Malachi</a:t>
            </a:r>
          </a:p>
        </p:txBody>
      </p:sp>
    </p:spTree>
  </p:cSld>
  <p:clrMapOvr>
    <a:overrideClrMapping bg1="dk2" tx1="lt1" bg2="dk1" tx2="lt2" accent1="accent1" accent2="accent2" accent3="accent3" accent4="accent4" accent5="accent5" accent6="accent6" hlink="hlink" folHlink="folHlink"/>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b="1" i="1" dirty="0">
                <a:solidFill>
                  <a:srgbClr val="3F5B7E"/>
                </a:solidFill>
                <a:effectLst>
                  <a:glow rad="127000">
                    <a:schemeClr val="bg1"/>
                  </a:glow>
                </a:effectLst>
                <a:latin typeface="Phosphate Inline"/>
                <a:ea typeface="ＭＳ Ｐゴシック" charset="0"/>
                <a:cs typeface="Phosphate Inline"/>
              </a:rPr>
              <a:t>كيف يمكنك أن تكون ... ؟</a:t>
            </a:r>
            <a:endParaRPr lang="en-US" sz="6000" b="1" i="1" dirty="0">
              <a:solidFill>
                <a:srgbClr val="3F5B7E"/>
              </a:solidFill>
              <a:effectLst>
                <a:glow rad="127000">
                  <a:schemeClr val="bg1"/>
                </a:glow>
              </a:effectLst>
              <a:latin typeface="Phosphate Inline"/>
              <a:ea typeface="ＭＳ Ｐゴシック" charset="0"/>
              <a:cs typeface="Phosphate Inline"/>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0000"/>
                </a:solidFill>
                <a:effectLst>
                  <a:glow rad="127000">
                    <a:srgbClr val="FFFFFF"/>
                  </a:glow>
                </a:effectLst>
                <a:latin typeface="Phosphate Inline"/>
                <a:ea typeface="ＭＳ Ｐゴシック" charset="0"/>
                <a:cs typeface="Phosphate Inline"/>
              </a:rPr>
              <a:t>طريقتين لتجنب الرياء</a:t>
            </a:r>
            <a:endParaRPr lang="en-US" sz="6000" b="1" i="1" dirty="0">
              <a:solidFill>
                <a:srgbClr val="FF0000"/>
              </a:solidFill>
              <a:effectLst>
                <a:glow rad="127000">
                  <a:srgbClr val="FFFFFF"/>
                </a:glow>
              </a:effectLst>
              <a:latin typeface="Phosphate Inline"/>
              <a:ea typeface="ＭＳ Ｐゴシック" charset="0"/>
              <a:cs typeface="Phosphate Inline"/>
            </a:endParaRPr>
          </a:p>
        </p:txBody>
      </p:sp>
    </p:spTree>
    <p:extLst>
      <p:ext uri="{BB962C8B-B14F-4D97-AF65-F5344CB8AC3E}">
        <p14:creationId xmlns:p14="http://schemas.microsoft.com/office/powerpoint/2010/main" val="4154325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 في ملاخي</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5400" b="1" dirty="0">
                <a:solidFill>
                  <a:srgbClr val="FFFFFF"/>
                </a:solidFill>
                <a:effectLst>
                  <a:glow rad="127000">
                    <a:srgbClr val="000000"/>
                  </a:glow>
                </a:effectLst>
                <a:latin typeface="Arial" charset="0"/>
                <a:ea typeface="ＭＳ Ｐゴシック" charset="0"/>
                <a:cs typeface="ＭＳ Ｐゴシック" charset="0"/>
              </a:rPr>
              <a:t>أوقف    تقديم   الأعذار</a:t>
            </a:r>
            <a:endParaRPr kumimoji="0"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904656" y="1556792"/>
            <a:ext cx="3203848" cy="33123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5400" b="1" dirty="0">
                <a:solidFill>
                  <a:srgbClr val="FFFFFF"/>
                </a:solidFill>
                <a:effectLst>
                  <a:glow rad="127000">
                    <a:srgbClr val="000000"/>
                  </a:glow>
                </a:effectLst>
                <a:latin typeface="Arial" charset="0"/>
                <a:ea typeface="ＭＳ Ｐゴシック" charset="0"/>
                <a:cs typeface="ＭＳ Ｐゴシック" charset="0"/>
              </a:rPr>
              <a:t>فكر         في    مستقبلك</a:t>
            </a:r>
            <a:endParaRPr kumimoji="0"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5400" b="1" dirty="0">
                <a:solidFill>
                  <a:srgbClr val="FFFFFF"/>
                </a:solidFill>
                <a:effectLst>
                  <a:glow rad="127000">
                    <a:srgbClr val="000000"/>
                  </a:glow>
                </a:effectLst>
                <a:latin typeface="Arial" charset="0"/>
                <a:ea typeface="ＭＳ Ｐゴシック" charset="0"/>
                <a:cs typeface="ＭＳ Ｐゴシック" charset="0"/>
              </a:rPr>
              <a:t>و</a:t>
            </a:r>
            <a:endParaRPr kumimoji="0"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17274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كيف يمكنك أن تكون صادقاً ؟</a:t>
            </a:r>
            <a:endPar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b="1" dirty="0">
                <a:effectLst/>
                <a:ea typeface="ＭＳ Ｐゴシック" charset="0"/>
              </a:rPr>
              <a:t>أوقف</a:t>
            </a:r>
            <a:br>
              <a:rPr lang="ar-JO" sz="13800" b="1" dirty="0">
                <a:effectLst/>
                <a:ea typeface="ＭＳ Ｐゴシック" charset="0"/>
              </a:rPr>
            </a:br>
            <a:r>
              <a:rPr lang="en-US" sz="13800" b="1" dirty="0">
                <a:effectLst/>
                <a:ea typeface="ＭＳ Ｐゴシック" charset="0"/>
              </a:rPr>
              <a:t> </a:t>
            </a:r>
            <a:r>
              <a:rPr lang="ar-JO" sz="5400" b="1" dirty="0">
                <a:effectLst/>
                <a:ea typeface="ＭＳ Ｐゴシック" charset="0"/>
              </a:rPr>
              <a:t>تقديم الأعذار</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ملاخي 1-3</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86861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فكر في </a:t>
            </a:r>
            <a:r>
              <a:rPr lang="ar-JO" sz="4800" b="1" dirty="0">
                <a:solidFill>
                  <a:srgbClr val="FFFF00"/>
                </a:solidFill>
                <a:effectLst>
                  <a:glow rad="127000">
                    <a:schemeClr val="tx1"/>
                  </a:glow>
                </a:effectLst>
                <a:latin typeface="Arial" charset="0"/>
                <a:ea typeface="ＭＳ Ｐゴシック" charset="0"/>
                <a:cs typeface="ＭＳ Ｐゴシック" charset="0"/>
              </a:rPr>
              <a:t>مستقبلك</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kumimoji="0" lang="ar-JO" sz="4800" b="1" kern="0" dirty="0">
                <a:solidFill>
                  <a:srgbClr val="FFFFFF"/>
                </a:solidFill>
                <a:effectLst>
                  <a:glow rad="127000">
                    <a:srgbClr val="000000"/>
                  </a:glow>
                </a:effectLst>
                <a:latin typeface="Arial" charset="0"/>
                <a:ea typeface="ＭＳ Ｐゴシック" charset="0"/>
                <a:cs typeface="ＭＳ Ｐゴシック" charset="0"/>
              </a:rPr>
              <a:t>ملاخي 4</a:t>
            </a:r>
            <a:endParaRPr kumimoji="0"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8748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16632"/>
            <a:ext cx="9143999" cy="1080120"/>
          </a:xfrm>
          <a:effectLst/>
        </p:spPr>
        <p:txBody>
          <a:bodyPr/>
          <a:lstStyle/>
          <a:p>
            <a:pPr>
              <a:defRPr/>
            </a:pPr>
            <a:r>
              <a:rPr lang="ar-JO" b="1" dirty="0">
                <a:solidFill>
                  <a:srgbClr val="FFFFFF"/>
                </a:solidFill>
                <a:effectLst/>
                <a:latin typeface="Arial" charset="0"/>
                <a:ea typeface="ＭＳ Ｐゴシック" charset="0"/>
                <a:cs typeface="ＭＳ Ｐゴシック" charset="0"/>
              </a:rPr>
              <a:t>الرياء</a:t>
            </a:r>
            <a:endParaRPr lang="en-US" b="1" dirty="0">
              <a:solidFill>
                <a:srgbClr val="FFFFFF"/>
              </a:solidFill>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l="49896"/>
          <a:stretch/>
        </p:blipFill>
        <p:spPr>
          <a:xfrm>
            <a:off x="4586848" y="1340768"/>
            <a:ext cx="4425646" cy="4968552"/>
          </a:xfrm>
          <a:prstGeom prst="rect">
            <a:avLst/>
          </a:prstGeom>
        </p:spPr>
      </p:pic>
      <p:sp>
        <p:nvSpPr>
          <p:cNvPr id="5" name="Rectangle 2"/>
          <p:cNvSpPr txBox="1">
            <a:spLocks noChangeArrowheads="1"/>
          </p:cNvSpPr>
          <p:nvPr/>
        </p:nvSpPr>
        <p:spPr bwMode="auto">
          <a:xfrm>
            <a:off x="18433" y="1484784"/>
            <a:ext cx="4553567" cy="46805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t>كل حجاب يريد خلعه في الخفاء إلا حجاب الرياء .</a:t>
            </a:r>
            <a:endParaRPr lang="en-US" sz="4000" b="1" dirty="0">
              <a:solidFill>
                <a:srgbClr val="FFFFFF"/>
              </a:solidFill>
              <a:latin typeface="Arial" charset="0"/>
              <a:ea typeface="ＭＳ Ｐゴシック" charset="0"/>
              <a:cs typeface="ＭＳ Ｐゴシック" charset="0"/>
            </a:endParaRPr>
          </a:p>
          <a:p>
            <a:pPr>
              <a:defRPr/>
            </a:pPr>
            <a:r>
              <a:rPr lang="ar-JO" sz="3200" b="1" i="1" dirty="0">
                <a:solidFill>
                  <a:srgbClr val="FFFFFF"/>
                </a:solidFill>
                <a:latin typeface="Arial" charset="0"/>
                <a:ea typeface="ＭＳ Ｐゴシック" charset="0"/>
                <a:cs typeface="ＭＳ Ｐゴシック" charset="0"/>
              </a:rPr>
              <a:t>ريتشارد غارنيت</a:t>
            </a:r>
            <a:endParaRPr lang="en-US" sz="3200" b="1" i="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5763468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6407"/>
            <a:ext cx="9144000" cy="6098977"/>
          </a:xfrm>
          <a:prstGeom prst="rect">
            <a:avLst/>
          </a:prstGeom>
        </p:spPr>
      </p:pic>
      <p:sp>
        <p:nvSpPr>
          <p:cNvPr id="7" name="Rectangle 6"/>
          <p:cNvSpPr/>
          <p:nvPr/>
        </p:nvSpPr>
        <p:spPr bwMode="auto">
          <a:xfrm>
            <a:off x="2339752" y="3068960"/>
            <a:ext cx="4392488" cy="230425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kumimoji="0" lang="en-US">
              <a:solidFill>
                <a:srgbClr val="000000"/>
              </a:solidFill>
              <a:latin typeface="Comic Sans MS" pitchFamily="-112"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6" name="Rectangle 2"/>
          <p:cNvSpPr txBox="1">
            <a:spLocks noChangeArrowheads="1"/>
          </p:cNvSpPr>
          <p:nvPr/>
        </p:nvSpPr>
        <p:spPr bwMode="auto">
          <a:xfrm>
            <a:off x="13914" y="0"/>
            <a:ext cx="9143999" cy="83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3F5B7E"/>
                </a:solidFill>
                <a:effectLst>
                  <a:glow rad="127000">
                    <a:srgbClr val="FFFFFF"/>
                  </a:glow>
                </a:effectLst>
                <a:latin typeface="Phosphate Inline"/>
                <a:ea typeface="ＭＳ Ｐゴシック" charset="0"/>
                <a:cs typeface="Phosphate Inline"/>
              </a:rPr>
              <a:t>كيف يمكنك أن تكون صادقاً ؟</a:t>
            </a:r>
            <a:endParaRPr lang="en-US" sz="5400" b="1" i="1" dirty="0">
              <a:solidFill>
                <a:srgbClr val="3F5B7E"/>
              </a:solidFill>
              <a:effectLst>
                <a:glow rad="127000">
                  <a:srgbClr val="FFFFFF"/>
                </a:glow>
              </a:effectLst>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2051720" y="2852936"/>
            <a:ext cx="5112568" cy="3168352"/>
          </a:xfrm>
          <a:effectLst/>
        </p:spPr>
        <p:txBody>
          <a:bodyPr/>
          <a:lstStyle/>
          <a:p>
            <a:pPr>
              <a:lnSpc>
                <a:spcPct val="80000"/>
              </a:lnSpc>
              <a:defRPr/>
            </a:pPr>
            <a:r>
              <a:rPr lang="ar-JO" sz="7200" b="1" dirty="0">
                <a:solidFill>
                  <a:srgbClr val="FF0000"/>
                </a:solidFill>
                <a:effectLst/>
                <a:latin typeface="Arial Black"/>
                <a:ea typeface="ＭＳ Ｐゴシック" charset="0"/>
                <a:cs typeface="Arial Black"/>
              </a:rPr>
              <a:t>أوقف</a:t>
            </a:r>
            <a:br>
              <a:rPr lang="ar-JO" sz="7200" b="1" dirty="0">
                <a:solidFill>
                  <a:srgbClr val="FF0000"/>
                </a:solidFill>
                <a:effectLst/>
                <a:latin typeface="Arial Black"/>
                <a:ea typeface="ＭＳ Ｐゴシック" charset="0"/>
                <a:cs typeface="Arial Black"/>
              </a:rPr>
            </a:br>
            <a:r>
              <a:rPr lang="en-US" sz="7200" b="1" dirty="0">
                <a:effectLst/>
                <a:latin typeface="Arial Black"/>
                <a:ea typeface="ＭＳ Ｐゴシック" charset="0"/>
                <a:cs typeface="Arial Black"/>
              </a:rPr>
              <a:t> </a:t>
            </a:r>
            <a:r>
              <a:rPr lang="ar-JO" sz="6000" b="1" dirty="0">
                <a:solidFill>
                  <a:schemeClr val="tx1"/>
                </a:solidFill>
                <a:effectLst/>
                <a:latin typeface="Arial Black"/>
                <a:ea typeface="ＭＳ Ｐゴシック" charset="0"/>
                <a:cs typeface="Arial Black"/>
              </a:rPr>
              <a:t>تقديم</a:t>
            </a:r>
            <a:br>
              <a:rPr lang="ar-JO" sz="6000" b="1" dirty="0">
                <a:solidFill>
                  <a:schemeClr val="tx1"/>
                </a:solidFill>
                <a:effectLst/>
                <a:latin typeface="Arial Black"/>
                <a:ea typeface="ＭＳ Ｐゴシック" charset="0"/>
                <a:cs typeface="Arial Black"/>
              </a:rPr>
            </a:br>
            <a:r>
              <a:rPr lang="ar-JO" sz="6000" b="1" dirty="0">
                <a:solidFill>
                  <a:schemeClr val="tx1"/>
                </a:solidFill>
                <a:latin typeface="Arial Black"/>
                <a:ea typeface="ＭＳ Ｐゴシック" charset="0"/>
                <a:cs typeface="Arial Black"/>
              </a:rPr>
              <a:t>الأعذار</a:t>
            </a:r>
            <a:endParaRPr lang="en-US" sz="6000" b="1" dirty="0">
              <a:solidFill>
                <a:schemeClr val="tx1"/>
              </a:solidFill>
              <a:effectLst/>
              <a:latin typeface="Arial Black"/>
              <a:ea typeface="ＭＳ Ｐゴシック" charset="0"/>
              <a:cs typeface="Arial Black"/>
            </a:endParaRPr>
          </a:p>
        </p:txBody>
      </p:sp>
    </p:spTree>
    <p:extLst>
      <p:ext uri="{BB962C8B-B14F-4D97-AF65-F5344CB8AC3E}">
        <p14:creationId xmlns:p14="http://schemas.microsoft.com/office/powerpoint/2010/main" val="373447040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تكبح الرياء ؟</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599359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الوصية</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عذرنا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جواب الله</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dirty="0">
                          <a:solidFill>
                            <a:srgbClr val="FFFF00"/>
                          </a:solidFill>
                          <a:effectLst>
                            <a:glow rad="228600">
                              <a:schemeClr val="tx1"/>
                            </a:glow>
                          </a:effectLst>
                          <a:latin typeface="Arial"/>
                          <a:ea typeface="Times New Roman"/>
                          <a:cs typeface="Arial"/>
                        </a:rPr>
                        <a:t>التقدير</a:t>
                      </a:r>
                      <a:endParaRPr lang="en-SG" sz="2400" b="1" dirty="0">
                        <a:solidFill>
                          <a:srgbClr val="FFFF00"/>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أحببتنا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أنا اخترتكم لكن أنتم احتقرتموني</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dirty="0">
                          <a:solidFill>
                            <a:srgbClr val="FFFF00"/>
                          </a:solidFill>
                          <a:effectLst>
                            <a:glow rad="228600">
                              <a:schemeClr val="tx1"/>
                            </a:glow>
                          </a:effectLst>
                          <a:latin typeface="Arial"/>
                          <a:ea typeface="Times New Roman"/>
                          <a:cs typeface="Arial"/>
                        </a:rPr>
                        <a:t>الكرامة</a:t>
                      </a:r>
                      <a:endParaRPr lang="en-SG" sz="2400" b="1" dirty="0">
                        <a:solidFill>
                          <a:srgbClr val="FFFF00"/>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6-2: 9</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التعهد</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10-16</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الإنتظار</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17-3: 7أ</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التوبة</a:t>
                      </a:r>
                    </a:p>
                    <a:p>
                      <a:pPr algn="ctr">
                        <a:spcAft>
                          <a:spcPts val="0"/>
                        </a:spcAft>
                      </a:pPr>
                      <a:r>
                        <a:rPr lang="ar-JO" sz="2400" b="1" dirty="0">
                          <a:solidFill>
                            <a:schemeClr val="bg1"/>
                          </a:solidFill>
                          <a:effectLst>
                            <a:glow rad="228600">
                              <a:schemeClr val="tx1"/>
                            </a:glow>
                          </a:effectLst>
                          <a:latin typeface="Arial"/>
                          <a:ea typeface="Times New Roman"/>
                          <a:cs typeface="Times New Roman"/>
                        </a:rPr>
                        <a:t>3: 7ب-8أ</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العطاء</a:t>
                      </a:r>
                    </a:p>
                    <a:p>
                      <a:pPr algn="ctr">
                        <a:spcAft>
                          <a:spcPts val="0"/>
                        </a:spcAft>
                      </a:pPr>
                      <a:r>
                        <a:rPr lang="ar-JO" sz="2400" b="1" dirty="0">
                          <a:solidFill>
                            <a:schemeClr val="bg1"/>
                          </a:solidFill>
                          <a:effectLst>
                            <a:glow rad="228600">
                              <a:schemeClr val="tx1"/>
                            </a:glow>
                          </a:effectLst>
                          <a:latin typeface="Arial"/>
                          <a:ea typeface="Times New Roman"/>
                          <a:cs typeface="Times New Roman"/>
                        </a:rPr>
                        <a:t>3: 8ب-12</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الإحترام</a:t>
                      </a:r>
                    </a:p>
                    <a:p>
                      <a:pPr algn="ctr">
                        <a:spcAft>
                          <a:spcPts val="0"/>
                        </a:spcAft>
                      </a:pPr>
                      <a:r>
                        <a:rPr lang="ar-JO" sz="2400" b="1" dirty="0">
                          <a:solidFill>
                            <a:schemeClr val="bg1"/>
                          </a:solidFill>
                          <a:effectLst>
                            <a:glow rad="228600">
                              <a:schemeClr val="tx1"/>
                            </a:glow>
                          </a:effectLst>
                          <a:latin typeface="Arial"/>
                          <a:ea typeface="Times New Roman"/>
                          <a:cs typeface="Times New Roman"/>
                        </a:rPr>
                        <a:t>3: 13-18</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احتقرنا اسمك</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لماذا احتقرت تقدماتنا</a:t>
                      </a:r>
                    </a:p>
                    <a:p>
                      <a:pPr algn="ctr">
                        <a:spcAft>
                          <a:spcPts val="0"/>
                        </a:spcAft>
                      </a:pPr>
                      <a:endParaRPr lang="ar-JO"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أين</a:t>
                      </a:r>
                      <a:r>
                        <a:rPr lang="ar-JO" sz="2400" b="1" baseline="0" dirty="0">
                          <a:solidFill>
                            <a:schemeClr val="bg1"/>
                          </a:solidFill>
                          <a:effectLst>
                            <a:glow rad="228600">
                              <a:schemeClr val="tx1"/>
                            </a:glow>
                          </a:effectLst>
                          <a:latin typeface="Arial"/>
                          <a:ea typeface="Times New Roman"/>
                          <a:cs typeface="Times New Roman"/>
                        </a:rPr>
                        <a:t> إله العدل</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chemeClr val="bg1"/>
                          </a:solidFill>
                          <a:effectLst>
                            <a:glow rad="228600">
                              <a:schemeClr val="tx1"/>
                            </a:glow>
                          </a:effectLst>
                          <a:latin typeface="Arial"/>
                          <a:ea typeface="Times New Roman"/>
                          <a:cs typeface="Times New Roman"/>
                        </a:rPr>
                        <a:t>كيف نرجع</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chemeClr val="bg1"/>
                          </a:solidFill>
                          <a:effectLst>
                            <a:glow rad="228600">
                              <a:schemeClr val="tx1"/>
                            </a:glow>
                          </a:effectLst>
                          <a:latin typeface="Arial"/>
                          <a:ea typeface="Times New Roman"/>
                          <a:cs typeface="Times New Roman"/>
                        </a:rPr>
                        <a:t>بم سلبناك ؟</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chemeClr val="bg1"/>
                          </a:solidFill>
                          <a:effectLst>
                            <a:glow rad="228600">
                              <a:schemeClr val="tx1"/>
                            </a:glow>
                          </a:effectLst>
                          <a:latin typeface="Arial"/>
                          <a:ea typeface="Times New Roman"/>
                          <a:cs typeface="Times New Roman"/>
                        </a:rPr>
                        <a:t>أقوالكم اشتدت علي</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أنتم تقدمون ذبائح رديئة</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طلقتم زوجاتكم</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المسيا سيدين لذلك توبوا</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توقفوا عن سلبي</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لا عشور و هذا يهينني</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دافعكم للعطاء هو الأخذ</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0" y="1628800"/>
            <a:ext cx="91440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538163" indent="-538163">
              <a:defRPr kumimoji="0" sz="3200" b="1">
                <a:effectLst>
                  <a:outerShdw blurRad="38100" dist="38100" dir="2700000" algn="tl">
                    <a:srgbClr val="000000"/>
                  </a:outerShd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412750" indent="-412750" algn="r" rtl="1"/>
            <a:r>
              <a:rPr lang="ar-JO" dirty="0">
                <a:effectLst>
                  <a:glow rad="101600">
                    <a:schemeClr val="bg2">
                      <a:alpha val="75000"/>
                    </a:schemeClr>
                  </a:glow>
                </a:effectLst>
              </a:rPr>
              <a:t>1. ينتمي المؤمنون للنسل التقي</a:t>
            </a:r>
            <a:endParaRPr lang="en-US" dirty="0">
              <a:effectLst>
                <a:glow rad="101600">
                  <a:schemeClr val="bg2">
                    <a:alpha val="75000"/>
                  </a:schemeClr>
                </a:glow>
              </a:effectLst>
            </a:endParaRPr>
          </a:p>
          <a:p>
            <a:pPr marL="412750" indent="-412750" algn="r" rtl="1"/>
            <a:endParaRPr lang="en-US" dirty="0">
              <a:effectLst>
                <a:glow rad="101600">
                  <a:schemeClr val="bg2">
                    <a:alpha val="75000"/>
                  </a:schemeClr>
                </a:glow>
              </a:effectLst>
            </a:endParaRPr>
          </a:p>
          <a:p>
            <a:pPr marL="412750" indent="-412750" algn="r" rtl="1"/>
            <a:r>
              <a:rPr lang="ar-JO" dirty="0">
                <a:effectLst>
                  <a:glow rad="101600">
                    <a:schemeClr val="bg2">
                      <a:alpha val="75000"/>
                    </a:schemeClr>
                  </a:glow>
                </a:effectLst>
              </a:rPr>
              <a:t>2. العبادة المقبولة تتطلب نمط حياة مقبول</a:t>
            </a:r>
            <a:endParaRPr lang="en-US" dirty="0">
              <a:effectLst>
                <a:glow rad="101600">
                  <a:schemeClr val="bg2">
                    <a:alpha val="75000"/>
                  </a:schemeClr>
                </a:glow>
              </a:effectLst>
            </a:endParaRPr>
          </a:p>
          <a:p>
            <a:pPr marL="412750" indent="-412750" algn="r" rtl="1"/>
            <a:endParaRPr lang="en-US" dirty="0">
              <a:effectLst>
                <a:glow rad="101600">
                  <a:schemeClr val="bg2">
                    <a:alpha val="75000"/>
                  </a:schemeClr>
                </a:glow>
              </a:effectLst>
            </a:endParaRPr>
          </a:p>
          <a:p>
            <a:pPr marL="412750" indent="-412750" algn="r" rtl="1"/>
            <a:r>
              <a:rPr lang="ar-JO" dirty="0">
                <a:effectLst>
                  <a:glow rad="101600">
                    <a:schemeClr val="bg2">
                      <a:alpha val="75000"/>
                    </a:schemeClr>
                  </a:glow>
                </a:effectLst>
              </a:rPr>
              <a:t>3. يكره الله الطلاق و يسوع يتفق معه</a:t>
            </a:r>
            <a:endParaRPr lang="en-US" dirty="0">
              <a:effectLst>
                <a:glow rad="101600">
                  <a:schemeClr val="bg2">
                    <a:alpha val="75000"/>
                  </a:schemeClr>
                </a:glow>
              </a:effectLst>
            </a:endParaRPr>
          </a:p>
          <a:p>
            <a:pPr marL="412750" indent="-412750" algn="r" rtl="1"/>
            <a:endParaRPr lang="en-US" dirty="0">
              <a:effectLst>
                <a:glow rad="101600">
                  <a:schemeClr val="bg2">
                    <a:alpha val="75000"/>
                  </a:schemeClr>
                </a:glow>
              </a:effectLst>
            </a:endParaRPr>
          </a:p>
          <a:p>
            <a:pPr marL="412750" indent="-412750" algn="r" rtl="1"/>
            <a:r>
              <a:rPr lang="ar-JO" dirty="0">
                <a:effectLst>
                  <a:glow rad="101600">
                    <a:schemeClr val="bg2">
                      <a:alpha val="75000"/>
                    </a:schemeClr>
                  </a:glow>
                </a:effectLst>
              </a:rPr>
              <a:t>4. المؤمنون لديهم يسوع الذي سيأتي بالدينونة و التنقية فتب و أطع بينما تنتظر عودته</a:t>
            </a:r>
            <a:endParaRPr lang="en-US" dirty="0">
              <a:effectLst>
                <a:glow rad="101600">
                  <a:schemeClr val="bg2">
                    <a:alpha val="75000"/>
                  </a:schemeClr>
                </a:glow>
              </a:effectLst>
            </a:endParaRPr>
          </a:p>
        </p:txBody>
      </p:sp>
      <p:sp>
        <p:nvSpPr>
          <p:cNvPr id="118788" name="Rectangle 4"/>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algn="ctr" eaLnBrk="1" hangingPunct="1">
              <a:buClr>
                <a:schemeClr val="accent2"/>
              </a:buClr>
              <a:buFont typeface="Wingdings" charset="0"/>
              <a:buNone/>
              <a:defRPr/>
            </a:pPr>
            <a:r>
              <a:rPr kumimoji="0" lang="ar-JO" sz="4000" b="1" dirty="0">
                <a:solidFill>
                  <a:srgbClr val="FFFFFF"/>
                </a:solidFill>
                <a:effectLst/>
                <a:latin typeface="Jester" charset="0"/>
              </a:rPr>
              <a:t>تطبيق ملاخي</a:t>
            </a:r>
            <a:endParaRPr kumimoji="0" lang="en-US" sz="3200" b="1" dirty="0">
              <a:solidFill>
                <a:srgbClr val="FFFFFF"/>
              </a:solidFill>
              <a:effectLst/>
              <a:latin typeface="Jester"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75" fill="hold"/>
                                        <p:tgtEl>
                                          <p:spTgt spid="118786">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8786">
                                            <p:txEl>
                                              <p:pRg st="2" end="2"/>
                                            </p:txEl>
                                          </p:spTgt>
                                        </p:tgtEl>
                                        <p:attrNameLst>
                                          <p:attrName>style.visibility</p:attrName>
                                        </p:attrNameLst>
                                      </p:cBhvr>
                                      <p:to>
                                        <p:strVal val="visible"/>
                                      </p:to>
                                    </p:set>
                                    <p:anim calcmode="lin" valueType="num">
                                      <p:cBhvr additive="base">
                                        <p:cTn id="13" dur="75" fill="hold"/>
                                        <p:tgtEl>
                                          <p:spTgt spid="118786">
                                            <p:txEl>
                                              <p:pRg st="2" end="2"/>
                                            </p:txEl>
                                          </p:spTgt>
                                        </p:tgtEl>
                                        <p:attrNameLst>
                                          <p:attrName>ppt_x</p:attrName>
                                        </p:attrNameLst>
                                      </p:cBhvr>
                                      <p:tavLst>
                                        <p:tav tm="0">
                                          <p:val>
                                            <p:strVal val="0-#ppt_w/2"/>
                                          </p:val>
                                        </p:tav>
                                        <p:tav tm="100000">
                                          <p:val>
                                            <p:strVal val="#ppt_x"/>
                                          </p:val>
                                        </p:tav>
                                      </p:tavLst>
                                    </p:anim>
                                    <p:anim calcmode="lin" valueType="num">
                                      <p:cBhvr additive="base">
                                        <p:cTn id="14" dur="75" fill="hold"/>
                                        <p:tgtEl>
                                          <p:spTgt spid="11878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8786">
                                            <p:txEl>
                                              <p:pRg st="4" end="4"/>
                                            </p:txEl>
                                          </p:spTgt>
                                        </p:tgtEl>
                                        <p:attrNameLst>
                                          <p:attrName>style.visibility</p:attrName>
                                        </p:attrNameLst>
                                      </p:cBhvr>
                                      <p:to>
                                        <p:strVal val="visible"/>
                                      </p:to>
                                    </p:set>
                                    <p:anim calcmode="lin" valueType="num">
                                      <p:cBhvr additive="base">
                                        <p:cTn id="19" dur="75" fill="hold"/>
                                        <p:tgtEl>
                                          <p:spTgt spid="118786">
                                            <p:txEl>
                                              <p:pRg st="4" end="4"/>
                                            </p:txEl>
                                          </p:spTgt>
                                        </p:tgtEl>
                                        <p:attrNameLst>
                                          <p:attrName>ppt_x</p:attrName>
                                        </p:attrNameLst>
                                      </p:cBhvr>
                                      <p:tavLst>
                                        <p:tav tm="0">
                                          <p:val>
                                            <p:strVal val="0-#ppt_w/2"/>
                                          </p:val>
                                        </p:tav>
                                        <p:tav tm="100000">
                                          <p:val>
                                            <p:strVal val="#ppt_x"/>
                                          </p:val>
                                        </p:tav>
                                      </p:tavLst>
                                    </p:anim>
                                    <p:anim calcmode="lin" valueType="num">
                                      <p:cBhvr additive="base">
                                        <p:cTn id="20" dur="75" fill="hold"/>
                                        <p:tgtEl>
                                          <p:spTgt spid="11878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8786">
                                            <p:txEl>
                                              <p:pRg st="6" end="6"/>
                                            </p:txEl>
                                          </p:spTgt>
                                        </p:tgtEl>
                                        <p:attrNameLst>
                                          <p:attrName>style.visibility</p:attrName>
                                        </p:attrNameLst>
                                      </p:cBhvr>
                                      <p:to>
                                        <p:strVal val="visible"/>
                                      </p:to>
                                    </p:set>
                                    <p:anim calcmode="lin" valueType="num">
                                      <p:cBhvr additive="base">
                                        <p:cTn id="25" dur="75" fill="hold"/>
                                        <p:tgtEl>
                                          <p:spTgt spid="118786">
                                            <p:txEl>
                                              <p:pRg st="6" end="6"/>
                                            </p:txEl>
                                          </p:spTgt>
                                        </p:tgtEl>
                                        <p:attrNameLst>
                                          <p:attrName>ppt_x</p:attrName>
                                        </p:attrNameLst>
                                      </p:cBhvr>
                                      <p:tavLst>
                                        <p:tav tm="0">
                                          <p:val>
                                            <p:strVal val="0-#ppt_w/2"/>
                                          </p:val>
                                        </p:tav>
                                        <p:tav tm="100000">
                                          <p:val>
                                            <p:strVal val="#ppt_x"/>
                                          </p:val>
                                        </p:tav>
                                      </p:tavLst>
                                    </p:anim>
                                    <p:anim calcmode="lin" valueType="num">
                                      <p:cBhvr additive="base">
                                        <p:cTn id="26" dur="75" fill="hold"/>
                                        <p:tgtEl>
                                          <p:spTgt spid="118786">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04800" y="1877144"/>
            <a:ext cx="85344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412750" indent="-412750" algn="r" rtl="1">
              <a:defRPr kumimoji="0" sz="3200" b="1">
                <a:effectLst>
                  <a:glow rad="101600">
                    <a:schemeClr val="bg2">
                      <a:alpha val="75000"/>
                    </a:schemeClr>
                  </a:glo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endParaRPr lang="en-US" dirty="0"/>
          </a:p>
          <a:p>
            <a:r>
              <a:rPr lang="ar-JO" dirty="0"/>
              <a:t>5. يرغب الله بأن يباركنا فباركه و بارك خدامه و أولئك الذين في حاجة</a:t>
            </a:r>
            <a:endParaRPr lang="en-US" dirty="0"/>
          </a:p>
          <a:p>
            <a:endParaRPr lang="en-US" dirty="0"/>
          </a:p>
          <a:p>
            <a:r>
              <a:rPr lang="ar-JO" dirty="0"/>
              <a:t>6. لا تسرق الله فيما أعطاك</a:t>
            </a:r>
            <a:endParaRPr lang="en-US" dirty="0"/>
          </a:p>
          <a:p>
            <a:endParaRPr lang="en-US" dirty="0"/>
          </a:p>
          <a:p>
            <a:r>
              <a:rPr lang="ar-JO" dirty="0"/>
              <a:t>7. افحص دافعك للعطاء</a:t>
            </a:r>
            <a:endParaRPr lang="en-US" dirty="0"/>
          </a:p>
          <a:p>
            <a:endParaRPr lang="en-US" dirty="0"/>
          </a:p>
        </p:txBody>
      </p:sp>
      <p:sp>
        <p:nvSpPr>
          <p:cNvPr id="120835" name="Text Box 3"/>
          <p:cNvSpPr txBox="1">
            <a:spLocks noChangeArrowheads="1"/>
          </p:cNvSpPr>
          <p:nvPr/>
        </p:nvSpPr>
        <p:spPr bwMode="auto">
          <a:xfrm>
            <a:off x="304800" y="1050925"/>
            <a:ext cx="8534400" cy="10064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nSpc>
                <a:spcPct val="150000"/>
              </a:lnSpc>
              <a:defRPr/>
            </a:pPr>
            <a:r>
              <a:rPr kumimoji="0" lang="en-US" sz="4000" b="1">
                <a:solidFill>
                  <a:srgbClr val="FFFF00"/>
                </a:solidFill>
                <a:latin typeface="Arial" pitchFamily="-112" charset="0"/>
                <a:ea typeface="+mn-ea"/>
                <a:cs typeface="+mn-cs"/>
              </a:rPr>
              <a:t>	</a:t>
            </a:r>
          </a:p>
        </p:txBody>
      </p:sp>
      <p:sp>
        <p:nvSpPr>
          <p:cNvPr id="120837" name="Rectangle 5"/>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algn="ctr" eaLnBrk="1" hangingPunct="1">
              <a:buClr>
                <a:schemeClr val="accent2"/>
              </a:buClr>
              <a:buFont typeface="Wingdings" pitchFamily="-112" charset="2"/>
              <a:buNone/>
              <a:defRPr/>
            </a:pPr>
            <a:r>
              <a:rPr kumimoji="0" lang="ar-JO" sz="4000" b="1" dirty="0">
                <a:solidFill>
                  <a:srgbClr val="FFFFFF"/>
                </a:solidFill>
                <a:effectLst/>
                <a:latin typeface="Jester" charset="0"/>
              </a:rPr>
              <a:t>تطبيق ملاخي</a:t>
            </a:r>
            <a:endParaRPr kumimoji="0" lang="en-US" sz="4000" b="1" dirty="0">
              <a:solidFill>
                <a:srgbClr val="FFFFFF"/>
              </a:solidFill>
              <a:effectLst/>
              <a:latin typeface="Jester"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31475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76200" y="0"/>
            <a:ext cx="89916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algn="ctr" eaLnBrk="1" hangingPunct="1">
              <a:defRPr/>
            </a:pPr>
            <a:endParaRPr kumimoji="0" lang="en-US" sz="3200" b="1">
              <a:effectLst>
                <a:outerShdw blurRad="38100" dist="38100" dir="2700000" algn="tl">
                  <a:srgbClr val="FFFFFF"/>
                </a:outerShdw>
              </a:effectLst>
              <a:latin typeface="Arial"/>
              <a:ea typeface="+mn-ea"/>
              <a:cs typeface="Arial"/>
            </a:endParaRPr>
          </a:p>
        </p:txBody>
      </p:sp>
      <p:sp>
        <p:nvSpPr>
          <p:cNvPr id="269315" name="Text Box 3"/>
          <p:cNvSpPr txBox="1">
            <a:spLocks noChangeArrowheads="1"/>
          </p:cNvSpPr>
          <p:nvPr/>
        </p:nvSpPr>
        <p:spPr bwMode="auto">
          <a:xfrm>
            <a:off x="56483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650</a:t>
            </a:r>
            <a:endParaRPr kumimoji="0" lang="en-US" sz="2800" b="1" dirty="0">
              <a:solidFill>
                <a:schemeClr val="bg1"/>
              </a:solidFill>
              <a:latin typeface="Arial"/>
              <a:ea typeface="+mn-ea"/>
              <a:cs typeface="Arial"/>
            </a:endParaRPr>
          </a:p>
        </p:txBody>
      </p:sp>
      <p:sp>
        <p:nvSpPr>
          <p:cNvPr id="269316" name="Text Box 4"/>
          <p:cNvSpPr txBox="1">
            <a:spLocks noChangeArrowheads="1"/>
          </p:cNvSpPr>
          <p:nvPr/>
        </p:nvSpPr>
        <p:spPr bwMode="auto">
          <a:xfrm>
            <a:off x="3590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800</a:t>
            </a:r>
            <a:endParaRPr kumimoji="0" lang="en-US" sz="2800" b="1" dirty="0">
              <a:solidFill>
                <a:schemeClr val="bg1"/>
              </a:solidFill>
              <a:latin typeface="Arial"/>
              <a:ea typeface="+mn-ea"/>
              <a:cs typeface="Arial"/>
            </a:endParaRPr>
          </a:p>
        </p:txBody>
      </p:sp>
      <p:sp>
        <p:nvSpPr>
          <p:cNvPr id="269317" name="Text Box 5"/>
          <p:cNvSpPr txBox="1">
            <a:spLocks noChangeArrowheads="1"/>
          </p:cNvSpPr>
          <p:nvPr/>
        </p:nvSpPr>
        <p:spPr bwMode="auto">
          <a:xfrm>
            <a:off x="22193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900</a:t>
            </a:r>
            <a:endParaRPr kumimoji="0" lang="en-US" sz="2800" b="1" dirty="0">
              <a:solidFill>
                <a:schemeClr val="bg1"/>
              </a:solidFill>
              <a:latin typeface="Arial"/>
              <a:ea typeface="+mn-ea"/>
              <a:cs typeface="Arial"/>
            </a:endParaRPr>
          </a:p>
        </p:txBody>
      </p:sp>
      <p:sp>
        <p:nvSpPr>
          <p:cNvPr id="269318" name="Text Box 6"/>
          <p:cNvSpPr txBox="1">
            <a:spLocks noChangeArrowheads="1"/>
          </p:cNvSpPr>
          <p:nvPr/>
        </p:nvSpPr>
        <p:spPr bwMode="auto">
          <a:xfrm>
            <a:off x="15335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950</a:t>
            </a:r>
            <a:endParaRPr kumimoji="0" lang="en-US" sz="2800" b="1" dirty="0">
              <a:solidFill>
                <a:schemeClr val="bg1"/>
              </a:solidFill>
              <a:latin typeface="Arial"/>
              <a:ea typeface="+mn-ea"/>
              <a:cs typeface="Arial"/>
            </a:endParaRPr>
          </a:p>
        </p:txBody>
      </p:sp>
      <p:sp>
        <p:nvSpPr>
          <p:cNvPr id="269319" name="Text Box 7"/>
          <p:cNvSpPr txBox="1">
            <a:spLocks noChangeArrowheads="1"/>
          </p:cNvSpPr>
          <p:nvPr/>
        </p:nvSpPr>
        <p:spPr bwMode="auto">
          <a:xfrm>
            <a:off x="8477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1000</a:t>
            </a:r>
            <a:endParaRPr kumimoji="0" lang="en-US" sz="2800" b="1" dirty="0">
              <a:solidFill>
                <a:schemeClr val="bg1"/>
              </a:solidFill>
              <a:latin typeface="Arial"/>
              <a:ea typeface="+mn-ea"/>
              <a:cs typeface="Arial"/>
            </a:endParaRPr>
          </a:p>
        </p:txBody>
      </p:sp>
      <p:sp>
        <p:nvSpPr>
          <p:cNvPr id="269320" name="Text Box 8"/>
          <p:cNvSpPr txBox="1">
            <a:spLocks noChangeArrowheads="1"/>
          </p:cNvSpPr>
          <p:nvPr/>
        </p:nvSpPr>
        <p:spPr bwMode="auto">
          <a:xfrm>
            <a:off x="76295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500</a:t>
            </a:r>
            <a:endParaRPr kumimoji="0" lang="en-US" sz="2800" b="1" dirty="0">
              <a:solidFill>
                <a:schemeClr val="bg1"/>
              </a:solidFill>
              <a:latin typeface="Arial"/>
              <a:ea typeface="+mn-ea"/>
              <a:cs typeface="Arial"/>
            </a:endParaRPr>
          </a:p>
        </p:txBody>
      </p:sp>
      <p:sp>
        <p:nvSpPr>
          <p:cNvPr id="269323" name="Line 11"/>
          <p:cNvSpPr>
            <a:spLocks noChangeShapeType="1"/>
          </p:cNvSpPr>
          <p:nvPr/>
        </p:nvSpPr>
        <p:spPr bwMode="auto">
          <a:xfrm>
            <a:off x="314325" y="3048000"/>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24" name="Line 12"/>
          <p:cNvSpPr>
            <a:spLocks noChangeShapeType="1"/>
          </p:cNvSpPr>
          <p:nvPr/>
        </p:nvSpPr>
        <p:spPr bwMode="auto">
          <a:xfrm>
            <a:off x="1685925" y="3048000"/>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25" name="Line 13"/>
          <p:cNvSpPr>
            <a:spLocks noChangeShapeType="1"/>
          </p:cNvSpPr>
          <p:nvPr/>
        </p:nvSpPr>
        <p:spPr bwMode="auto">
          <a:xfrm>
            <a:off x="1000125" y="3044825"/>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22891" name="Group 15"/>
          <p:cNvGrpSpPr>
            <a:grpSpLocks/>
          </p:cNvGrpSpPr>
          <p:nvPr/>
        </p:nvGrpSpPr>
        <p:grpSpPr bwMode="auto">
          <a:xfrm>
            <a:off x="2371725" y="3048000"/>
            <a:ext cx="2057400" cy="841375"/>
            <a:chOff x="96" y="1918"/>
            <a:chExt cx="1296" cy="530"/>
          </a:xfrm>
        </p:grpSpPr>
        <p:sp>
          <p:nvSpPr>
            <p:cNvPr id="2693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nvGrpSpPr>
          <p:cNvPr id="122892" name="Group 20"/>
          <p:cNvGrpSpPr>
            <a:grpSpLocks/>
          </p:cNvGrpSpPr>
          <p:nvPr/>
        </p:nvGrpSpPr>
        <p:grpSpPr bwMode="auto">
          <a:xfrm>
            <a:off x="5114925" y="3048000"/>
            <a:ext cx="2057400" cy="841375"/>
            <a:chOff x="96" y="1918"/>
            <a:chExt cx="1296" cy="530"/>
          </a:xfrm>
        </p:grpSpPr>
        <p:sp>
          <p:nvSpPr>
            <p:cNvPr id="2693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269337" name="Line 25"/>
          <p:cNvSpPr>
            <a:spLocks noChangeShapeType="1"/>
          </p:cNvSpPr>
          <p:nvPr/>
        </p:nvSpPr>
        <p:spPr bwMode="auto">
          <a:xfrm>
            <a:off x="83915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38" name="Line 26"/>
          <p:cNvSpPr>
            <a:spLocks noChangeShapeType="1"/>
          </p:cNvSpPr>
          <p:nvPr/>
        </p:nvSpPr>
        <p:spPr bwMode="auto">
          <a:xfrm>
            <a:off x="77819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39" name="Line 27"/>
          <p:cNvSpPr>
            <a:spLocks noChangeShapeType="1"/>
          </p:cNvSpPr>
          <p:nvPr/>
        </p:nvSpPr>
        <p:spPr bwMode="auto">
          <a:xfrm>
            <a:off x="-457200" y="38862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269340" name="Text Box 28"/>
          <p:cNvSpPr txBox="1">
            <a:spLocks noChangeArrowheads="1"/>
          </p:cNvSpPr>
          <p:nvPr/>
        </p:nvSpPr>
        <p:spPr bwMode="auto">
          <a:xfrm>
            <a:off x="7019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550</a:t>
            </a:r>
            <a:endParaRPr kumimoji="0" lang="en-US" sz="2800" b="1" dirty="0">
              <a:solidFill>
                <a:schemeClr val="bg1"/>
              </a:solidFill>
              <a:latin typeface="Arial"/>
              <a:ea typeface="+mn-ea"/>
              <a:cs typeface="Arial"/>
            </a:endParaRPr>
          </a:p>
        </p:txBody>
      </p:sp>
      <p:sp>
        <p:nvSpPr>
          <p:cNvPr id="269341" name="Text Box 29"/>
          <p:cNvSpPr txBox="1">
            <a:spLocks noChangeArrowheads="1"/>
          </p:cNvSpPr>
          <p:nvPr/>
        </p:nvSpPr>
        <p:spPr bwMode="auto">
          <a:xfrm>
            <a:off x="2905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850</a:t>
            </a:r>
            <a:endParaRPr kumimoji="0" lang="en-US" sz="2800" b="1" dirty="0">
              <a:solidFill>
                <a:schemeClr val="bg1"/>
              </a:solidFill>
              <a:latin typeface="Arial"/>
              <a:ea typeface="+mn-ea"/>
              <a:cs typeface="Arial"/>
            </a:endParaRPr>
          </a:p>
        </p:txBody>
      </p:sp>
      <p:sp>
        <p:nvSpPr>
          <p:cNvPr id="269342" name="Text Box 30"/>
          <p:cNvSpPr txBox="1">
            <a:spLocks noChangeArrowheads="1"/>
          </p:cNvSpPr>
          <p:nvPr/>
        </p:nvSpPr>
        <p:spPr bwMode="auto">
          <a:xfrm>
            <a:off x="1619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1050</a:t>
            </a:r>
            <a:endParaRPr kumimoji="0" lang="en-US" sz="2800" b="1" dirty="0">
              <a:solidFill>
                <a:schemeClr val="bg1"/>
              </a:solidFill>
              <a:latin typeface="Arial"/>
              <a:ea typeface="+mn-ea"/>
              <a:cs typeface="Arial"/>
            </a:endParaRPr>
          </a:p>
        </p:txBody>
      </p:sp>
      <p:sp>
        <p:nvSpPr>
          <p:cNvPr id="269344" name="Text Box 32"/>
          <p:cNvSpPr txBox="1">
            <a:spLocks noChangeArrowheads="1"/>
          </p:cNvSpPr>
          <p:nvPr/>
        </p:nvSpPr>
        <p:spPr bwMode="auto">
          <a:xfrm>
            <a:off x="8239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450</a:t>
            </a:r>
            <a:endParaRPr kumimoji="0" lang="en-US" sz="2800" b="1" dirty="0">
              <a:solidFill>
                <a:schemeClr val="bg1"/>
              </a:solidFill>
              <a:latin typeface="Arial"/>
              <a:ea typeface="+mn-ea"/>
              <a:cs typeface="Arial"/>
            </a:endParaRPr>
          </a:p>
        </p:txBody>
      </p:sp>
      <p:sp>
        <p:nvSpPr>
          <p:cNvPr id="269345" name="Text Box 33"/>
          <p:cNvSpPr txBox="1">
            <a:spLocks noChangeArrowheads="1"/>
          </p:cNvSpPr>
          <p:nvPr/>
        </p:nvSpPr>
        <p:spPr bwMode="auto">
          <a:xfrm>
            <a:off x="-21907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600" b="1" dirty="0">
                <a:solidFill>
                  <a:srgbClr val="00FFFF"/>
                </a:solidFill>
                <a:latin typeface="Arial"/>
                <a:ea typeface="+mn-ea"/>
                <a:cs typeface="Arial"/>
              </a:rPr>
              <a:t>المملكة  المتحدة</a:t>
            </a:r>
            <a:endParaRPr kumimoji="0" lang="en-US" sz="3600" b="1" dirty="0">
              <a:solidFill>
                <a:srgbClr val="00FFFF"/>
              </a:solidFill>
              <a:latin typeface="Arial"/>
              <a:ea typeface="+mn-ea"/>
              <a:cs typeface="Arial"/>
            </a:endParaRPr>
          </a:p>
          <a:p>
            <a:pPr algn="ctr" eaLnBrk="1" hangingPunct="1">
              <a:spcBef>
                <a:spcPct val="50000"/>
              </a:spcBef>
              <a:defRPr/>
            </a:pPr>
            <a:r>
              <a:rPr kumimoji="0" lang="ar-JO" sz="3200" b="1" dirty="0">
                <a:solidFill>
                  <a:srgbClr val="00FFFF"/>
                </a:solidFill>
                <a:latin typeface="Arial"/>
                <a:ea typeface="+mn-ea"/>
                <a:cs typeface="Arial"/>
              </a:rPr>
              <a:t>1050-930</a:t>
            </a:r>
            <a:endParaRPr kumimoji="0" lang="en-US" sz="3200" b="1" dirty="0">
              <a:solidFill>
                <a:srgbClr val="00FFFF"/>
              </a:solidFill>
              <a:latin typeface="Arial"/>
              <a:ea typeface="+mn-ea"/>
              <a:cs typeface="Arial"/>
            </a:endParaRPr>
          </a:p>
        </p:txBody>
      </p:sp>
      <p:sp>
        <p:nvSpPr>
          <p:cNvPr id="269346" name="Text Box 34"/>
          <p:cNvSpPr txBox="1">
            <a:spLocks noChangeArrowheads="1"/>
          </p:cNvSpPr>
          <p:nvPr/>
        </p:nvSpPr>
        <p:spPr bwMode="auto">
          <a:xfrm>
            <a:off x="5343525" y="6172200"/>
            <a:ext cx="3048000" cy="58477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1" hangingPunct="1">
              <a:spcBef>
                <a:spcPct val="50000"/>
              </a:spcBef>
              <a:defRPr/>
            </a:pPr>
            <a:r>
              <a:rPr kumimoji="0" lang="ar-JO" sz="3200" b="1" dirty="0">
                <a:solidFill>
                  <a:srgbClr val="66FF66"/>
                </a:solidFill>
                <a:latin typeface="Arial"/>
                <a:ea typeface="+mn-ea"/>
                <a:cs typeface="Arial"/>
              </a:rPr>
              <a:t>السبي 586-536</a:t>
            </a:r>
            <a:endParaRPr kumimoji="0" lang="en-US" sz="3200" b="1" dirty="0">
              <a:solidFill>
                <a:srgbClr val="66FF66"/>
              </a:solidFill>
              <a:latin typeface="Arial"/>
              <a:ea typeface="+mn-ea"/>
              <a:cs typeface="Arial"/>
            </a:endParaRPr>
          </a:p>
        </p:txBody>
      </p:sp>
      <p:sp>
        <p:nvSpPr>
          <p:cNvPr id="269347" name="AutoShape 35"/>
          <p:cNvSpPr>
            <a:spLocks noChangeArrowheads="1"/>
          </p:cNvSpPr>
          <p:nvPr/>
        </p:nvSpPr>
        <p:spPr bwMode="auto">
          <a:xfrm>
            <a:off x="7343775"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122903" name="AutoShape 36"/>
          <p:cNvSpPr>
            <a:spLocks noChangeArrowheads="1"/>
          </p:cNvSpPr>
          <p:nvPr/>
        </p:nvSpPr>
        <p:spPr bwMode="auto">
          <a:xfrm>
            <a:off x="6410325"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269349" name="AutoShape 37"/>
          <p:cNvSpPr>
            <a:spLocks noChangeArrowheads="1"/>
          </p:cNvSpPr>
          <p:nvPr/>
        </p:nvSpPr>
        <p:spPr bwMode="auto">
          <a:xfrm>
            <a:off x="269875"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269350" name="Text Box 38"/>
          <p:cNvSpPr txBox="1">
            <a:spLocks noChangeArrowheads="1"/>
          </p:cNvSpPr>
          <p:nvPr/>
        </p:nvSpPr>
        <p:spPr bwMode="auto">
          <a:xfrm>
            <a:off x="4200525" y="4067175"/>
            <a:ext cx="442913"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750</a:t>
            </a:r>
            <a:endParaRPr kumimoji="0" lang="en-US" sz="2800" b="1" dirty="0">
              <a:solidFill>
                <a:schemeClr val="bg1"/>
              </a:solidFill>
              <a:latin typeface="Arial"/>
              <a:ea typeface="+mn-ea"/>
              <a:cs typeface="Arial"/>
            </a:endParaRPr>
          </a:p>
        </p:txBody>
      </p:sp>
      <p:sp>
        <p:nvSpPr>
          <p:cNvPr id="269351" name="AutoShape 39"/>
          <p:cNvSpPr>
            <a:spLocks noChangeArrowheads="1"/>
          </p:cNvSpPr>
          <p:nvPr/>
        </p:nvSpPr>
        <p:spPr bwMode="auto">
          <a:xfrm>
            <a:off x="1990725"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269352" name="Text Box 40"/>
          <p:cNvSpPr txBox="1">
            <a:spLocks noChangeArrowheads="1"/>
          </p:cNvSpPr>
          <p:nvPr/>
        </p:nvSpPr>
        <p:spPr bwMode="auto">
          <a:xfrm>
            <a:off x="2600325" y="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endParaRPr kumimoji="0" lang="en-US" sz="4000" b="1">
              <a:solidFill>
                <a:schemeClr val="bg1"/>
              </a:solidFill>
              <a:latin typeface="Arial"/>
              <a:ea typeface="+mn-ea"/>
              <a:cs typeface="Arial"/>
            </a:endParaRPr>
          </a:p>
        </p:txBody>
      </p:sp>
      <p:sp>
        <p:nvSpPr>
          <p:cNvPr id="269353" name="AutoShape 41"/>
          <p:cNvSpPr>
            <a:spLocks noChangeArrowheads="1"/>
          </p:cNvSpPr>
          <p:nvPr/>
        </p:nvSpPr>
        <p:spPr bwMode="auto">
          <a:xfrm>
            <a:off x="4886325"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269354" name="Text Box 42"/>
          <p:cNvSpPr txBox="1">
            <a:spLocks noChangeArrowheads="1"/>
          </p:cNvSpPr>
          <p:nvPr/>
        </p:nvSpPr>
        <p:spPr bwMode="auto">
          <a:xfrm>
            <a:off x="4819651" y="4067175"/>
            <a:ext cx="46673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700</a:t>
            </a:r>
            <a:endParaRPr kumimoji="0" lang="en-US" sz="2800" b="1" dirty="0">
              <a:solidFill>
                <a:schemeClr val="bg1"/>
              </a:solidFill>
              <a:latin typeface="Arial"/>
              <a:ea typeface="+mn-ea"/>
              <a:cs typeface="Arial"/>
            </a:endParaRPr>
          </a:p>
        </p:txBody>
      </p:sp>
      <p:sp>
        <p:nvSpPr>
          <p:cNvPr id="269355" name="Text Box 43"/>
          <p:cNvSpPr txBox="1">
            <a:spLocks noChangeArrowheads="1"/>
          </p:cNvSpPr>
          <p:nvPr/>
        </p:nvSpPr>
        <p:spPr bwMode="auto">
          <a:xfrm>
            <a:off x="6791325" y="609600"/>
            <a:ext cx="2209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3200" b="1" dirty="0">
                <a:solidFill>
                  <a:schemeClr val="bg1"/>
                </a:solidFill>
                <a:latin typeface="Arial"/>
                <a:ea typeface="+mn-ea"/>
                <a:cs typeface="Arial"/>
              </a:rPr>
              <a:t>430</a:t>
            </a:r>
            <a:endParaRPr kumimoji="0" lang="en-US" sz="3200" b="1" dirty="0">
              <a:solidFill>
                <a:schemeClr val="bg1"/>
              </a:solidFill>
              <a:latin typeface="Arial"/>
              <a:ea typeface="+mn-ea"/>
              <a:cs typeface="Arial"/>
            </a:endParaRPr>
          </a:p>
        </p:txBody>
      </p:sp>
      <p:sp>
        <p:nvSpPr>
          <p:cNvPr id="269356" name="Text Box 44"/>
          <p:cNvSpPr txBox="1">
            <a:spLocks noChangeArrowheads="1"/>
          </p:cNvSpPr>
          <p:nvPr/>
        </p:nvSpPr>
        <p:spPr bwMode="auto">
          <a:xfrm>
            <a:off x="6334125"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dirty="0">
                <a:solidFill>
                  <a:schemeClr val="bg1"/>
                </a:solidFill>
                <a:latin typeface="Arial"/>
                <a:ea typeface="+mn-ea"/>
                <a:cs typeface="Arial"/>
              </a:rPr>
              <a:t> </a:t>
            </a:r>
            <a:r>
              <a:rPr kumimoji="0" lang="ar-JO" sz="2800" b="1" dirty="0">
                <a:solidFill>
                  <a:schemeClr val="bg1"/>
                </a:solidFill>
                <a:latin typeface="Arial"/>
                <a:ea typeface="+mn-ea"/>
                <a:cs typeface="Arial"/>
              </a:rPr>
              <a:t>600</a:t>
            </a:r>
            <a:endParaRPr kumimoji="0" lang="en-US" sz="2800" b="1" dirty="0">
              <a:solidFill>
                <a:schemeClr val="bg1"/>
              </a:solidFill>
              <a:latin typeface="Arial"/>
              <a:ea typeface="+mn-ea"/>
              <a:cs typeface="Arial"/>
            </a:endParaRPr>
          </a:p>
        </p:txBody>
      </p:sp>
      <p:sp>
        <p:nvSpPr>
          <p:cNvPr id="269357" name="Text Box 45"/>
          <p:cNvSpPr txBox="1">
            <a:spLocks noChangeArrowheads="1"/>
          </p:cNvSpPr>
          <p:nvPr/>
        </p:nvSpPr>
        <p:spPr bwMode="auto">
          <a:xfrm>
            <a:off x="20669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600" b="1" dirty="0">
                <a:solidFill>
                  <a:srgbClr val="FFFF00"/>
                </a:solidFill>
                <a:latin typeface="Arial"/>
                <a:ea typeface="+mn-ea"/>
                <a:cs typeface="Arial"/>
              </a:rPr>
              <a:t>المملكة المنقسمة</a:t>
            </a:r>
            <a:endParaRPr kumimoji="0" lang="en-US" sz="3600" b="1" dirty="0">
              <a:solidFill>
                <a:srgbClr val="FFFF00"/>
              </a:solidFill>
              <a:latin typeface="Arial"/>
              <a:ea typeface="+mn-ea"/>
              <a:cs typeface="Arial"/>
            </a:endParaRPr>
          </a:p>
          <a:p>
            <a:pPr algn="ctr" eaLnBrk="1" hangingPunct="1">
              <a:spcBef>
                <a:spcPct val="50000"/>
              </a:spcBef>
              <a:defRPr/>
            </a:pPr>
            <a:r>
              <a:rPr kumimoji="0" lang="ar-JO" sz="3200" b="1" dirty="0">
                <a:solidFill>
                  <a:srgbClr val="FFFF00"/>
                </a:solidFill>
                <a:latin typeface="Arial"/>
                <a:ea typeface="+mn-ea"/>
                <a:cs typeface="Arial"/>
              </a:rPr>
              <a:t>930-722</a:t>
            </a:r>
            <a:endParaRPr kumimoji="0" lang="en-US" sz="3200" b="1" dirty="0">
              <a:solidFill>
                <a:srgbClr val="FFFF00"/>
              </a:solidFill>
              <a:latin typeface="Arial"/>
              <a:ea typeface="+mn-ea"/>
              <a:cs typeface="Arial"/>
            </a:endParaRPr>
          </a:p>
        </p:txBody>
      </p:sp>
      <p:sp>
        <p:nvSpPr>
          <p:cNvPr id="269358" name="AutoShape 46"/>
          <p:cNvSpPr>
            <a:spLocks noChangeArrowheads="1"/>
          </p:cNvSpPr>
          <p:nvPr/>
        </p:nvSpPr>
        <p:spPr bwMode="auto">
          <a:xfrm flipV="1">
            <a:off x="8543925" y="1219200"/>
            <a:ext cx="304800" cy="2590800"/>
          </a:xfrm>
          <a:prstGeom prst="upArrow">
            <a:avLst>
              <a:gd name="adj1" fmla="val 50000"/>
              <a:gd name="adj2" fmla="val 212500"/>
            </a:avLst>
          </a:prstGeom>
          <a:solidFill>
            <a:schemeClr val="bg1"/>
          </a:solidFill>
          <a:ln w="3810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269359" name="Text Box 47"/>
          <p:cNvSpPr txBox="1">
            <a:spLocks noChangeArrowheads="1"/>
          </p:cNvSpPr>
          <p:nvPr/>
        </p:nvSpPr>
        <p:spPr bwMode="auto">
          <a:xfrm>
            <a:off x="64865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600" b="1" dirty="0">
                <a:solidFill>
                  <a:srgbClr val="FFCC00"/>
                </a:solidFill>
                <a:latin typeface="Arial"/>
                <a:ea typeface="+mn-ea"/>
                <a:cs typeface="Arial"/>
              </a:rPr>
              <a:t>ما بعد     السبي</a:t>
            </a:r>
            <a:endParaRPr kumimoji="0" lang="en-US" sz="3600" b="1" dirty="0">
              <a:solidFill>
                <a:srgbClr val="FFCC00"/>
              </a:solidFill>
              <a:latin typeface="Arial"/>
              <a:ea typeface="+mn-ea"/>
              <a:cs typeface="Arial"/>
            </a:endParaRPr>
          </a:p>
          <a:p>
            <a:pPr algn="ctr" eaLnBrk="1" hangingPunct="1">
              <a:spcBef>
                <a:spcPct val="50000"/>
              </a:spcBef>
              <a:defRPr/>
            </a:pPr>
            <a:r>
              <a:rPr kumimoji="0" lang="ar-JO" sz="3200" b="1" dirty="0">
                <a:solidFill>
                  <a:srgbClr val="FFCC00"/>
                </a:solidFill>
                <a:latin typeface="Arial"/>
                <a:ea typeface="+mn-ea"/>
                <a:cs typeface="Arial"/>
              </a:rPr>
              <a:t>536-425</a:t>
            </a:r>
            <a:endParaRPr kumimoji="0" lang="en-US" sz="3200" b="1" dirty="0">
              <a:solidFill>
                <a:srgbClr val="FFCC00"/>
              </a:solidFill>
              <a:latin typeface="Arial"/>
              <a:ea typeface="+mn-ea"/>
              <a:cs typeface="Arial"/>
            </a:endParaRPr>
          </a:p>
        </p:txBody>
      </p:sp>
      <p:sp>
        <p:nvSpPr>
          <p:cNvPr id="269360" name="Text Box 48"/>
          <p:cNvSpPr txBox="1">
            <a:spLocks noChangeArrowheads="1"/>
          </p:cNvSpPr>
          <p:nvPr/>
        </p:nvSpPr>
        <p:spPr bwMode="auto">
          <a:xfrm>
            <a:off x="4505325" y="11557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600" b="1" dirty="0">
                <a:solidFill>
                  <a:srgbClr val="FF99FF"/>
                </a:solidFill>
                <a:latin typeface="Arial"/>
                <a:ea typeface="+mn-ea"/>
                <a:cs typeface="Arial"/>
              </a:rPr>
              <a:t>المملكة    الباقية</a:t>
            </a:r>
            <a:endParaRPr kumimoji="0" lang="en-US" sz="3600" b="1" dirty="0">
              <a:solidFill>
                <a:srgbClr val="FF99FF"/>
              </a:solidFill>
              <a:latin typeface="Arial"/>
              <a:ea typeface="+mn-ea"/>
              <a:cs typeface="Arial"/>
            </a:endParaRPr>
          </a:p>
          <a:p>
            <a:pPr algn="ctr" eaLnBrk="1" hangingPunct="1">
              <a:spcBef>
                <a:spcPct val="50000"/>
              </a:spcBef>
              <a:defRPr/>
            </a:pPr>
            <a:r>
              <a:rPr kumimoji="0" lang="ar-JO" sz="3200" b="1" dirty="0">
                <a:solidFill>
                  <a:srgbClr val="FF99FF"/>
                </a:solidFill>
                <a:latin typeface="Arial"/>
                <a:ea typeface="+mn-ea"/>
                <a:cs typeface="Arial"/>
              </a:rPr>
              <a:t>722-586</a:t>
            </a:r>
            <a:endParaRPr kumimoji="0" lang="en-US" sz="3200" b="1" dirty="0">
              <a:solidFill>
                <a:srgbClr val="FF99FF"/>
              </a:solidFill>
              <a:latin typeface="Arial"/>
              <a:ea typeface="+mn-ea"/>
              <a:cs typeface="Arial"/>
            </a:endParaRPr>
          </a:p>
        </p:txBody>
      </p:sp>
      <p:sp>
        <p:nvSpPr>
          <p:cNvPr id="122916" name="Rectangle 49"/>
          <p:cNvSpPr>
            <a:spLocks noGrp="1" noChangeArrowheads="1"/>
          </p:cNvSpPr>
          <p:nvPr>
            <p:ph type="title" idx="4294967295"/>
          </p:nvPr>
        </p:nvSpPr>
        <p:spPr>
          <a:xfrm>
            <a:off x="533400" y="152400"/>
            <a:ext cx="7772400" cy="685800"/>
          </a:xfrm>
        </p:spPr>
        <p:txBody>
          <a:bodyPr/>
          <a:lstStyle/>
          <a:p>
            <a:pPr eaLnBrk="1" hangingPunct="1"/>
            <a:r>
              <a:rPr lang="ar-JO" sz="4000" dirty="0">
                <a:solidFill>
                  <a:schemeClr val="bg1"/>
                </a:solidFill>
                <a:latin typeface="Arial" charset="0"/>
                <a:ea typeface="ＭＳ Ｐゴシック" charset="0"/>
                <a:cs typeface="Arial" charset="0"/>
              </a:rPr>
              <a:t>الخط الزمني</a:t>
            </a:r>
            <a:endParaRPr lang="en-US" sz="4000" dirty="0">
              <a:latin typeface="Arial" charset="0"/>
              <a:ea typeface="ＭＳ Ｐゴシック" charset="0"/>
              <a:cs typeface="Arial" charset="0"/>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kumimoji="0" lang="ar-JO" sz="3200" b="1" dirty="0">
                <a:solidFill>
                  <a:srgbClr val="FFFFFF"/>
                </a:solidFill>
                <a:latin typeface="Arial" charset="0"/>
                <a:cs typeface="Arial" charset="0"/>
              </a:rPr>
              <a:t>أحصل على العرض التقديمي و النص مجاناً</a:t>
            </a:r>
            <a:endParaRPr kumimoji="0"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3281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7"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26978"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26979"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26980"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26981"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26982"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26983"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26984" name="Text Box 1033"/>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b="1" dirty="0">
                <a:solidFill>
                  <a:srgbClr val="FFFFFF"/>
                </a:solidFill>
                <a:latin typeface="Arial" charset="0"/>
                <a:cs typeface="Arial" charset="0"/>
              </a:rPr>
              <a:t>342</a:t>
            </a:r>
            <a:endParaRPr kumimoji="0" lang="en-US" b="1" dirty="0">
              <a:solidFill>
                <a:srgbClr val="FFFFFF"/>
              </a:solidFill>
              <a:latin typeface="Arial" charset="0"/>
              <a:cs typeface="Arial" charset="0"/>
            </a:endParaRP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931</a:t>
            </a:r>
            <a:endParaRPr kumimoji="0" lang="en-US" sz="3200" dirty="0">
              <a:solidFill>
                <a:srgbClr val="FFFFFF"/>
              </a:solidFill>
              <a:latin typeface="Arial" charset="0"/>
              <a:cs typeface="Arial" charset="0"/>
            </a:endParaRP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722</a:t>
            </a:r>
            <a:endParaRPr kumimoji="0" lang="en-US" sz="3200" dirty="0">
              <a:solidFill>
                <a:srgbClr val="FFFFFF"/>
              </a:solidFill>
              <a:latin typeface="Arial" charset="0"/>
              <a:cs typeface="Arial" charset="0"/>
            </a:endParaRP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586</a:t>
            </a:r>
            <a:endParaRPr kumimoji="0" lang="en-US" sz="3200" dirty="0">
              <a:solidFill>
                <a:srgbClr val="FFFFFF"/>
              </a:solidFill>
              <a:latin typeface="Arial" charset="0"/>
              <a:cs typeface="Arial" charset="0"/>
            </a:endParaRPr>
          </a:p>
        </p:txBody>
      </p:sp>
      <p:sp>
        <p:nvSpPr>
          <p:cNvPr id="413709" name="Rectangle 1037"/>
          <p:cNvSpPr>
            <a:spLocks noChangeArrowheads="1"/>
          </p:cNvSpPr>
          <p:nvPr/>
        </p:nvSpPr>
        <p:spPr bwMode="auto">
          <a:xfrm>
            <a:off x="7467600" y="16764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عوبديا</a:t>
            </a:r>
            <a:endParaRPr kumimoji="0" lang="en-US" sz="3200" dirty="0">
              <a:solidFill>
                <a:srgbClr val="FFFFFF"/>
              </a:solidFill>
              <a:latin typeface="Arial" charset="0"/>
              <a:cs typeface="Arial" charset="0"/>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يونان</a:t>
            </a:r>
            <a:endParaRPr kumimoji="0" lang="en-US" sz="3200" dirty="0">
              <a:solidFill>
                <a:srgbClr val="FFFFFF"/>
              </a:solidFill>
              <a:latin typeface="Arial" charset="0"/>
              <a:cs typeface="Arial" charset="0"/>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عاموس</a:t>
            </a:r>
            <a:endParaRPr kumimoji="0" lang="en-US" sz="3200" dirty="0">
              <a:solidFill>
                <a:srgbClr val="FFFFFF"/>
              </a:solidFill>
              <a:latin typeface="Arial" charset="0"/>
              <a:cs typeface="Arial" charset="0"/>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هوشع</a:t>
            </a:r>
            <a:endParaRPr kumimoji="0" lang="en-US" sz="3200" dirty="0">
              <a:solidFill>
                <a:srgbClr val="FFFFFF"/>
              </a:solidFill>
              <a:latin typeface="Arial" charset="0"/>
              <a:cs typeface="Arial" charset="0"/>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أشعياء</a:t>
            </a:r>
            <a:endParaRPr kumimoji="0" lang="en-US" sz="3200" dirty="0">
              <a:solidFill>
                <a:srgbClr val="FFFFFF"/>
              </a:solidFill>
              <a:latin typeface="Arial" charset="0"/>
              <a:cs typeface="Arial" charset="0"/>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ميخا</a:t>
            </a:r>
            <a:endParaRPr kumimoji="0" lang="en-US" sz="3200" dirty="0">
              <a:solidFill>
                <a:srgbClr val="FFFFFF"/>
              </a:solidFill>
              <a:latin typeface="Arial" charset="0"/>
              <a:cs typeface="Arial" charset="0"/>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ناحوم</a:t>
            </a:r>
            <a:endParaRPr kumimoji="0" lang="en-US" sz="3200" dirty="0">
              <a:solidFill>
                <a:srgbClr val="FFFFFF"/>
              </a:solidFill>
              <a:latin typeface="Arial" charset="0"/>
              <a:cs typeface="Arial" charset="0"/>
            </a:endParaRPr>
          </a:p>
        </p:txBody>
      </p:sp>
      <p:sp>
        <p:nvSpPr>
          <p:cNvPr id="413716" name="Rectangle 1044"/>
          <p:cNvSpPr>
            <a:spLocks noChangeArrowheads="1"/>
          </p:cNvSpPr>
          <p:nvPr/>
        </p:nvSpPr>
        <p:spPr bwMode="auto">
          <a:xfrm>
            <a:off x="6764338" y="4038600"/>
            <a:ext cx="215106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صفنيا</a:t>
            </a:r>
            <a:endParaRPr kumimoji="0" lang="en-US" sz="3200" dirty="0">
              <a:solidFill>
                <a:srgbClr val="FFFFFF"/>
              </a:solidFill>
              <a:latin typeface="Arial" charset="0"/>
              <a:cs typeface="Arial" charset="0"/>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حبقوق</a:t>
            </a:r>
            <a:endParaRPr kumimoji="0" lang="en-US" sz="3200" dirty="0">
              <a:solidFill>
                <a:srgbClr val="FFFFFF"/>
              </a:solidFill>
              <a:latin typeface="Arial" charset="0"/>
              <a:cs typeface="Arial" charset="0"/>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يوئيل</a:t>
            </a:r>
            <a:endParaRPr kumimoji="0" lang="en-US" sz="3200" dirty="0">
              <a:solidFill>
                <a:srgbClr val="FFFFFF"/>
              </a:solidFill>
              <a:latin typeface="Arial" charset="0"/>
              <a:cs typeface="Arial" charset="0"/>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إرميا</a:t>
            </a:r>
            <a:endParaRPr kumimoji="0" lang="en-US" sz="3200" dirty="0">
              <a:solidFill>
                <a:srgbClr val="FFFFFF"/>
              </a:solidFill>
              <a:latin typeface="Arial" charset="0"/>
              <a:cs typeface="Arial" charset="0"/>
            </a:endParaRPr>
          </a:p>
        </p:txBody>
      </p:sp>
      <p:sp>
        <p:nvSpPr>
          <p:cNvPr id="413720" name="Rectangle 1048"/>
          <p:cNvSpPr>
            <a:spLocks noChangeArrowheads="1"/>
          </p:cNvSpPr>
          <p:nvPr/>
        </p:nvSpPr>
        <p:spPr bwMode="auto">
          <a:xfrm>
            <a:off x="1066800" y="5105400"/>
            <a:ext cx="2895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مراثي</a:t>
            </a:r>
            <a:endParaRPr kumimoji="0" lang="en-US" sz="3200" dirty="0">
              <a:solidFill>
                <a:srgbClr val="FFFFFF"/>
              </a:solidFill>
              <a:latin typeface="Arial" charset="0"/>
              <a:cs typeface="Arial" charset="0"/>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دانيال</a:t>
            </a:r>
            <a:endParaRPr kumimoji="0" lang="en-US" sz="3200" dirty="0">
              <a:solidFill>
                <a:srgbClr val="FFFFFF"/>
              </a:solidFill>
              <a:latin typeface="Arial" charset="0"/>
              <a:cs typeface="Arial" charset="0"/>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حزقيال</a:t>
            </a:r>
            <a:endParaRPr kumimoji="0" lang="en-US" sz="3200" dirty="0">
              <a:solidFill>
                <a:srgbClr val="FFFFFF"/>
              </a:solidFill>
              <a:latin typeface="Arial" charset="0"/>
              <a:cs typeface="Arial" charset="0"/>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kumimoji="0" lang="ar-JO" sz="3200" dirty="0">
                <a:solidFill>
                  <a:srgbClr val="FFFFFF"/>
                </a:solidFill>
                <a:latin typeface="Arial" charset="0"/>
                <a:cs typeface="Arial" charset="0"/>
              </a:rPr>
              <a:t>حجي</a:t>
            </a:r>
            <a:endParaRPr kumimoji="0" lang="en-US" sz="3200" dirty="0">
              <a:solidFill>
                <a:srgbClr val="FFFFFF"/>
              </a:solidFill>
              <a:latin typeface="Arial" charset="0"/>
              <a:cs typeface="Arial" charset="0"/>
            </a:endParaRPr>
          </a:p>
        </p:txBody>
      </p:sp>
      <p:sp>
        <p:nvSpPr>
          <p:cNvPr id="413724" name="Rectangle 1052"/>
          <p:cNvSpPr>
            <a:spLocks noChangeArrowheads="1"/>
          </p:cNvSpPr>
          <p:nvPr/>
        </p:nvSpPr>
        <p:spPr bwMode="auto">
          <a:xfrm>
            <a:off x="3646488" y="5867400"/>
            <a:ext cx="19923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accent2"/>
              </a:buClr>
              <a:buSzPct val="110000"/>
            </a:pPr>
            <a:r>
              <a:rPr kumimoji="0" lang="ar-JO" sz="3200" dirty="0">
                <a:solidFill>
                  <a:srgbClr val="FFFFFF"/>
                </a:solidFill>
                <a:latin typeface="Arial" charset="0"/>
                <a:cs typeface="Arial" charset="0"/>
              </a:rPr>
              <a:t>زكريا</a:t>
            </a:r>
            <a:endParaRPr kumimoji="0" lang="en-US" sz="3200" dirty="0">
              <a:solidFill>
                <a:srgbClr val="FFFFFF"/>
              </a:solidFill>
              <a:latin typeface="Arial" charset="0"/>
              <a:cs typeface="Arial" charset="0"/>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kumimoji="0" lang="ar-JO" sz="3200" dirty="0">
                <a:solidFill>
                  <a:srgbClr val="FFFFFF"/>
                </a:solidFill>
                <a:latin typeface="Arial" charset="0"/>
                <a:cs typeface="Arial" charset="0"/>
              </a:rPr>
              <a:t>ملاخي</a:t>
            </a:r>
            <a:endParaRPr kumimoji="0" lang="en-US" sz="3200" dirty="0">
              <a:solidFill>
                <a:srgbClr val="FFFFFF"/>
              </a:solidFill>
              <a:latin typeface="Arial" charset="0"/>
              <a:cs typeface="Arial" charset="0"/>
            </a:endParaRPr>
          </a:p>
        </p:txBody>
      </p:sp>
      <p:sp>
        <p:nvSpPr>
          <p:cNvPr id="127005"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Arial" charset="0"/>
                <a:ea typeface="ＭＳ Ｐゴシック" charset="0"/>
                <a:cs typeface="Arial" charset="0"/>
              </a:rPr>
              <a:t>Placing the Prophets</a:t>
            </a:r>
            <a:endParaRPr kumimoji="1" lang="en-US">
              <a:latin typeface="Arial" charset="0"/>
              <a:ea typeface="ＭＳ Ｐゴシック" charset="0"/>
              <a:cs typeface="Arial" charset="0"/>
            </a:endParaRPr>
          </a:p>
        </p:txBody>
      </p:sp>
      <p:sp>
        <p:nvSpPr>
          <p:cNvPr id="127006" name="Rectangle 1055"/>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accent2"/>
              </a:buClr>
              <a:buSzPct val="110000"/>
            </a:pPr>
            <a:r>
              <a:rPr lang="ar-JO" sz="3200" dirty="0">
                <a:latin typeface="Arial" charset="0"/>
                <a:cs typeface="Arial" charset="0"/>
              </a:rPr>
              <a:t>تواريخ رئيسية</a:t>
            </a:r>
            <a:endParaRPr lang="en-US" sz="3200" dirty="0">
              <a:latin typeface="Arial" charset="0"/>
              <a:cs typeface="Arial" charset="0"/>
            </a:endParaRPr>
          </a:p>
        </p:txBody>
      </p:sp>
      <p:sp>
        <p:nvSpPr>
          <p:cNvPr id="127007"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ar-JO" sz="3600" kern="10" dirty="0">
                <a:ln w="9525">
                  <a:round/>
                  <a:headEnd/>
                  <a:tailEnd/>
                </a:ln>
                <a:gradFill rotWithShape="1">
                  <a:gsLst>
                    <a:gs pos="0">
                      <a:srgbClr val="FFFFCC"/>
                    </a:gs>
                    <a:gs pos="100000">
                      <a:srgbClr val="FF9999"/>
                    </a:gs>
                  </a:gsLst>
                  <a:lin ang="5400000" scaled="1"/>
                </a:gradFill>
                <a:latin typeface="Arial"/>
                <a:ea typeface="Arial"/>
                <a:cs typeface="Arial"/>
              </a:rPr>
              <a:t>ترتيب الأنبياء</a:t>
            </a:r>
            <a:endParaRPr lang="en-US" sz="3600" kern="10" dirty="0">
              <a:ln w="9525">
                <a:round/>
                <a:headEnd/>
                <a:tailEnd/>
              </a:ln>
              <a:gradFill rotWithShape="1">
                <a:gsLst>
                  <a:gs pos="0">
                    <a:srgbClr val="FFFFCC"/>
                  </a:gs>
                  <a:gs pos="100000">
                    <a:srgbClr val="FF9999"/>
                  </a:gs>
                </a:gsLst>
                <a:lin ang="5400000" scaled="1"/>
              </a:gradFill>
              <a:latin typeface="Arial"/>
              <a:ea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0"/>
            <a:ext cx="4502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268292" name="Oval 4"/>
          <p:cNvSpPr>
            <a:spLocks noChangeArrowheads="1"/>
          </p:cNvSpPr>
          <p:nvPr/>
        </p:nvSpPr>
        <p:spPr bwMode="auto">
          <a:xfrm>
            <a:off x="4953000" y="4419600"/>
            <a:ext cx="914400" cy="990600"/>
          </a:xfrm>
          <a:prstGeom prst="ellipse">
            <a:avLst/>
          </a:prstGeom>
          <a:noFill/>
          <a:ln w="7620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133124" name="Rectangle 5"/>
          <p:cNvSpPr>
            <a:spLocks noGrp="1" noChangeArrowheads="1"/>
          </p:cNvSpPr>
          <p:nvPr>
            <p:ph type="title" idx="4294967295"/>
          </p:nvPr>
        </p:nvSpPr>
        <p:spPr>
          <a:xfrm>
            <a:off x="6248400" y="4343400"/>
            <a:ext cx="2895600" cy="2514600"/>
          </a:xfrm>
        </p:spPr>
        <p:txBody>
          <a:bodyPr/>
          <a:lstStyle/>
          <a:p>
            <a:pPr eaLnBrk="1" hangingPunct="1"/>
            <a:r>
              <a:rPr lang="ar-JO" dirty="0">
                <a:solidFill>
                  <a:schemeClr val="bg1"/>
                </a:solidFill>
                <a:latin typeface="Arial" charset="0"/>
                <a:ea typeface="ＭＳ Ｐゴシック" charset="0"/>
                <a:cs typeface="Arial" charset="0"/>
              </a:rPr>
              <a:t>رف أسفار الكتاب المقدس</a:t>
            </a:r>
            <a:endParaRPr lang="en-US" dirty="0">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algn="ctr" eaLnBrk="1" hangingPunct="1">
              <a:defRPr/>
            </a:pPr>
            <a:endParaRPr kumimoji="0" lang="en-US" sz="2800" b="1">
              <a:effectLst>
                <a:outerShdw blurRad="38100" dist="38100" dir="2700000" algn="tl">
                  <a:srgbClr val="FFFFFF"/>
                </a:outerShdw>
              </a:effectLst>
              <a:latin typeface="Arail"/>
              <a:ea typeface="+mn-ea"/>
              <a:cs typeface="Arail"/>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algn="ctr" eaLnBrk="1" hangingPunct="1">
              <a:spcBef>
                <a:spcPct val="20000"/>
              </a:spcBef>
              <a:defRPr/>
            </a:pPr>
            <a:endParaRPr kumimoji="0" lang="en-US" sz="2000">
              <a:latin typeface="Arail"/>
              <a:ea typeface="+mn-ea"/>
              <a:cs typeface="Arail"/>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450</a:t>
            </a:r>
            <a:endParaRPr kumimoji="0" lang="en-US" b="1" dirty="0">
              <a:solidFill>
                <a:schemeClr val="bg1"/>
              </a:solidFill>
              <a:latin typeface="Arail"/>
              <a:ea typeface="+mn-ea"/>
              <a:cs typeface="Arail"/>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a:t>
            </a:r>
            <a:br>
              <a:rPr kumimoji="0" lang="en-US" b="1" dirty="0">
                <a:solidFill>
                  <a:schemeClr val="bg1"/>
                </a:solidFill>
                <a:latin typeface="Arail"/>
                <a:ea typeface="+mn-ea"/>
                <a:cs typeface="Arail"/>
              </a:rPr>
            </a:br>
            <a:r>
              <a:rPr kumimoji="0" lang="ar-JO" b="1" dirty="0">
                <a:solidFill>
                  <a:schemeClr val="bg1"/>
                </a:solidFill>
                <a:latin typeface="Arail"/>
                <a:ea typeface="+mn-ea"/>
                <a:cs typeface="Arail"/>
              </a:rPr>
              <a:t>6</a:t>
            </a:r>
            <a:br>
              <a:rPr kumimoji="0" lang="en-US" b="1" dirty="0">
                <a:solidFill>
                  <a:schemeClr val="bg1"/>
                </a:solidFill>
                <a:latin typeface="Arail"/>
                <a:ea typeface="+mn-ea"/>
                <a:cs typeface="Arail"/>
              </a:rPr>
            </a:br>
            <a:r>
              <a:rPr kumimoji="0" lang="ar-JO" b="1" dirty="0">
                <a:solidFill>
                  <a:schemeClr val="bg1"/>
                </a:solidFill>
                <a:latin typeface="Arail"/>
                <a:ea typeface="+mn-ea"/>
                <a:cs typeface="Arail"/>
              </a:rPr>
              <a:t>0</a:t>
            </a:r>
            <a:endParaRPr kumimoji="0" lang="en-US" b="1" dirty="0">
              <a:solidFill>
                <a:schemeClr val="bg1"/>
              </a:solidFill>
              <a:latin typeface="Arail"/>
              <a:ea typeface="+mn-ea"/>
              <a:cs typeface="Arail"/>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480</a:t>
            </a:r>
            <a:endParaRPr kumimoji="0" lang="en-US" b="1" dirty="0">
              <a:solidFill>
                <a:schemeClr val="bg1"/>
              </a:solidFill>
              <a:latin typeface="Arail"/>
              <a:ea typeface="+mn-ea"/>
              <a:cs typeface="Arail"/>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500</a:t>
            </a:r>
            <a:endParaRPr kumimoji="0" lang="en-US" b="1" dirty="0">
              <a:solidFill>
                <a:schemeClr val="bg1"/>
              </a:solidFill>
              <a:latin typeface="Arail"/>
              <a:ea typeface="+mn-ea"/>
              <a:cs typeface="Arail"/>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510</a:t>
            </a:r>
            <a:endParaRPr kumimoji="0" lang="en-US" b="1" dirty="0">
              <a:solidFill>
                <a:schemeClr val="bg1"/>
              </a:solidFill>
              <a:latin typeface="Arail"/>
              <a:ea typeface="+mn-ea"/>
              <a:cs typeface="Arail"/>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440</a:t>
            </a:r>
            <a:endParaRPr kumimoji="0" lang="en-US" b="1" dirty="0">
              <a:solidFill>
                <a:schemeClr val="bg1"/>
              </a:solidFill>
              <a:latin typeface="Arail"/>
              <a:ea typeface="+mn-ea"/>
              <a:cs typeface="Arail"/>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420</a:t>
            </a:r>
            <a:endParaRPr kumimoji="0" lang="en-US" b="1" dirty="0">
              <a:solidFill>
                <a:schemeClr val="bg1"/>
              </a:solidFill>
              <a:latin typeface="Arail"/>
              <a:ea typeface="+mn-ea"/>
              <a:cs typeface="Arail"/>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ail"/>
                <a:ea typeface="+mn-ea"/>
                <a:cs typeface="Arail"/>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b="1" dirty="0">
                <a:solidFill>
                  <a:schemeClr val="bg1"/>
                </a:solidFill>
                <a:latin typeface="Arail"/>
                <a:ea typeface="+mn-ea"/>
                <a:cs typeface="Arail"/>
              </a:rPr>
              <a:t>470</a:t>
            </a:r>
            <a:endParaRPr kumimoji="0" lang="en-US" b="1" dirty="0">
              <a:solidFill>
                <a:schemeClr val="bg1"/>
              </a:solidFill>
              <a:latin typeface="Arail"/>
              <a:ea typeface="+mn-ea"/>
              <a:cs typeface="Arail"/>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490</a:t>
            </a:r>
            <a:endParaRPr kumimoji="0" lang="en-US" b="1" dirty="0">
              <a:solidFill>
                <a:schemeClr val="bg1"/>
              </a:solidFill>
              <a:latin typeface="Arail"/>
              <a:ea typeface="+mn-ea"/>
              <a:cs typeface="Arail"/>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530</a:t>
            </a:r>
            <a:endParaRPr kumimoji="0" lang="en-US" b="1" dirty="0">
              <a:solidFill>
                <a:schemeClr val="bg1"/>
              </a:solidFill>
              <a:latin typeface="Arail"/>
              <a:ea typeface="+mn-ea"/>
              <a:cs typeface="Arail"/>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540</a:t>
            </a:r>
            <a:endParaRPr kumimoji="0" lang="en-US" b="1" dirty="0">
              <a:solidFill>
                <a:schemeClr val="bg1"/>
              </a:solidFill>
              <a:latin typeface="Arail"/>
              <a:ea typeface="+mn-ea"/>
              <a:cs typeface="Arail"/>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b="1" dirty="0">
                <a:solidFill>
                  <a:schemeClr val="bg1"/>
                </a:solidFill>
                <a:latin typeface="Arail"/>
                <a:ea typeface="+mn-ea"/>
                <a:cs typeface="Arail"/>
              </a:rPr>
              <a:t>410</a:t>
            </a:r>
            <a:endParaRPr kumimoji="0" lang="en-US" b="1" dirty="0">
              <a:solidFill>
                <a:schemeClr val="bg1"/>
              </a:solidFill>
              <a:latin typeface="Arail"/>
              <a:ea typeface="+mn-ea"/>
              <a:cs typeface="Arail"/>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00FF00"/>
                </a:solidFill>
                <a:latin typeface="Arail"/>
                <a:ea typeface="+mn-ea"/>
                <a:cs typeface="Arail"/>
              </a:rPr>
              <a:t>زربابل</a:t>
            </a:r>
            <a:br>
              <a:rPr kumimoji="0" lang="en-US" sz="2800" b="1" dirty="0">
                <a:solidFill>
                  <a:srgbClr val="00FF00"/>
                </a:solidFill>
                <a:latin typeface="Arail"/>
                <a:ea typeface="+mn-ea"/>
                <a:cs typeface="Arail"/>
              </a:rPr>
            </a:br>
            <a:r>
              <a:rPr kumimoji="0" lang="ar-JO" sz="2800" b="1" dirty="0">
                <a:solidFill>
                  <a:srgbClr val="00FF00"/>
                </a:solidFill>
                <a:latin typeface="Arail"/>
                <a:ea typeface="+mn-ea"/>
                <a:cs typeface="Arail"/>
              </a:rPr>
              <a:t>537-516</a:t>
            </a:r>
            <a:endParaRPr kumimoji="0" lang="en-US" sz="2800" b="1" dirty="0">
              <a:solidFill>
                <a:srgbClr val="00FF00"/>
              </a:solidFill>
              <a:latin typeface="Arail"/>
              <a:ea typeface="+mn-ea"/>
              <a:cs typeface="Arail"/>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algn="ctr" eaLnBrk="1" hangingPunct="1">
              <a:spcBef>
                <a:spcPct val="20000"/>
              </a:spcBef>
              <a:defRPr/>
            </a:pPr>
            <a:endParaRPr kumimoji="0" lang="en-US" sz="2000">
              <a:latin typeface="Arail"/>
              <a:ea typeface="+mn-ea"/>
              <a:cs typeface="Arail"/>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accent1"/>
                </a:solidFill>
                <a:latin typeface="Arail"/>
                <a:ea typeface="+mn-ea"/>
                <a:cs typeface="Arail"/>
              </a:rPr>
              <a:t>نحميا </a:t>
            </a:r>
            <a:br>
              <a:rPr kumimoji="0" lang="en-US" sz="2800" b="1" dirty="0">
                <a:solidFill>
                  <a:schemeClr val="accent1"/>
                </a:solidFill>
                <a:latin typeface="Arail"/>
                <a:ea typeface="+mn-ea"/>
                <a:cs typeface="Arail"/>
              </a:rPr>
            </a:br>
            <a:r>
              <a:rPr kumimoji="0" lang="ar-JO" sz="2800" b="1" dirty="0">
                <a:solidFill>
                  <a:schemeClr val="accent1"/>
                </a:solidFill>
                <a:latin typeface="Arail"/>
                <a:ea typeface="+mn-ea"/>
                <a:cs typeface="Arail"/>
              </a:rPr>
              <a:t>444-430</a:t>
            </a:r>
            <a:endParaRPr kumimoji="0" lang="en-US" sz="2800" b="1" dirty="0">
              <a:solidFill>
                <a:schemeClr val="accent1"/>
              </a:solidFill>
              <a:latin typeface="Arail"/>
              <a:ea typeface="+mn-ea"/>
              <a:cs typeface="Arail"/>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endParaRPr lang="en-US" sz="2000">
              <a:latin typeface="Arail" charset="0"/>
              <a:cs typeface="Arail"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a:solidFill>
                <a:srgbClr val="FFB0B0"/>
              </a:solidFill>
              <a:latin typeface="Arail"/>
              <a:ea typeface="+mn-ea"/>
              <a:cs typeface="Arail"/>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ail"/>
              <a:ea typeface="+mn-ea"/>
              <a:cs typeface="Arail"/>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a:solidFill>
                <a:schemeClr val="accent1"/>
              </a:solidFill>
              <a:latin typeface="Arail"/>
              <a:ea typeface="+mn-ea"/>
              <a:cs typeface="Arail"/>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200" b="1" dirty="0">
                <a:solidFill>
                  <a:schemeClr val="bg1"/>
                </a:solidFill>
                <a:latin typeface="Arail"/>
                <a:ea typeface="+mn-ea"/>
                <a:cs typeface="Arail"/>
              </a:rPr>
              <a:t>ملاخي</a:t>
            </a:r>
            <a:endParaRPr kumimoji="0" lang="en-US" sz="3200" b="1" dirty="0">
              <a:solidFill>
                <a:schemeClr val="bg1"/>
              </a:solidFill>
              <a:latin typeface="Arail"/>
              <a:ea typeface="+mn-ea"/>
              <a:cs typeface="Arail"/>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ail"/>
              <a:ea typeface="+mn-ea"/>
              <a:cs typeface="Arail"/>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kumimoji="0" lang="ar-JO" b="1" dirty="0">
                <a:latin typeface="Arail"/>
                <a:ea typeface="+mn-ea"/>
                <a:cs typeface="Arail"/>
              </a:rPr>
              <a:t>430</a:t>
            </a:r>
            <a:endParaRPr kumimoji="0" lang="en-US" b="1" dirty="0">
              <a:latin typeface="Arail"/>
              <a:ea typeface="+mn-ea"/>
              <a:cs typeface="Arail"/>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FFCC00"/>
                </a:solidFill>
                <a:latin typeface="Arail"/>
                <a:ea typeface="+mn-ea"/>
                <a:cs typeface="Arail"/>
              </a:rPr>
              <a:t>عزرا         457-444</a:t>
            </a:r>
            <a:endParaRPr kumimoji="0" lang="en-US" sz="2800" b="1" dirty="0">
              <a:solidFill>
                <a:srgbClr val="FFCC00"/>
              </a:solidFill>
              <a:latin typeface="Arail"/>
              <a:ea typeface="+mn-ea"/>
              <a:cs typeface="Arail"/>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FFFF00"/>
                </a:solidFill>
                <a:latin typeface="Arail"/>
                <a:ea typeface="+mn-ea"/>
                <a:cs typeface="Arail"/>
              </a:rPr>
              <a:t>زكريا         520-480</a:t>
            </a:r>
            <a:endParaRPr kumimoji="0" lang="en-US" sz="2800" b="1" dirty="0">
              <a:solidFill>
                <a:srgbClr val="FFFF00"/>
              </a:solidFill>
              <a:latin typeface="Arail"/>
              <a:ea typeface="+mn-ea"/>
              <a:cs typeface="Arail"/>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3200" b="1" dirty="0">
                <a:solidFill>
                  <a:schemeClr val="bg1"/>
                </a:solidFill>
                <a:latin typeface="Arail"/>
                <a:ea typeface="+mn-ea"/>
                <a:cs typeface="Arail"/>
              </a:rPr>
              <a:t>حجي</a:t>
            </a:r>
            <a:endParaRPr kumimoji="0" lang="en-US" sz="3200" b="1" dirty="0">
              <a:solidFill>
                <a:schemeClr val="bg1"/>
              </a:solidFill>
              <a:latin typeface="Arail"/>
              <a:ea typeface="+mn-ea"/>
              <a:cs typeface="Arail"/>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eaLnBrk="1" hangingPunct="1">
              <a:spcBef>
                <a:spcPct val="50000"/>
              </a:spcBef>
              <a:defRPr/>
            </a:pPr>
            <a:r>
              <a:rPr kumimoji="0" lang="ar-JO" b="1" dirty="0">
                <a:latin typeface="Arail"/>
                <a:ea typeface="+mn-ea"/>
                <a:cs typeface="Arail"/>
              </a:rPr>
              <a:t>520</a:t>
            </a:r>
            <a:endParaRPr kumimoji="0" lang="en-US" b="1" dirty="0">
              <a:latin typeface="Arail"/>
              <a:ea typeface="+mn-ea"/>
              <a:cs typeface="Arail"/>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spcBef>
                <a:spcPct val="50000"/>
              </a:spcBef>
              <a:defRPr/>
            </a:pPr>
            <a:r>
              <a:rPr kumimoji="0" lang="en-US" sz="3200" b="1" dirty="0">
                <a:solidFill>
                  <a:schemeClr val="bg1"/>
                </a:solidFill>
                <a:latin typeface="Arail" charset="0"/>
                <a:cs typeface="Arail" charset="0"/>
              </a:rPr>
              <a:t> </a:t>
            </a:r>
            <a:r>
              <a:rPr kumimoji="0" lang="ar-JO" sz="3200" b="1" dirty="0">
                <a:solidFill>
                  <a:schemeClr val="bg1"/>
                </a:solidFill>
                <a:latin typeface="Arail" charset="0"/>
                <a:cs typeface="Arail" charset="0"/>
              </a:rPr>
              <a:t>ح ز ز</a:t>
            </a:r>
            <a:endParaRPr kumimoji="0" lang="en-US" sz="3200" b="1" dirty="0">
              <a:solidFill>
                <a:schemeClr val="bg1"/>
              </a:solidFill>
              <a:latin typeface="Arail" charset="0"/>
              <a:cs typeface="Arail"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spcBef>
                <a:spcPct val="50000"/>
              </a:spcBef>
              <a:defRPr/>
            </a:pPr>
            <a:r>
              <a:rPr kumimoji="0" lang="en-US" sz="3200" b="1" dirty="0">
                <a:solidFill>
                  <a:schemeClr val="bg1"/>
                </a:solidFill>
                <a:latin typeface="Arail" charset="0"/>
                <a:cs typeface="Arail" charset="0"/>
              </a:rPr>
              <a:t> </a:t>
            </a:r>
            <a:r>
              <a:rPr kumimoji="0" lang="ar-JO" sz="3200" b="1" dirty="0">
                <a:solidFill>
                  <a:schemeClr val="bg1"/>
                </a:solidFill>
                <a:latin typeface="Arail" charset="0"/>
                <a:cs typeface="Arail" charset="0"/>
              </a:rPr>
              <a:t>م ع ن</a:t>
            </a:r>
            <a:endParaRPr kumimoji="0" lang="en-US" sz="3200" b="1" dirty="0">
              <a:solidFill>
                <a:schemeClr val="bg1"/>
              </a:solidFill>
              <a:latin typeface="Arail" charset="0"/>
              <a:cs typeface="Arail"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en-US" sz="2800" b="1">
                <a:solidFill>
                  <a:srgbClr val="FFB0B0"/>
                </a:solidFill>
                <a:latin typeface="Arail"/>
                <a:ea typeface="+mn-ea"/>
                <a:cs typeface="Arail"/>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FFB0B0"/>
                </a:solidFill>
                <a:latin typeface="Arail"/>
                <a:ea typeface="+mn-ea"/>
                <a:cs typeface="Arail"/>
              </a:rPr>
              <a:t>أستير</a:t>
            </a:r>
            <a:br>
              <a:rPr kumimoji="0" lang="en-US" sz="2800" b="1" dirty="0">
                <a:solidFill>
                  <a:srgbClr val="FFB0B0"/>
                </a:solidFill>
                <a:latin typeface="Arail"/>
                <a:ea typeface="+mn-ea"/>
                <a:cs typeface="Arail"/>
              </a:rPr>
            </a:br>
            <a:r>
              <a:rPr kumimoji="0" lang="ar-JO" sz="2800" b="1" dirty="0">
                <a:solidFill>
                  <a:srgbClr val="FFB0B0"/>
                </a:solidFill>
                <a:latin typeface="Arail"/>
                <a:ea typeface="+mn-ea"/>
                <a:cs typeface="Arail"/>
              </a:rPr>
              <a:t> 479-473</a:t>
            </a:r>
            <a:endParaRPr kumimoji="0" lang="en-US" sz="2800" b="1" dirty="0">
              <a:solidFill>
                <a:srgbClr val="FFB0B0"/>
              </a:solidFill>
              <a:latin typeface="Arail"/>
              <a:ea typeface="+mn-ea"/>
              <a:cs typeface="Arail"/>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ail" charset="0"/>
                <a:ea typeface="ＭＳ Ｐゴシック" charset="0"/>
                <a:cs typeface="Arail" charset="0"/>
              </a:rPr>
              <a:t>التسلسل الزمني لعزرا - نحميا</a:t>
            </a:r>
            <a:endParaRPr lang="en-US" sz="4000" dirty="0">
              <a:latin typeface="Arail" charset="0"/>
              <a:ea typeface="ＭＳ Ｐゴシック" charset="0"/>
              <a:cs typeface="Arai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a:cs typeface="Arial"/>
              </a:rPr>
              <a:t>تكامل العهد القديم</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kumimoji="0" lang="ar-JO" sz="2400" b="1" dirty="0">
                <a:solidFill>
                  <a:srgbClr val="000000"/>
                </a:solidFill>
                <a:latin typeface="Arial"/>
                <a:cs typeface="Arial"/>
              </a:rPr>
              <a:t>43</a:t>
            </a:r>
            <a:endParaRPr kumimoji="0" lang="en-US" sz="2400" b="1" dirty="0">
              <a:solidFill>
                <a:srgbClr val="000000"/>
              </a:solidFill>
              <a:latin typeface="Arial"/>
              <a:cs typeface="Arial"/>
            </a:endParaRP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en-US" sz="1000">
              <a:solidFill>
                <a:srgbClr val="000000"/>
              </a:solidFill>
              <a:latin typeface="Arial"/>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en-US" sz="1000">
              <a:solidFill>
                <a:srgbClr val="000000"/>
              </a:solidFill>
              <a:latin typeface="Arial"/>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kumimoji="0" lang="en-US" sz="1000">
              <a:solidFill>
                <a:srgbClr val="000000"/>
              </a:solidFill>
              <a:latin typeface="Arial"/>
              <a:cs typeface="Arial"/>
            </a:endParaRPr>
          </a:p>
        </p:txBody>
      </p:sp>
      <p:graphicFrame>
        <p:nvGraphicFramePr>
          <p:cNvPr id="43" name="Table 42"/>
          <p:cNvGraphicFramePr>
            <a:graphicFrameLocks noGrp="1"/>
          </p:cNvGraphicFramePr>
          <p:nvPr>
            <p:extLst>
              <p:ext uri="{D42A27DB-BD31-4B8C-83A1-F6EECF244321}">
                <p14:modId xmlns:p14="http://schemas.microsoft.com/office/powerpoint/2010/main" val="3018288095"/>
              </p:ext>
            </p:extLst>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ar-JO" altLang="zh-CN" sz="1000" b="1" kern="1200" spc="-150" dirty="0">
                          <a:solidFill>
                            <a:srgbClr val="FFFFFF"/>
                          </a:solidFill>
                          <a:latin typeface="Arial"/>
                          <a:ea typeface="华文楷体"/>
                          <a:cs typeface="Arial"/>
                        </a:rPr>
                        <a:t>تكوين</a:t>
                      </a:r>
                      <a:endParaRPr lang="en-US" altLang="zh-CN" sz="1000" b="1" kern="1200"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50" b="1" kern="1200" spc="-150" dirty="0">
                          <a:solidFill>
                            <a:srgbClr val="FFFFFF"/>
                          </a:solidFill>
                          <a:latin typeface="Arial"/>
                          <a:ea typeface="华文楷体"/>
                          <a:cs typeface="Arial"/>
                        </a:rPr>
                        <a:t>خروج</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ar-JO" sz="1000" b="1" spc="-150" dirty="0">
                          <a:solidFill>
                            <a:srgbClr val="FFFFFF"/>
                          </a:solidFill>
                          <a:latin typeface="Arial"/>
                          <a:ea typeface="华文楷体"/>
                          <a:cs typeface="Arial"/>
                        </a:rPr>
                        <a:t>العدد</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spc="-150" dirty="0">
                          <a:solidFill>
                            <a:srgbClr val="FFFFFF"/>
                          </a:solidFill>
                          <a:latin typeface="Arial"/>
                          <a:ea typeface="华文楷体"/>
                          <a:cs typeface="Arial"/>
                        </a:rPr>
                        <a:t>يشوع</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spc="-150" dirty="0">
                          <a:solidFill>
                            <a:srgbClr val="FFFFFF"/>
                          </a:solidFill>
                          <a:latin typeface="Arial"/>
                          <a:ea typeface="华文楷体"/>
                          <a:cs typeface="Arial"/>
                        </a:rPr>
                        <a:t>قضاة</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spc="-150" dirty="0">
                          <a:solidFill>
                            <a:srgbClr val="FFFFFF"/>
                          </a:solidFill>
                          <a:latin typeface="Arial"/>
                          <a:ea typeface="华文楷体"/>
                          <a:cs typeface="Arial"/>
                        </a:rPr>
                        <a:t>1 صموئيل</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spc="-150" dirty="0">
                          <a:solidFill>
                            <a:srgbClr val="FFFFFF"/>
                          </a:solidFill>
                          <a:latin typeface="Arial"/>
                          <a:ea typeface="华文楷体"/>
                          <a:cs typeface="Arial"/>
                        </a:rPr>
                        <a:t>2</a:t>
                      </a:r>
                      <a:r>
                        <a:rPr lang="ar-JO" sz="1000" b="1" spc="-150" baseline="0" dirty="0">
                          <a:solidFill>
                            <a:srgbClr val="FFFFFF"/>
                          </a:solidFill>
                          <a:latin typeface="Arial"/>
                          <a:ea typeface="华文楷体"/>
                          <a:cs typeface="Arial"/>
                        </a:rPr>
                        <a:t> صموئيل</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dirty="0">
                          <a:solidFill>
                            <a:srgbClr val="FFFFFF"/>
                          </a:solidFill>
                          <a:latin typeface="Arial"/>
                          <a:ea typeface="华文楷体"/>
                          <a:cs typeface="Arial"/>
                        </a:rPr>
                        <a:t>1 ملوك</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1000" b="1" dirty="0">
                          <a:solidFill>
                            <a:srgbClr val="FFFFFF"/>
                          </a:solidFill>
                          <a:latin typeface="Arial"/>
                          <a:ea typeface="华文楷体"/>
                          <a:cs typeface="Arial"/>
                        </a:rPr>
                        <a:t>2 ملوك</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4022239184"/>
              </p:ext>
            </p:extLst>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000" b="1" dirty="0">
                          <a:solidFill>
                            <a:srgbClr val="FFFFFF"/>
                          </a:solidFill>
                          <a:latin typeface="Arial"/>
                          <a:ea typeface="华文楷体"/>
                          <a:cs typeface="Arial"/>
                        </a:rPr>
                        <a:t>عزرا</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altLang="zh-CN" sz="1000" b="1" dirty="0">
                          <a:solidFill>
                            <a:srgbClr val="FFFFFF"/>
                          </a:solidFill>
                          <a:latin typeface="Arial"/>
                          <a:ea typeface="华文楷体"/>
                          <a:cs typeface="Arial"/>
                        </a:rPr>
                        <a:t>نحميا</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algn="ctr"/>
            <a:r>
              <a:rPr kumimoji="0" lang="ar-JO" sz="2800" dirty="0">
                <a:solidFill>
                  <a:srgbClr val="FFFFFF"/>
                </a:solidFill>
                <a:latin typeface="Arial"/>
                <a:cs typeface="Arial"/>
              </a:rPr>
              <a:t>1</a:t>
            </a:r>
            <a:endParaRPr kumimoji="0" lang="en-US" sz="2800" dirty="0">
              <a:solidFill>
                <a:srgbClr val="FFFFFF"/>
              </a:solidFill>
              <a:latin typeface="Arial"/>
              <a:cs typeface="Arial"/>
            </a:endParaRPr>
          </a:p>
        </p:txBody>
      </p:sp>
      <p:sp>
        <p:nvSpPr>
          <p:cNvPr id="51" name="TextBox 50"/>
          <p:cNvSpPr txBox="1"/>
          <p:nvPr/>
        </p:nvSpPr>
        <p:spPr>
          <a:xfrm>
            <a:off x="1524000" y="1524000"/>
            <a:ext cx="533400" cy="523220"/>
          </a:xfrm>
          <a:prstGeom prst="rect">
            <a:avLst/>
          </a:prstGeom>
          <a:noFill/>
        </p:spPr>
        <p:txBody>
          <a:bodyPr wrap="square" rtlCol="0">
            <a:spAutoFit/>
          </a:bodyPr>
          <a:lstStyle/>
          <a:p>
            <a:pPr algn="ctr"/>
            <a:r>
              <a:rPr kumimoji="0" lang="ar-JO" sz="2800" dirty="0">
                <a:solidFill>
                  <a:srgbClr val="FFFFFF"/>
                </a:solidFill>
                <a:latin typeface="Arial"/>
                <a:cs typeface="Arial"/>
              </a:rPr>
              <a:t>2</a:t>
            </a:r>
            <a:endParaRPr kumimoji="0" lang="en-US" sz="2800" dirty="0">
              <a:solidFill>
                <a:srgbClr val="FFFFFF"/>
              </a:solidFill>
              <a:latin typeface="Arial"/>
              <a:cs typeface="Arial"/>
            </a:endParaRPr>
          </a:p>
        </p:txBody>
      </p:sp>
      <p:sp>
        <p:nvSpPr>
          <p:cNvPr id="52" name="TextBox 51"/>
          <p:cNvSpPr txBox="1"/>
          <p:nvPr/>
        </p:nvSpPr>
        <p:spPr>
          <a:xfrm>
            <a:off x="2133600" y="1524000"/>
            <a:ext cx="533400" cy="523220"/>
          </a:xfrm>
          <a:prstGeom prst="rect">
            <a:avLst/>
          </a:prstGeom>
          <a:noFill/>
        </p:spPr>
        <p:txBody>
          <a:bodyPr wrap="square" rtlCol="0">
            <a:spAutoFit/>
          </a:bodyPr>
          <a:lstStyle/>
          <a:p>
            <a:pPr algn="ctr"/>
            <a:r>
              <a:rPr kumimoji="0" lang="ar-JO" sz="2800" dirty="0">
                <a:solidFill>
                  <a:srgbClr val="FFFFFF"/>
                </a:solidFill>
                <a:latin typeface="Arial"/>
                <a:cs typeface="Arial"/>
              </a:rPr>
              <a:t>3</a:t>
            </a:r>
            <a:endParaRPr kumimoji="0" lang="en-US" sz="2800" dirty="0">
              <a:solidFill>
                <a:srgbClr val="FFFFFF"/>
              </a:solidFill>
              <a:latin typeface="Arial"/>
              <a:cs typeface="Arial"/>
            </a:endParaRPr>
          </a:p>
        </p:txBody>
      </p:sp>
      <p:sp>
        <p:nvSpPr>
          <p:cNvPr id="53" name="TextBox 52"/>
          <p:cNvSpPr txBox="1"/>
          <p:nvPr/>
        </p:nvSpPr>
        <p:spPr>
          <a:xfrm>
            <a:off x="2819400" y="1524000"/>
            <a:ext cx="457200" cy="523220"/>
          </a:xfrm>
          <a:prstGeom prst="rect">
            <a:avLst/>
          </a:prstGeom>
          <a:noFill/>
        </p:spPr>
        <p:txBody>
          <a:bodyPr wrap="square" rtlCol="0">
            <a:spAutoFit/>
          </a:bodyPr>
          <a:lstStyle/>
          <a:p>
            <a:pPr algn="ctr"/>
            <a:r>
              <a:rPr kumimoji="0" lang="ar-JO" sz="2800" dirty="0">
                <a:solidFill>
                  <a:srgbClr val="FFFFFF"/>
                </a:solidFill>
                <a:latin typeface="Arial"/>
                <a:cs typeface="Arial"/>
              </a:rPr>
              <a:t>4</a:t>
            </a:r>
            <a:endParaRPr kumimoji="0" lang="en-US" sz="2800" dirty="0">
              <a:solidFill>
                <a:srgbClr val="FFFFFF"/>
              </a:solidFill>
              <a:latin typeface="Arial"/>
              <a:cs typeface="Arial"/>
            </a:endParaRPr>
          </a:p>
        </p:txBody>
      </p:sp>
      <p:sp>
        <p:nvSpPr>
          <p:cNvPr id="54" name="TextBox 53"/>
          <p:cNvSpPr txBox="1"/>
          <p:nvPr/>
        </p:nvSpPr>
        <p:spPr>
          <a:xfrm>
            <a:off x="3429000" y="1524000"/>
            <a:ext cx="685800" cy="523220"/>
          </a:xfrm>
          <a:prstGeom prst="rect">
            <a:avLst/>
          </a:prstGeom>
          <a:noFill/>
        </p:spPr>
        <p:txBody>
          <a:bodyPr wrap="square" rtlCol="0">
            <a:spAutoFit/>
          </a:bodyPr>
          <a:lstStyle/>
          <a:p>
            <a:pPr algn="ctr"/>
            <a:r>
              <a:rPr kumimoji="0" lang="ar-JO" sz="2800" dirty="0">
                <a:solidFill>
                  <a:srgbClr val="FFFFFF"/>
                </a:solidFill>
                <a:latin typeface="Arial"/>
                <a:cs typeface="Arial"/>
              </a:rPr>
              <a:t>5</a:t>
            </a:r>
            <a:endParaRPr kumimoji="0" lang="en-US" sz="2800" dirty="0">
              <a:solidFill>
                <a:srgbClr val="FFFFFF"/>
              </a:solidFill>
              <a:latin typeface="Arial"/>
              <a:cs typeface="Arial"/>
            </a:endParaRPr>
          </a:p>
        </p:txBody>
      </p:sp>
      <p:sp>
        <p:nvSpPr>
          <p:cNvPr id="55" name="TextBox 54"/>
          <p:cNvSpPr txBox="1"/>
          <p:nvPr/>
        </p:nvSpPr>
        <p:spPr>
          <a:xfrm>
            <a:off x="4191000" y="1524000"/>
            <a:ext cx="533400" cy="523220"/>
          </a:xfrm>
          <a:prstGeom prst="rect">
            <a:avLst/>
          </a:prstGeom>
          <a:noFill/>
        </p:spPr>
        <p:txBody>
          <a:bodyPr wrap="square" rtlCol="0">
            <a:spAutoFit/>
          </a:bodyPr>
          <a:lstStyle/>
          <a:p>
            <a:pPr algn="ctr"/>
            <a:r>
              <a:rPr kumimoji="0" lang="ar-JO" sz="2800" dirty="0">
                <a:solidFill>
                  <a:srgbClr val="FFFFFF"/>
                </a:solidFill>
                <a:latin typeface="Arial"/>
                <a:cs typeface="Arial"/>
              </a:rPr>
              <a:t>6</a:t>
            </a:r>
            <a:endParaRPr kumimoji="0" lang="en-US" sz="2800" dirty="0">
              <a:solidFill>
                <a:srgbClr val="FFFFFF"/>
              </a:solidFill>
              <a:latin typeface="Arial"/>
              <a:cs typeface="Arial"/>
            </a:endParaRPr>
          </a:p>
        </p:txBody>
      </p:sp>
      <p:sp>
        <p:nvSpPr>
          <p:cNvPr id="56" name="TextBox 55"/>
          <p:cNvSpPr txBox="1"/>
          <p:nvPr/>
        </p:nvSpPr>
        <p:spPr>
          <a:xfrm>
            <a:off x="4800600" y="1524000"/>
            <a:ext cx="685800" cy="523220"/>
          </a:xfrm>
          <a:prstGeom prst="rect">
            <a:avLst/>
          </a:prstGeom>
          <a:noFill/>
        </p:spPr>
        <p:txBody>
          <a:bodyPr wrap="square" rtlCol="0">
            <a:spAutoFit/>
          </a:bodyPr>
          <a:lstStyle/>
          <a:p>
            <a:pPr algn="ctr"/>
            <a:r>
              <a:rPr kumimoji="0" lang="ar-JO" sz="2800" dirty="0">
                <a:solidFill>
                  <a:srgbClr val="FFFFFF"/>
                </a:solidFill>
                <a:latin typeface="Arial"/>
                <a:cs typeface="Arial"/>
              </a:rPr>
              <a:t>7</a:t>
            </a:r>
            <a:endParaRPr kumimoji="0" lang="en-US" sz="2800" dirty="0">
              <a:solidFill>
                <a:srgbClr val="FFFFFF"/>
              </a:solidFill>
              <a:latin typeface="Arial"/>
              <a:cs typeface="Arial"/>
            </a:endParaRPr>
          </a:p>
        </p:txBody>
      </p:sp>
      <p:sp>
        <p:nvSpPr>
          <p:cNvPr id="57" name="TextBox 56"/>
          <p:cNvSpPr txBox="1"/>
          <p:nvPr/>
        </p:nvSpPr>
        <p:spPr>
          <a:xfrm>
            <a:off x="5638800" y="1524000"/>
            <a:ext cx="609600" cy="523220"/>
          </a:xfrm>
          <a:prstGeom prst="rect">
            <a:avLst/>
          </a:prstGeom>
          <a:noFill/>
        </p:spPr>
        <p:txBody>
          <a:bodyPr wrap="square" rtlCol="0">
            <a:spAutoFit/>
          </a:bodyPr>
          <a:lstStyle/>
          <a:p>
            <a:pPr algn="ctr"/>
            <a:r>
              <a:rPr kumimoji="0" lang="ar-JO" sz="2800" dirty="0">
                <a:solidFill>
                  <a:srgbClr val="FFFFFF"/>
                </a:solidFill>
                <a:latin typeface="Arial"/>
                <a:cs typeface="Arial"/>
              </a:rPr>
              <a:t>8</a:t>
            </a:r>
            <a:endParaRPr kumimoji="0" lang="en-US" sz="2800" dirty="0">
              <a:solidFill>
                <a:srgbClr val="FFFFFF"/>
              </a:solidFill>
              <a:latin typeface="Arial"/>
              <a:cs typeface="Arial"/>
            </a:endParaRPr>
          </a:p>
        </p:txBody>
      </p:sp>
      <p:sp>
        <p:nvSpPr>
          <p:cNvPr id="58" name="TextBox 57"/>
          <p:cNvSpPr txBox="1"/>
          <p:nvPr/>
        </p:nvSpPr>
        <p:spPr>
          <a:xfrm>
            <a:off x="6248400" y="1524000"/>
            <a:ext cx="609600" cy="523220"/>
          </a:xfrm>
          <a:prstGeom prst="rect">
            <a:avLst/>
          </a:prstGeom>
          <a:noFill/>
        </p:spPr>
        <p:txBody>
          <a:bodyPr wrap="square" rtlCol="0">
            <a:spAutoFit/>
          </a:bodyPr>
          <a:lstStyle/>
          <a:p>
            <a:pPr algn="ctr"/>
            <a:r>
              <a:rPr kumimoji="0" lang="ar-JO" sz="2800" dirty="0">
                <a:solidFill>
                  <a:srgbClr val="FFFFFF"/>
                </a:solidFill>
                <a:latin typeface="Arial"/>
                <a:cs typeface="Arial"/>
              </a:rPr>
              <a:t>9</a:t>
            </a:r>
            <a:endParaRPr kumimoji="0" lang="en-US" sz="2800" dirty="0">
              <a:solidFill>
                <a:srgbClr val="FFFFFF"/>
              </a:solidFill>
              <a:latin typeface="Arial"/>
              <a:cs typeface="Arial"/>
            </a:endParaRPr>
          </a:p>
        </p:txBody>
      </p:sp>
      <p:sp>
        <p:nvSpPr>
          <p:cNvPr id="59" name="TextBox 58"/>
          <p:cNvSpPr txBox="1"/>
          <p:nvPr/>
        </p:nvSpPr>
        <p:spPr>
          <a:xfrm>
            <a:off x="7467600" y="1447800"/>
            <a:ext cx="609600" cy="523220"/>
          </a:xfrm>
          <a:prstGeom prst="rect">
            <a:avLst/>
          </a:prstGeom>
          <a:noFill/>
        </p:spPr>
        <p:txBody>
          <a:bodyPr wrap="square" rtlCol="0">
            <a:spAutoFit/>
          </a:bodyPr>
          <a:lstStyle/>
          <a:p>
            <a:pPr algn="ctr"/>
            <a:r>
              <a:rPr kumimoji="0" lang="ar-JO" sz="2800" dirty="0">
                <a:solidFill>
                  <a:srgbClr val="FFFFFF"/>
                </a:solidFill>
                <a:latin typeface="Arial"/>
                <a:cs typeface="Arial"/>
              </a:rPr>
              <a:t>10</a:t>
            </a:r>
            <a:endParaRPr kumimoji="0" lang="en-US" sz="2800" dirty="0">
              <a:solidFill>
                <a:srgbClr val="FFFFFF"/>
              </a:solidFill>
              <a:latin typeface="Arial"/>
              <a:cs typeface="Arial"/>
            </a:endParaRPr>
          </a:p>
        </p:txBody>
      </p:sp>
      <p:sp>
        <p:nvSpPr>
          <p:cNvPr id="60" name="TextBox 59"/>
          <p:cNvSpPr txBox="1"/>
          <p:nvPr/>
        </p:nvSpPr>
        <p:spPr>
          <a:xfrm>
            <a:off x="8229600" y="1457980"/>
            <a:ext cx="609600" cy="523220"/>
          </a:xfrm>
          <a:prstGeom prst="rect">
            <a:avLst/>
          </a:prstGeom>
          <a:noFill/>
        </p:spPr>
        <p:txBody>
          <a:bodyPr wrap="square" rtlCol="0">
            <a:spAutoFit/>
          </a:bodyPr>
          <a:lstStyle/>
          <a:p>
            <a:pPr algn="ctr"/>
            <a:r>
              <a:rPr kumimoji="0" lang="ar-JO" sz="2800" dirty="0">
                <a:solidFill>
                  <a:srgbClr val="FFFFFF"/>
                </a:solidFill>
                <a:latin typeface="Arial"/>
                <a:cs typeface="Arial"/>
              </a:rPr>
              <a:t>11</a:t>
            </a:r>
            <a:endParaRPr kumimoji="0" lang="en-US" sz="2800" dirty="0">
              <a:solidFill>
                <a:srgbClr val="FFFFFF"/>
              </a:solidFill>
              <a:latin typeface="Arial"/>
              <a:cs typeface="Arial"/>
            </a:endParaRPr>
          </a:p>
        </p:txBody>
      </p:sp>
      <p:graphicFrame>
        <p:nvGraphicFramePr>
          <p:cNvPr id="61" name="Table 60"/>
          <p:cNvGraphicFramePr>
            <a:graphicFrameLocks noGrp="1"/>
          </p:cNvGraphicFramePr>
          <p:nvPr>
            <p:extLst>
              <p:ext uri="{D42A27DB-BD31-4B8C-83A1-F6EECF244321}">
                <p14:modId xmlns:p14="http://schemas.microsoft.com/office/powerpoint/2010/main" val="893533870"/>
              </p:ext>
            </p:extLst>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JO" sz="1000" b="1" dirty="0">
                          <a:solidFill>
                            <a:srgbClr val="FFFFFF"/>
                          </a:solidFill>
                          <a:latin typeface="Arial"/>
                          <a:ea typeface="华文楷体"/>
                          <a:cs typeface="Arial"/>
                        </a:rPr>
                        <a:t>أيوب</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extLst>
              <p:ext uri="{D42A27DB-BD31-4B8C-83A1-F6EECF244321}">
                <p14:modId xmlns:p14="http://schemas.microsoft.com/office/powerpoint/2010/main" val="2357950826"/>
              </p:ext>
            </p:extLst>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000" b="1" dirty="0">
                          <a:solidFill>
                            <a:srgbClr val="FFFFFF"/>
                          </a:solidFill>
                          <a:latin typeface="Arial"/>
                          <a:ea typeface="华文楷体"/>
                          <a:cs typeface="Arial"/>
                        </a:rPr>
                        <a:t>لاويين</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3401748177"/>
              </p:ext>
            </p:extLst>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altLang="zh-CN" sz="1000" b="1" kern="1200" dirty="0">
                          <a:solidFill>
                            <a:srgbClr val="FFFFFF"/>
                          </a:solidFill>
                          <a:latin typeface="Arial"/>
                          <a:ea typeface="华文楷体"/>
                          <a:cs typeface="Arial"/>
                        </a:rPr>
                        <a:t>تثنية</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656414554"/>
              </p:ext>
            </p:extLst>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altLang="zh-CN" sz="1000" b="1" kern="1200" dirty="0">
                          <a:solidFill>
                            <a:srgbClr val="FFFFFF"/>
                          </a:solidFill>
                          <a:latin typeface="Arial"/>
                          <a:ea typeface="华文楷体"/>
                          <a:cs typeface="Arial"/>
                        </a:rPr>
                        <a:t>راعوث</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3612138952"/>
              </p:ext>
            </p:extLst>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altLang="zh-CN" sz="1000" b="1" dirty="0">
                          <a:solidFill>
                            <a:srgbClr val="FFFFFF"/>
                          </a:solidFill>
                          <a:latin typeface="Arial"/>
                          <a:ea typeface="华文楷体"/>
                          <a:cs typeface="Arial"/>
                        </a:rPr>
                        <a:t>1 أخبار</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extLst>
              <p:ext uri="{D42A27DB-BD31-4B8C-83A1-F6EECF244321}">
                <p14:modId xmlns:p14="http://schemas.microsoft.com/office/powerpoint/2010/main" val="603997379"/>
              </p:ext>
            </p:extLst>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altLang="zh-CN" sz="1000" b="1" kern="1200" dirty="0">
                          <a:solidFill>
                            <a:srgbClr val="FFFFFF"/>
                          </a:solidFill>
                          <a:latin typeface="Arial"/>
                          <a:ea typeface="华文楷体"/>
                          <a:cs typeface="Arial"/>
                        </a:rPr>
                        <a:t>2 أخبار</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val="2814820946"/>
              </p:ext>
            </p:extLst>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dirty="0">
                          <a:solidFill>
                            <a:srgbClr val="FFFFFF"/>
                          </a:solidFill>
                          <a:latin typeface="Arial"/>
                          <a:ea typeface="华文楷体"/>
                          <a:cs typeface="Arial"/>
                        </a:rPr>
                        <a:t>أستير</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extLst>
              <p:ext uri="{D42A27DB-BD31-4B8C-83A1-F6EECF244321}">
                <p14:modId xmlns:p14="http://schemas.microsoft.com/office/powerpoint/2010/main" val="326925885"/>
              </p:ext>
            </p:extLst>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dirty="0">
                          <a:solidFill>
                            <a:srgbClr val="FFFFFF"/>
                          </a:solidFill>
                          <a:latin typeface="Arial"/>
                          <a:ea typeface="华文楷体"/>
                          <a:cs typeface="Arial"/>
                        </a:rPr>
                        <a:t>مزامير</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2495021973"/>
              </p:ext>
            </p:extLst>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kern="1200" dirty="0">
                          <a:solidFill>
                            <a:srgbClr val="FFFFFF"/>
                          </a:solidFill>
                          <a:latin typeface="Arial"/>
                          <a:ea typeface="华文楷体"/>
                          <a:cs typeface="Arial"/>
                        </a:rPr>
                        <a:t>أمثال</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extLst>
              <p:ext uri="{D42A27DB-BD31-4B8C-83A1-F6EECF244321}">
                <p14:modId xmlns:p14="http://schemas.microsoft.com/office/powerpoint/2010/main" val="629576353"/>
              </p:ext>
            </p:extLst>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kern="1200" dirty="0">
                          <a:solidFill>
                            <a:srgbClr val="FFFFFF"/>
                          </a:solidFill>
                          <a:latin typeface="Arial"/>
                          <a:ea typeface="华文楷体"/>
                          <a:cs typeface="Arial"/>
                        </a:rPr>
                        <a:t>جامعة</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extLst>
              <p:ext uri="{D42A27DB-BD31-4B8C-83A1-F6EECF244321}">
                <p14:modId xmlns:p14="http://schemas.microsoft.com/office/powerpoint/2010/main" val="28363450"/>
              </p:ext>
            </p:extLst>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altLang="zh-CN" sz="1000" b="1" kern="1200" dirty="0">
                          <a:solidFill>
                            <a:srgbClr val="FFFFFF"/>
                          </a:solidFill>
                          <a:latin typeface="Arial"/>
                          <a:ea typeface="华文楷体"/>
                          <a:cs typeface="Arial"/>
                        </a:rPr>
                        <a:t>نشيد الأنشاد</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extLst>
              <p:ext uri="{D42A27DB-BD31-4B8C-83A1-F6EECF244321}">
                <p14:modId xmlns:p14="http://schemas.microsoft.com/office/powerpoint/2010/main" val="1352850003"/>
              </p:ext>
            </p:extLst>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sz="1000" b="1" kern="1200" dirty="0">
                          <a:solidFill>
                            <a:schemeClr val="tx1"/>
                          </a:solidFill>
                          <a:latin typeface="Arial"/>
                          <a:ea typeface="华文楷体"/>
                          <a:cs typeface="Arial"/>
                        </a:rPr>
                        <a:t>هوشع</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000" b="1" dirty="0">
                          <a:latin typeface="Arial"/>
                          <a:ea typeface="华文楷体"/>
                          <a:cs typeface="Arial"/>
                        </a:rPr>
                        <a:t>عاموس</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extLst>
              <p:ext uri="{D42A27DB-BD31-4B8C-83A1-F6EECF244321}">
                <p14:modId xmlns:p14="http://schemas.microsoft.com/office/powerpoint/2010/main" val="1523265254"/>
              </p:ext>
            </p:extLst>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JO" altLang="zh-CN" sz="1000" b="1" dirty="0">
                          <a:latin typeface="Arial"/>
                          <a:ea typeface="华文楷体"/>
                          <a:cs typeface="Arial"/>
                        </a:rPr>
                        <a:t>حبقوق</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JO" sz="1000" b="1" dirty="0">
                          <a:latin typeface="Arial"/>
                          <a:ea typeface="华文楷体"/>
                          <a:cs typeface="Arial"/>
                        </a:rPr>
                        <a:t>أشعياء</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JO" sz="1000" b="1" kern="1200" dirty="0">
                          <a:solidFill>
                            <a:schemeClr val="tx1"/>
                          </a:solidFill>
                          <a:latin typeface="Arial"/>
                          <a:ea typeface="华文楷体"/>
                          <a:cs typeface="Arial"/>
                        </a:rPr>
                        <a:t>إرميا</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JO" sz="1000" b="1" dirty="0">
                          <a:latin typeface="Arial"/>
                          <a:ea typeface="华文楷体"/>
                          <a:cs typeface="Arial"/>
                        </a:rPr>
                        <a:t>يوئيل</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JO" sz="1000" b="1" dirty="0">
                          <a:latin typeface="Arial"/>
                          <a:ea typeface="华文楷体"/>
                          <a:cs typeface="Arial"/>
                        </a:rPr>
                        <a:t>ميخا</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JO" sz="1000" b="1" dirty="0">
                          <a:latin typeface="Arial"/>
                          <a:ea typeface="华文楷体"/>
                          <a:cs typeface="Arial"/>
                        </a:rPr>
                        <a:t>صفنيا</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JO" altLang="zh-CN" sz="1000" b="1" dirty="0">
                          <a:latin typeface="Arial"/>
                          <a:ea typeface="华文楷体"/>
                          <a:cs typeface="Arial"/>
                        </a:rPr>
                        <a:t>مراثي</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69387" cy="215444"/>
          </a:xfrm>
          <a:prstGeom prst="rect">
            <a:avLst/>
          </a:prstGeom>
          <a:noFill/>
        </p:spPr>
        <p:txBody>
          <a:bodyPr wrap="none" rtlCol="0">
            <a:spAutoFit/>
          </a:bodyPr>
          <a:lstStyle/>
          <a:p>
            <a:r>
              <a:rPr kumimoji="0" lang="ar-JO" altLang="zh-CN" sz="800" b="1" dirty="0">
                <a:solidFill>
                  <a:srgbClr val="000000"/>
                </a:solidFill>
                <a:latin typeface="Arial"/>
                <a:ea typeface="华文楷体"/>
                <a:cs typeface="Arial"/>
              </a:rPr>
              <a:t>إلى إسرائيل</a:t>
            </a:r>
            <a:endParaRPr kumimoji="0" lang="en-US" sz="1000" b="1" dirty="0">
              <a:solidFill>
                <a:srgbClr val="000000"/>
              </a:solidFill>
              <a:latin typeface="Arial"/>
              <a:cs typeface="Arial"/>
            </a:endParaRPr>
          </a:p>
        </p:txBody>
      </p:sp>
      <p:sp>
        <p:nvSpPr>
          <p:cNvPr id="98" name="TextBox 97"/>
          <p:cNvSpPr txBox="1"/>
          <p:nvPr/>
        </p:nvSpPr>
        <p:spPr>
          <a:xfrm>
            <a:off x="6005393" y="3789620"/>
            <a:ext cx="494046" cy="215444"/>
          </a:xfrm>
          <a:prstGeom prst="rect">
            <a:avLst/>
          </a:prstGeom>
          <a:noFill/>
        </p:spPr>
        <p:txBody>
          <a:bodyPr wrap="none" rtlCol="0">
            <a:spAutoFit/>
          </a:bodyPr>
          <a:lstStyle/>
          <a:p>
            <a:r>
              <a:rPr kumimoji="0" lang="ar-JO" altLang="zh-CN" sz="800" b="1" dirty="0">
                <a:solidFill>
                  <a:srgbClr val="000000"/>
                </a:solidFill>
                <a:latin typeface="Arial"/>
                <a:ea typeface="华文楷体"/>
                <a:cs typeface="Arial"/>
              </a:rPr>
              <a:t>إلى يهوذا</a:t>
            </a:r>
            <a:endParaRPr kumimoji="0" lang="en-US" sz="1000" dirty="0">
              <a:solidFill>
                <a:srgbClr val="000000"/>
              </a:solidFill>
              <a:latin typeface="Arial"/>
              <a:cs typeface="Arial"/>
            </a:endParaRPr>
          </a:p>
        </p:txBody>
      </p:sp>
      <p:sp>
        <p:nvSpPr>
          <p:cNvPr id="99" name="TextBox 98"/>
          <p:cNvSpPr txBox="1"/>
          <p:nvPr/>
        </p:nvSpPr>
        <p:spPr>
          <a:xfrm>
            <a:off x="6022170" y="5697379"/>
            <a:ext cx="494046" cy="215444"/>
          </a:xfrm>
          <a:prstGeom prst="rect">
            <a:avLst/>
          </a:prstGeom>
          <a:noFill/>
        </p:spPr>
        <p:txBody>
          <a:bodyPr wrap="none" rtlCol="0">
            <a:spAutoFit/>
          </a:bodyPr>
          <a:lstStyle/>
          <a:p>
            <a:pPr algn="ctr"/>
            <a:r>
              <a:rPr kumimoji="0" lang="ar-JO" altLang="zh-CN" sz="800" b="1" dirty="0">
                <a:solidFill>
                  <a:srgbClr val="000000"/>
                </a:solidFill>
                <a:latin typeface="Arial"/>
                <a:ea typeface="华文楷体"/>
                <a:cs typeface="Arial"/>
              </a:rPr>
              <a:t>إلى آشور</a:t>
            </a:r>
            <a:endParaRPr kumimoji="0" lang="en-US" sz="1000" dirty="0">
              <a:solidFill>
                <a:srgbClr val="000000"/>
              </a:solidFill>
              <a:latin typeface="Arial"/>
              <a:cs typeface="Arial"/>
            </a:endParaRPr>
          </a:p>
        </p:txBody>
      </p:sp>
      <p:sp>
        <p:nvSpPr>
          <p:cNvPr id="100" name="TextBox 99"/>
          <p:cNvSpPr txBox="1"/>
          <p:nvPr/>
        </p:nvSpPr>
        <p:spPr>
          <a:xfrm>
            <a:off x="5940152" y="6381908"/>
            <a:ext cx="749300" cy="215444"/>
          </a:xfrm>
          <a:prstGeom prst="rect">
            <a:avLst/>
          </a:prstGeom>
          <a:noFill/>
        </p:spPr>
        <p:txBody>
          <a:bodyPr wrap="square" rtlCol="0">
            <a:spAutoFit/>
          </a:bodyPr>
          <a:lstStyle/>
          <a:p>
            <a:pPr algn="ctr"/>
            <a:r>
              <a:rPr kumimoji="0" lang="ar-JO" altLang="zh-CN" sz="800" b="1" dirty="0">
                <a:solidFill>
                  <a:srgbClr val="000000"/>
                </a:solidFill>
                <a:latin typeface="Arial"/>
                <a:ea typeface="华文楷体"/>
                <a:cs typeface="Arial"/>
              </a:rPr>
              <a:t>إلى أدوم</a:t>
            </a:r>
            <a:endParaRPr kumimoji="0" lang="en-US" sz="800" b="1" dirty="0">
              <a:solidFill>
                <a:srgbClr val="000000"/>
              </a:solidFill>
              <a:latin typeface="Arial"/>
              <a:ea typeface="华文楷体"/>
              <a:cs typeface="Arial"/>
            </a:endParaRPr>
          </a:p>
        </p:txBody>
      </p:sp>
      <p:graphicFrame>
        <p:nvGraphicFramePr>
          <p:cNvPr id="101" name="Table 100"/>
          <p:cNvGraphicFramePr>
            <a:graphicFrameLocks noGrp="1"/>
          </p:cNvGraphicFramePr>
          <p:nvPr>
            <p:extLst>
              <p:ext uri="{D42A27DB-BD31-4B8C-83A1-F6EECF244321}">
                <p14:modId xmlns:p14="http://schemas.microsoft.com/office/powerpoint/2010/main" val="4057849559"/>
              </p:ext>
            </p:extLst>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حزقيال</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extLst>
              <p:ext uri="{D42A27DB-BD31-4B8C-83A1-F6EECF244321}">
                <p14:modId xmlns:p14="http://schemas.microsoft.com/office/powerpoint/2010/main" val="2704491886"/>
              </p:ext>
            </p:extLst>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دانيال</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extLst>
              <p:ext uri="{D42A27DB-BD31-4B8C-83A1-F6EECF244321}">
                <p14:modId xmlns:p14="http://schemas.microsoft.com/office/powerpoint/2010/main" val="44504540"/>
              </p:ext>
            </p:extLst>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ملاخي</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algn="ctr"/>
            <a:r>
              <a:rPr kumimoji="0" lang="ar-JO" altLang="zh-CN" sz="1600" b="1" dirty="0">
                <a:solidFill>
                  <a:srgbClr val="000000"/>
                </a:solidFill>
                <a:latin typeface="Arial"/>
                <a:ea typeface="华文楷体"/>
                <a:cs typeface="Arial"/>
              </a:rPr>
              <a:t>تاريخي</a:t>
            </a:r>
            <a:endParaRPr kumimoji="0" lang="en-US" sz="1600" b="1" dirty="0">
              <a:solidFill>
                <a:srgbClr val="000000"/>
              </a:solidFill>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algn="ctr"/>
            <a:r>
              <a:rPr kumimoji="0" lang="ar-JO" altLang="zh-CN" sz="1600" b="1" dirty="0">
                <a:solidFill>
                  <a:srgbClr val="000000"/>
                </a:solidFill>
                <a:latin typeface="Arial"/>
                <a:ea typeface="华文楷体"/>
                <a:cs typeface="Arial"/>
              </a:rPr>
              <a:t>شعري</a:t>
            </a:r>
            <a:endParaRPr kumimoji="0" lang="en-US" sz="1600" b="1" dirty="0">
              <a:solidFill>
                <a:srgbClr val="000000"/>
              </a:solidFill>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algn="ctr"/>
            <a:r>
              <a:rPr kumimoji="0" lang="ar-JO" altLang="zh-CN" sz="1600" b="1" dirty="0">
                <a:solidFill>
                  <a:srgbClr val="000000"/>
                </a:solidFill>
                <a:latin typeface="Arial"/>
                <a:ea typeface="华文楷体"/>
                <a:cs typeface="Arial"/>
              </a:rPr>
              <a:t>نبوي</a:t>
            </a:r>
            <a:endParaRPr kumimoji="0" lang="en-US" sz="1600" b="1" dirty="0">
              <a:solidFill>
                <a:srgbClr val="000000"/>
              </a:solidFill>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kumimoji="0" lang="ar-JO" sz="1100" b="1" i="1" dirty="0">
                <a:solidFill>
                  <a:srgbClr val="000000"/>
                </a:solidFill>
                <a:cs typeface="Arial" charset="0"/>
              </a:rPr>
              <a:t>السير عبر العهد القديم</a:t>
            </a:r>
            <a:endParaRPr kumimoji="0" lang="en-US" sz="1100" b="1" i="1" dirty="0">
              <a:solidFill>
                <a:srgbClr val="000000"/>
              </a:solidFill>
              <a:cs typeface="Arial" charset="0"/>
            </a:endParaRPr>
          </a:p>
        </p:txBody>
      </p:sp>
      <p:graphicFrame>
        <p:nvGraphicFramePr>
          <p:cNvPr id="82" name="Table 81"/>
          <p:cNvGraphicFramePr>
            <a:graphicFrameLocks noGrp="1"/>
          </p:cNvGraphicFramePr>
          <p:nvPr>
            <p:extLst>
              <p:ext uri="{D42A27DB-BD31-4B8C-83A1-F6EECF244321}">
                <p14:modId xmlns:p14="http://schemas.microsoft.com/office/powerpoint/2010/main" val="1398171069"/>
              </p:ext>
            </p:extLst>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حجي</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1885657085"/>
              </p:ext>
            </p:extLst>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kern="1200" dirty="0">
                          <a:solidFill>
                            <a:schemeClr val="tx1"/>
                          </a:solidFill>
                          <a:latin typeface="Arial"/>
                          <a:ea typeface="华文楷体"/>
                          <a:cs typeface="Arial"/>
                        </a:rPr>
                        <a:t>زكريا</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extLst>
              <p:ext uri="{D42A27DB-BD31-4B8C-83A1-F6EECF244321}">
                <p14:modId xmlns:p14="http://schemas.microsoft.com/office/powerpoint/2010/main" val="4247363503"/>
              </p:ext>
            </p:extLst>
          </p:nvPr>
        </p:nvGraphicFramePr>
        <p:xfrm>
          <a:off x="5801569" y="5899804"/>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229077">
                <a:tc>
                  <a:txBody>
                    <a:bodyPr/>
                    <a:lstStyle/>
                    <a:p>
                      <a:pPr algn="ctr"/>
                      <a:r>
                        <a:rPr lang="ar-JO" sz="1000" b="1" kern="1200" dirty="0">
                          <a:solidFill>
                            <a:schemeClr val="tx1"/>
                          </a:solidFill>
                          <a:latin typeface="Arial"/>
                          <a:ea typeface="华文楷体"/>
                          <a:cs typeface="Arial"/>
                        </a:rPr>
                        <a:t>يونان</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29077">
                <a:tc>
                  <a:txBody>
                    <a:bodyPr/>
                    <a:lstStyle/>
                    <a:p>
                      <a:pPr algn="ctr"/>
                      <a:r>
                        <a:rPr lang="ar-JO" altLang="zh-CN" sz="1000" b="1" dirty="0">
                          <a:latin typeface="Arial"/>
                          <a:ea typeface="华文楷体"/>
                          <a:cs typeface="Arial"/>
                        </a:rPr>
                        <a:t>ناحوم</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extLst>
              <p:ext uri="{D42A27DB-BD31-4B8C-83A1-F6EECF244321}">
                <p14:modId xmlns:p14="http://schemas.microsoft.com/office/powerpoint/2010/main" val="2634495051"/>
              </p:ext>
            </p:extLst>
          </p:nvPr>
        </p:nvGraphicFramePr>
        <p:xfrm>
          <a:off x="5798859" y="6614160"/>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14290">
                <a:tc>
                  <a:txBody>
                    <a:bodyPr/>
                    <a:lstStyle/>
                    <a:p>
                      <a:pPr algn="ctr"/>
                      <a:r>
                        <a:rPr lang="ar-JO" altLang="zh-CN" sz="1000" b="1" kern="1200" dirty="0">
                          <a:solidFill>
                            <a:schemeClr val="tx1"/>
                          </a:solidFill>
                          <a:latin typeface="Arial"/>
                          <a:ea typeface="华文楷体"/>
                          <a:cs typeface="Arial"/>
                        </a:rPr>
                        <a:t>عوبديا</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73701039"/>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11"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مخلصاً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مهتماً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راجياً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b="1" dirty="0">
                <a:effectLst>
                  <a:glow rad="254000">
                    <a:schemeClr val="tx1"/>
                  </a:glow>
                </a:effectLst>
                <a:latin typeface="Arial" charset="0"/>
                <a:ea typeface="ＭＳ Ｐゴシック" charset="0"/>
                <a:cs typeface="ＭＳ Ｐゴシック" charset="0"/>
              </a:rPr>
              <a:t>كن ...</a:t>
            </a:r>
            <a:endParaRPr lang="en-US" sz="8800" b="1" dirty="0">
              <a:effectLst>
                <a:glow rad="254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منضبطاً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سخياً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مسترداً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عادلاً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صبوراً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4203237" y="6127149"/>
            <a:ext cx="2942630"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متشجعاً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متواضعاَ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منبهراً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6946890" y="6127149"/>
            <a:ext cx="2235198"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254000">
                    <a:srgbClr val="000000"/>
                  </a:glow>
                </a:effectLst>
                <a:latin typeface="Arial" charset="0"/>
                <a:ea typeface="ＭＳ Ｐゴシック" charset="0"/>
                <a:cs typeface="ＭＳ Ｐゴシック" charset="0"/>
              </a:rPr>
              <a:t>صادقاً</a:t>
            </a:r>
            <a:endParaRPr kumimoji="0" lang="en-US" sz="3600" b="1"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1211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115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4800" b="1" dirty="0">
                <a:solidFill>
                  <a:srgbClr val="FFFFFF"/>
                </a:solidFill>
                <a:effectLst>
                  <a:glow rad="254000">
                    <a:srgbClr val="000000"/>
                  </a:glow>
                </a:effectLst>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3200" b="1" i="1" dirty="0">
                <a:solidFill>
                  <a:srgbClr val="FFFFFF"/>
                </a:solidFill>
                <a:effectLst>
                  <a:glow rad="254000">
                    <a:srgbClr val="000000"/>
                  </a:glow>
                </a:effectLst>
                <a:latin typeface="Arial" charset="0"/>
                <a:ea typeface="ＭＳ Ｐゴシック" charset="0"/>
                <a:cs typeface="ＭＳ Ｐゴシック" charset="0"/>
              </a:rPr>
              <a:t>—</a:t>
            </a:r>
            <a:r>
              <a:rPr kumimoji="0" lang="ar-JO" sz="3200" b="1" i="1" dirty="0">
                <a:solidFill>
                  <a:srgbClr val="FFFFFF"/>
                </a:solidFill>
                <a:effectLst>
                  <a:glow rad="254000">
                    <a:srgbClr val="000000"/>
                  </a:glow>
                </a:effectLst>
                <a:latin typeface="Arial" charset="0"/>
                <a:ea typeface="ＭＳ Ｐゴシック" charset="0"/>
                <a:cs typeface="ＭＳ Ｐゴシック" charset="0"/>
              </a:rPr>
              <a:t> سلسلة عظات الأنبياء الصغار </a:t>
            </a:r>
            <a:r>
              <a:rPr kumimoji="0" lang="en-US" sz="3200" b="1" i="1" dirty="0">
                <a:solidFill>
                  <a:srgbClr val="FFFFFF"/>
                </a:solidFill>
                <a:effectLst>
                  <a:glow rad="254000">
                    <a:srgbClr val="000000"/>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259" y="498085"/>
            <a:ext cx="9308472" cy="5331216"/>
          </a:xfrm>
          <a:prstGeom prst="rect">
            <a:avLst/>
          </a:prstGeom>
        </p:spPr>
      </p:pic>
    </p:spTree>
    <p:extLst>
      <p:ext uri="{BB962C8B-B14F-4D97-AF65-F5344CB8AC3E}">
        <p14:creationId xmlns:p14="http://schemas.microsoft.com/office/powerpoint/2010/main" val="3670992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Rectangle 12"/>
          <p:cNvSpPr>
            <a:spLocks noGrp="1" noChangeArrowheads="1"/>
          </p:cNvSpPr>
          <p:nvPr>
            <p:ph type="title" idx="4294967295"/>
          </p:nvPr>
        </p:nvSpPr>
        <p:spPr/>
        <p:txBody>
          <a:bodyPr/>
          <a:lstStyle/>
          <a:p>
            <a:pPr eaLnBrk="1" hangingPunct="1"/>
            <a:r>
              <a:rPr lang="en-US">
                <a:latin typeface="Arial" charset="0"/>
              </a:rPr>
              <a:t>Sin</a:t>
            </a:r>
          </a:p>
        </p:txBody>
      </p:sp>
      <p:pic>
        <p:nvPicPr>
          <p:cNvPr id="90114" name="Picture 2"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90116" name="Text Box 4"/>
          <p:cNvSpPr txBox="1">
            <a:spLocks noChangeArrowheads="1"/>
          </p:cNvSpPr>
          <p:nvPr/>
        </p:nvSpPr>
        <p:spPr bwMode="auto">
          <a:xfrm>
            <a:off x="0" y="3017838"/>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6000" dirty="0">
                <a:solidFill>
                  <a:srgbClr val="C0C0C0"/>
                </a:solidFill>
                <a:latin typeface="QUAKE" charset="0"/>
              </a:rPr>
              <a:t>حزقيال و دانيال</a:t>
            </a:r>
            <a:endParaRPr kumimoji="0" lang="en-US" sz="6000" dirty="0">
              <a:solidFill>
                <a:srgbClr val="C0C0C0"/>
              </a:solidFill>
              <a:latin typeface="QUAKE" charset="0"/>
            </a:endParaRPr>
          </a:p>
        </p:txBody>
      </p:sp>
      <p:sp>
        <p:nvSpPr>
          <p:cNvPr id="90117" name="Text Box 5"/>
          <p:cNvSpPr txBox="1">
            <a:spLocks noChangeArrowheads="1"/>
          </p:cNvSpPr>
          <p:nvPr/>
        </p:nvSpPr>
        <p:spPr bwMode="auto">
          <a:xfrm>
            <a:off x="1865313" y="5194300"/>
            <a:ext cx="128592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الخطية</a:t>
            </a:r>
            <a:endParaRPr kumimoji="0" lang="en-US" sz="4000" dirty="0">
              <a:solidFill>
                <a:srgbClr val="FFFF66"/>
              </a:solidFill>
              <a:latin typeface="Visitation" charset="0"/>
            </a:endParaRPr>
          </a:p>
        </p:txBody>
      </p:sp>
      <p:sp>
        <p:nvSpPr>
          <p:cNvPr id="90118" name="Text Box 6"/>
          <p:cNvSpPr txBox="1">
            <a:spLocks noChangeArrowheads="1"/>
          </p:cNvSpPr>
          <p:nvPr/>
        </p:nvSpPr>
        <p:spPr bwMode="auto">
          <a:xfrm>
            <a:off x="3559175" y="5899150"/>
            <a:ext cx="154882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العصيان</a:t>
            </a:r>
            <a:endParaRPr kumimoji="0" lang="en-US" sz="4000" dirty="0">
              <a:solidFill>
                <a:srgbClr val="FFFF66"/>
              </a:solidFill>
              <a:latin typeface="Visitation" charset="0"/>
            </a:endParaRPr>
          </a:p>
        </p:txBody>
      </p:sp>
      <p:sp>
        <p:nvSpPr>
          <p:cNvPr id="90119" name="Text Box 7"/>
          <p:cNvSpPr txBox="1">
            <a:spLocks noChangeArrowheads="1"/>
          </p:cNvSpPr>
          <p:nvPr/>
        </p:nvSpPr>
        <p:spPr bwMode="auto">
          <a:xfrm>
            <a:off x="4811713" y="4337050"/>
            <a:ext cx="132279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العقوبة</a:t>
            </a:r>
            <a:endParaRPr kumimoji="0" lang="en-US" sz="4000" dirty="0">
              <a:solidFill>
                <a:srgbClr val="FFFF66"/>
              </a:solidFill>
              <a:latin typeface="Visitation" charset="0"/>
            </a:endParaRPr>
          </a:p>
        </p:txBody>
      </p:sp>
      <p:sp>
        <p:nvSpPr>
          <p:cNvPr id="90120" name="Text Box 8"/>
          <p:cNvSpPr txBox="1">
            <a:spLocks noChangeArrowheads="1"/>
          </p:cNvSpPr>
          <p:nvPr/>
        </p:nvSpPr>
        <p:spPr bwMode="auto">
          <a:xfrm>
            <a:off x="1376363" y="1936750"/>
            <a:ext cx="139974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الغضب</a:t>
            </a:r>
            <a:endParaRPr kumimoji="0" lang="en-US" sz="4000" dirty="0">
              <a:solidFill>
                <a:srgbClr val="FFFF66"/>
              </a:solidFill>
              <a:latin typeface="Visitation" charset="0"/>
            </a:endParaRPr>
          </a:p>
        </p:txBody>
      </p:sp>
      <p:sp>
        <p:nvSpPr>
          <p:cNvPr id="90121" name="Text Box 9"/>
          <p:cNvSpPr txBox="1">
            <a:spLocks noChangeArrowheads="1"/>
          </p:cNvSpPr>
          <p:nvPr/>
        </p:nvSpPr>
        <p:spPr bwMode="auto">
          <a:xfrm>
            <a:off x="206375" y="965200"/>
            <a:ext cx="119135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الوثنية</a:t>
            </a:r>
            <a:endParaRPr kumimoji="0" lang="en-US" sz="4000" dirty="0">
              <a:solidFill>
                <a:srgbClr val="FFFF66"/>
              </a:solidFill>
              <a:latin typeface="Visitation" charset="0"/>
            </a:endParaRPr>
          </a:p>
        </p:txBody>
      </p:sp>
      <p:sp>
        <p:nvSpPr>
          <p:cNvPr id="90122" name="Text Box 10"/>
          <p:cNvSpPr txBox="1">
            <a:spLocks noChangeArrowheads="1"/>
          </p:cNvSpPr>
          <p:nvPr/>
        </p:nvSpPr>
        <p:spPr bwMode="auto">
          <a:xfrm>
            <a:off x="5827713" y="241300"/>
            <a:ext cx="136447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4000" dirty="0">
                <a:solidFill>
                  <a:srgbClr val="FFFF66"/>
                </a:solidFill>
                <a:latin typeface="Visitation" charset="0"/>
              </a:rPr>
              <a:t>الدينونة</a:t>
            </a:r>
            <a:endParaRPr kumimoji="0" lang="en-US" sz="4000" dirty="0">
              <a:solidFill>
                <a:srgbClr val="FFFF66"/>
              </a:solidFill>
              <a:latin typeface="Visitatio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90117">
                                            <p:txEl>
                                              <p:pRg st="0" end="0"/>
                                            </p:txEl>
                                          </p:spTgt>
                                        </p:tgtEl>
                                        <p:attrNameLst>
                                          <p:attrName>style.visibility</p:attrName>
                                        </p:attrNameLst>
                                      </p:cBhvr>
                                      <p:to>
                                        <p:strVal val="visible"/>
                                      </p:to>
                                    </p:set>
                                    <p:anim calcmode="lin" valueType="num">
                                      <p:cBhvr>
                                        <p:cTn id="7" dur="500" fill="hold"/>
                                        <p:tgtEl>
                                          <p:spTgt spid="901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11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01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1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117">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90117">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90117">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90117">
                                            <p:txEl>
                                              <p:pRg st="0" end="0"/>
                                            </p:txEl>
                                          </p:spTgt>
                                        </p:tgtEl>
                                      </p:cBhvr>
                                    </p:animEffect>
                                    <p:set>
                                      <p:cBhvr>
                                        <p:cTn id="17" dur="1" fill="hold">
                                          <p:stCondLst>
                                            <p:cond delay="999"/>
                                          </p:stCondLst>
                                        </p:cTn>
                                        <p:tgtEl>
                                          <p:spTgt spid="90117">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90120">
                                            <p:txEl>
                                              <p:pRg st="0" end="0"/>
                                            </p:txEl>
                                          </p:spTgt>
                                        </p:tgtEl>
                                        <p:attrNameLst>
                                          <p:attrName>style.visibility</p:attrName>
                                        </p:attrNameLst>
                                      </p:cBhvr>
                                      <p:to>
                                        <p:strVal val="visible"/>
                                      </p:to>
                                    </p:set>
                                    <p:anim calcmode="lin" valueType="num">
                                      <p:cBhvr>
                                        <p:cTn id="20" dur="500" fill="hold"/>
                                        <p:tgtEl>
                                          <p:spTgt spid="901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0120">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01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01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0120">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90120">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90120">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90120">
                                            <p:txEl>
                                              <p:pRg st="0" end="0"/>
                                            </p:txEl>
                                          </p:spTgt>
                                        </p:tgtEl>
                                      </p:cBhvr>
                                    </p:animEffect>
                                    <p:set>
                                      <p:cBhvr>
                                        <p:cTn id="30" dur="1" fill="hold">
                                          <p:stCondLst>
                                            <p:cond delay="999"/>
                                          </p:stCondLst>
                                        </p:cTn>
                                        <p:tgtEl>
                                          <p:spTgt spid="90120">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90118">
                                            <p:txEl>
                                              <p:pRg st="0" end="0"/>
                                            </p:txEl>
                                          </p:spTgt>
                                        </p:tgtEl>
                                        <p:attrNameLst>
                                          <p:attrName>style.visibility</p:attrName>
                                        </p:attrNameLst>
                                      </p:cBhvr>
                                      <p:to>
                                        <p:strVal val="visible"/>
                                      </p:to>
                                    </p:set>
                                    <p:anim calcmode="lin" valueType="num">
                                      <p:cBhvr>
                                        <p:cTn id="34" dur="500" fill="hold"/>
                                        <p:tgtEl>
                                          <p:spTgt spid="901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0118">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901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01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0118">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90118">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90118">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90118">
                                            <p:txEl>
                                              <p:pRg st="0" end="0"/>
                                            </p:txEl>
                                          </p:spTgt>
                                        </p:tgtEl>
                                      </p:cBhvr>
                                    </p:animEffect>
                                    <p:set>
                                      <p:cBhvr>
                                        <p:cTn id="44" dur="1" fill="hold">
                                          <p:stCondLst>
                                            <p:cond delay="999"/>
                                          </p:stCondLst>
                                        </p:cTn>
                                        <p:tgtEl>
                                          <p:spTgt spid="90118">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90122">
                                            <p:txEl>
                                              <p:pRg st="0" end="0"/>
                                            </p:txEl>
                                          </p:spTgt>
                                        </p:tgtEl>
                                        <p:attrNameLst>
                                          <p:attrName>style.visibility</p:attrName>
                                        </p:attrNameLst>
                                      </p:cBhvr>
                                      <p:to>
                                        <p:strVal val="visible"/>
                                      </p:to>
                                    </p:set>
                                    <p:anim calcmode="lin" valueType="num">
                                      <p:cBhvr>
                                        <p:cTn id="48" dur="500" fill="hold"/>
                                        <p:tgtEl>
                                          <p:spTgt spid="901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90122">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901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901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90122">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90122">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90122">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90122">
                                            <p:txEl>
                                              <p:pRg st="0" end="0"/>
                                            </p:txEl>
                                          </p:spTgt>
                                        </p:tgtEl>
                                      </p:cBhvr>
                                    </p:animEffect>
                                    <p:set>
                                      <p:cBhvr>
                                        <p:cTn id="58" dur="1" fill="hold">
                                          <p:stCondLst>
                                            <p:cond delay="999"/>
                                          </p:stCondLst>
                                        </p:cTn>
                                        <p:tgtEl>
                                          <p:spTgt spid="90122">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90121">
                                            <p:txEl>
                                              <p:pRg st="0" end="0"/>
                                            </p:txEl>
                                          </p:spTgt>
                                        </p:tgtEl>
                                        <p:attrNameLst>
                                          <p:attrName>style.visibility</p:attrName>
                                        </p:attrNameLst>
                                      </p:cBhvr>
                                      <p:to>
                                        <p:strVal val="visible"/>
                                      </p:to>
                                    </p:set>
                                    <p:anim calcmode="lin" valueType="num">
                                      <p:cBhvr>
                                        <p:cTn id="62" dur="500" fill="hold"/>
                                        <p:tgtEl>
                                          <p:spTgt spid="901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90121">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901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901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90121">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90121">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90121">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90121">
                                            <p:txEl>
                                              <p:pRg st="0" end="0"/>
                                            </p:txEl>
                                          </p:spTgt>
                                        </p:tgtEl>
                                      </p:cBhvr>
                                    </p:animEffect>
                                    <p:set>
                                      <p:cBhvr>
                                        <p:cTn id="72" dur="1" fill="hold">
                                          <p:stCondLst>
                                            <p:cond delay="999"/>
                                          </p:stCondLst>
                                        </p:cTn>
                                        <p:tgtEl>
                                          <p:spTgt spid="90121">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90119">
                                            <p:txEl>
                                              <p:pRg st="0" end="0"/>
                                            </p:txEl>
                                          </p:spTgt>
                                        </p:tgtEl>
                                        <p:attrNameLst>
                                          <p:attrName>style.visibility</p:attrName>
                                        </p:attrNameLst>
                                      </p:cBhvr>
                                      <p:to>
                                        <p:strVal val="visible"/>
                                      </p:to>
                                    </p:set>
                                    <p:anim calcmode="lin" valueType="num">
                                      <p:cBhvr>
                                        <p:cTn id="76" dur="500" fill="hold"/>
                                        <p:tgtEl>
                                          <p:spTgt spid="901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90119">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901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901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90119">
                                            <p:txEl>
                                              <p:pRg st="0" end="0"/>
                                            </p:txEl>
                                          </p:spTgt>
                                        </p:tgtEl>
                                      </p:cBhvr>
                                    </p:animEffect>
                                  </p:childTnLst>
                                </p:cTn>
                              </p:par>
                            </p:childTnLst>
                          </p:cTn>
                        </p:par>
                        <p:par>
                          <p:cTn id="81" fill="hold" nodeType="afterGroup">
                            <p:stCondLst>
                              <p:cond delay="90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90119">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90119">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90119">
                                            <p:txEl>
                                              <p:pRg st="0" end="0"/>
                                            </p:txEl>
                                          </p:spTgt>
                                        </p:tgtEl>
                                      </p:cBhvr>
                                    </p:animEffect>
                                    <p:set>
                                      <p:cBhvr>
                                        <p:cTn id="86" dur="1" fill="hold">
                                          <p:stCondLst>
                                            <p:cond delay="999"/>
                                          </p:stCondLst>
                                        </p:cTn>
                                        <p:tgtEl>
                                          <p:spTgt spid="90119">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90114"/>
                                        </p:tgtEl>
                                      </p:cBhvr>
                                    </p:animEffect>
                                    <p:set>
                                      <p:cBhvr>
                                        <p:cTn id="89" dur="1" fill="hold">
                                          <p:stCondLst>
                                            <p:cond delay="4999"/>
                                          </p:stCondLst>
                                        </p:cTn>
                                        <p:tgtEl>
                                          <p:spTgt spid="90114"/>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90116">
                                            <p:txEl>
                                              <p:pRg st="0" end="0"/>
                                            </p:txEl>
                                          </p:spTgt>
                                        </p:tgtEl>
                                        <p:attrNameLst>
                                          <p:attrName>style.visibility</p:attrName>
                                        </p:attrNameLst>
                                      </p:cBhvr>
                                      <p:to>
                                        <p:strVal val="visible"/>
                                      </p:to>
                                    </p:set>
                                    <p:animEffect transition="in" filter="fade">
                                      <p:cBhvr>
                                        <p:cTn id="92" dur="3000"/>
                                        <p:tgtEl>
                                          <p:spTgt spid="90116">
                                            <p:txEl>
                                              <p:pRg st="0" end="0"/>
                                            </p:txEl>
                                          </p:spTgt>
                                        </p:tgtEl>
                                      </p:cBhvr>
                                    </p:animEffect>
                                    <p:anim calcmode="lin" valueType="num">
                                      <p:cBhvr>
                                        <p:cTn id="93" dur="3000" fill="hold"/>
                                        <p:tgtEl>
                                          <p:spTgt spid="90116">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90116">
                                            <p:txEl>
                                              <p:pRg st="0" end="0"/>
                                            </p:txEl>
                                          </p:spTgt>
                                        </p:tgtEl>
                                        <p:attrNameLst>
                                          <p:attrName>ppt_h</p:attrName>
                                        </p:attrNameLst>
                                      </p:cBhvr>
                                      <p:tavLst>
                                        <p:tav tm="0">
                                          <p:val>
                                            <p:strVal val="#ppt_h"/>
                                          </p:val>
                                        </p:tav>
                                        <p:tav tm="100000">
                                          <p:val>
                                            <p:strVal val="#ppt_h"/>
                                          </p:val>
                                        </p:tav>
                                      </p:tavLst>
                                    </p:anim>
                                  </p:childTnLst>
                                </p:cTn>
                              </p:par>
                            </p:childTnLst>
                          </p:cTn>
                        </p:par>
                        <p:par>
                          <p:cTn id="95" fill="hold" nodeType="afterGroup">
                            <p:stCondLst>
                              <p:cond delay="15600"/>
                            </p:stCondLst>
                            <p:childTnLst>
                              <p:par>
                                <p:cTn id="96" presetID="7" presetClass="exit" presetSubtype="1" fill="hold" nodeType="afterEffect">
                                  <p:stCondLst>
                                    <p:cond delay="0"/>
                                  </p:stCondLst>
                                  <p:iterate type="lt">
                                    <p:tmPct val="0"/>
                                  </p:iterate>
                                  <p:childTnLst>
                                    <p:anim calcmode="lin" valueType="num">
                                      <p:cBhvr additive="base">
                                        <p:cTn id="97" dur="5000"/>
                                        <p:tgtEl>
                                          <p:spTgt spid="90116">
                                            <p:txEl>
                                              <p:pRg st="0" end="0"/>
                                            </p:txEl>
                                          </p:spTgt>
                                        </p:tgtEl>
                                        <p:attrNameLst>
                                          <p:attrName>ppt_x</p:attrName>
                                        </p:attrNameLst>
                                      </p:cBhvr>
                                      <p:tavLst>
                                        <p:tav tm="0">
                                          <p:val>
                                            <p:strVal val="ppt_x"/>
                                          </p:val>
                                        </p:tav>
                                        <p:tav tm="100000">
                                          <p:val>
                                            <p:strVal val="ppt_x"/>
                                          </p:val>
                                        </p:tav>
                                      </p:tavLst>
                                    </p:anim>
                                    <p:anim calcmode="lin" valueType="num">
                                      <p:cBhvr additive="base">
                                        <p:cTn id="98" dur="5000"/>
                                        <p:tgtEl>
                                          <p:spTgt spid="90116">
                                            <p:txEl>
                                              <p:pRg st="0" end="0"/>
                                            </p:txEl>
                                          </p:spTgt>
                                        </p:tgtEl>
                                        <p:attrNameLst>
                                          <p:attrName>ppt_y</p:attrName>
                                        </p:attrNameLst>
                                      </p:cBhvr>
                                      <p:tavLst>
                                        <p:tav tm="0">
                                          <p:val>
                                            <p:strVal val="ppt_y"/>
                                          </p:val>
                                        </p:tav>
                                        <p:tav tm="100000">
                                          <p:val>
                                            <p:strVal val="0-ppt_h/2"/>
                                          </p:val>
                                        </p:tav>
                                      </p:tavLst>
                                    </p:anim>
                                    <p:set>
                                      <p:cBhvr>
                                        <p:cTn id="99" dur="1" fill="hold">
                                          <p:stCondLst>
                                            <p:cond delay="4999"/>
                                          </p:stCondLst>
                                        </p:cTn>
                                        <p:tgtEl>
                                          <p:spTgt spid="9011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endParaRPr kumimoji="0" lang="en-US">
              <a:solidFill>
                <a:srgbClr val="000000"/>
              </a:solidFill>
              <a:latin typeface="Arial"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endParaRPr kumimoji="0" lang="en-US">
              <a:solidFill>
                <a:srgbClr val="000000"/>
              </a:solidFill>
              <a:latin typeface="Arial"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endParaRPr kumimoji="0" lang="en-US">
              <a:solidFill>
                <a:srgbClr val="000000"/>
              </a:solidFill>
              <a:latin typeface="Arial"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endParaRPr lang="en-US"/>
          </a:p>
        </p:txBody>
      </p:sp>
      <p:sp>
        <p:nvSpPr>
          <p:cNvPr id="98348" name="Text Box 44"/>
          <p:cNvSpPr txBox="1">
            <a:spLocks noChangeArrowheads="1"/>
          </p:cNvSpPr>
          <p:nvPr/>
        </p:nvSpPr>
        <p:spPr bwMode="auto">
          <a:xfrm>
            <a:off x="1268043" y="5211763"/>
            <a:ext cx="119295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3200" dirty="0">
                <a:solidFill>
                  <a:srgbClr val="000000"/>
                </a:solidFill>
                <a:latin typeface="BoisterBlack" charset="0"/>
              </a:rPr>
              <a:t>أورشليم</a:t>
            </a:r>
            <a:endParaRPr kumimoji="0" lang="en-US" sz="3200" dirty="0">
              <a:solidFill>
                <a:srgbClr val="000000"/>
              </a:solidFill>
              <a:latin typeface="BoisterBlack" charset="0"/>
            </a:endParaRPr>
          </a:p>
        </p:txBody>
      </p:sp>
      <p:sp>
        <p:nvSpPr>
          <p:cNvPr id="98349" name="Text Box 45"/>
          <p:cNvSpPr txBox="1">
            <a:spLocks noChangeArrowheads="1"/>
          </p:cNvSpPr>
          <p:nvPr/>
        </p:nvSpPr>
        <p:spPr bwMode="auto">
          <a:xfrm>
            <a:off x="2561465" y="1649413"/>
            <a:ext cx="78098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3200" dirty="0">
                <a:solidFill>
                  <a:srgbClr val="000000"/>
                </a:solidFill>
                <a:latin typeface="BoisterBlack" charset="0"/>
              </a:rPr>
              <a:t>حلب</a:t>
            </a:r>
            <a:endParaRPr kumimoji="0" lang="en-US" sz="3200" dirty="0">
              <a:solidFill>
                <a:srgbClr val="000000"/>
              </a:solidFill>
              <a:latin typeface="BoisterBlack" charset="0"/>
            </a:endParaRPr>
          </a:p>
        </p:txBody>
      </p:sp>
      <p:sp>
        <p:nvSpPr>
          <p:cNvPr id="98350" name="Text Box 46"/>
          <p:cNvSpPr txBox="1">
            <a:spLocks noChangeArrowheads="1"/>
          </p:cNvSpPr>
          <p:nvPr/>
        </p:nvSpPr>
        <p:spPr bwMode="auto">
          <a:xfrm>
            <a:off x="4196237" y="3954463"/>
            <a:ext cx="6896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3200" dirty="0">
                <a:solidFill>
                  <a:srgbClr val="000000"/>
                </a:solidFill>
                <a:latin typeface="BoisterBlack" charset="0"/>
              </a:rPr>
              <a:t>بابل</a:t>
            </a:r>
            <a:endParaRPr kumimoji="0" lang="en-US" sz="3200" dirty="0">
              <a:solidFill>
                <a:srgbClr val="000000"/>
              </a:solidFill>
              <a:latin typeface="BoisterBlack" charset="0"/>
            </a:endParaRP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sp>
        <p:nvSpPr>
          <p:cNvPr id="98355" name="Text Box 51"/>
          <p:cNvSpPr txBox="1">
            <a:spLocks noChangeArrowheads="1"/>
          </p:cNvSpPr>
          <p:nvPr/>
        </p:nvSpPr>
        <p:spPr bwMode="auto">
          <a:xfrm>
            <a:off x="4936817" y="4335463"/>
            <a:ext cx="347883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4000" dirty="0">
                <a:solidFill>
                  <a:srgbClr val="000000"/>
                </a:solidFill>
                <a:latin typeface="BoisterBlack" charset="0"/>
              </a:rPr>
              <a:t>الإمبراطورية البابلية</a:t>
            </a:r>
            <a:endParaRPr kumimoji="0" lang="en-US" sz="4000" dirty="0">
              <a:solidFill>
                <a:srgbClr val="000000"/>
              </a:solidFill>
              <a:latin typeface="BoisterBlack" charset="0"/>
            </a:endParaRP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ar-JO" sz="4000" i="1" dirty="0">
                <a:latin typeface="Arial" charset="0"/>
              </a:rPr>
              <a:t>رحلة السبي و العودة</a:t>
            </a:r>
            <a:endParaRPr lang="en-US" sz="4000" i="1"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2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2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6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36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640" r="1757" b="21080"/>
          <a:stretch/>
        </p:blipFill>
        <p:spPr>
          <a:xfrm>
            <a:off x="0" y="0"/>
            <a:ext cx="9144000" cy="5661248"/>
          </a:xfrm>
          <a:prstGeom prst="rect">
            <a:avLst/>
          </a:prstGeom>
          <a:solidFill>
            <a:srgbClr val="F8F5F2"/>
          </a:solidFill>
        </p:spPr>
      </p:pic>
      <p:sp>
        <p:nvSpPr>
          <p:cNvPr id="900098" name="Rectangle 2"/>
          <p:cNvSpPr>
            <a:spLocks noGrp="1" noChangeArrowheads="1"/>
          </p:cNvSpPr>
          <p:nvPr>
            <p:ph type="ctrTitle"/>
          </p:nvPr>
        </p:nvSpPr>
        <p:spPr>
          <a:xfrm>
            <a:off x="0" y="5517232"/>
            <a:ext cx="9144000" cy="1224136"/>
          </a:xfrm>
          <a:solidFill>
            <a:srgbClr val="000000"/>
          </a:solidFill>
          <a:effectLst/>
        </p:spPr>
        <p:txBody>
          <a:bodyPr/>
          <a:lstStyle/>
          <a:p>
            <a:pPr>
              <a:defRPr/>
            </a:pPr>
            <a:r>
              <a:rPr lang="ar-JO" sz="3600" b="1" dirty="0"/>
              <a:t>إذا كنت لا تسير في الحديث </a:t>
            </a:r>
            <a:br>
              <a:rPr lang="ar-JO" sz="3600" b="1" dirty="0"/>
            </a:br>
            <a:r>
              <a:rPr lang="ar-JO" sz="3600" b="1" dirty="0"/>
              <a:t>فمن الأفضل على الأرجح ألا تتحدث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ADE4B03-0F63-6449-9DF6-898CE68F66E0}"/>
              </a:ext>
            </a:extLst>
          </p:cNvPr>
          <p:cNvSpPr txBox="1">
            <a:spLocks noChangeArrowheads="1"/>
          </p:cNvSpPr>
          <p:nvPr/>
        </p:nvSpPr>
        <p:spPr bwMode="auto">
          <a:xfrm>
            <a:off x="323528" y="4077072"/>
            <a:ext cx="8568952" cy="1224136"/>
          </a:xfrm>
          <a:prstGeom prst="rect">
            <a:avLst/>
          </a:prstGeom>
          <a:solidFill>
            <a:srgbClr val="FBF9F8"/>
          </a:solid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12738" marR="0" lvl="0" indent="-312738"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المعنى</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a:p>
            <a:pPr marL="312738" marR="0" lvl="0" indent="-312738" algn="r" defTabSz="914400" rtl="0" eaLnBrk="0" fontAlgn="base" latinLnBrk="0" hangingPunct="0">
              <a:lnSpc>
                <a:spcPct val="100000"/>
              </a:lnSpc>
              <a:spcBef>
                <a:spcPct val="0"/>
              </a:spcBef>
              <a:spcAft>
                <a:spcPct val="0"/>
              </a:spcAft>
              <a:buClrTx/>
              <a:buSzTx/>
              <a:tabLst/>
              <a:defRPr/>
            </a:pPr>
            <a:r>
              <a:rPr kumimoji="0" lang="ar-JO" sz="2000" b="1" kern="0" dirty="0">
                <a:solidFill>
                  <a:srgbClr val="000000"/>
                </a:solidFill>
                <a:latin typeface="Times New Roman" panose="02020603050405020304" pitchFamily="18" charset="0"/>
                <a:ea typeface="ＭＳ Ｐゴシック" charset="0"/>
                <a:cs typeface="Times New Roman" panose="02020603050405020304" pitchFamily="18" charset="0"/>
              </a:rPr>
              <a:t>1. شخص يقدم مظهر خاطئ لطقس أو دين</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a:p>
            <a:pPr marL="312738" marR="0" lvl="0" indent="-312738" algn="r" defTabSz="914400" rtl="0" eaLnBrk="0" fontAlgn="base" latinLnBrk="0" hangingPunct="0">
              <a:lnSpc>
                <a:spcPct val="100000"/>
              </a:lnSpc>
              <a:spcBef>
                <a:spcPct val="0"/>
              </a:spcBef>
              <a:spcAft>
                <a:spcPct val="0"/>
              </a:spcAft>
              <a:buClrTx/>
              <a:buSzTx/>
              <a:tabLst/>
              <a:defRPr/>
            </a:pPr>
            <a:r>
              <a:rPr kumimoji="0" lang="ar-JO" sz="2000" b="1" kern="0" dirty="0">
                <a:solidFill>
                  <a:srgbClr val="000000"/>
                </a:solidFill>
                <a:latin typeface="Times New Roman" panose="02020603050405020304" pitchFamily="18" charset="0"/>
                <a:ea typeface="ＭＳ Ｐゴシック" charset="0"/>
                <a:cs typeface="Times New Roman" panose="02020603050405020304" pitchFamily="18" charset="0"/>
              </a:rPr>
              <a:t>2. شخص يتصرف عكس معتقداته و مشاعره</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88060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0" lang="en-US">
              <a:solidFill>
                <a:srgbClr val="000000"/>
              </a:solidFill>
              <a:latin typeface="Arial"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endParaRPr kumimoji="0" lang="en-US">
                <a:solidFill>
                  <a:srgbClr val="000000"/>
                </a:solidFill>
                <a:latin typeface="Arial"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kumimoji="0" lang="en-US">
              <a:solidFill>
                <a:srgbClr val="000000"/>
              </a:solidFill>
              <a:latin typeface="Arial"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96287" name="Text Box 31"/>
          <p:cNvSpPr txBox="1">
            <a:spLocks noChangeArrowheads="1"/>
          </p:cNvSpPr>
          <p:nvPr/>
        </p:nvSpPr>
        <p:spPr bwMode="auto">
          <a:xfrm>
            <a:off x="873125"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cademy Engraved LET" charset="0"/>
              </a:rPr>
              <a:t>650</a:t>
            </a:r>
            <a:endParaRPr kumimoji="0" lang="en-US" sz="2800" dirty="0">
              <a:solidFill>
                <a:srgbClr val="000000"/>
              </a:solidFill>
              <a:latin typeface="Academy Engraved LET" charset="0"/>
            </a:endParaRPr>
          </a:p>
        </p:txBody>
      </p:sp>
      <p:sp>
        <p:nvSpPr>
          <p:cNvPr id="96288" name="Text Box 32"/>
          <p:cNvSpPr txBox="1">
            <a:spLocks noChangeArrowheads="1"/>
          </p:cNvSpPr>
          <p:nvPr/>
        </p:nvSpPr>
        <p:spPr bwMode="auto">
          <a:xfrm>
            <a:off x="2841625"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cademy Engraved LET" charset="0"/>
              </a:rPr>
              <a:t>600</a:t>
            </a:r>
            <a:endParaRPr kumimoji="0" lang="en-US" sz="2800" dirty="0">
              <a:solidFill>
                <a:srgbClr val="000000"/>
              </a:solidFill>
              <a:latin typeface="Academy Engraved LET" charset="0"/>
            </a:endParaRPr>
          </a:p>
        </p:txBody>
      </p:sp>
      <p:sp>
        <p:nvSpPr>
          <p:cNvPr id="96289" name="Text Box 33"/>
          <p:cNvSpPr txBox="1">
            <a:spLocks noChangeArrowheads="1"/>
          </p:cNvSpPr>
          <p:nvPr/>
        </p:nvSpPr>
        <p:spPr bwMode="auto">
          <a:xfrm>
            <a:off x="4827588"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cademy Engraved LET" charset="0"/>
              </a:rPr>
              <a:t>550</a:t>
            </a:r>
            <a:endParaRPr kumimoji="0" lang="en-US" sz="2800" dirty="0">
              <a:solidFill>
                <a:srgbClr val="000000"/>
              </a:solidFill>
              <a:latin typeface="Academy Engraved LET" charset="0"/>
            </a:endParaRPr>
          </a:p>
        </p:txBody>
      </p:sp>
      <p:sp>
        <p:nvSpPr>
          <p:cNvPr id="96290" name="Text Box 34"/>
          <p:cNvSpPr txBox="1">
            <a:spLocks noChangeArrowheads="1"/>
          </p:cNvSpPr>
          <p:nvPr/>
        </p:nvSpPr>
        <p:spPr bwMode="auto">
          <a:xfrm>
            <a:off x="6959600" y="6411913"/>
            <a:ext cx="106631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cademy Engraved LET" charset="0"/>
              </a:rPr>
              <a:t>50 ق.م</a:t>
            </a:r>
            <a:endParaRPr kumimoji="0" lang="en-US" sz="2800" dirty="0">
              <a:solidFill>
                <a:srgbClr val="000000"/>
              </a:solidFill>
              <a:latin typeface="Academy Engraved LET"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endParaRPr kumimoji="0" lang="en-US">
              <a:solidFill>
                <a:srgbClr val="000000"/>
              </a:solidFill>
              <a:latin typeface="Arial" charset="0"/>
            </a:endParaRPr>
          </a:p>
        </p:txBody>
      </p:sp>
      <p:grpSp>
        <p:nvGrpSpPr>
          <p:cNvPr id="10" name="Group 39"/>
          <p:cNvGrpSpPr>
            <a:grpSpLocks/>
          </p:cNvGrpSpPr>
          <p:nvPr/>
        </p:nvGrpSpPr>
        <p:grpSpPr bwMode="auto">
          <a:xfrm>
            <a:off x="2117725" y="2590800"/>
            <a:ext cx="5801808" cy="1008063"/>
            <a:chOff x="1501" y="1632"/>
            <a:chExt cx="4112"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91" name="Text Box 43"/>
            <p:cNvSpPr txBox="1">
              <a:spLocks noChangeArrowheads="1"/>
            </p:cNvSpPr>
            <p:nvPr/>
          </p:nvSpPr>
          <p:spPr bwMode="auto">
            <a:xfrm>
              <a:off x="3252" y="1632"/>
              <a:ext cx="150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حزقيال 592-572 (20)</a:t>
              </a:r>
              <a:endParaRPr kumimoji="0" lang="en-US" sz="1800" b="1" dirty="0">
                <a:solidFill>
                  <a:srgbClr val="000000"/>
                </a:solidFill>
                <a:latin typeface="Arial" charset="0"/>
              </a:endParaRPr>
            </a:p>
          </p:txBody>
        </p:sp>
        <p:sp>
          <p:nvSpPr>
            <p:cNvPr id="167992" name="Text Box 44"/>
            <p:cNvSpPr txBox="1">
              <a:spLocks noChangeArrowheads="1"/>
            </p:cNvSpPr>
            <p:nvPr/>
          </p:nvSpPr>
          <p:spPr bwMode="auto">
            <a:xfrm>
              <a:off x="4173" y="1837"/>
              <a:ext cx="14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دانيال 605-537 (68)</a:t>
              </a:r>
              <a:endParaRPr kumimoji="0" lang="en-US" sz="1800" b="1" dirty="0">
                <a:solidFill>
                  <a:srgbClr val="000000"/>
                </a:solidFill>
                <a:latin typeface="Arial" charset="0"/>
              </a:endParaRPr>
            </a:p>
          </p:txBody>
        </p:sp>
        <p:sp>
          <p:nvSpPr>
            <p:cNvPr id="167993" name="Text Box 45"/>
            <p:cNvSpPr txBox="1">
              <a:spLocks noChangeArrowheads="1"/>
            </p:cNvSpPr>
            <p:nvPr/>
          </p:nvSpPr>
          <p:spPr bwMode="auto">
            <a:xfrm>
              <a:off x="2681" y="2034"/>
              <a:ext cx="1403"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إرميا 626-586 (40)</a:t>
              </a:r>
              <a:endParaRPr kumimoji="0" lang="en-US" sz="1800" b="1" dirty="0">
                <a:solidFill>
                  <a:srgbClr val="000000"/>
                </a:solidFill>
                <a:latin typeface="Arial" charset="0"/>
              </a:endParaRPr>
            </a:p>
          </p:txBody>
        </p:sp>
      </p:grpSp>
      <p:grpSp>
        <p:nvGrpSpPr>
          <p:cNvPr id="11" name="Group 46"/>
          <p:cNvGrpSpPr>
            <a:grpSpLocks/>
          </p:cNvGrpSpPr>
          <p:nvPr/>
        </p:nvGrpSpPr>
        <p:grpSpPr bwMode="auto">
          <a:xfrm>
            <a:off x="1835150" y="4084638"/>
            <a:ext cx="6291815" cy="2016125"/>
            <a:chOff x="1300" y="2573"/>
            <a:chExt cx="4459"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81" name="Text Box 52"/>
            <p:cNvSpPr txBox="1">
              <a:spLocks noChangeArrowheads="1"/>
            </p:cNvSpPr>
            <p:nvPr/>
          </p:nvSpPr>
          <p:spPr bwMode="auto">
            <a:xfrm>
              <a:off x="4127" y="2573"/>
              <a:ext cx="160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بيلشاصر 550-539 (11)</a:t>
              </a:r>
              <a:endParaRPr kumimoji="0" lang="en-US" sz="1800" b="1" dirty="0">
                <a:solidFill>
                  <a:srgbClr val="000000"/>
                </a:solidFill>
                <a:latin typeface="Arial" charset="0"/>
              </a:endParaRPr>
            </a:p>
          </p:txBody>
        </p:sp>
        <p:sp>
          <p:nvSpPr>
            <p:cNvPr id="167982" name="Text Box 53"/>
            <p:cNvSpPr txBox="1">
              <a:spLocks noChangeArrowheads="1"/>
            </p:cNvSpPr>
            <p:nvPr/>
          </p:nvSpPr>
          <p:spPr bwMode="auto">
            <a:xfrm>
              <a:off x="4121" y="2778"/>
              <a:ext cx="163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نبونايدس 555-539 (16)</a:t>
              </a:r>
              <a:endParaRPr kumimoji="0" lang="en-US" sz="1800" b="1" dirty="0">
                <a:solidFill>
                  <a:srgbClr val="000000"/>
                </a:solidFill>
                <a:latin typeface="Arial" charset="0"/>
              </a:endParaRPr>
            </a:p>
          </p:txBody>
        </p:sp>
        <p:sp>
          <p:nvSpPr>
            <p:cNvPr id="167983" name="Text Box 54"/>
            <p:cNvSpPr txBox="1">
              <a:spLocks noChangeArrowheads="1"/>
            </p:cNvSpPr>
            <p:nvPr/>
          </p:nvSpPr>
          <p:spPr bwMode="auto">
            <a:xfrm>
              <a:off x="3606" y="2972"/>
              <a:ext cx="156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نيرغلاسر 559-555 (4)</a:t>
              </a:r>
              <a:endParaRPr kumimoji="0" lang="en-US" sz="1800" b="1" dirty="0">
                <a:solidFill>
                  <a:srgbClr val="000000"/>
                </a:solidFill>
                <a:latin typeface="Arial" charset="0"/>
              </a:endParaRPr>
            </a:p>
          </p:txBody>
        </p:sp>
        <p:sp>
          <p:nvSpPr>
            <p:cNvPr id="167984" name="Text Box 55"/>
            <p:cNvSpPr txBox="1">
              <a:spLocks noChangeArrowheads="1"/>
            </p:cNvSpPr>
            <p:nvPr/>
          </p:nvSpPr>
          <p:spPr bwMode="auto">
            <a:xfrm>
              <a:off x="3540" y="3180"/>
              <a:ext cx="169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أويل مردوخ 561-560 (1)</a:t>
              </a:r>
              <a:endParaRPr kumimoji="0" lang="en-US" sz="1800" b="1" dirty="0">
                <a:solidFill>
                  <a:srgbClr val="000000"/>
                </a:solidFill>
                <a:latin typeface="Arial" charset="0"/>
              </a:endParaRPr>
            </a:p>
          </p:txBody>
        </p:sp>
        <p:sp>
          <p:nvSpPr>
            <p:cNvPr id="167985" name="Text Box 56"/>
            <p:cNvSpPr txBox="1">
              <a:spLocks noChangeArrowheads="1"/>
            </p:cNvSpPr>
            <p:nvPr/>
          </p:nvSpPr>
          <p:spPr bwMode="auto">
            <a:xfrm>
              <a:off x="3507" y="3382"/>
              <a:ext cx="169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نبوخدنصر 605-561 (44)</a:t>
              </a:r>
              <a:endParaRPr kumimoji="0" lang="en-US" sz="1800" b="1" dirty="0">
                <a:solidFill>
                  <a:srgbClr val="000000"/>
                </a:solidFill>
                <a:latin typeface="Arial" charset="0"/>
              </a:endParaRPr>
            </a:p>
          </p:txBody>
        </p:sp>
        <p:sp>
          <p:nvSpPr>
            <p:cNvPr id="167986" name="Text Box 57"/>
            <p:cNvSpPr txBox="1">
              <a:spLocks noChangeArrowheads="1"/>
            </p:cNvSpPr>
            <p:nvPr/>
          </p:nvSpPr>
          <p:spPr bwMode="auto">
            <a:xfrm>
              <a:off x="2076" y="3610"/>
              <a:ext cx="163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نبوبلاصر 630-605 (25)</a:t>
              </a:r>
              <a:endParaRPr kumimoji="0" lang="en-US" sz="1800" b="1" dirty="0">
                <a:solidFill>
                  <a:srgbClr val="000000"/>
                </a:solidFill>
                <a:latin typeface="Arial"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endParaRPr kumimoji="0" lang="en-US">
                <a:solidFill>
                  <a:srgbClr val="000000"/>
                </a:solidFill>
                <a:latin typeface="Arial" charset="0"/>
              </a:endParaRPr>
            </a:p>
          </p:txBody>
        </p:sp>
        <p:grpSp>
          <p:nvGrpSpPr>
            <p:cNvPr id="167971" name="Group 61"/>
            <p:cNvGrpSpPr>
              <a:grpSpLocks/>
            </p:cNvGrpSpPr>
            <p:nvPr/>
          </p:nvGrpSpPr>
          <p:grpSpPr bwMode="auto">
            <a:xfrm>
              <a:off x="161" y="1243"/>
              <a:ext cx="812" cy="425"/>
              <a:chOff x="161" y="1243"/>
              <a:chExt cx="812"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endParaRPr kumimoji="0" lang="en-US">
                  <a:solidFill>
                    <a:srgbClr val="000000"/>
                  </a:solidFill>
                  <a:latin typeface="Arial" charset="0"/>
                </a:endParaRPr>
              </a:p>
            </p:txBody>
          </p:sp>
          <p:sp>
            <p:nvSpPr>
              <p:cNvPr id="167974" name="Text Box 64"/>
              <p:cNvSpPr txBox="1">
                <a:spLocks noChangeArrowheads="1"/>
              </p:cNvSpPr>
              <p:nvPr/>
            </p:nvSpPr>
            <p:spPr bwMode="auto">
              <a:xfrm>
                <a:off x="359" y="1243"/>
                <a:ext cx="61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ملوك بابل</a:t>
                </a:r>
                <a:endParaRPr kumimoji="0" lang="en-US" sz="1800" b="1" dirty="0">
                  <a:solidFill>
                    <a:srgbClr val="000000"/>
                  </a:solidFill>
                  <a:latin typeface="Arial"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1800" b="1" dirty="0">
                    <a:solidFill>
                      <a:srgbClr val="000000"/>
                    </a:solidFill>
                    <a:latin typeface="Arial" charset="0"/>
                  </a:rPr>
                  <a:t>الأنبياء</a:t>
                </a:r>
                <a:endParaRPr kumimoji="0" lang="en-US" sz="1800" b="1" dirty="0">
                  <a:solidFill>
                    <a:srgbClr val="000000"/>
                  </a:solidFill>
                  <a:latin typeface="Arial" charset="0"/>
                </a:endParaRPr>
              </a:p>
            </p:txBody>
          </p:sp>
        </p:grpSp>
      </p:grpSp>
      <p:sp>
        <p:nvSpPr>
          <p:cNvPr id="96323" name="Rectangle 67"/>
          <p:cNvSpPr>
            <a:spLocks noChangeArrowheads="1"/>
          </p:cNvSpPr>
          <p:nvPr/>
        </p:nvSpPr>
        <p:spPr bwMode="auto">
          <a:xfrm>
            <a:off x="6929454" y="1582738"/>
            <a:ext cx="2214546"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0" lang="en-US">
              <a:solidFill>
                <a:srgbClr val="000000"/>
              </a:solidFill>
              <a:latin typeface="Arial"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nvGrpSpPr>
          <p:cNvPr id="167963" name="Group 77"/>
          <p:cNvGrpSpPr>
            <a:grpSpLocks/>
          </p:cNvGrpSpPr>
          <p:nvPr/>
        </p:nvGrpSpPr>
        <p:grpSpPr bwMode="auto">
          <a:xfrm>
            <a:off x="2081213" y="1852611"/>
            <a:ext cx="4449763" cy="558799"/>
            <a:chOff x="1311" y="1167"/>
            <a:chExt cx="2803" cy="352"/>
          </a:xfrm>
        </p:grpSpPr>
        <p:sp>
          <p:nvSpPr>
            <p:cNvPr id="167965" name="Text Box 71"/>
            <p:cNvSpPr txBox="1">
              <a:spLocks noChangeArrowheads="1"/>
            </p:cNvSpPr>
            <p:nvPr/>
          </p:nvSpPr>
          <p:spPr bwMode="auto">
            <a:xfrm>
              <a:off x="2334" y="1167"/>
              <a:ext cx="67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dirty="0">
                  <a:solidFill>
                    <a:srgbClr val="000000"/>
                  </a:solidFill>
                  <a:latin typeface="Arial Black" charset="0"/>
                </a:rPr>
                <a:t>70 سنة</a:t>
              </a:r>
              <a:endParaRPr kumimoji="0" lang="en-US" sz="2800" dirty="0">
                <a:solidFill>
                  <a:srgbClr val="000000"/>
                </a:solidFill>
                <a:latin typeface="Arial Black"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7968" name="Text Box 74"/>
            <p:cNvSpPr txBox="1">
              <a:spLocks noChangeArrowheads="1"/>
            </p:cNvSpPr>
            <p:nvPr/>
          </p:nvSpPr>
          <p:spPr bwMode="auto">
            <a:xfrm>
              <a:off x="1311" y="1189"/>
              <a:ext cx="47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rial" charset="0"/>
                </a:rPr>
                <a:t>605</a:t>
              </a:r>
              <a:endParaRPr kumimoji="0" lang="en-US" sz="2800" dirty="0">
                <a:solidFill>
                  <a:srgbClr val="000000"/>
                </a:solidFill>
                <a:latin typeface="Arial" charset="0"/>
              </a:endParaRPr>
            </a:p>
          </p:txBody>
        </p:sp>
        <p:sp>
          <p:nvSpPr>
            <p:cNvPr id="167969" name="Text Box 75"/>
            <p:cNvSpPr txBox="1">
              <a:spLocks noChangeArrowheads="1"/>
            </p:cNvSpPr>
            <p:nvPr/>
          </p:nvSpPr>
          <p:spPr bwMode="auto">
            <a:xfrm>
              <a:off x="3640" y="1175"/>
              <a:ext cx="47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800" dirty="0">
                  <a:solidFill>
                    <a:srgbClr val="000000"/>
                  </a:solidFill>
                  <a:latin typeface="Arial" charset="0"/>
                </a:rPr>
                <a:t>536</a:t>
              </a:r>
              <a:endParaRPr kumimoji="0" lang="en-US" sz="2800" dirty="0">
                <a:solidFill>
                  <a:srgbClr val="000000"/>
                </a:solidFill>
                <a:latin typeface="Arial"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dirty="0">
                <a:latin typeface="Arial" charset="0"/>
              </a:rPr>
              <a:t>الخط الزمني للسبي</a:t>
            </a:r>
            <a:endParaRPr lang="en-US"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83"/>
                                        </p:tgtEl>
                                        <p:attrNameLst>
                                          <p:attrName>style.visibility</p:attrName>
                                        </p:attrNameLst>
                                      </p:cBhvr>
                                      <p:to>
                                        <p:strVal val="visible"/>
                                      </p:to>
                                    </p:set>
                                    <p:animEffect transition="in" filter="fade">
                                      <p:cBhvr>
                                        <p:cTn id="7" dur="2000"/>
                                        <p:tgtEl>
                                          <p:spTgt spid="96283"/>
                                        </p:tgtEl>
                                      </p:cBhvr>
                                    </p:animEffect>
                                  </p:childTnLst>
                                </p:cTn>
                              </p:par>
                            </p:childTnLst>
                          </p:cTn>
                        </p:par>
                        <p:par>
                          <p:cTn id="8" fill="hold" nodeType="afterGroup">
                            <p:stCondLst>
                              <p:cond delay="2000"/>
                            </p:stCondLst>
                            <p:childTnLst>
                              <p:par>
                                <p:cTn id="9" presetID="26" presetClass="emph" presetSubtype="0" repeatCount="5000" fill="hold" grpId="1" nodeType="afterEffect">
                                  <p:stCondLst>
                                    <p:cond delay="0"/>
                                  </p:stCondLst>
                                  <p:childTnLst>
                                    <p:animEffect transition="out" filter="fade">
                                      <p:cBhvr>
                                        <p:cTn id="10" dur="2000" tmFilter="0, 0; .2, .5; .8, .5; 1, 0"/>
                                        <p:tgtEl>
                                          <p:spTgt spid="96283"/>
                                        </p:tgtEl>
                                      </p:cBhvr>
                                    </p:animEffect>
                                    <p:animScale>
                                      <p:cBhvr>
                                        <p:cTn id="11" dur="1000" autoRev="1" fill="hold"/>
                                        <p:tgtEl>
                                          <p:spTgt spid="96283"/>
                                        </p:tgtEl>
                                      </p:cBhvr>
                                      <p:by x="105000" y="105000"/>
                                    </p:animScale>
                                  </p:childTnLst>
                                </p:cTn>
                              </p:par>
                            </p:childTnLst>
                          </p:cTn>
                        </p:par>
                        <p:par>
                          <p:cTn id="12" fill="hold" nodeType="afterGroup">
                            <p:stCondLst>
                              <p:cond delay="12000"/>
                            </p:stCondLst>
                            <p:childTnLst>
                              <p:par>
                                <p:cTn id="13" presetID="2" presetClass="entr" presetSubtype="8" fill="hold" grpId="0" nodeType="afterEffect">
                                  <p:stCondLst>
                                    <p:cond delay="0"/>
                                  </p:stCondLst>
                                  <p:childTnLst>
                                    <p:set>
                                      <p:cBhvr>
                                        <p:cTn id="14" dur="1" fill="hold">
                                          <p:stCondLst>
                                            <p:cond delay="0"/>
                                          </p:stCondLst>
                                        </p:cTn>
                                        <p:tgtEl>
                                          <p:spTgt spid="96286"/>
                                        </p:tgtEl>
                                        <p:attrNameLst>
                                          <p:attrName>style.visibility</p:attrName>
                                        </p:attrNameLst>
                                      </p:cBhvr>
                                      <p:to>
                                        <p:strVal val="visible"/>
                                      </p:to>
                                    </p:set>
                                    <p:anim calcmode="lin" valueType="num">
                                      <p:cBhvr additive="base">
                                        <p:cTn id="15" dur="500" fill="hold"/>
                                        <p:tgtEl>
                                          <p:spTgt spid="96286"/>
                                        </p:tgtEl>
                                        <p:attrNameLst>
                                          <p:attrName>ppt_x</p:attrName>
                                        </p:attrNameLst>
                                      </p:cBhvr>
                                      <p:tavLst>
                                        <p:tav tm="0">
                                          <p:val>
                                            <p:strVal val="0-#ppt_w/2"/>
                                          </p:val>
                                        </p:tav>
                                        <p:tav tm="100000">
                                          <p:val>
                                            <p:strVal val="#ppt_x"/>
                                          </p:val>
                                        </p:tav>
                                      </p:tavLst>
                                    </p:anim>
                                    <p:anim calcmode="lin" valueType="num">
                                      <p:cBhvr additive="base">
                                        <p:cTn id="16" dur="500" fill="hold"/>
                                        <p:tgtEl>
                                          <p:spTgt spid="9628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6324"/>
                                        </p:tgtEl>
                                        <p:attrNameLst>
                                          <p:attrName>style.visibility</p:attrName>
                                        </p:attrNameLst>
                                      </p:cBhvr>
                                      <p:to>
                                        <p:strVal val="visible"/>
                                      </p:to>
                                    </p:set>
                                    <p:anim calcmode="lin" valueType="num">
                                      <p:cBhvr additive="base">
                                        <p:cTn id="19" dur="500" fill="hold"/>
                                        <p:tgtEl>
                                          <p:spTgt spid="96324"/>
                                        </p:tgtEl>
                                        <p:attrNameLst>
                                          <p:attrName>ppt_x</p:attrName>
                                        </p:attrNameLst>
                                      </p:cBhvr>
                                      <p:tavLst>
                                        <p:tav tm="0">
                                          <p:val>
                                            <p:strVal val="0-#ppt_w/2"/>
                                          </p:val>
                                        </p:tav>
                                        <p:tav tm="100000">
                                          <p:val>
                                            <p:strVal val="#ppt_x"/>
                                          </p:val>
                                        </p:tav>
                                      </p:tavLst>
                                    </p:anim>
                                    <p:anim calcmode="lin" valueType="num">
                                      <p:cBhvr additive="base">
                                        <p:cTn id="20" dur="500" fill="hold"/>
                                        <p:tgtEl>
                                          <p:spTgt spid="9632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2500"/>
                            </p:stCondLst>
                            <p:childTnLst>
                              <p:par>
                                <p:cTn id="22" presetID="9" presetClass="entr" presetSubtype="0" fill="hold" grpId="0" nodeType="afterEffect">
                                  <p:stCondLst>
                                    <p:cond delay="0"/>
                                  </p:stCondLst>
                                  <p:childTnLst>
                                    <p:set>
                                      <p:cBhvr>
                                        <p:cTn id="23" dur="1" fill="hold">
                                          <p:stCondLst>
                                            <p:cond delay="0"/>
                                          </p:stCondLst>
                                        </p:cTn>
                                        <p:tgtEl>
                                          <p:spTgt spid="96291"/>
                                        </p:tgtEl>
                                        <p:attrNameLst>
                                          <p:attrName>style.visibility</p:attrName>
                                        </p:attrNameLst>
                                      </p:cBhvr>
                                      <p:to>
                                        <p:strVal val="visible"/>
                                      </p:to>
                                    </p:set>
                                    <p:animEffect transition="in" filter="dissolve">
                                      <p:cBhvr>
                                        <p:cTn id="24" dur="500"/>
                                        <p:tgtEl>
                                          <p:spTgt spid="9629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96287"/>
                                        </p:tgtEl>
                                        <p:attrNameLst>
                                          <p:attrName>style.visibility</p:attrName>
                                        </p:attrNameLst>
                                      </p:cBhvr>
                                      <p:to>
                                        <p:strVal val="visible"/>
                                      </p:to>
                                    </p:set>
                                    <p:animEffect transition="in" filter="fade">
                                      <p:cBhvr>
                                        <p:cTn id="27" dur="500"/>
                                        <p:tgtEl>
                                          <p:spTgt spid="96287"/>
                                        </p:tgtEl>
                                      </p:cBhvr>
                                    </p:animEffect>
                                    <p:anim calcmode="lin" valueType="num">
                                      <p:cBhvr>
                                        <p:cTn id="28" dur="500" fill="hold"/>
                                        <p:tgtEl>
                                          <p:spTgt spid="96287"/>
                                        </p:tgtEl>
                                        <p:attrNameLst>
                                          <p:attrName>ppt_x</p:attrName>
                                        </p:attrNameLst>
                                      </p:cBhvr>
                                      <p:tavLst>
                                        <p:tav tm="0">
                                          <p:val>
                                            <p:strVal val="#ppt_x"/>
                                          </p:val>
                                        </p:tav>
                                        <p:tav tm="100000">
                                          <p:val>
                                            <p:strVal val="#ppt_x"/>
                                          </p:val>
                                        </p:tav>
                                      </p:tavLst>
                                    </p:anim>
                                    <p:anim calcmode="lin" valueType="num">
                                      <p:cBhvr>
                                        <p:cTn id="29" dur="500" fill="hold"/>
                                        <p:tgtEl>
                                          <p:spTgt spid="96287"/>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96292"/>
                                        </p:tgtEl>
                                        <p:attrNameLst>
                                          <p:attrName>style.visibility</p:attrName>
                                        </p:attrNameLst>
                                      </p:cBhvr>
                                      <p:to>
                                        <p:strVal val="visible"/>
                                      </p:to>
                                    </p:set>
                                    <p:animEffect transition="in" filter="dissolve">
                                      <p:cBhvr>
                                        <p:cTn id="32" dur="500"/>
                                        <p:tgtEl>
                                          <p:spTgt spid="9629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6288"/>
                                        </p:tgtEl>
                                        <p:attrNameLst>
                                          <p:attrName>style.visibility</p:attrName>
                                        </p:attrNameLst>
                                      </p:cBhvr>
                                      <p:to>
                                        <p:strVal val="visible"/>
                                      </p:to>
                                    </p:set>
                                    <p:animEffect transition="in" filter="fade">
                                      <p:cBhvr>
                                        <p:cTn id="35" dur="500"/>
                                        <p:tgtEl>
                                          <p:spTgt spid="96288"/>
                                        </p:tgtEl>
                                      </p:cBhvr>
                                    </p:animEffect>
                                    <p:anim calcmode="lin" valueType="num">
                                      <p:cBhvr>
                                        <p:cTn id="36" dur="500" fill="hold"/>
                                        <p:tgtEl>
                                          <p:spTgt spid="96288"/>
                                        </p:tgtEl>
                                        <p:attrNameLst>
                                          <p:attrName>ppt_x</p:attrName>
                                        </p:attrNameLst>
                                      </p:cBhvr>
                                      <p:tavLst>
                                        <p:tav tm="0">
                                          <p:val>
                                            <p:strVal val="#ppt_x"/>
                                          </p:val>
                                        </p:tav>
                                        <p:tav tm="100000">
                                          <p:val>
                                            <p:strVal val="#ppt_x"/>
                                          </p:val>
                                        </p:tav>
                                      </p:tavLst>
                                    </p:anim>
                                    <p:anim calcmode="lin" valueType="num">
                                      <p:cBhvr>
                                        <p:cTn id="37" dur="500" fill="hold"/>
                                        <p:tgtEl>
                                          <p:spTgt spid="96288"/>
                                        </p:tgtEl>
                                        <p:attrNameLst>
                                          <p:attrName>ppt_y</p:attrName>
                                        </p:attrNameLst>
                                      </p:cBhvr>
                                      <p:tavLst>
                                        <p:tav tm="0">
                                          <p:val>
                                            <p:strVal val="#ppt_y+.1"/>
                                          </p:val>
                                        </p:tav>
                                        <p:tav tm="100000">
                                          <p:val>
                                            <p:strVal val="#ppt_y"/>
                                          </p:val>
                                        </p:tav>
                                      </p:tavLst>
                                    </p:anim>
                                  </p:childTnLst>
                                </p:cTn>
                              </p:par>
                              <p:par>
                                <p:cTn id="38" presetID="9" presetClass="entr" presetSubtype="0" fill="hold" grpId="0" nodeType="withEffect">
                                  <p:stCondLst>
                                    <p:cond delay="0"/>
                                  </p:stCondLst>
                                  <p:childTnLst>
                                    <p:set>
                                      <p:cBhvr>
                                        <p:cTn id="39" dur="1" fill="hold">
                                          <p:stCondLst>
                                            <p:cond delay="0"/>
                                          </p:stCondLst>
                                        </p:cTn>
                                        <p:tgtEl>
                                          <p:spTgt spid="96293"/>
                                        </p:tgtEl>
                                        <p:attrNameLst>
                                          <p:attrName>style.visibility</p:attrName>
                                        </p:attrNameLst>
                                      </p:cBhvr>
                                      <p:to>
                                        <p:strVal val="visible"/>
                                      </p:to>
                                    </p:set>
                                    <p:animEffect transition="in" filter="dissolve">
                                      <p:cBhvr>
                                        <p:cTn id="40" dur="500"/>
                                        <p:tgtEl>
                                          <p:spTgt spid="9629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96289"/>
                                        </p:tgtEl>
                                        <p:attrNameLst>
                                          <p:attrName>style.visibility</p:attrName>
                                        </p:attrNameLst>
                                      </p:cBhvr>
                                      <p:to>
                                        <p:strVal val="visible"/>
                                      </p:to>
                                    </p:set>
                                    <p:animEffect transition="in" filter="fade">
                                      <p:cBhvr>
                                        <p:cTn id="43" dur="500"/>
                                        <p:tgtEl>
                                          <p:spTgt spid="96289"/>
                                        </p:tgtEl>
                                      </p:cBhvr>
                                    </p:animEffect>
                                    <p:anim calcmode="lin" valueType="num">
                                      <p:cBhvr>
                                        <p:cTn id="44" dur="500" fill="hold"/>
                                        <p:tgtEl>
                                          <p:spTgt spid="96289"/>
                                        </p:tgtEl>
                                        <p:attrNameLst>
                                          <p:attrName>ppt_x</p:attrName>
                                        </p:attrNameLst>
                                      </p:cBhvr>
                                      <p:tavLst>
                                        <p:tav tm="0">
                                          <p:val>
                                            <p:strVal val="#ppt_x"/>
                                          </p:val>
                                        </p:tav>
                                        <p:tav tm="100000">
                                          <p:val>
                                            <p:strVal val="#ppt_x"/>
                                          </p:val>
                                        </p:tav>
                                      </p:tavLst>
                                    </p:anim>
                                    <p:anim calcmode="lin" valueType="num">
                                      <p:cBhvr>
                                        <p:cTn id="45" dur="500" fill="hold"/>
                                        <p:tgtEl>
                                          <p:spTgt spid="96289"/>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0"/>
                                  </p:stCondLst>
                                  <p:childTnLst>
                                    <p:set>
                                      <p:cBhvr>
                                        <p:cTn id="47" dur="1" fill="hold">
                                          <p:stCondLst>
                                            <p:cond delay="0"/>
                                          </p:stCondLst>
                                        </p:cTn>
                                        <p:tgtEl>
                                          <p:spTgt spid="96294"/>
                                        </p:tgtEl>
                                        <p:attrNameLst>
                                          <p:attrName>style.visibility</p:attrName>
                                        </p:attrNameLst>
                                      </p:cBhvr>
                                      <p:to>
                                        <p:strVal val="visible"/>
                                      </p:to>
                                    </p:set>
                                    <p:animEffect transition="in" filter="dissolve">
                                      <p:cBhvr>
                                        <p:cTn id="48" dur="500"/>
                                        <p:tgtEl>
                                          <p:spTgt spid="96294"/>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96290"/>
                                        </p:tgtEl>
                                        <p:attrNameLst>
                                          <p:attrName>style.visibility</p:attrName>
                                        </p:attrNameLst>
                                      </p:cBhvr>
                                      <p:to>
                                        <p:strVal val="visible"/>
                                      </p:to>
                                    </p:set>
                                    <p:animEffect transition="in" filter="fade">
                                      <p:cBhvr>
                                        <p:cTn id="51" dur="500"/>
                                        <p:tgtEl>
                                          <p:spTgt spid="96290"/>
                                        </p:tgtEl>
                                      </p:cBhvr>
                                    </p:animEffect>
                                    <p:anim calcmode="lin" valueType="num">
                                      <p:cBhvr>
                                        <p:cTn id="52" dur="500" fill="hold"/>
                                        <p:tgtEl>
                                          <p:spTgt spid="96290"/>
                                        </p:tgtEl>
                                        <p:attrNameLst>
                                          <p:attrName>ppt_x</p:attrName>
                                        </p:attrNameLst>
                                      </p:cBhvr>
                                      <p:tavLst>
                                        <p:tav tm="0">
                                          <p:val>
                                            <p:strVal val="#ppt_x"/>
                                          </p:val>
                                        </p:tav>
                                        <p:tav tm="100000">
                                          <p:val>
                                            <p:strVal val="#ppt_x"/>
                                          </p:val>
                                        </p:tav>
                                      </p:tavLst>
                                    </p:anim>
                                    <p:anim calcmode="lin" valueType="num">
                                      <p:cBhvr>
                                        <p:cTn id="53" dur="500" fill="hold"/>
                                        <p:tgtEl>
                                          <p:spTgt spid="96290"/>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13000"/>
                            </p:stCondLst>
                            <p:childTnLst>
                              <p:par>
                                <p:cTn id="55" presetID="15"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childTnLst>
                                </p:cTn>
                              </p:par>
                            </p:childTnLst>
                          </p:cTn>
                        </p:par>
                        <p:par>
                          <p:cTn id="64" fill="hold" nodeType="afterGroup">
                            <p:stCondLst>
                              <p:cond delay="15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000"/>
                                        <p:tgtEl>
                                          <p:spTgt spid="10"/>
                                        </p:tgtEl>
                                      </p:cBhvr>
                                    </p:animEffect>
                                  </p:childTnLst>
                                </p:cTn>
                              </p:par>
                            </p:childTnLst>
                          </p:cTn>
                        </p:par>
                        <p:par>
                          <p:cTn id="68" fill="hold" nodeType="afterGroup">
                            <p:stCondLst>
                              <p:cond delay="17000"/>
                            </p:stCondLst>
                            <p:childTnLst>
                              <p:par>
                                <p:cTn id="69" presetID="7" presetClass="entr" presetSubtype="8" fill="hold" grpId="0" nodeType="afterEffect">
                                  <p:stCondLst>
                                    <p:cond delay="0"/>
                                  </p:stCondLst>
                                  <p:childTnLst>
                                    <p:set>
                                      <p:cBhvr>
                                        <p:cTn id="70" dur="1" fill="hold">
                                          <p:stCondLst>
                                            <p:cond delay="0"/>
                                          </p:stCondLst>
                                        </p:cTn>
                                        <p:tgtEl>
                                          <p:spTgt spid="96322"/>
                                        </p:tgtEl>
                                        <p:attrNameLst>
                                          <p:attrName>style.visibility</p:attrName>
                                        </p:attrNameLst>
                                      </p:cBhvr>
                                      <p:to>
                                        <p:strVal val="visible"/>
                                      </p:to>
                                    </p:set>
                                    <p:anim calcmode="lin" valueType="num">
                                      <p:cBhvr additive="base">
                                        <p:cTn id="71" dur="3000" fill="hold"/>
                                        <p:tgtEl>
                                          <p:spTgt spid="96322"/>
                                        </p:tgtEl>
                                        <p:attrNameLst>
                                          <p:attrName>ppt_x</p:attrName>
                                        </p:attrNameLst>
                                      </p:cBhvr>
                                      <p:tavLst>
                                        <p:tav tm="0">
                                          <p:val>
                                            <p:strVal val="0-#ppt_w/2"/>
                                          </p:val>
                                        </p:tav>
                                        <p:tav tm="100000">
                                          <p:val>
                                            <p:strVal val="#ppt_x"/>
                                          </p:val>
                                        </p:tav>
                                      </p:tavLst>
                                    </p:anim>
                                    <p:anim calcmode="lin" valueType="num">
                                      <p:cBhvr additive="base">
                                        <p:cTn id="72" dur="3000" fill="hold"/>
                                        <p:tgtEl>
                                          <p:spTgt spid="96322"/>
                                        </p:tgtEl>
                                        <p:attrNameLst>
                                          <p:attrName>ppt_y</p:attrName>
                                        </p:attrNameLst>
                                      </p:cBhvr>
                                      <p:tavLst>
                                        <p:tav tm="0">
                                          <p:val>
                                            <p:strVal val="#ppt_y"/>
                                          </p:val>
                                        </p:tav>
                                        <p:tav tm="100000">
                                          <p:val>
                                            <p:strVal val="#ppt_y"/>
                                          </p:val>
                                        </p:tav>
                                      </p:tavLst>
                                    </p:anim>
                                  </p:childTnLst>
                                </p:cTn>
                              </p:par>
                              <p:par>
                                <p:cTn id="73" presetID="7" presetClass="entr" presetSubtype="2" fill="hold" grpId="0" nodeType="withEffect">
                                  <p:stCondLst>
                                    <p:cond delay="0"/>
                                  </p:stCondLst>
                                  <p:childTnLst>
                                    <p:set>
                                      <p:cBhvr>
                                        <p:cTn id="74" dur="1" fill="hold">
                                          <p:stCondLst>
                                            <p:cond delay="0"/>
                                          </p:stCondLst>
                                        </p:cTn>
                                        <p:tgtEl>
                                          <p:spTgt spid="96323"/>
                                        </p:tgtEl>
                                        <p:attrNameLst>
                                          <p:attrName>style.visibility</p:attrName>
                                        </p:attrNameLst>
                                      </p:cBhvr>
                                      <p:to>
                                        <p:strVal val="visible"/>
                                      </p:to>
                                    </p:set>
                                    <p:anim calcmode="lin" valueType="num">
                                      <p:cBhvr additive="base">
                                        <p:cTn id="75" dur="3000" fill="hold"/>
                                        <p:tgtEl>
                                          <p:spTgt spid="96323"/>
                                        </p:tgtEl>
                                        <p:attrNameLst>
                                          <p:attrName>ppt_x</p:attrName>
                                        </p:attrNameLst>
                                      </p:cBhvr>
                                      <p:tavLst>
                                        <p:tav tm="0">
                                          <p:val>
                                            <p:strVal val="1+#ppt_w/2"/>
                                          </p:val>
                                        </p:tav>
                                        <p:tav tm="100000">
                                          <p:val>
                                            <p:strVal val="#ppt_x"/>
                                          </p:val>
                                        </p:tav>
                                      </p:tavLst>
                                    </p:anim>
                                    <p:anim calcmode="lin" valueType="num">
                                      <p:cBhvr additive="base">
                                        <p:cTn id="76" dur="3000" fill="hold"/>
                                        <p:tgtEl>
                                          <p:spTgt spid="96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22" grpId="0" animBg="1"/>
      <p:bldP spid="96283" grpId="0" animBg="1"/>
      <p:bldP spid="96283" grpId="1" animBg="1"/>
      <p:bldP spid="96286" grpId="0" animBg="1"/>
      <p:bldP spid="96287" grpId="0"/>
      <p:bldP spid="96288" grpId="0"/>
      <p:bldP spid="96289" grpId="0"/>
      <p:bldP spid="96290" grpId="0"/>
      <p:bldP spid="96291" grpId="0" animBg="1"/>
      <p:bldP spid="96292" grpId="0" animBg="1"/>
      <p:bldP spid="96293" grpId="0" animBg="1"/>
      <p:bldP spid="96294" grpId="0" animBg="1"/>
      <p:bldP spid="96323" grpId="0" animBg="1"/>
      <p:bldP spid="963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66"/>
              </a:solidFill>
              <a:effectLst/>
              <a:uLnTx/>
              <a:uFillTx/>
              <a:latin typeface="Arial"/>
              <a:ea typeface="Osaka"/>
              <a:cs typeface="Arial"/>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66"/>
              </a:solidFill>
              <a:effectLst/>
              <a:uLnTx/>
              <a:uFillTx/>
              <a:latin typeface="Arial"/>
              <a:ea typeface="Osaka"/>
              <a:cs typeface="Arial"/>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Osaka"/>
                <a:cs typeface="Arial"/>
              </a:rPr>
              <a:t>560</a:t>
            </a:r>
            <a:endParaRPr kumimoji="0" lang="en-US" sz="2000" b="1" i="0" u="none" strike="noStrike" kern="1200" cap="none" spc="0" normalizeH="0" baseline="0" noProof="0" dirty="0">
              <a:ln>
                <a:noFill/>
              </a:ln>
              <a:solidFill>
                <a:srgbClr val="FFFFFF"/>
              </a:solidFill>
              <a:effectLst/>
              <a:uLnTx/>
              <a:uFillTx/>
              <a:latin typeface="Arial"/>
              <a:ea typeface="Osaka"/>
              <a:cs typeface="Arial"/>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586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539</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536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516</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605</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حجي</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زكريا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ملاخي</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520</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العمل في الهيكل</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عزرا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نحميا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408000"/>
              </a:solidFill>
              <a:effectLst/>
              <a:uLnTx/>
              <a:uFillTx/>
              <a:latin typeface="Arial"/>
              <a:ea typeface="Osaka"/>
              <a:cs typeface="Arial"/>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زربابل</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444-425</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أستير</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Osaka"/>
                <a:cs typeface="Arial"/>
              </a:rPr>
              <a:t>483-473</a:t>
            </a:r>
            <a:endParaRPr kumimoji="0" lang="en-US" sz="28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i="1" u="none" strike="noStrike" kern="1200" cap="none" spc="0" normalizeH="0" baseline="0" noProof="0" dirty="0">
                <a:ln>
                  <a:noFill/>
                </a:ln>
                <a:solidFill>
                  <a:srgbClr val="FFFFFF"/>
                </a:solidFill>
                <a:effectLst/>
                <a:uLnTx/>
                <a:uFillTx/>
                <a:latin typeface="Arial"/>
                <a:ea typeface="Osaka"/>
                <a:cs typeface="Arial"/>
              </a:rPr>
              <a:t>الأنبياء</a:t>
            </a:r>
            <a:endParaRPr kumimoji="0" lang="en-US" sz="2400" b="1" i="1" u="none" strike="noStrike" kern="1200" cap="none" spc="0" normalizeH="0" baseline="0" noProof="0" dirty="0">
              <a:ln>
                <a:noFill/>
              </a:ln>
              <a:solidFill>
                <a:srgbClr val="FFFFFF"/>
              </a:solidFill>
              <a:effectLst/>
              <a:uLnTx/>
              <a:uFillTx/>
              <a:latin typeface="Arial"/>
              <a:ea typeface="Osaka"/>
              <a:cs typeface="Arial"/>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i="1" u="none" strike="noStrike" kern="1200" cap="none" spc="0" normalizeH="0" baseline="0" noProof="0" dirty="0">
                <a:ln>
                  <a:noFill/>
                </a:ln>
                <a:solidFill>
                  <a:srgbClr val="FFFFFF"/>
                </a:solidFill>
                <a:effectLst/>
                <a:uLnTx/>
                <a:uFillTx/>
                <a:latin typeface="Arial"/>
                <a:ea typeface="Osaka"/>
                <a:cs typeface="Arial"/>
              </a:rPr>
              <a:t>آخرون</a:t>
            </a:r>
            <a:endParaRPr kumimoji="0" lang="en-US" sz="2400" b="1" i="1" u="none" strike="noStrike" kern="1200" cap="none" spc="0" normalizeH="0" baseline="0" noProof="0" dirty="0">
              <a:ln>
                <a:noFill/>
              </a:ln>
              <a:solidFill>
                <a:srgbClr val="FFFFFF"/>
              </a:solidFill>
              <a:effectLst/>
              <a:uLnTx/>
              <a:uFillTx/>
              <a:latin typeface="Arial"/>
              <a:ea typeface="Osaka"/>
              <a:cs typeface="Arial"/>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i="1" u="none" strike="noStrike" kern="1200" cap="none" spc="0" normalizeH="0" baseline="0" noProof="0" dirty="0">
                <a:ln>
                  <a:noFill/>
                </a:ln>
                <a:solidFill>
                  <a:srgbClr val="FFFFFF"/>
                </a:solidFill>
                <a:effectLst/>
                <a:uLnTx/>
                <a:uFillTx/>
                <a:latin typeface="Arial"/>
                <a:ea typeface="Osaka"/>
                <a:cs typeface="Arial"/>
              </a:rPr>
              <a:t>ملوك فارس</a:t>
            </a:r>
            <a:endParaRPr kumimoji="0" lang="en-US" sz="2400" b="1" i="1" u="none" strike="noStrike" kern="1200" cap="none" spc="0" normalizeH="0" baseline="0" noProof="0" dirty="0">
              <a:ln>
                <a:noFill/>
              </a:ln>
              <a:solidFill>
                <a:srgbClr val="FFFFFF"/>
              </a:solidFill>
              <a:effectLst/>
              <a:uLnTx/>
              <a:uFillTx/>
              <a:latin typeface="Arial"/>
              <a:ea typeface="Osaka"/>
              <a:cs typeface="Arial"/>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كورش</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داريوس</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أحشويروش</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Osaka"/>
                <a:cs typeface="Arial"/>
              </a:rPr>
              <a:t>أرتحشستا</a:t>
            </a:r>
            <a:endParaRPr kumimoji="0" lang="en-US" sz="2400" b="0" i="0" u="none" strike="noStrike" kern="1200" cap="none" spc="0" normalizeH="0" baseline="0" noProof="0" dirty="0">
              <a:ln>
                <a:noFill/>
              </a:ln>
              <a:solidFill>
                <a:srgbClr val="FFFFFF"/>
              </a:solidFill>
              <a:effectLst/>
              <a:uLnTx/>
              <a:uFillTx/>
              <a:latin typeface="Arial"/>
              <a:ea typeface="Osaka"/>
              <a:cs typeface="Arial"/>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6145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sword"/>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ctrTitle" idx="4294967295"/>
          </p:nvPr>
        </p:nvSpPr>
        <p:spPr>
          <a:xfrm>
            <a:off x="2514600" y="0"/>
            <a:ext cx="4876800" cy="6858000"/>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ctr">
              <a:lnSpc>
                <a:spcPct val="150000"/>
              </a:lnSpc>
            </a:pPr>
            <a:r>
              <a:rPr lang="ar-JO" sz="8000" b="1" dirty="0">
                <a:solidFill>
                  <a:srgbClr val="FFFF66"/>
                </a:solidFill>
                <a:effectLst/>
                <a:latin typeface="Arial" charset="0"/>
                <a:ea typeface="ＭＳ Ｐゴシック" charset="0"/>
                <a:cs typeface="ＭＳ Ｐゴシック" charset="0"/>
              </a:rPr>
              <a:t>ملاخي</a:t>
            </a:r>
            <a:endParaRPr lang="en-US" sz="8000" b="1" dirty="0">
              <a:solidFill>
                <a:srgbClr val="FFFF66"/>
              </a:solidFill>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0" y="6165850"/>
            <a:ext cx="7380312"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 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7443666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ail" charset="0"/>
              <a:cs typeface="Arail" charset="0"/>
            </a:endParaRPr>
          </a:p>
        </p:txBody>
      </p:sp>
      <p:sp>
        <p:nvSpPr>
          <p:cNvPr id="271363"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b="1" dirty="0">
                <a:solidFill>
                  <a:schemeClr val="bg1"/>
                </a:solidFill>
                <a:latin typeface="Arail"/>
                <a:ea typeface="+mn-ea"/>
                <a:cs typeface="Arail"/>
              </a:rPr>
              <a:t>رحلة عبر الكتاب 1989</a:t>
            </a:r>
            <a:endParaRPr kumimoji="0" lang="en-US" b="1" dirty="0">
              <a:solidFill>
                <a:schemeClr val="bg1"/>
              </a:solidFill>
              <a:latin typeface="Arail"/>
              <a:ea typeface="+mn-ea"/>
              <a:cs typeface="Arail"/>
            </a:endParaRPr>
          </a:p>
        </p:txBody>
      </p:sp>
      <p:sp>
        <p:nvSpPr>
          <p:cNvPr id="271365" name="Text Box 5"/>
          <p:cNvSpPr txBox="1">
            <a:spLocks noChangeArrowheads="1"/>
          </p:cNvSpPr>
          <p:nvPr/>
        </p:nvSpPr>
        <p:spPr bwMode="auto">
          <a:xfrm>
            <a:off x="3429000" y="76200"/>
            <a:ext cx="5334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endParaRPr kumimoji="0" lang="en-US" sz="4800" b="1" i="1">
              <a:solidFill>
                <a:schemeClr val="bg1"/>
              </a:solidFill>
              <a:latin typeface="Arail"/>
              <a:ea typeface="+mn-ea"/>
              <a:cs typeface="Arail"/>
            </a:endParaRPr>
          </a:p>
        </p:txBody>
      </p:sp>
      <p:pic>
        <p:nvPicPr>
          <p:cNvPr id="137220" name="Picture 6" descr="Malach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1600" y="1295400"/>
            <a:ext cx="6477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7" name="Rectangle 7"/>
          <p:cNvSpPr>
            <a:spLocks noGrp="1" noChangeArrowheads="1"/>
          </p:cNvSpPr>
          <p:nvPr>
            <p:ph type="title" idx="4294967295"/>
          </p:nvPr>
        </p:nvSpPr>
        <p:spPr>
          <a:xfrm>
            <a:off x="228600" y="152400"/>
            <a:ext cx="8686800" cy="1016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altLang="ja-JP" sz="6000" b="1" dirty="0">
                <a:solidFill>
                  <a:schemeClr val="bg1"/>
                </a:solidFill>
                <a:latin typeface="Arail" charset="0"/>
                <a:ea typeface="ＭＳ Ｐゴシック" charset="0"/>
                <a:cs typeface="Arail" charset="0"/>
              </a:rPr>
              <a:t>قلوب حجرية</a:t>
            </a:r>
            <a:endParaRPr lang="en-US" sz="6000" b="1" dirty="0">
              <a:solidFill>
                <a:schemeClr val="bg1"/>
              </a:solidFill>
              <a:latin typeface="Arail" charset="0"/>
              <a:ea typeface="ＭＳ Ｐゴシック" charset="0"/>
              <a:cs typeface="Arai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1" name="Rectangle 9"/>
          <p:cNvSpPr>
            <a:spLocks noGrp="1" noChangeArrowheads="1"/>
          </p:cNvSpPr>
          <p:nvPr>
            <p:ph type="ctrTitle"/>
          </p:nvPr>
        </p:nvSpPr>
        <p:spPr>
          <a:xfrm>
            <a:off x="0" y="152400"/>
            <a:ext cx="4267200" cy="762000"/>
          </a:xfrm>
        </p:spPr>
        <p:txBody>
          <a:bodyPr/>
          <a:lstStyle/>
          <a:p>
            <a:pPr algn="ctr">
              <a:defRPr/>
            </a:pPr>
            <a:r>
              <a:rPr lang="ar-JO" sz="4000" b="1" dirty="0">
                <a:latin typeface="Arial" charset="0"/>
                <a:ea typeface="ＭＳ Ｐゴシック" charset="0"/>
                <a:cs typeface="Arial" charset="0"/>
              </a:rPr>
              <a:t>الخصائص</a:t>
            </a:r>
            <a:endParaRPr lang="en-US" sz="4000" b="1" dirty="0">
              <a:latin typeface="Arial" charset="0"/>
              <a:ea typeface="ＭＳ Ｐゴシック" charset="0"/>
              <a:cs typeface="Arial" charset="0"/>
            </a:endParaRPr>
          </a:p>
        </p:txBody>
      </p:sp>
      <p:pic>
        <p:nvPicPr>
          <p:cNvPr id="139266"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5288" y="0"/>
            <a:ext cx="4938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05483" name="Text Box 11"/>
          <p:cNvSpPr txBox="1">
            <a:spLocks noChangeArrowheads="1"/>
          </p:cNvSpPr>
          <p:nvPr/>
        </p:nvSpPr>
        <p:spPr bwMode="auto">
          <a:xfrm>
            <a:off x="228600" y="1295400"/>
            <a:ext cx="8534400" cy="396875"/>
          </a:xfrm>
          <a:prstGeom prst="rect">
            <a:avLst/>
          </a:prstGeom>
          <a:noFill/>
          <a:ln w="12700" cap="sq">
            <a:noFill/>
            <a:miter lim="800000"/>
            <a:headEnd type="none" w="sm" len="sm"/>
            <a:tailEnd type="none" w="sm" len="sm"/>
          </a:ln>
          <a:effectLst/>
        </p:spPr>
        <p:txBody>
          <a:bodyPr>
            <a:spAutoFit/>
          </a:bodyPr>
          <a:lstStyle/>
          <a:p>
            <a:pPr algn="ctr">
              <a:spcBef>
                <a:spcPct val="50000"/>
              </a:spcBef>
              <a:defRPr/>
            </a:pPr>
            <a:endParaRPr kumimoji="0" lang="en-US" sz="2000" b="1">
              <a:solidFill>
                <a:srgbClr val="CCFFFF"/>
              </a:solidFill>
              <a:effectLst>
                <a:outerShdw blurRad="38100" dist="38100" dir="2700000" algn="tl">
                  <a:srgbClr val="000000"/>
                </a:outerShdw>
              </a:effectLst>
              <a:latin typeface="Arial"/>
              <a:ea typeface="+mn-ea"/>
              <a:cs typeface="Arial"/>
            </a:endParaRPr>
          </a:p>
        </p:txBody>
      </p:sp>
      <p:sp>
        <p:nvSpPr>
          <p:cNvPr id="105484" name="Text Box 12"/>
          <p:cNvSpPr txBox="1">
            <a:spLocks noChangeArrowheads="1"/>
          </p:cNvSpPr>
          <p:nvPr/>
        </p:nvSpPr>
        <p:spPr bwMode="auto">
          <a:xfrm>
            <a:off x="0" y="1050925"/>
            <a:ext cx="3786182" cy="630942"/>
          </a:xfrm>
          <a:prstGeom prst="rect">
            <a:avLst/>
          </a:prstGeom>
          <a:noFill/>
          <a:ln w="12700" cap="sq">
            <a:noFill/>
            <a:miter lim="800000"/>
            <a:headEnd type="none" w="sm" len="sm"/>
            <a:tailEnd type="none" w="sm" len="sm"/>
          </a:ln>
          <a:effec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25000"/>
              </a:lnSpc>
              <a:defRPr/>
            </a:pPr>
            <a:r>
              <a:rPr kumimoji="0" lang="ar-JO" sz="2800" b="1" u="sng" dirty="0">
                <a:solidFill>
                  <a:srgbClr val="CCFFFF"/>
                </a:solidFill>
                <a:effectLst>
                  <a:outerShdw blurRad="38100" dist="38100" dir="2700000" algn="tl">
                    <a:srgbClr val="000000"/>
                  </a:outerShdw>
                </a:effectLst>
                <a:latin typeface="Arial" charset="0"/>
                <a:cs typeface="Arial" charset="0"/>
              </a:rPr>
              <a:t>الرجل ملاخي :</a:t>
            </a:r>
            <a:endParaRPr kumimoji="0" lang="en-US" sz="2800" b="1" u="sng" dirty="0">
              <a:solidFill>
                <a:srgbClr val="CCFFFF"/>
              </a:solidFill>
              <a:effectLst>
                <a:outerShdw blurRad="38100" dist="38100" dir="2700000" algn="tl">
                  <a:srgbClr val="000000"/>
                </a:outerShdw>
              </a:effectLst>
              <a:latin typeface="Arial" charset="0"/>
              <a:cs typeface="Arial" charset="0"/>
            </a:endParaRPr>
          </a:p>
        </p:txBody>
      </p:sp>
      <p:sp>
        <p:nvSpPr>
          <p:cNvPr id="105485" name="Text Box 13"/>
          <p:cNvSpPr txBox="1">
            <a:spLocks noChangeArrowheads="1"/>
          </p:cNvSpPr>
          <p:nvPr/>
        </p:nvSpPr>
        <p:spPr bwMode="auto">
          <a:xfrm>
            <a:off x="8382000" y="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eaLnBrk="1" hangingPunct="1">
              <a:defRPr/>
            </a:pPr>
            <a:r>
              <a:rPr kumimoji="0" lang="ar-JO" b="1" dirty="0">
                <a:latin typeface="Arial"/>
                <a:ea typeface="+mn-ea"/>
                <a:cs typeface="Arial"/>
              </a:rPr>
              <a:t>660</a:t>
            </a:r>
            <a:endParaRPr kumimoji="0" lang="en-US" b="1" dirty="0">
              <a:latin typeface="Arial"/>
              <a:ea typeface="+mn-ea"/>
              <a:cs typeface="Arial"/>
            </a:endParaRPr>
          </a:p>
        </p:txBody>
      </p:sp>
      <p:sp>
        <p:nvSpPr>
          <p:cNvPr id="105486" name="Text Box 14"/>
          <p:cNvSpPr txBox="1">
            <a:spLocks noChangeArrowheads="1"/>
          </p:cNvSpPr>
          <p:nvPr/>
        </p:nvSpPr>
        <p:spPr bwMode="auto">
          <a:xfrm>
            <a:off x="381000" y="1752600"/>
            <a:ext cx="3405182" cy="3108543"/>
          </a:xfrm>
          <a:prstGeom prst="rect">
            <a:avLst/>
          </a:prstGeom>
          <a:noFill/>
          <a:ln w="12700" cap="sq">
            <a:noFill/>
            <a:miter lim="800000"/>
            <a:headEnd type="none" w="sm" len="sm"/>
            <a:tailEnd type="none" w="sm" len="sm"/>
          </a:ln>
          <a:effectLst/>
        </p:spPr>
        <p:txBody>
          <a:bodyPr wrap="square">
            <a:spAutoFit/>
          </a:bodyPr>
          <a:lstStyle>
            <a:lvl1pPr marL="457200" indent="-4572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kumimoji="0" lang="ar-JO" sz="2800" b="1" dirty="0">
                <a:solidFill>
                  <a:srgbClr val="CCFFFF"/>
                </a:solidFill>
                <a:effectLst>
                  <a:outerShdw blurRad="38100" dist="38100" dir="2700000" algn="tl">
                    <a:srgbClr val="000000"/>
                  </a:outerShdw>
                </a:effectLst>
                <a:latin typeface="Arial" charset="0"/>
                <a:cs typeface="Arial" charset="0"/>
              </a:rPr>
              <a:t>1. لا نجد معلومات السيرة الذاتية في الكتاب المقدس</a:t>
            </a:r>
            <a:endParaRPr kumimoji="0" lang="en-US" sz="2800" b="1" dirty="0">
              <a:solidFill>
                <a:srgbClr val="CCFFFF"/>
              </a:solidFill>
              <a:effectLst>
                <a:outerShdw blurRad="38100" dist="38100" dir="2700000" algn="tl">
                  <a:srgbClr val="000000"/>
                </a:outerShdw>
              </a:effectLst>
              <a:latin typeface="Arial" charset="0"/>
              <a:cs typeface="Arial" charset="0"/>
            </a:endParaRPr>
          </a:p>
          <a:p>
            <a:pPr>
              <a:defRPr/>
            </a:pPr>
            <a:endParaRPr kumimoji="0" lang="en-US" sz="2800" b="1" dirty="0">
              <a:solidFill>
                <a:srgbClr val="CCFFFF"/>
              </a:solidFill>
              <a:effectLst>
                <a:outerShdw blurRad="38100" dist="38100" dir="2700000" algn="tl">
                  <a:srgbClr val="000000"/>
                </a:outerShdw>
              </a:effectLst>
              <a:latin typeface="Arial" charset="0"/>
              <a:cs typeface="Arial" charset="0"/>
            </a:endParaRPr>
          </a:p>
          <a:p>
            <a:pPr algn="r">
              <a:defRPr/>
            </a:pPr>
            <a:r>
              <a:rPr kumimoji="0" lang="ar-JO" sz="2800" b="1" dirty="0">
                <a:solidFill>
                  <a:srgbClr val="CCFFFF"/>
                </a:solidFill>
                <a:effectLst>
                  <a:outerShdw blurRad="38100" dist="38100" dir="2700000" algn="tl">
                    <a:srgbClr val="000000"/>
                  </a:outerShdw>
                </a:effectLst>
                <a:latin typeface="Arial" charset="0"/>
                <a:cs typeface="Arial" charset="0"/>
              </a:rPr>
              <a:t>2. الإسم (1: 1، 3: 1) قد يكون اسم علم (ملاخي) أو اسم شائع (رسولي)</a:t>
            </a:r>
            <a:endParaRPr kumimoji="0" lang="en-US" sz="2800" b="1" dirty="0">
              <a:solidFill>
                <a:srgbClr val="CCFFFF"/>
              </a:solidFill>
              <a:effectLst>
                <a:outerShdw blurRad="38100" dist="38100" dir="2700000" algn="tl">
                  <a:srgbClr val="000000"/>
                </a:outerShdw>
              </a:effectLst>
              <a:latin typeface="Arial" charset="0"/>
              <a:cs typeface="Arial" charset="0"/>
            </a:endParaRPr>
          </a:p>
        </p:txBody>
      </p:sp>
      <p:sp>
        <p:nvSpPr>
          <p:cNvPr id="139271" name="Text Box 15"/>
          <p:cNvSpPr txBox="1">
            <a:spLocks noChangeArrowheads="1"/>
          </p:cNvSpPr>
          <p:nvPr/>
        </p:nvSpPr>
        <p:spPr bwMode="auto">
          <a:xfrm>
            <a:off x="4268788" y="3751260"/>
            <a:ext cx="2206625" cy="133199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r>
              <a:rPr kumimoji="0" lang="en-US" sz="6600">
                <a:latin typeface="Bwhebb"/>
                <a:cs typeface="Bwhebb"/>
              </a:rPr>
              <a:t>ykia</a:t>
            </a:r>
            <a:r>
              <a:rPr kumimoji="0" lang="mr-IN" sz="6600">
                <a:latin typeface="Bwhebb"/>
                <a:cs typeface="Bwhebb"/>
              </a:rPr>
              <a:t>'</a:t>
            </a:r>
            <a:r>
              <a:rPr kumimoji="0" lang="en-US" sz="6600">
                <a:latin typeface="Bwhebb"/>
                <a:cs typeface="Bwhebb"/>
              </a:rPr>
              <a:t>l.m; </a:t>
            </a:r>
          </a:p>
        </p:txBody>
      </p:sp>
      <p:pic>
        <p:nvPicPr>
          <p:cNvPr id="2" name="Picture 1" descr="Screen Shot 2017-07-23 at 2.45.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3300684"/>
            <a:ext cx="3021376" cy="18565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05486">
                                            <p:txEl>
                                              <p:pRg st="0" end="0"/>
                                            </p:txEl>
                                          </p:spTgt>
                                        </p:tgtEl>
                                        <p:attrNameLst>
                                          <p:attrName>style.visibility</p:attrName>
                                        </p:attrNameLst>
                                      </p:cBhvr>
                                      <p:to>
                                        <p:strVal val="visible"/>
                                      </p:to>
                                    </p:set>
                                    <p:animEffect transition="in" filter="fade">
                                      <p:cBhvr>
                                        <p:cTn id="7" dur="300"/>
                                        <p:tgtEl>
                                          <p:spTgt spid="105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05486">
                                            <p:txEl>
                                              <p:pRg st="2" end="2"/>
                                            </p:txEl>
                                          </p:spTgt>
                                        </p:tgtEl>
                                        <p:attrNameLst>
                                          <p:attrName>style.visibility</p:attrName>
                                        </p:attrNameLst>
                                      </p:cBhvr>
                                      <p:to>
                                        <p:strVal val="visible"/>
                                      </p:to>
                                    </p:set>
                                    <p:animEffect transition="in" filter="fade">
                                      <p:cBhvr>
                                        <p:cTn id="12" dur="300"/>
                                        <p:tgtEl>
                                          <p:spTgt spid="1054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241300" y="228600"/>
            <a:ext cx="8902700" cy="4893647"/>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lnSpc>
                <a:spcPct val="125000"/>
              </a:lnSpc>
              <a:defRPr/>
            </a:pPr>
            <a:r>
              <a:rPr kumimoji="0" lang="ar-JO" sz="3200" b="1" dirty="0">
                <a:solidFill>
                  <a:srgbClr val="CCFFFF"/>
                </a:solidFill>
                <a:effectLst>
                  <a:outerShdw blurRad="38100" dist="38100" dir="2700000" algn="tl">
                    <a:srgbClr val="000000"/>
                  </a:outerShdw>
                </a:effectLst>
                <a:latin typeface="Arial" charset="0"/>
                <a:cs typeface="Arial" charset="0"/>
              </a:rPr>
              <a:t>ب. السفر</a:t>
            </a:r>
            <a:endParaRPr kumimoji="0" lang="en-US" sz="3200" b="1" dirty="0">
              <a:solidFill>
                <a:srgbClr val="CCFFFF"/>
              </a:solidFill>
              <a:effectLst>
                <a:outerShdw blurRad="38100" dist="38100" dir="2700000" algn="tl">
                  <a:srgbClr val="000000"/>
                </a:outerShdw>
              </a:effectLst>
              <a:latin typeface="Arial" charset="0"/>
              <a:cs typeface="Arial" charset="0"/>
            </a:endParaRPr>
          </a:p>
          <a:p>
            <a:pPr>
              <a:lnSpc>
                <a:spcPct val="125000"/>
              </a:lnSpc>
              <a:defRPr/>
            </a:pPr>
            <a:endParaRPr kumimoji="0" lang="en-US" sz="3200" b="1" dirty="0">
              <a:solidFill>
                <a:srgbClr val="CCFFFF"/>
              </a:solidFill>
              <a:effectLst>
                <a:outerShdw blurRad="38100" dist="38100" dir="2700000" algn="tl">
                  <a:srgbClr val="000000"/>
                </a:outerShdw>
              </a:effectLst>
              <a:latin typeface="Arial" charset="0"/>
              <a:cs typeface="Arial" charset="0"/>
            </a:endParaRPr>
          </a:p>
          <a:p>
            <a:pPr>
              <a:lnSpc>
                <a:spcPct val="125000"/>
              </a:lnSpc>
              <a:defRPr/>
            </a:pPr>
            <a:r>
              <a:rPr kumimoji="0" lang="en-US" sz="2800" b="1" dirty="0">
                <a:solidFill>
                  <a:srgbClr val="CCFFFF"/>
                </a:solidFill>
                <a:effectLst>
                  <a:outerShdw blurRad="38100" dist="38100" dir="2700000" algn="tl">
                    <a:srgbClr val="000000"/>
                  </a:outerShdw>
                </a:effectLst>
                <a:latin typeface="Arial" charset="0"/>
                <a:cs typeface="Arial" charset="0"/>
              </a:rPr>
              <a:t>	</a:t>
            </a:r>
            <a:r>
              <a:rPr kumimoji="0" lang="en-US" sz="3200" b="1" dirty="0">
                <a:solidFill>
                  <a:srgbClr val="CCFFFF"/>
                </a:solidFill>
                <a:effectLst>
                  <a:outerShdw blurRad="38100" dist="38100" dir="2700000" algn="tl">
                    <a:srgbClr val="000000"/>
                  </a:outerShdw>
                </a:effectLst>
                <a:latin typeface="Arial" charset="0"/>
                <a:cs typeface="Arial" charset="0"/>
              </a:rPr>
              <a:t>1. Date/Occasion</a:t>
            </a:r>
          </a:p>
          <a:p>
            <a:pPr algn="r" rtl="1">
              <a:lnSpc>
                <a:spcPct val="125000"/>
              </a:lnSpc>
              <a:defRPr/>
            </a:pPr>
            <a:r>
              <a:rPr kumimoji="0" lang="en-US" sz="3200" b="1" dirty="0">
                <a:solidFill>
                  <a:srgbClr val="CCFFFF"/>
                </a:solidFill>
                <a:effectLst>
                  <a:outerShdw blurRad="38100" dist="38100" dir="2700000" algn="tl">
                    <a:srgbClr val="000000"/>
                  </a:outerShdw>
                </a:effectLst>
                <a:latin typeface="Arial" charset="0"/>
                <a:cs typeface="Arial" charset="0"/>
              </a:rPr>
              <a:t>		 - </a:t>
            </a:r>
            <a:r>
              <a:rPr kumimoji="0" lang="ar-JO" sz="3200" b="1" dirty="0">
                <a:solidFill>
                  <a:srgbClr val="CCFFFF"/>
                </a:solidFill>
                <a:effectLst>
                  <a:outerShdw blurRad="38100" dist="38100" dir="2700000" algn="tl">
                    <a:srgbClr val="000000"/>
                  </a:outerShdw>
                </a:effectLst>
                <a:latin typeface="Arial" charset="0"/>
                <a:cs typeface="Arial" charset="0"/>
              </a:rPr>
              <a:t>خلال فترة الحكم الفارسي</a:t>
            </a:r>
            <a:endParaRPr kumimoji="0" lang="en-US" sz="3200" b="1" dirty="0">
              <a:solidFill>
                <a:srgbClr val="CCFFFF"/>
              </a:solidFill>
              <a:effectLst>
                <a:outerShdw blurRad="38100" dist="38100" dir="2700000" algn="tl">
                  <a:srgbClr val="000000"/>
                </a:outerShdw>
              </a:effectLst>
              <a:latin typeface="Arial" charset="0"/>
              <a:cs typeface="Arial" charset="0"/>
            </a:endParaRPr>
          </a:p>
          <a:p>
            <a:pPr algn="r" rtl="1">
              <a:lnSpc>
                <a:spcPct val="125000"/>
              </a:lnSpc>
              <a:defRPr/>
            </a:pPr>
            <a:r>
              <a:rPr kumimoji="0" lang="en-US" sz="3200" b="1" dirty="0">
                <a:solidFill>
                  <a:srgbClr val="CCFFFF"/>
                </a:solidFill>
                <a:effectLst>
                  <a:outerShdw blurRad="38100" dist="38100" dir="2700000" algn="tl">
                    <a:srgbClr val="000000"/>
                  </a:outerShdw>
                </a:effectLst>
                <a:latin typeface="Arial" charset="0"/>
                <a:cs typeface="Arial" charset="0"/>
              </a:rPr>
              <a:t>		 - </a:t>
            </a:r>
            <a:r>
              <a:rPr kumimoji="0" lang="ar-JO" sz="3200" b="1" dirty="0">
                <a:solidFill>
                  <a:srgbClr val="CCFFFF"/>
                </a:solidFill>
                <a:effectLst>
                  <a:outerShdw blurRad="38100" dist="38100" dir="2700000" algn="tl">
                    <a:srgbClr val="000000"/>
                  </a:outerShdw>
                </a:effectLst>
                <a:latin typeface="Arial" charset="0"/>
                <a:cs typeface="Arial" charset="0"/>
              </a:rPr>
              <a:t>بعد الهيكل بحوالي قرن في 516 ق.م</a:t>
            </a:r>
            <a:endParaRPr kumimoji="0" lang="en-US" sz="3200" b="1" dirty="0">
              <a:solidFill>
                <a:srgbClr val="CCFFFF"/>
              </a:solidFill>
              <a:effectLst>
                <a:outerShdw blurRad="38100" dist="38100" dir="2700000" algn="tl">
                  <a:srgbClr val="000000"/>
                </a:outerShdw>
              </a:effectLst>
              <a:latin typeface="Arial" charset="0"/>
              <a:cs typeface="Arial" charset="0"/>
            </a:endParaRPr>
          </a:p>
          <a:p>
            <a:pPr algn="r" rtl="1">
              <a:lnSpc>
                <a:spcPct val="125000"/>
              </a:lnSpc>
              <a:defRPr/>
            </a:pPr>
            <a:r>
              <a:rPr kumimoji="0" lang="en-US" sz="3200" b="1" dirty="0">
                <a:solidFill>
                  <a:srgbClr val="CCFFFF"/>
                </a:solidFill>
                <a:effectLst>
                  <a:outerShdw blurRad="38100" dist="38100" dir="2700000" algn="tl">
                    <a:srgbClr val="000000"/>
                  </a:outerShdw>
                </a:effectLst>
                <a:latin typeface="Arial" charset="0"/>
                <a:cs typeface="Arial" charset="0"/>
              </a:rPr>
              <a:t>		- </a:t>
            </a:r>
            <a:r>
              <a:rPr kumimoji="0" lang="ar-JO" sz="3200" b="1" dirty="0">
                <a:solidFill>
                  <a:srgbClr val="CCFFFF"/>
                </a:solidFill>
                <a:effectLst>
                  <a:outerShdw blurRad="38100" dist="38100" dir="2700000" algn="tl">
                    <a:srgbClr val="000000"/>
                  </a:outerShdw>
                </a:effectLst>
                <a:latin typeface="Arial" charset="0"/>
                <a:cs typeface="Arial" charset="0"/>
              </a:rPr>
              <a:t> أنبياء ما بعد السبي قبل 100 عام </a:t>
            </a:r>
            <a:r>
              <a:rPr kumimoji="0" lang="en-US" sz="3200" b="1" dirty="0">
                <a:solidFill>
                  <a:srgbClr val="CCFFFF"/>
                </a:solidFill>
                <a:effectLst>
                  <a:outerShdw blurRad="38100" dist="38100" dir="2700000" algn="tl">
                    <a:srgbClr val="000000"/>
                  </a:outerShdw>
                </a:effectLst>
                <a:latin typeface="Arial" charset="0"/>
                <a:cs typeface="Arial" charset="0"/>
              </a:rPr>
              <a:t>			</a:t>
            </a:r>
            <a:r>
              <a:rPr kumimoji="0" lang="ar-JO" sz="3200" b="1" dirty="0">
                <a:solidFill>
                  <a:srgbClr val="CCFFFF"/>
                </a:solidFill>
                <a:effectLst>
                  <a:outerShdw blurRad="38100" dist="38100" dir="2700000" algn="tl">
                    <a:srgbClr val="000000"/>
                  </a:outerShdw>
                </a:effectLst>
                <a:latin typeface="Arial" charset="0"/>
                <a:cs typeface="Arial" charset="0"/>
              </a:rPr>
              <a:t>            حجي و زكريا</a:t>
            </a:r>
            <a:endParaRPr kumimoji="0" lang="en-US" sz="3200" b="1" dirty="0">
              <a:solidFill>
                <a:srgbClr val="CCFFFF"/>
              </a:solidFill>
              <a:effectLst>
                <a:outerShdw blurRad="38100" dist="38100" dir="2700000" algn="tl">
                  <a:srgbClr val="000000"/>
                </a:outerShdw>
              </a:effectLst>
              <a:latin typeface="Arial" charset="0"/>
              <a:cs typeface="Arial" charset="0"/>
            </a:endParaRPr>
          </a:p>
          <a:p>
            <a:pPr>
              <a:defRPr/>
            </a:pPr>
            <a:endParaRPr lang="en-US" sz="3200" b="1" dirty="0">
              <a:latin typeface="Arial" charset="0"/>
              <a:cs typeface="Arial" charset="0"/>
            </a:endParaRPr>
          </a:p>
        </p:txBody>
      </p:sp>
      <p:sp>
        <p:nvSpPr>
          <p:cNvPr id="235523" name="Text Box 3"/>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eaLnBrk="1" hangingPunct="1">
              <a:defRPr/>
            </a:pPr>
            <a:r>
              <a:rPr kumimoji="0" lang="ar-JO" b="1" dirty="0">
                <a:latin typeface="Arial"/>
                <a:ea typeface="+mn-ea"/>
                <a:cs typeface="Arial"/>
              </a:rPr>
              <a:t>660</a:t>
            </a:r>
            <a:endParaRPr kumimoji="0" lang="en-US" b="1" dirty="0">
              <a:latin typeface="Arial"/>
              <a:ea typeface="+mn-ea"/>
              <a:cs typeface="Arial"/>
            </a:endParaRPr>
          </a:p>
        </p:txBody>
      </p:sp>
      <p:sp>
        <p:nvSpPr>
          <p:cNvPr id="235524" name="Rectangle 4"/>
          <p:cNvSpPr>
            <a:spLocks noGrp="1" noChangeArrowheads="1"/>
          </p:cNvSpPr>
          <p:nvPr>
            <p:ph type="title" idx="4294967295"/>
          </p:nvPr>
        </p:nvSpPr>
        <p:spPr>
          <a:xfrm>
            <a:off x="1143000" y="1295400"/>
            <a:ext cx="5486400" cy="838200"/>
          </a:xfrm>
          <a:solidFill>
            <a:srgbClr val="000000"/>
          </a:solidFill>
        </p:spPr>
        <p:txBody>
          <a:bodyPr/>
          <a:lstStyle/>
          <a:p>
            <a:pPr algn="r">
              <a:defRPr/>
            </a:pPr>
            <a:r>
              <a:rPr lang="ar-JO" sz="3600" b="1" dirty="0">
                <a:solidFill>
                  <a:schemeClr val="tx1"/>
                </a:solidFill>
                <a:latin typeface="Arial" charset="0"/>
                <a:ea typeface="ＭＳ Ｐゴシック" charset="0"/>
                <a:cs typeface="Arial" charset="0"/>
              </a:rPr>
              <a:t>1. التاريخ / المناسبة</a:t>
            </a:r>
            <a:endParaRPr lang="en-US" sz="3600" b="1" dirty="0">
              <a:solidFill>
                <a:schemeClr val="tx1"/>
              </a:solidFill>
              <a:latin typeface="Arial" charset="0"/>
              <a:ea typeface="ＭＳ Ｐゴシック" charset="0"/>
              <a:cs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b="1" dirty="0">
                <a:latin typeface="Arial" charset="0"/>
                <a:cs typeface="Arial" charset="0"/>
              </a:rPr>
              <a:t>660</a:t>
            </a:r>
            <a:endParaRPr kumimoji="0" lang="en-US" b="1" dirty="0">
              <a:latin typeface="Arial" charset="0"/>
              <a:cs typeface="Arial" charset="0"/>
            </a:endParaRPr>
          </a:p>
        </p:txBody>
      </p:sp>
      <p:pic>
        <p:nvPicPr>
          <p:cNvPr id="143363" name="Picture 4"/>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3009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36546" name="Text Box 2"/>
          <p:cNvSpPr txBox="1">
            <a:spLocks noChangeArrowheads="1"/>
          </p:cNvSpPr>
          <p:nvPr/>
        </p:nvSpPr>
        <p:spPr bwMode="auto">
          <a:xfrm>
            <a:off x="0" y="1477963"/>
            <a:ext cx="9144000" cy="4708981"/>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24161750" indent="-2416175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2" algn="r" rtl="1">
              <a:lnSpc>
                <a:spcPct val="125000"/>
              </a:lnSpc>
              <a:defRPr/>
            </a:pPr>
            <a:r>
              <a:rPr lang="en-US" b="1" dirty="0">
                <a:solidFill>
                  <a:srgbClr val="FFFF66"/>
                </a:solidFill>
                <a:latin typeface="Arial" charset="0"/>
                <a:cs typeface="Arial" charset="0"/>
              </a:rPr>
              <a:t> --</a:t>
            </a:r>
            <a:r>
              <a:rPr lang="en-US" b="1" dirty="0">
                <a:latin typeface="Arial" charset="0"/>
                <a:cs typeface="Arial" charset="0"/>
              </a:rPr>
              <a:t> </a:t>
            </a:r>
            <a:r>
              <a:rPr lang="ar-JO" b="1" dirty="0">
                <a:solidFill>
                  <a:srgbClr val="FFFF66"/>
                </a:solidFill>
                <a:latin typeface="Arial" charset="0"/>
                <a:cs typeface="Arial" charset="0"/>
              </a:rPr>
              <a:t>فترة توتر</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a:t>
            </a:r>
            <a:r>
              <a:rPr lang="en-US" b="1" dirty="0">
                <a:latin typeface="Arial" charset="0"/>
                <a:cs typeface="Arial" charset="0"/>
              </a:rPr>
              <a:t> </a:t>
            </a:r>
            <a:r>
              <a:rPr lang="ar-JO" b="1" dirty="0">
                <a:latin typeface="Arial" charset="0"/>
                <a:cs typeface="Arial" charset="0"/>
              </a:rPr>
              <a:t> </a:t>
            </a:r>
            <a:r>
              <a:rPr lang="ar-JO" b="1" dirty="0">
                <a:solidFill>
                  <a:srgbClr val="FFFF66"/>
                </a:solidFill>
                <a:latin typeface="Arial" charset="0"/>
                <a:cs typeface="Arial" charset="0"/>
              </a:rPr>
              <a:t>لا عظمة لملكوت الله بعد الهيكل</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a:t>
            </a:r>
            <a:r>
              <a:rPr lang="en-US" b="1" dirty="0">
                <a:latin typeface="Arial" charset="0"/>
                <a:cs typeface="Arial" charset="0"/>
              </a:rPr>
              <a:t> </a:t>
            </a:r>
            <a:r>
              <a:rPr lang="ar-JO" b="1" dirty="0">
                <a:latin typeface="Arial" charset="0"/>
                <a:cs typeface="Arial" charset="0"/>
              </a:rPr>
              <a:t> </a:t>
            </a:r>
            <a:r>
              <a:rPr lang="ar-JO" b="1" dirty="0">
                <a:solidFill>
                  <a:srgbClr val="FFFF66"/>
                </a:solidFill>
                <a:latin typeface="Arial" charset="0"/>
                <a:cs typeface="Arial" charset="0"/>
              </a:rPr>
              <a:t>لا علامة لحضور و بركة الله</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 --</a:t>
            </a:r>
            <a:r>
              <a:rPr lang="en-US" b="1" dirty="0">
                <a:latin typeface="Arial" charset="0"/>
                <a:cs typeface="Arial" charset="0"/>
              </a:rPr>
              <a:t> </a:t>
            </a:r>
            <a:r>
              <a:rPr lang="ar-JO" b="1" dirty="0">
                <a:solidFill>
                  <a:srgbClr val="FFFF66"/>
                </a:solidFill>
                <a:latin typeface="Arial" charset="0"/>
                <a:cs typeface="Arial" charset="0"/>
              </a:rPr>
              <a:t>لم يتوافق الشعب مع التوافقات الإلهية</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 --</a:t>
            </a:r>
            <a:r>
              <a:rPr lang="en-US" b="1" dirty="0">
                <a:latin typeface="Arial" charset="0"/>
                <a:cs typeface="Arial" charset="0"/>
              </a:rPr>
              <a:t> </a:t>
            </a:r>
            <a:r>
              <a:rPr lang="ar-JO" b="1" dirty="0">
                <a:solidFill>
                  <a:srgbClr val="FFFF66"/>
                </a:solidFill>
                <a:latin typeface="Arial" charset="0"/>
                <a:cs typeface="Arial" charset="0"/>
              </a:rPr>
              <a:t>لم يكونوا غيورين للرب</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a:t>
            </a:r>
            <a:r>
              <a:rPr lang="en-US" b="1" dirty="0">
                <a:latin typeface="Arial" charset="0"/>
                <a:cs typeface="Arial" charset="0"/>
              </a:rPr>
              <a:t> </a:t>
            </a:r>
            <a:r>
              <a:rPr lang="ar-JO" b="1" dirty="0">
                <a:latin typeface="Arial" charset="0"/>
                <a:cs typeface="Arial" charset="0"/>
              </a:rPr>
              <a:t> </a:t>
            </a:r>
            <a:r>
              <a:rPr lang="ar-JO" b="1" dirty="0">
                <a:solidFill>
                  <a:srgbClr val="FFFF66"/>
                </a:solidFill>
                <a:latin typeface="Arial" charset="0"/>
                <a:cs typeface="Arial" charset="0"/>
              </a:rPr>
              <a:t>فشلوا في العشور</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a:t>
            </a:r>
            <a:r>
              <a:rPr lang="en-US" b="1" dirty="0">
                <a:latin typeface="Arial" charset="0"/>
                <a:cs typeface="Arial" charset="0"/>
              </a:rPr>
              <a:t> </a:t>
            </a:r>
            <a:r>
              <a:rPr lang="ar-JO" b="1" dirty="0">
                <a:latin typeface="Arial" charset="0"/>
                <a:cs typeface="Arial" charset="0"/>
              </a:rPr>
              <a:t> </a:t>
            </a:r>
            <a:r>
              <a:rPr lang="ar-JO" b="1" dirty="0">
                <a:solidFill>
                  <a:srgbClr val="FFFF66"/>
                </a:solidFill>
                <a:latin typeface="Arial" charset="0"/>
                <a:cs typeface="Arial" charset="0"/>
              </a:rPr>
              <a:t>طلقوا زوجاتهم</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 --</a:t>
            </a:r>
            <a:r>
              <a:rPr lang="en-US" b="1" dirty="0">
                <a:latin typeface="Arial" charset="0"/>
                <a:cs typeface="Arial" charset="0"/>
              </a:rPr>
              <a:t> </a:t>
            </a:r>
            <a:r>
              <a:rPr lang="ar-JO" b="1" dirty="0">
                <a:solidFill>
                  <a:srgbClr val="FFFF66"/>
                </a:solidFill>
                <a:latin typeface="Arial" charset="0"/>
                <a:cs typeface="Arial" charset="0"/>
              </a:rPr>
              <a:t>تزوجوا نساء أجنبيات</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a:t>
            </a:r>
            <a:r>
              <a:rPr lang="en-US" b="1" dirty="0">
                <a:latin typeface="Arial" charset="0"/>
                <a:cs typeface="Arial" charset="0"/>
              </a:rPr>
              <a:t> </a:t>
            </a:r>
            <a:r>
              <a:rPr lang="ar-JO" b="1" dirty="0">
                <a:latin typeface="Arial" charset="0"/>
                <a:cs typeface="Arial" charset="0"/>
              </a:rPr>
              <a:t> </a:t>
            </a:r>
            <a:r>
              <a:rPr lang="ar-JO" b="1" dirty="0">
                <a:solidFill>
                  <a:srgbClr val="FFFF66"/>
                </a:solidFill>
                <a:latin typeface="Arial" charset="0"/>
                <a:cs typeface="Arial" charset="0"/>
              </a:rPr>
              <a:t>قدموا الحيوانات المشوهة و المريضة</a:t>
            </a:r>
            <a:endParaRPr lang="en-US" b="1" dirty="0">
              <a:solidFill>
                <a:srgbClr val="FFFF66"/>
              </a:solidFill>
              <a:latin typeface="Arial" charset="0"/>
              <a:cs typeface="Arial" charset="0"/>
            </a:endParaRPr>
          </a:p>
          <a:p>
            <a:pPr lvl="2" algn="r" rtl="1">
              <a:lnSpc>
                <a:spcPct val="125000"/>
              </a:lnSpc>
              <a:defRPr/>
            </a:pPr>
            <a:r>
              <a:rPr lang="en-US" b="1" dirty="0">
                <a:solidFill>
                  <a:srgbClr val="FFFF66"/>
                </a:solidFill>
                <a:latin typeface="Arial" charset="0"/>
                <a:cs typeface="Arial" charset="0"/>
              </a:rPr>
              <a:t>--</a:t>
            </a:r>
            <a:r>
              <a:rPr lang="en-US" b="1" dirty="0">
                <a:latin typeface="Arial" charset="0"/>
                <a:cs typeface="Arial" charset="0"/>
              </a:rPr>
              <a:t> </a:t>
            </a:r>
            <a:r>
              <a:rPr lang="ar-JO" b="1" dirty="0">
                <a:latin typeface="Arial" charset="0"/>
                <a:cs typeface="Arial" charset="0"/>
              </a:rPr>
              <a:t> </a:t>
            </a:r>
            <a:r>
              <a:rPr lang="ar-JO" b="1" dirty="0">
                <a:solidFill>
                  <a:srgbClr val="FFFF66"/>
                </a:solidFill>
                <a:latin typeface="Arial" charset="0"/>
                <a:cs typeface="Arial" charset="0"/>
              </a:rPr>
              <a:t>قبل الكهنة هذه التقدمات للرب</a:t>
            </a:r>
            <a:endParaRPr lang="en-US" b="1" dirty="0">
              <a:latin typeface="Arial" charset="0"/>
              <a:cs typeface="Arial" charset="0"/>
            </a:endParaRPr>
          </a:p>
        </p:txBody>
      </p:sp>
      <p:sp>
        <p:nvSpPr>
          <p:cNvPr id="236549" name="Rectangle 5"/>
          <p:cNvSpPr>
            <a:spLocks noGrp="1" noChangeArrowheads="1"/>
          </p:cNvSpPr>
          <p:nvPr>
            <p:ph type="title" idx="4294967295"/>
          </p:nvPr>
        </p:nvSpPr>
        <p:spPr>
          <a:xfrm>
            <a:off x="685800" y="762000"/>
            <a:ext cx="8305800" cy="762000"/>
          </a:xfrm>
          <a:solidFill>
            <a:srgbClr val="000000"/>
          </a:solidFill>
        </p:spPr>
        <p:txBody>
          <a:bodyPr/>
          <a:lstStyle/>
          <a:p>
            <a:pPr algn="r">
              <a:defRPr/>
            </a:pPr>
            <a:r>
              <a:rPr lang="ar-JO" sz="3600" b="1" dirty="0">
                <a:solidFill>
                  <a:schemeClr val="tx1"/>
                </a:solidFill>
                <a:effectLst/>
                <a:latin typeface="Arial" charset="0"/>
                <a:ea typeface="ＭＳ Ｐゴシック" charset="0"/>
                <a:cs typeface="Arial" charset="0"/>
              </a:rPr>
              <a:t>2. السياق التاريخي</a:t>
            </a:r>
            <a:endParaRPr lang="en-US" sz="3600" b="1" dirty="0">
              <a:solidFill>
                <a:schemeClr val="tx1"/>
              </a:solidFill>
              <a:effectLst/>
              <a:latin typeface="Arial" charset="0"/>
              <a:ea typeface="ＭＳ Ｐゴシック" charset="0"/>
              <a:cs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p:cNvSpPr txBox="1">
            <a:spLocks noChangeArrowheads="1"/>
          </p:cNvSpPr>
          <p:nvPr/>
        </p:nvSpPr>
        <p:spPr bwMode="auto">
          <a:xfrm>
            <a:off x="304800" y="3048000"/>
            <a:ext cx="8839200" cy="5492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nSpc>
                <a:spcPct val="150000"/>
              </a:lnSpc>
              <a:defRPr/>
            </a:pPr>
            <a:endParaRPr kumimoji="0" lang="en-US" sz="2000" b="1">
              <a:effectLst>
                <a:outerShdw blurRad="38100" dist="38100" dir="2700000" algn="tl">
                  <a:srgbClr val="000000"/>
                </a:outerShdw>
              </a:effectLst>
              <a:latin typeface="Arial"/>
              <a:ea typeface="+mn-ea"/>
              <a:cs typeface="Arial"/>
            </a:endParaRPr>
          </a:p>
        </p:txBody>
      </p:sp>
      <p:sp>
        <p:nvSpPr>
          <p:cNvPr id="21515" name="Text Box 11"/>
          <p:cNvSpPr txBox="1">
            <a:spLocks noChangeArrowheads="1"/>
          </p:cNvSpPr>
          <p:nvPr/>
        </p:nvSpPr>
        <p:spPr bwMode="auto">
          <a:xfrm>
            <a:off x="84582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defRPr/>
            </a:pPr>
            <a:r>
              <a:rPr kumimoji="0" lang="ar-JO" b="1" dirty="0">
                <a:latin typeface="Arial" charset="0"/>
                <a:cs typeface="Arial" charset="0"/>
              </a:rPr>
              <a:t>661</a:t>
            </a:r>
            <a:endParaRPr kumimoji="0" lang="en-US" sz="2000" b="1" dirty="0">
              <a:latin typeface="Arial" charset="0"/>
              <a:cs typeface="Arial" charset="0"/>
            </a:endParaRPr>
          </a:p>
        </p:txBody>
      </p:sp>
      <p:sp>
        <p:nvSpPr>
          <p:cNvPr id="21516" name="Rectangle 12"/>
          <p:cNvSpPr>
            <a:spLocks noGrp="1" noChangeArrowheads="1"/>
          </p:cNvSpPr>
          <p:nvPr>
            <p:ph type="title"/>
          </p:nvPr>
        </p:nvSpPr>
        <p:spPr>
          <a:xfrm>
            <a:off x="685800" y="457200"/>
            <a:ext cx="7772400" cy="1143000"/>
          </a:xfrm>
          <a:effectLst>
            <a:outerShdw blurRad="50800" dist="38100" dir="2700000">
              <a:srgbClr val="000000">
                <a:alpha val="43000"/>
              </a:srgbClr>
            </a:outerShdw>
          </a:effectLst>
        </p:spPr>
        <p:txBody>
          <a:bodyPr/>
          <a:lstStyle/>
          <a:p>
            <a:pPr algn="r">
              <a:defRPr/>
            </a:pPr>
            <a:r>
              <a:rPr kumimoji="0" lang="ar-JO" sz="2800" b="1" dirty="0">
                <a:solidFill>
                  <a:schemeClr val="tx1"/>
                </a:solidFill>
                <a:latin typeface="Arial" charset="0"/>
                <a:ea typeface="ＭＳ Ｐゴシック" charset="0"/>
                <a:cs typeface="Arial" charset="0"/>
              </a:rPr>
              <a:t>3. القصد</a:t>
            </a:r>
            <a:endParaRPr kumimoji="0" lang="en-US" sz="3200" b="1" dirty="0">
              <a:solidFill>
                <a:schemeClr val="tx1"/>
              </a:solidFill>
              <a:latin typeface="Arial" charset="0"/>
              <a:ea typeface="ＭＳ Ｐゴシック" charset="0"/>
              <a:cs typeface="Arial" charset="0"/>
            </a:endParaRPr>
          </a:p>
        </p:txBody>
      </p:sp>
      <p:sp>
        <p:nvSpPr>
          <p:cNvPr id="21517" name="Rectangle 13"/>
          <p:cNvSpPr>
            <a:spLocks noChangeArrowheads="1"/>
          </p:cNvSpPr>
          <p:nvPr/>
        </p:nvSpPr>
        <p:spPr bwMode="auto">
          <a:xfrm>
            <a:off x="457200" y="1847800"/>
            <a:ext cx="8686800" cy="51816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lstStyle/>
          <a:p>
            <a:pPr marL="342900" lvl="1" indent="-342900" algn="r" rtl="1">
              <a:spcBef>
                <a:spcPct val="20000"/>
              </a:spcBef>
              <a:buClr>
                <a:schemeClr val="accent2"/>
              </a:buClr>
              <a:buSzPct val="80000"/>
              <a:buFont typeface="Wingdings" charset="0"/>
              <a:buChar char="l"/>
              <a:defRPr/>
            </a:pPr>
            <a:r>
              <a:rPr lang="ar-JO" sz="2800" b="1" dirty="0">
                <a:effectLst>
                  <a:outerShdw blurRad="38100" dist="38100" dir="2700000" algn="tl">
                    <a:srgbClr val="000000"/>
                  </a:outerShdw>
                </a:effectLst>
                <a:latin typeface="Arial" charset="0"/>
              </a:rPr>
              <a:t>استرداد الشعب للعلاقة الصحيحة مع الله (فان جيميرين)</a:t>
            </a:r>
            <a:endParaRPr lang="en-US" sz="2800" b="1" dirty="0">
              <a:effectLst>
                <a:outerShdw blurRad="38100" dist="38100" dir="2700000" algn="tl">
                  <a:srgbClr val="000000"/>
                </a:outerShdw>
              </a:effectLst>
              <a:latin typeface="Arial" charset="0"/>
            </a:endParaRPr>
          </a:p>
          <a:p>
            <a:pPr marL="342900" lvl="1" indent="-342900">
              <a:spcBef>
                <a:spcPct val="20000"/>
              </a:spcBef>
              <a:buClr>
                <a:schemeClr val="accent2"/>
              </a:buClr>
              <a:buSzPct val="80000"/>
              <a:buFont typeface="Wingdings" charset="0"/>
              <a:buChar char="l"/>
              <a:defRPr/>
            </a:pPr>
            <a:endParaRPr lang="en-US" sz="1800" b="1" dirty="0">
              <a:effectLst>
                <a:outerShdw blurRad="38100" dist="38100" dir="2700000" algn="tl">
                  <a:srgbClr val="000000"/>
                </a:outerShdw>
              </a:effectLst>
              <a:latin typeface="Arial" charset="0"/>
            </a:endParaRPr>
          </a:p>
          <a:p>
            <a:pPr marL="342900" lvl="1" indent="-342900" algn="r" rtl="1">
              <a:spcBef>
                <a:spcPct val="20000"/>
              </a:spcBef>
              <a:buClr>
                <a:schemeClr val="accent2"/>
              </a:buClr>
              <a:buSzPct val="80000"/>
              <a:buFont typeface="Wingdings" charset="0"/>
              <a:buChar char="l"/>
              <a:defRPr/>
            </a:pPr>
            <a:r>
              <a:rPr lang="ar-JO" sz="2800" b="1" dirty="0">
                <a:effectLst>
                  <a:outerShdw blurRad="38100" dist="38100" dir="2700000" algn="tl">
                    <a:srgbClr val="000000"/>
                  </a:outerShdw>
                </a:effectLst>
                <a:latin typeface="Arial" charset="0"/>
              </a:rPr>
              <a:t>توبيخ خطية إسرائيل لحث الشعب على ترك نمط الحياة الخاطئ للتحول نحو البركة في الملكوت (جريفيث)</a:t>
            </a:r>
            <a:endParaRPr lang="en-US" sz="2800" b="1" dirty="0">
              <a:effectLst>
                <a:outerShdw blurRad="38100" dist="38100" dir="2700000" algn="tl">
                  <a:srgbClr val="000000"/>
                </a:outerShdw>
              </a:effectLst>
              <a:latin typeface="Arial" charset="0"/>
            </a:endParaRPr>
          </a:p>
          <a:p>
            <a:pPr marL="342900" lvl="1" indent="-342900">
              <a:spcBef>
                <a:spcPct val="20000"/>
              </a:spcBef>
              <a:buClr>
                <a:schemeClr val="accent2"/>
              </a:buClr>
              <a:buSzPct val="80000"/>
              <a:buFont typeface="Wingdings" charset="0"/>
              <a:buChar char="l"/>
              <a:defRPr/>
            </a:pPr>
            <a:endParaRPr lang="en-US" sz="1800" b="1" dirty="0">
              <a:effectLst>
                <a:outerShdw blurRad="38100" dist="38100" dir="2700000" algn="tl">
                  <a:srgbClr val="000000"/>
                </a:outerShdw>
              </a:effectLst>
              <a:latin typeface="Arial" charset="0"/>
            </a:endParaRPr>
          </a:p>
          <a:p>
            <a:pPr marL="342900" indent="-342900" algn="r" rtl="1">
              <a:spcBef>
                <a:spcPct val="20000"/>
              </a:spcBef>
              <a:buClr>
                <a:schemeClr val="accent2"/>
              </a:buClr>
              <a:buSzPct val="80000"/>
              <a:buFont typeface="Wingdings" charset="0"/>
              <a:buChar char="l"/>
              <a:defRPr/>
            </a:pPr>
            <a:r>
              <a:rPr lang="ar-JO" sz="2800" b="1" dirty="0">
                <a:effectLst>
                  <a:outerShdw blurRad="38100" dist="38100" dir="2700000" algn="tl">
                    <a:srgbClr val="000000"/>
                  </a:outerShdw>
                </a:effectLst>
                <a:latin typeface="Arial" charset="0"/>
              </a:rPr>
              <a:t>لإحياء إيمان شعب محبط و تحديد مطالب العهد المستمرة للذين يعرفون الله حقاً (ليغيت)</a:t>
            </a:r>
            <a:endParaRPr lang="en-US" sz="2800" b="1" dirty="0">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21512"/>
                                        </p:tgtEl>
                                        <p:attrNameLst>
                                          <p:attrName>style.visibility</p:attrName>
                                        </p:attrNameLst>
                                      </p:cBhvr>
                                      <p:to>
                                        <p:strVal val="visible"/>
                                      </p:to>
                                    </p:set>
                                    <p:animEffect transition="in" filter="wipe(up)">
                                      <p:cBhvr>
                                        <p:cTn id="7" dur="75"/>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a:defRPr/>
            </a:pPr>
            <a:r>
              <a:rPr lang="ar-JO" dirty="0">
                <a:solidFill>
                  <a:schemeClr val="tx1"/>
                </a:solidFill>
                <a:latin typeface="Arial" charset="0"/>
                <a:ea typeface="ＭＳ Ｐゴシック" charset="0"/>
                <a:cs typeface="Arial" charset="0"/>
              </a:rPr>
              <a:t>الجمهور</a:t>
            </a:r>
            <a:endParaRPr lang="en-US" dirty="0">
              <a:latin typeface="Arial" charset="0"/>
              <a:ea typeface="ＭＳ Ｐゴシック" charset="0"/>
              <a:cs typeface="Arial" charset="0"/>
            </a:endParaRPr>
          </a:p>
        </p:txBody>
      </p:sp>
      <p:sp>
        <p:nvSpPr>
          <p:cNvPr id="237574" name="Text Box 6"/>
          <p:cNvSpPr txBox="1">
            <a:spLocks noChangeArrowheads="1"/>
          </p:cNvSpPr>
          <p:nvPr/>
        </p:nvSpPr>
        <p:spPr bwMode="auto">
          <a:xfrm>
            <a:off x="84582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defRPr/>
            </a:pPr>
            <a:r>
              <a:rPr kumimoji="0" lang="ar-JO" b="1" dirty="0">
                <a:latin typeface="Arial" charset="0"/>
                <a:cs typeface="Arial" charset="0"/>
              </a:rPr>
              <a:t>661</a:t>
            </a:r>
            <a:endParaRPr kumimoji="0" lang="en-US" sz="2000" b="1" dirty="0">
              <a:latin typeface="Arial" charset="0"/>
              <a:cs typeface="Arial" charset="0"/>
            </a:endParaRPr>
          </a:p>
        </p:txBody>
      </p:sp>
      <p:sp>
        <p:nvSpPr>
          <p:cNvPr id="5" name="Rectangle 4"/>
          <p:cNvSpPr txBox="1">
            <a:spLocks noChangeArrowheads="1"/>
          </p:cNvSpPr>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lstStyle>
            <a:lvl1pPr marL="342900" indent="-342900">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spcBef>
                <a:spcPct val="20000"/>
              </a:spcBef>
              <a:buClr>
                <a:schemeClr val="accent2"/>
              </a:buClr>
              <a:buSzPct val="80000"/>
              <a:buFont typeface="Wingdings" charset="0"/>
              <a:buChar char="l"/>
              <a:defRPr/>
            </a:pPr>
            <a:r>
              <a:rPr lang="ar-JO" sz="2800" b="1" u="sng" dirty="0">
                <a:effectLst>
                  <a:outerShdw blurRad="38100" dist="38100" dir="2700000" algn="tl">
                    <a:srgbClr val="000000"/>
                  </a:outerShdw>
                </a:effectLst>
                <a:latin typeface="Arial" charset="0"/>
              </a:rPr>
              <a:t>الزمن</a:t>
            </a:r>
            <a:r>
              <a:rPr lang="ar-JO" sz="2800" b="1" dirty="0">
                <a:effectLst>
                  <a:outerShdw blurRad="38100" dist="38100" dir="2700000" algn="tl">
                    <a:srgbClr val="000000"/>
                  </a:outerShdw>
                </a:effectLst>
                <a:latin typeface="Arial" charset="0"/>
              </a:rPr>
              <a:t> : الجيل الثالث أو الرابع من اليهود العائدين من السبي قبل 100 سنة</a:t>
            </a:r>
            <a:endParaRPr lang="en-US" sz="2800" b="1" dirty="0">
              <a:effectLst>
                <a:outerShdw blurRad="38100" dist="38100" dir="2700000" algn="tl">
                  <a:srgbClr val="000000"/>
                </a:outerShdw>
              </a:effectLst>
              <a:latin typeface="Arial" charset="0"/>
            </a:endParaRPr>
          </a:p>
          <a:p>
            <a:pPr algn="r" rtl="1">
              <a:spcBef>
                <a:spcPct val="20000"/>
              </a:spcBef>
              <a:buClr>
                <a:schemeClr val="accent2"/>
              </a:buClr>
              <a:buSzPct val="80000"/>
              <a:buFont typeface="Wingdings" charset="0"/>
              <a:buChar char="l"/>
              <a:defRPr/>
            </a:pPr>
            <a:r>
              <a:rPr lang="ar-JO" sz="2800" b="1" u="sng" dirty="0">
                <a:effectLst>
                  <a:outerShdw blurRad="38100" dist="38100" dir="2700000" algn="tl">
                    <a:srgbClr val="000000"/>
                  </a:outerShdw>
                </a:effectLst>
                <a:latin typeface="Arial" charset="0"/>
              </a:rPr>
              <a:t>توقعاتهم</a:t>
            </a:r>
            <a:r>
              <a:rPr lang="ar-JO" sz="2800" b="1" dirty="0">
                <a:effectLst>
                  <a:outerShdw blurRad="38100" dist="38100" dir="2700000" algn="tl">
                    <a:srgbClr val="000000"/>
                  </a:outerShdw>
                </a:effectLst>
                <a:latin typeface="Arial" charset="0"/>
              </a:rPr>
              <a:t> : تكميل مجد الهيكل الأول تحت حكم المسيا في الملكوت</a:t>
            </a:r>
            <a:endParaRPr lang="en-US" sz="2800" b="1" dirty="0">
              <a:effectLst>
                <a:outerShdw blurRad="38100" dist="38100" dir="2700000" algn="tl">
                  <a:srgbClr val="000000"/>
                </a:outerShdw>
              </a:effectLst>
              <a:latin typeface="Arial" charset="0"/>
            </a:endParaRPr>
          </a:p>
          <a:p>
            <a:pPr algn="r" rtl="1">
              <a:spcBef>
                <a:spcPct val="20000"/>
              </a:spcBef>
              <a:buClr>
                <a:schemeClr val="accent2"/>
              </a:buClr>
              <a:buSzPct val="80000"/>
              <a:buFont typeface="Wingdings" charset="0"/>
              <a:buChar char="l"/>
              <a:defRPr/>
            </a:pPr>
            <a:r>
              <a:rPr kumimoji="0" lang="ar-JO" sz="2800" b="1" u="sng" dirty="0">
                <a:effectLst>
                  <a:outerShdw blurRad="38100" dist="38100" dir="2700000" algn="tl">
                    <a:srgbClr val="000000"/>
                  </a:outerShdw>
                </a:effectLst>
                <a:latin typeface="Arial" charset="0"/>
              </a:rPr>
              <a:t>الواقع</a:t>
            </a:r>
            <a:r>
              <a:rPr kumimoji="0" lang="ar-JO" sz="2800" b="1" dirty="0">
                <a:effectLst>
                  <a:outerShdw blurRad="38100" dist="38100" dir="2700000" algn="tl">
                    <a:srgbClr val="000000"/>
                  </a:outerShdw>
                </a:effectLst>
                <a:latin typeface="Arial" charset="0"/>
              </a:rPr>
              <a:t> : خيبة الأمل و الإحباط و التشكيك من قبل الأشخاص الذين يعانون من الفقر و الجفاف</a:t>
            </a:r>
            <a:endParaRPr lang="en-US" sz="2800" b="1" dirty="0">
              <a:effectLst>
                <a:outerShdw blurRad="38100" dist="38100" dir="2700000" algn="tl">
                  <a:srgbClr val="000000"/>
                </a:outerShdw>
              </a:effectLst>
              <a:latin typeface="Arial"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b="1" i="1" dirty="0">
                <a:solidFill>
                  <a:srgbClr val="3F5B7E"/>
                </a:solidFill>
                <a:effectLst>
                  <a:glow rad="127000">
                    <a:schemeClr val="bg1"/>
                  </a:glow>
                </a:effectLst>
                <a:latin typeface="Phosphate Inline"/>
                <a:ea typeface="ＭＳ Ｐゴシック" charset="0"/>
                <a:cs typeface="Phosphate Inline"/>
              </a:rPr>
              <a:t>كيف يمكنك أن تكون ... ؟</a:t>
            </a:r>
            <a:endParaRPr lang="en-US" sz="6000" b="1" i="1" dirty="0">
              <a:solidFill>
                <a:srgbClr val="3F5B7E"/>
              </a:solidFill>
              <a:effectLst>
                <a:glow rad="127000">
                  <a:schemeClr val="bg1"/>
                </a:glow>
              </a:effectLst>
              <a:latin typeface="Phosphate Inline"/>
              <a:ea typeface="ＭＳ Ｐゴシック" charset="0"/>
              <a:cs typeface="Phosphate Inline"/>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0000"/>
                </a:solidFill>
                <a:effectLst>
                  <a:glow rad="127000">
                    <a:schemeClr val="bg1"/>
                  </a:glow>
                </a:effectLst>
                <a:latin typeface="Phosphate Inline"/>
                <a:ea typeface="ＭＳ Ｐゴシック" charset="0"/>
                <a:cs typeface="Phosphate Inline"/>
              </a:rPr>
              <a:t>طريقتين لتجنب</a:t>
            </a:r>
          </a:p>
          <a:p>
            <a:pPr>
              <a:defRPr/>
            </a:pPr>
            <a:r>
              <a:rPr lang="ar-JO" sz="6000" b="1" i="1" dirty="0">
                <a:solidFill>
                  <a:srgbClr val="FF0000"/>
                </a:solidFill>
                <a:effectLst>
                  <a:glow rad="127000">
                    <a:schemeClr val="bg1"/>
                  </a:glow>
                </a:effectLst>
                <a:latin typeface="Phosphate Inline"/>
                <a:ea typeface="ＭＳ Ｐゴシック" charset="0"/>
                <a:cs typeface="Phosphate Inline"/>
              </a:rPr>
              <a:t>الرياء</a:t>
            </a:r>
            <a:endParaRPr lang="en-US" sz="6000" b="1" i="1" dirty="0">
              <a:solidFill>
                <a:srgbClr val="FF0000"/>
              </a:solidFill>
              <a:effectLst>
                <a:glow rad="127000">
                  <a:schemeClr val="bg1"/>
                </a:glow>
              </a:effectLst>
              <a:latin typeface="Phosphate Inline"/>
              <a:ea typeface="ＭＳ Ｐゴシック" charset="0"/>
              <a:cs typeface="Phosphate Inline"/>
            </a:endParaRPr>
          </a:p>
        </p:txBody>
      </p:sp>
    </p:spTree>
    <p:extLst>
      <p:ext uri="{BB962C8B-B14F-4D97-AF65-F5344CB8AC3E}">
        <p14:creationId xmlns:p14="http://schemas.microsoft.com/office/powerpoint/2010/main" val="2704469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252536" y="620688"/>
            <a:ext cx="10801199" cy="4824536"/>
            <a:chOff x="-36512" y="620688"/>
            <a:chExt cx="10441160" cy="4571998"/>
          </a:xfrm>
        </p:grpSpPr>
        <p:pic>
          <p:nvPicPr>
            <p:cNvPr id="4" name="Picture 3"/>
            <p:cNvPicPr>
              <a:picLocks noChangeAspect="1"/>
            </p:cNvPicPr>
            <p:nvPr/>
          </p:nvPicPr>
          <p:blipFill>
            <a:blip r:embed="rId4"/>
            <a:stretch>
              <a:fillRect/>
            </a:stretch>
          </p:blipFill>
          <p:spPr>
            <a:xfrm>
              <a:off x="-36512" y="620688"/>
              <a:ext cx="9144000" cy="4571998"/>
            </a:xfrm>
            <a:prstGeom prst="rect">
              <a:avLst/>
            </a:prstGeom>
          </p:spPr>
        </p:pic>
        <p:sp>
          <p:nvSpPr>
            <p:cNvPr id="2" name="Oval 1"/>
            <p:cNvSpPr/>
            <p:nvPr/>
          </p:nvSpPr>
          <p:spPr bwMode="auto">
            <a:xfrm>
              <a:off x="755576" y="1628799"/>
              <a:ext cx="3447288" cy="3206184"/>
            </a:xfrm>
            <a:prstGeom prst="ellipse">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Trapezoid 2"/>
            <p:cNvSpPr/>
            <p:nvPr/>
          </p:nvSpPr>
          <p:spPr bwMode="auto">
            <a:xfrm rot="10800000">
              <a:off x="3419872" y="692696"/>
              <a:ext cx="6120680" cy="864096"/>
            </a:xfrm>
            <a:prstGeom prst="trapezoid">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Trapezoid 7"/>
            <p:cNvSpPr/>
            <p:nvPr/>
          </p:nvSpPr>
          <p:spPr bwMode="auto">
            <a:xfrm rot="10800000">
              <a:off x="4283968" y="1340768"/>
              <a:ext cx="6120680" cy="864096"/>
            </a:xfrm>
            <a:prstGeom prst="trapezoid">
              <a:avLst/>
            </a:prstGeom>
            <a:solidFill>
              <a:srgbClr val="F3F3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97717" y="2721009"/>
            <a:ext cx="4104456" cy="1080120"/>
          </a:xfrm>
          <a:noFill/>
          <a:ln>
            <a:noFill/>
          </a:ln>
          <a:effectLst/>
        </p:spPr>
        <p:txBody>
          <a:bodyPr vert="horz" wrap="square" lIns="91440" tIns="45720" rIns="91440" bIns="45720" numCol="1" anchor="ctr" anchorCtr="0" compatLnSpc="1">
            <a:prstTxWarp prst="textNoShape">
              <a:avLst/>
            </a:prstTxWarp>
          </a:bodyPr>
          <a:lstStyle/>
          <a:p>
            <a:r>
              <a:rPr kumimoji="1" lang="ar-JO" sz="8800" b="1" kern="1200" dirty="0">
                <a:solidFill>
                  <a:srgbClr val="000000"/>
                </a:solidFill>
                <a:latin typeface="Arial" panose="020B0604020202020204" pitchFamily="34" charset="0"/>
                <a:cs typeface="Arial" panose="020B0604020202020204" pitchFamily="34" charset="0"/>
              </a:rPr>
              <a:t>الرياء</a:t>
            </a:r>
            <a:endParaRPr kumimoji="1" lang="en-US" sz="8800" b="1" kern="1200" dirty="0">
              <a:solidFill>
                <a:srgbClr val="0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4644008" y="980728"/>
            <a:ext cx="4499991" cy="2592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dirty="0">
                <a:solidFill>
                  <a:schemeClr val="tx1"/>
                </a:solidFill>
              </a:rPr>
              <a:t>الإدعاء بامتلاك </a:t>
            </a:r>
          </a:p>
          <a:p>
            <a:pPr lvl="0">
              <a:defRPr/>
            </a:pPr>
            <a:r>
              <a:rPr lang="ar-JO" dirty="0">
                <a:solidFill>
                  <a:schemeClr val="tx1"/>
                </a:solidFill>
              </a:rPr>
              <a:t>معايير أخلاقية </a:t>
            </a:r>
          </a:p>
          <a:p>
            <a:pPr lvl="0">
              <a:defRPr/>
            </a:pPr>
            <a:r>
              <a:rPr lang="ar-JO" dirty="0">
                <a:solidFill>
                  <a:schemeClr val="tx1"/>
                </a:solidFill>
              </a:rPr>
              <a:t>لا تتوافق </a:t>
            </a:r>
          </a:p>
          <a:p>
            <a:pPr lvl="0">
              <a:defRPr/>
            </a:pPr>
            <a:r>
              <a:rPr lang="ar-JO" dirty="0">
                <a:solidFill>
                  <a:schemeClr val="tx1"/>
                </a:solidFill>
              </a:rPr>
              <a:t>أفعال الفرد معها</a:t>
            </a:r>
            <a:endParaRPr kumimoji="1" lang="en-US" sz="4400" b="1" i="0" u="none" strike="noStrike" kern="1200" cap="none" spc="0" normalizeH="0" baseline="0" noProof="0" dirty="0">
              <a:ln>
                <a:noFill/>
              </a:ln>
              <a:solidFill>
                <a:schemeClr val="tx1"/>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010873289"/>
      </p:ext>
    </p:extLst>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a:latin typeface="Times New Roman" charset="0"/>
                <a:ea typeface="ＭＳ Ｐゴシック" charset="0"/>
                <a:cs typeface="ＭＳ Ｐゴシック"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solidFill>
                <a:srgbClr val="FFFFFF"/>
              </a:solidFill>
            </a:endParaRPr>
          </a:p>
        </p:txBody>
      </p:sp>
      <p:graphicFrame>
        <p:nvGraphicFramePr>
          <p:cNvPr id="250437" name="Group 581"/>
          <p:cNvGraphicFramePr>
            <a:graphicFrameLocks noGrp="1"/>
          </p:cNvGraphicFramePr>
          <p:nvPr/>
        </p:nvGraphicFramePr>
        <p:xfrm>
          <a:off x="-76200" y="-30163"/>
          <a:ext cx="9296400" cy="6888238"/>
        </p:xfrm>
        <a:graphic>
          <a:graphicData uri="http://schemas.openxmlformats.org/drawingml/2006/table">
            <a:tbl>
              <a:tblPr/>
              <a:tblGrid>
                <a:gridCol w="1006475">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1936750">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457174">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2400" b="1" i="0" u="none" strike="noStrike" cap="none" normalizeH="0" baseline="0" dirty="0">
                          <a:ln>
                            <a:noFill/>
                          </a:ln>
                          <a:solidFill>
                            <a:schemeClr val="tx1"/>
                          </a:solidFill>
                          <a:effectLst/>
                          <a:latin typeface="Arial" charset="0"/>
                          <a:ea typeface="Times New Roman" charset="0"/>
                          <a:cs typeface="Arial" charset="0"/>
                        </a:rPr>
                        <a:t>تحذير من دينونة الرياء</a:t>
                      </a:r>
                      <a:endParaRPr kumimoji="1" lang="en-US" altLang="zh-CN" sz="1800" b="1" i="0" u="none" strike="noStrike" cap="none" normalizeH="0" baseline="0" dirty="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الإصحاحات 1-3</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الإصحاح 4 </a:t>
                      </a:r>
                      <a:endParaRPr kumimoji="1" lang="en-US" altLang="zh-CN" sz="1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التوبيخ الحالي للخطايا السبعة</a:t>
                      </a:r>
                      <a:endParaRPr kumimoji="1" lang="en-US" altLang="zh-CN"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البركة المستقبلية</a:t>
                      </a:r>
                      <a:endParaRPr kumimoji="1" lang="en-US" altLang="zh-CN"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2002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تلوث الأمة</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وعد الأمة</a:t>
                      </a:r>
                      <a:endParaRPr kumimoji="1" lang="en-US" altLang="zh-CN" sz="1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4005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1: 1-3: 18</a:t>
                      </a:r>
                      <a:endParaRPr kumimoji="1" lang="en-US" altLang="zh-CN" sz="2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7 أسئلة لإسرائيل</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7 إجابات لله</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يوم الدينونة</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طاعة الناموس</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اهتمام إيليا</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477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1: 1-5</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بم أحببتنا</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الإختيار</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4: 1-3</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4: 4</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4: 5-6</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1: 6-2: 9</a:t>
                      </a:r>
                      <a:endParaRPr kumimoji="1" lang="en-US" altLang="zh-CN" sz="3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بم احتقرنا اسمك</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ذبائح غير مقبولة</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2: 10-16</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لماذا ترفض تقدماتنا</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الطلاق</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2: 17-3: 7أ</a:t>
                      </a:r>
                      <a:endParaRPr kumimoji="1" lang="en-US" altLang="zh-CN" sz="3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لماذا أنت لست عادل</a:t>
                      </a:r>
                      <a:endParaRPr kumimoji="1" lang="en-US" altLang="zh-CN" sz="3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المسيا سوف يدين</a:t>
                      </a:r>
                      <a:endParaRPr kumimoji="1" lang="en-US" altLang="zh-CN" sz="3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3: 7ب-8أ</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كيف نتوب</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توقفوا عن سلبي</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3: 8ب-12</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بم سلبناك</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الإحتفاظ بالعشور</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7010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3: 13-18</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كيف جدفنا عليك</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400" b="1" i="0" u="none" strike="noStrike" cap="none" normalizeH="0" baseline="0" dirty="0">
                          <a:ln>
                            <a:noFill/>
                          </a:ln>
                          <a:solidFill>
                            <a:schemeClr val="tx1"/>
                          </a:solidFill>
                          <a:effectLst/>
                          <a:latin typeface="Arial" charset="0"/>
                          <a:ea typeface="Times New Roman" charset="0"/>
                          <a:cs typeface="Arial" charset="0"/>
                        </a:rPr>
                        <a:t>الدوافع المادية</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20025">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ar-JO" altLang="zh-CN" sz="1800" b="1" i="0" u="none" strike="noStrike" cap="none" normalizeH="0" baseline="0" dirty="0">
                          <a:ln>
                            <a:noFill/>
                          </a:ln>
                          <a:solidFill>
                            <a:schemeClr val="tx1"/>
                          </a:solidFill>
                          <a:effectLst/>
                          <a:latin typeface="Arial" charset="0"/>
                          <a:ea typeface="Times New Roman" charset="0"/>
                          <a:cs typeface="Arial" charset="0"/>
                        </a:rPr>
                        <a:t>أورشليم 425 ق.م</a:t>
                      </a:r>
                      <a:endParaRPr kumimoji="1" lang="en-US" altLang="zh-CN" sz="1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151635" name="Text Box 564"/>
          <p:cNvSpPr txBox="1">
            <a:spLocks noChangeArrowheads="1"/>
          </p:cNvSpPr>
          <p:nvPr/>
        </p:nvSpPr>
        <p:spPr bwMode="auto">
          <a:xfrm>
            <a:off x="8531225"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kumimoji="0" lang="ar-JO" sz="2000" b="1" dirty="0">
                <a:solidFill>
                  <a:srgbClr val="FFFFFF"/>
                </a:solidFill>
                <a:latin typeface="Arail" charset="0"/>
                <a:cs typeface="Arail" charset="0"/>
              </a:rPr>
              <a:t>659</a:t>
            </a:r>
            <a:endParaRPr kumimoji="0" lang="en-US" sz="2000" b="1" dirty="0">
              <a:solidFill>
                <a:srgbClr val="FFFFFF"/>
              </a:solidFill>
              <a:latin typeface="Arail" charset="0"/>
              <a:cs typeface="Arail" charset="0"/>
            </a:endParaRPr>
          </a:p>
        </p:txBody>
      </p:sp>
      <p:sp>
        <p:nvSpPr>
          <p:cNvPr id="250518" name="WordArt 662"/>
          <p:cNvSpPr>
            <a:spLocks noChangeArrowheads="1" noChangeShapeType="1" noTextEdit="1"/>
          </p:cNvSpPr>
          <p:nvPr/>
        </p:nvSpPr>
        <p:spPr bwMode="auto">
          <a:xfrm>
            <a:off x="285720" y="3200400"/>
            <a:ext cx="8248680"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تحذير من دينونة الرياء</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Tree>
    <p:extLst>
      <p:ext uri="{BB962C8B-B14F-4D97-AF65-F5344CB8AC3E}">
        <p14:creationId xmlns:p14="http://schemas.microsoft.com/office/powerpoint/2010/main" val="1209974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كيف يمكنك أن تكون صادقاً ؟</a:t>
            </a:r>
            <a:endPar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b="1" dirty="0">
                <a:effectLst/>
                <a:ea typeface="ＭＳ Ｐゴシック" charset="0"/>
              </a:rPr>
              <a:t>أوقف</a:t>
            </a:r>
            <a:r>
              <a:rPr lang="en-US" sz="13800" b="1" dirty="0">
                <a:effectLst/>
                <a:ea typeface="ＭＳ Ｐゴシック" charset="0"/>
              </a:rPr>
              <a:t> </a:t>
            </a:r>
            <a:br>
              <a:rPr lang="ar-JO" sz="13800" b="1" dirty="0">
                <a:effectLst/>
                <a:ea typeface="ＭＳ Ｐゴシック" charset="0"/>
              </a:rPr>
            </a:br>
            <a:r>
              <a:rPr lang="ar-JO" sz="5400" b="1" dirty="0">
                <a:effectLst/>
                <a:ea typeface="ＭＳ Ｐゴシック" charset="0"/>
              </a:rPr>
              <a:t>تقديم الأعذار</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ملاخي 1-3</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20661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1">
            <a:gsLst>
              <a:gs pos="0">
                <a:schemeClr val="tx2"/>
              </a:gs>
              <a:gs pos="100000">
                <a:schemeClr val="accent2"/>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280579" name="Text Box 3"/>
          <p:cNvSpPr txBox="1">
            <a:spLocks noChangeArrowheads="1"/>
          </p:cNvSpPr>
          <p:nvPr/>
        </p:nvSpPr>
        <p:spPr bwMode="auto">
          <a:xfrm>
            <a:off x="-609600" y="228600"/>
            <a:ext cx="9753600" cy="5299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1773238" lvl="1" indent="-854075" algn="r" eaLnBrk="1" hangingPunct="1">
              <a:spcBef>
                <a:spcPct val="20000"/>
              </a:spcBef>
              <a:defRPr/>
            </a:pPr>
            <a:r>
              <a:rPr kumimoji="0" lang="ar-JO" sz="3600" b="1" i="1" dirty="0">
                <a:solidFill>
                  <a:schemeClr val="bg1"/>
                </a:solidFill>
                <a:latin typeface="Arial"/>
                <a:ea typeface="+mn-ea"/>
                <a:cs typeface="Arial"/>
              </a:rPr>
              <a:t>1: 2     بم أحببتنا ؟</a:t>
            </a:r>
            <a:endParaRPr kumimoji="0" lang="en-US" sz="3600" b="1" i="1" dirty="0">
              <a:solidFill>
                <a:schemeClr val="bg1"/>
              </a:solidFill>
              <a:latin typeface="Arial"/>
              <a:ea typeface="+mn-ea"/>
              <a:cs typeface="Arial"/>
            </a:endParaRPr>
          </a:p>
          <a:p>
            <a:pPr marL="1773238" lvl="1" indent="-854075" algn="r" eaLnBrk="1" hangingPunct="1">
              <a:spcBef>
                <a:spcPct val="20000"/>
              </a:spcBef>
              <a:defRPr/>
            </a:pPr>
            <a:r>
              <a:rPr kumimoji="0" lang="ar-JO" sz="3600" b="1" i="1" dirty="0">
                <a:solidFill>
                  <a:schemeClr val="bg1"/>
                </a:solidFill>
                <a:latin typeface="Arial"/>
                <a:ea typeface="+mn-ea"/>
                <a:cs typeface="Arial"/>
              </a:rPr>
              <a:t>1: 6     بم احتقرنا اسمك ؟</a:t>
            </a:r>
            <a:endParaRPr kumimoji="0" lang="en-US" sz="3600" b="1" i="1" dirty="0">
              <a:solidFill>
                <a:schemeClr val="bg1"/>
              </a:solidFill>
              <a:latin typeface="Arial"/>
              <a:ea typeface="+mn-ea"/>
              <a:cs typeface="Arial"/>
            </a:endParaRPr>
          </a:p>
          <a:p>
            <a:pPr marL="1773238" lvl="1" indent="-854075" algn="r" eaLnBrk="1" hangingPunct="1">
              <a:spcBef>
                <a:spcPct val="20000"/>
              </a:spcBef>
              <a:defRPr/>
            </a:pPr>
            <a:r>
              <a:rPr kumimoji="0" lang="ar-JO" sz="3600" b="1" i="1" dirty="0">
                <a:solidFill>
                  <a:schemeClr val="bg1"/>
                </a:solidFill>
                <a:latin typeface="Arial"/>
                <a:ea typeface="+mn-ea"/>
                <a:cs typeface="Arial"/>
              </a:rPr>
              <a:t>1: 7     بم نجسناك ؟</a:t>
            </a:r>
            <a:endParaRPr kumimoji="0" lang="en-US" sz="3600" b="1" i="1" dirty="0">
              <a:solidFill>
                <a:schemeClr val="bg1"/>
              </a:solidFill>
              <a:latin typeface="Arial"/>
              <a:ea typeface="+mn-ea"/>
              <a:cs typeface="Arial"/>
            </a:endParaRPr>
          </a:p>
          <a:p>
            <a:pPr marL="1773238" lvl="1" indent="-854075" algn="r" eaLnBrk="1" hangingPunct="1">
              <a:spcBef>
                <a:spcPct val="20000"/>
              </a:spcBef>
              <a:defRPr/>
            </a:pPr>
            <a:r>
              <a:rPr kumimoji="0" lang="ar-JO" sz="3600" b="1" i="1" dirty="0">
                <a:solidFill>
                  <a:schemeClr val="bg1"/>
                </a:solidFill>
                <a:latin typeface="Arial"/>
                <a:ea typeface="+mn-ea"/>
                <a:cs typeface="Arial"/>
              </a:rPr>
              <a:t>2: 14    لماذا لا تقبل تقدماتنا ؟</a:t>
            </a:r>
            <a:endParaRPr kumimoji="0" lang="en-US" sz="3600" b="1" i="1" dirty="0">
              <a:solidFill>
                <a:schemeClr val="bg1"/>
              </a:solidFill>
              <a:latin typeface="Arial"/>
              <a:ea typeface="+mn-ea"/>
              <a:cs typeface="Arial"/>
            </a:endParaRPr>
          </a:p>
          <a:p>
            <a:pPr marL="1773238" lvl="1" indent="-854075" algn="r" eaLnBrk="1" hangingPunct="1">
              <a:spcBef>
                <a:spcPct val="20000"/>
              </a:spcBef>
              <a:defRPr/>
            </a:pPr>
            <a:r>
              <a:rPr kumimoji="0" lang="ar-JO" sz="3600" b="1" i="1" dirty="0">
                <a:solidFill>
                  <a:schemeClr val="bg1"/>
                </a:solidFill>
                <a:latin typeface="Arial"/>
                <a:ea typeface="+mn-ea"/>
                <a:cs typeface="Arial"/>
              </a:rPr>
              <a:t>2: 17     بم أتعبناك ؟</a:t>
            </a:r>
            <a:endParaRPr kumimoji="0" lang="en-US" sz="3600" b="1" i="1" dirty="0">
              <a:solidFill>
                <a:schemeClr val="bg1"/>
              </a:solidFill>
              <a:latin typeface="Arial"/>
              <a:ea typeface="+mn-ea"/>
              <a:cs typeface="Arial"/>
            </a:endParaRPr>
          </a:p>
          <a:p>
            <a:pPr marL="1773238" lvl="1" indent="-854075" algn="r" eaLnBrk="1" hangingPunct="1">
              <a:spcBef>
                <a:spcPct val="20000"/>
              </a:spcBef>
              <a:defRPr/>
            </a:pPr>
            <a:r>
              <a:rPr kumimoji="0" lang="ar-JO" sz="3600" b="1" i="1" dirty="0">
                <a:solidFill>
                  <a:schemeClr val="bg1"/>
                </a:solidFill>
                <a:latin typeface="Arial"/>
                <a:ea typeface="+mn-ea"/>
                <a:cs typeface="Arial"/>
              </a:rPr>
              <a:t>3: 7     بماذا نرجع ؟</a:t>
            </a:r>
            <a:endParaRPr kumimoji="0" lang="en-US" sz="3600" b="1" i="1" dirty="0">
              <a:solidFill>
                <a:schemeClr val="bg1"/>
              </a:solidFill>
              <a:latin typeface="Arial"/>
              <a:ea typeface="+mn-ea"/>
              <a:cs typeface="Arial"/>
            </a:endParaRPr>
          </a:p>
          <a:p>
            <a:pPr marL="1773238" lvl="1" indent="-854075" algn="r" eaLnBrk="1" hangingPunct="1">
              <a:spcBef>
                <a:spcPct val="20000"/>
              </a:spcBef>
              <a:defRPr/>
            </a:pPr>
            <a:r>
              <a:rPr kumimoji="0" lang="ar-JO" sz="3600" b="1" i="1" dirty="0">
                <a:solidFill>
                  <a:schemeClr val="bg1"/>
                </a:solidFill>
                <a:latin typeface="Arial"/>
                <a:ea typeface="+mn-ea"/>
                <a:cs typeface="Arial"/>
              </a:rPr>
              <a:t>3: 8     بم سلبناك ؟</a:t>
            </a:r>
            <a:endParaRPr kumimoji="0" lang="en-US" sz="3600" b="1" i="1" dirty="0">
              <a:solidFill>
                <a:schemeClr val="bg1"/>
              </a:solidFill>
              <a:latin typeface="Arial"/>
              <a:ea typeface="+mn-ea"/>
              <a:cs typeface="Arial"/>
            </a:endParaRPr>
          </a:p>
          <a:p>
            <a:pPr marL="1773238" lvl="1" indent="-854075" algn="r" eaLnBrk="1" hangingPunct="1">
              <a:spcBef>
                <a:spcPct val="20000"/>
              </a:spcBef>
              <a:defRPr/>
            </a:pPr>
            <a:r>
              <a:rPr kumimoji="0" lang="ar-JO" sz="3600" b="1" i="1" dirty="0">
                <a:solidFill>
                  <a:schemeClr val="bg1"/>
                </a:solidFill>
                <a:latin typeface="Arial"/>
                <a:ea typeface="+mn-ea"/>
                <a:cs typeface="Arial"/>
              </a:rPr>
              <a:t>3: 13    ماذا قلنا عليك ؟</a:t>
            </a:r>
            <a:endParaRPr kumimoji="0" lang="en-US" sz="3600" b="1" i="1" dirty="0">
              <a:solidFill>
                <a:schemeClr val="bg1"/>
              </a:solidFill>
              <a:latin typeface="Arial"/>
              <a:ea typeface="+mn-ea"/>
              <a:cs typeface="Arial"/>
            </a:endParaRPr>
          </a:p>
        </p:txBody>
      </p:sp>
      <p:sp>
        <p:nvSpPr>
          <p:cNvPr id="280580" name="WordArt 4" descr="Narrow vertical"/>
          <p:cNvSpPr>
            <a:spLocks noChangeArrowheads="1" noChangeShapeType="1" noTextEdit="1"/>
          </p:cNvSpPr>
          <p:nvPr/>
        </p:nvSpPr>
        <p:spPr bwMode="auto">
          <a:xfrm rot="-835362">
            <a:off x="37534" y="2754141"/>
            <a:ext cx="7819245" cy="1697935"/>
          </a:xfrm>
          <a:prstGeom prst="rect">
            <a:avLst/>
          </a:prstGeom>
        </p:spPr>
        <p:txBody>
          <a:bodyPr wrap="none" fromWordArt="1">
            <a:prstTxWarp prst="textCurveUp">
              <a:avLst>
                <a:gd name="adj" fmla="val 50977"/>
              </a:avLst>
            </a:prstTxWarp>
          </a:bodyPr>
          <a:lstStyle/>
          <a:p>
            <a:pPr algn="ctr"/>
            <a:r>
              <a:rPr lang="ar-JO" sz="36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أعذار أعذار</a:t>
            </a:r>
            <a:endParaRPr lang="en-US" sz="36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53604" name="Rectangle 5"/>
          <p:cNvSpPr>
            <a:spLocks noGrp="1" noChangeArrowheads="1"/>
          </p:cNvSpPr>
          <p:nvPr>
            <p:ph type="title" idx="4294967295"/>
          </p:nvPr>
        </p:nvSpPr>
        <p:spPr>
          <a:xfrm>
            <a:off x="0" y="-457200"/>
            <a:ext cx="7772400" cy="381000"/>
          </a:xfrm>
        </p:spPr>
        <p:txBody>
          <a:bodyPr/>
          <a:lstStyle/>
          <a:p>
            <a:pPr eaLnBrk="1" hangingPunct="1"/>
            <a:r>
              <a:rPr lang="ar-JO" sz="4000" dirty="0">
                <a:latin typeface="Arial" charset="0"/>
                <a:ea typeface="ＭＳ Ｐゴシック" charset="0"/>
                <a:cs typeface="Arial" charset="0"/>
              </a:rPr>
              <a:t>8 أعذار</a:t>
            </a:r>
            <a:endParaRPr lang="en-US" sz="4000" dirty="0">
              <a:latin typeface="Arial" charset="0"/>
              <a:ea typeface="ＭＳ Ｐゴシック"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checkerboard(across)">
                                      <p:cBhvr>
                                        <p:cTn id="7"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7200" b="1" dirty="0">
                <a:solidFill>
                  <a:srgbClr val="FFFFFF"/>
                </a:solidFill>
                <a:effectLst>
                  <a:glow rad="127000">
                    <a:srgbClr val="000000"/>
                  </a:glow>
                </a:effectLst>
                <a:latin typeface="Arial" charset="0"/>
                <a:ea typeface="ＭＳ Ｐゴシック" charset="0"/>
                <a:cs typeface="ＭＳ Ｐゴシック" charset="0"/>
              </a:rPr>
              <a:t>الرياء</a:t>
            </a:r>
            <a:endParaRPr kumimoji="0"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ar-JO" sz="4800" b="1" dirty="0">
                <a:solidFill>
                  <a:srgbClr val="FFFFFF"/>
                </a:solidFill>
                <a:effectLst>
                  <a:glow rad="127000">
                    <a:srgbClr val="000000"/>
                  </a:glow>
                </a:effectLst>
                <a:latin typeface="Arial" charset="0"/>
                <a:ea typeface="ＭＳ Ｐゴシック" charset="0"/>
                <a:cs typeface="ＭＳ Ｐゴシック" charset="0"/>
              </a:rPr>
              <a:t>ملاخي</a:t>
            </a:r>
            <a:endParaRPr kumimoji="0"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9253811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تكبح الرياء ؟</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798642995"/>
              </p:ext>
            </p:extLst>
          </p:nvPr>
        </p:nvGraphicFramePr>
        <p:xfrm>
          <a:off x="23664" y="908720"/>
          <a:ext cx="9120336" cy="12387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الوصية</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عذرنا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إجابة الله</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dirty="0">
                          <a:solidFill>
                            <a:srgbClr val="FFFF00"/>
                          </a:solidFill>
                          <a:effectLst>
                            <a:glow rad="228600">
                              <a:schemeClr val="tx1"/>
                            </a:glow>
                          </a:effectLst>
                          <a:latin typeface="Arial"/>
                          <a:ea typeface="Times New Roman"/>
                          <a:cs typeface="Arial"/>
                        </a:rPr>
                        <a:t>التقدير</a:t>
                      </a:r>
                      <a:endParaRPr lang="en-SG" sz="2400" b="1" dirty="0">
                        <a:solidFill>
                          <a:srgbClr val="FFFF00"/>
                        </a:solidFill>
                        <a:effectLst>
                          <a:glow rad="228600">
                            <a:schemeClr val="tx1"/>
                          </a:glow>
                        </a:effectLst>
                        <a:latin typeface="Arial"/>
                        <a:ea typeface="Times New Roman"/>
                        <a:cs typeface="Times New Roman"/>
                      </a:endParaRPr>
                    </a:p>
                    <a:p>
                      <a:pPr algn="ctr">
                        <a:spcAft>
                          <a:spcPts val="0"/>
                        </a:spcAft>
                      </a:pPr>
                      <a:r>
                        <a:rPr lang="ar-JO" sz="2400" b="1" dirty="0">
                          <a:solidFill>
                            <a:srgbClr val="FFFF00"/>
                          </a:solidFill>
                          <a:effectLst>
                            <a:glow rad="228600">
                              <a:schemeClr val="tx1"/>
                            </a:glow>
                          </a:effectLst>
                          <a:latin typeface="Arial"/>
                          <a:ea typeface="Times New Roman"/>
                          <a:cs typeface="Arial"/>
                        </a:rPr>
                        <a:t>1: 1-5</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rgbClr val="FFFF00"/>
                          </a:solidFill>
                          <a:effectLst>
                            <a:glow rad="228600">
                              <a:schemeClr val="tx1"/>
                            </a:glow>
                          </a:effectLst>
                          <a:latin typeface="Arial"/>
                          <a:ea typeface="Times New Roman"/>
                          <a:cs typeface="Arial"/>
                        </a:rPr>
                        <a:t>بم أحببتنا ؟</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rgbClr val="FFFF00"/>
                          </a:solidFill>
                          <a:effectLst>
                            <a:glow rad="228600">
                              <a:schemeClr val="tx1"/>
                            </a:glow>
                          </a:effectLst>
                          <a:latin typeface="Arial"/>
                          <a:ea typeface="Times New Roman"/>
                          <a:cs typeface="Arial"/>
                        </a:rPr>
                        <a:t>أنا اخترتكم و أنتم احتقرتموني</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34366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a:ext>
            </a:extLst>
          </a:blip>
          <a:srcRect/>
          <a:stretch>
            <a:fillRect/>
          </a:stretch>
        </p:blipFill>
        <p:spPr>
          <a:xfrm>
            <a:off x="0" y="0"/>
            <a:ext cx="9144000" cy="6999288"/>
          </a:xfrm>
        </p:spPr>
      </p:pic>
      <p:sp>
        <p:nvSpPr>
          <p:cNvPr id="11267" name="Rectangle 3"/>
          <p:cNvSpPr>
            <a:spLocks noGrp="1" noChangeArrowheads="1"/>
          </p:cNvSpPr>
          <p:nvPr>
            <p:ph type="title"/>
          </p:nvPr>
        </p:nvSpPr>
        <p:spPr>
          <a:xfrm>
            <a:off x="0" y="-101600"/>
            <a:ext cx="9144000" cy="2017713"/>
          </a:xfrm>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ar-JO" sz="5400" b="1" dirty="0">
                <a:solidFill>
                  <a:schemeClr val="accent2"/>
                </a:solidFill>
                <a:effectLst>
                  <a:glow rad="228600">
                    <a:schemeClr val="bg1">
                      <a:alpha val="92000"/>
                    </a:schemeClr>
                  </a:glow>
                  <a:outerShdw blurRad="38100" dist="38100" dir="2700000" algn="tl">
                    <a:srgbClr val="000000"/>
                  </a:outerShdw>
                </a:effectLst>
                <a:latin typeface="Arial" charset="0"/>
                <a:cs typeface="Arial" charset="0"/>
              </a:rPr>
              <a:t>ماذا تقدم للملك ؟</a:t>
            </a:r>
            <a:endParaRPr lang="en-US" sz="3200" dirty="0">
              <a:effectLst>
                <a:glow rad="228600">
                  <a:schemeClr val="bg1">
                    <a:alpha val="92000"/>
                  </a:schemeClr>
                </a:glow>
                <a:outerShdw blurRad="38100" dist="38100" dir="2700000" algn="tl">
                  <a:srgbClr val="000000"/>
                </a:outerShdw>
              </a:effectLst>
              <a:latin typeface="Arial" charset="0"/>
              <a:cs typeface="Arial" charset="0"/>
            </a:endParaRPr>
          </a:p>
        </p:txBody>
      </p:sp>
      <p:sp>
        <p:nvSpPr>
          <p:cNvPr id="143365" name="Rectangle 5"/>
          <p:cNvSpPr>
            <a:spLocks noGrp="1" noChangeArrowheads="1"/>
          </p:cNvSpPr>
          <p:nvPr>
            <p:ph type="body" sz="half" idx="1"/>
          </p:nvPr>
        </p:nvSpPr>
        <p:spPr>
          <a:xfrm>
            <a:off x="0" y="4653136"/>
            <a:ext cx="9144000" cy="926976"/>
          </a:xfrm>
        </p:spPr>
        <p:txBody>
          <a:bodyPr/>
          <a:lstStyle/>
          <a:p>
            <a:pPr algn="ctr" eaLnBrk="1" hangingPunct="1">
              <a:buFontTx/>
              <a:buNone/>
              <a:defRPr/>
            </a:pPr>
            <a:r>
              <a:rPr lang="ar-JO" altLang="zh-CN" sz="6200" b="1" dirty="0">
                <a:effectLst>
                  <a:glow rad="228600">
                    <a:schemeClr val="bg1">
                      <a:alpha val="92000"/>
                    </a:schemeClr>
                  </a:glow>
                </a:effectLst>
                <a:latin typeface="Arial" charset="0"/>
                <a:ea typeface="宋体" charset="0"/>
                <a:cs typeface="+mj-cs"/>
              </a:rPr>
              <a:t>ملاخي 1</a:t>
            </a:r>
            <a:endParaRPr lang="en-US" sz="6200" b="1" dirty="0">
              <a:effectLst>
                <a:glow rad="228600">
                  <a:schemeClr val="bg1">
                    <a:alpha val="92000"/>
                  </a:schemeClr>
                </a:glow>
              </a:effectLst>
              <a:latin typeface="Arial" charset="0"/>
              <a:ea typeface="宋体" charset="0"/>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008000"/>
            </a:gs>
            <a:gs pos="100000">
              <a:schemeClr val="folHlink"/>
            </a:gs>
          </a:gsLst>
          <a:lin ang="27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8229600" cy="1143000"/>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5400" b="1" dirty="0">
                <a:solidFill>
                  <a:schemeClr val="bg1"/>
                </a:solidFill>
                <a:effectLst>
                  <a:outerShdw blurRad="38100" dist="38100" dir="2700000" algn="tl">
                    <a:srgbClr val="808080"/>
                  </a:outerShdw>
                </a:effectLst>
                <a:latin typeface="AntsyPants" charset="0"/>
                <a:cs typeface="AntsyPants" charset="0"/>
              </a:rPr>
              <a:t>اللامبالاة</a:t>
            </a:r>
            <a:endParaRPr lang="en-US" sz="4000" b="1" dirty="0">
              <a:solidFill>
                <a:schemeClr val="bg1"/>
              </a:solidFill>
              <a:effectLst>
                <a:outerShdw blurRad="38100" dist="38100" dir="2700000" algn="tl">
                  <a:srgbClr val="808080"/>
                </a:outerShdw>
              </a:effectLst>
              <a:latin typeface="AntsyPants" charset="0"/>
              <a:cs typeface="AntsyPants" charset="0"/>
            </a:endParaRPr>
          </a:p>
        </p:txBody>
      </p:sp>
      <p:sp>
        <p:nvSpPr>
          <p:cNvPr id="9222" name="Rectangle 6"/>
          <p:cNvSpPr>
            <a:spLocks noChangeArrowheads="1"/>
          </p:cNvSpPr>
          <p:nvPr/>
        </p:nvSpPr>
        <p:spPr bwMode="auto">
          <a:xfrm>
            <a:off x="2286000" y="5303838"/>
            <a:ext cx="6172200" cy="685800"/>
          </a:xfrm>
          <a:prstGeom prst="rect">
            <a:avLst/>
          </a:prstGeom>
          <a:noFill/>
          <a:ln w="9525">
            <a:noFill/>
            <a:miter lim="800000"/>
            <a:headEnd/>
            <a:tailEnd/>
          </a:ln>
          <a:effectLst>
            <a:outerShdw blurRad="63500" dist="35921" dir="2700000" algn="ctr" rotWithShape="0">
              <a:schemeClr val="bg2">
                <a:alpha val="74998"/>
              </a:schemeClr>
            </a:outerShdw>
          </a:effectLst>
        </p:spPr>
        <p:txBody>
          <a:bodyPr anchor="ctr"/>
          <a:lstStyle/>
          <a:p>
            <a:pPr algn="r" eaLnBrk="1" hangingPunct="1">
              <a:defRPr/>
            </a:pPr>
            <a:r>
              <a:rPr kumimoji="0" lang="ar-JO" sz="3600" b="1" i="1" dirty="0">
                <a:solidFill>
                  <a:srgbClr val="FFFFFF"/>
                </a:solidFill>
                <a:effectLst>
                  <a:outerShdw blurRad="38100" dist="38100" dir="2700000" algn="tl">
                    <a:srgbClr val="000000"/>
                  </a:outerShdw>
                </a:effectLst>
                <a:latin typeface="Arial" charset="0"/>
                <a:cs typeface="Arial" charset="0"/>
              </a:rPr>
              <a:t>جورج برنارد شو</a:t>
            </a:r>
            <a:endParaRPr kumimoji="0" lang="en-US" sz="3600" b="1" i="1" dirty="0">
              <a:solidFill>
                <a:srgbClr val="FFFFFF"/>
              </a:solidFill>
              <a:effectLst>
                <a:outerShdw blurRad="38100" dist="38100" dir="2700000" algn="tl">
                  <a:srgbClr val="000000"/>
                </a:outerShdw>
              </a:effectLst>
              <a:latin typeface="Arial" charset="0"/>
              <a:cs typeface="Arial" charset="0"/>
            </a:endParaRPr>
          </a:p>
        </p:txBody>
      </p:sp>
      <p:sp>
        <p:nvSpPr>
          <p:cNvPr id="5" name="Rectangle 3"/>
          <p:cNvSpPr txBox="1">
            <a:spLocks noChangeArrowheads="1"/>
          </p:cNvSpPr>
          <p:nvPr/>
        </p:nvSpPr>
        <p:spPr bwMode="auto">
          <a:xfrm>
            <a:off x="304800" y="1905000"/>
            <a:ext cx="8382000" cy="3322638"/>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lvl1pPr marL="342900" indent="-27781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lnSpc>
                <a:spcPct val="90000"/>
              </a:lnSpc>
              <a:spcBef>
                <a:spcPct val="20000"/>
              </a:spcBef>
              <a:defRPr/>
            </a:pPr>
            <a:r>
              <a:rPr kumimoji="0" lang="ar-JO" sz="5400" b="1" dirty="0">
                <a:solidFill>
                  <a:schemeClr val="bg1"/>
                </a:solidFill>
                <a:effectLst>
                  <a:outerShdw blurRad="38100" dist="38100" dir="2700000" algn="tl">
                    <a:srgbClr val="000000"/>
                  </a:outerShdw>
                </a:effectLst>
                <a:latin typeface="Arial" charset="0"/>
                <a:ea typeface="宋体" charset="0"/>
                <a:cs typeface="Arial" charset="0"/>
              </a:rPr>
              <a:t>إن أعظم خطية تجاه المخلوقات الأخرى ليست في كراهيتهم بل في عدم المبالاة بهم</a:t>
            </a:r>
            <a:endParaRPr kumimoji="0" lang="en-US" sz="5400" b="1" dirty="0">
              <a:solidFill>
                <a:schemeClr val="bg1"/>
              </a:solidFill>
              <a:effectLst>
                <a:outerShdw blurRad="38100" dist="38100" dir="2700000" algn="tl">
                  <a:srgbClr val="000000"/>
                </a:outerShdw>
              </a:effectLst>
              <a:latin typeface="Arial" charset="0"/>
              <a:cs typeface="Arial"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3962400" y="381000"/>
            <a:ext cx="5105400" cy="6934200"/>
          </a:xfrm>
          <a:effectLst>
            <a:outerShdw blurRad="63500" dist="107763" dir="2700000" algn="ctr" rotWithShape="0">
              <a:srgbClr val="000000">
                <a:alpha val="74998"/>
              </a:srgbClr>
            </a:outerShdw>
          </a:effectLst>
        </p:spPr>
        <p:txBody>
          <a:bodyPr/>
          <a:lstStyle/>
          <a:p>
            <a:pPr algn="r" eaLnBrk="1" hangingPunct="1">
              <a:defRPr/>
            </a:pPr>
            <a:r>
              <a:rPr lang="ar-JO" sz="6000" b="1" dirty="0">
                <a:solidFill>
                  <a:schemeClr val="bg1"/>
                </a:solidFill>
                <a:latin typeface="Lucida Grande" charset="0"/>
                <a:cs typeface="Arial" charset="0"/>
              </a:rPr>
              <a:t>كيف يمكنك أن تعبد الله بدون </a:t>
            </a:r>
            <a:br>
              <a:rPr lang="ar-JO" sz="6000" b="1" dirty="0">
                <a:solidFill>
                  <a:schemeClr val="bg1"/>
                </a:solidFill>
                <a:latin typeface="Lucida Grande" charset="0"/>
                <a:cs typeface="Arial" charset="0"/>
              </a:rPr>
            </a:br>
            <a:r>
              <a:rPr lang="ar-JO" sz="6000" b="1" dirty="0">
                <a:solidFill>
                  <a:srgbClr val="4EB7D8"/>
                </a:solidFill>
                <a:latin typeface="Lucida Grande" charset="0"/>
                <a:cs typeface="Arial" charset="0"/>
              </a:rPr>
              <a:t>اللامبالاة</a:t>
            </a:r>
            <a:r>
              <a:rPr lang="ar-JO" sz="6000" b="1" dirty="0">
                <a:solidFill>
                  <a:schemeClr val="bg1"/>
                </a:solidFill>
                <a:latin typeface="Lucida Grande" charset="0"/>
                <a:cs typeface="Arial" charset="0"/>
              </a:rPr>
              <a:t> ؟</a:t>
            </a:r>
            <a:endParaRPr lang="en-US" dirty="0">
              <a:solidFill>
                <a:schemeClr val="bg1"/>
              </a:solidFill>
              <a:latin typeface="Arial" charset="0"/>
              <a:cs typeface="Arial"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4"/>
          <p:cNvSpPr>
            <a:spLocks noGrp="1" noChangeArrowheads="1"/>
          </p:cNvSpPr>
          <p:nvPr>
            <p:ph type="title" idx="4294967295"/>
          </p:nvPr>
        </p:nvSpPr>
        <p:spPr>
          <a:xfrm>
            <a:off x="685800" y="457200"/>
            <a:ext cx="7772400" cy="838200"/>
          </a:xfrm>
        </p:spPr>
        <p:txBody>
          <a:bodyPr/>
          <a:lstStyle/>
          <a:p>
            <a:pPr eaLnBrk="1" hangingPunct="1"/>
            <a:r>
              <a:rPr lang="en-US" sz="4000">
                <a:latin typeface="Arial" charset="0"/>
                <a:ea typeface="ＭＳ Ｐゴシック" charset="0"/>
                <a:cs typeface="Arial" charset="0"/>
              </a:rPr>
              <a:t>Chart 1:1-5</a:t>
            </a:r>
          </a:p>
        </p:txBody>
      </p:sp>
      <p:sp>
        <p:nvSpPr>
          <p:cNvPr id="21709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a:latin typeface="Arial" charset="0"/>
              <a:cs typeface="Arial" charset="0"/>
            </a:endParaRPr>
          </a:p>
        </p:txBody>
      </p:sp>
      <p:sp>
        <p:nvSpPr>
          <p:cNvPr id="281603" name="Text Box 3"/>
          <p:cNvSpPr txBox="1">
            <a:spLocks noChangeArrowheads="1"/>
          </p:cNvSpPr>
          <p:nvPr/>
        </p:nvSpPr>
        <p:spPr bwMode="auto">
          <a:xfrm rot="17055432">
            <a:off x="302922" y="2812007"/>
            <a:ext cx="339909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chemeClr val="bg1"/>
                </a:solidFill>
                <a:latin typeface="Arial"/>
                <a:ea typeface="+mn-ea"/>
                <a:cs typeface="Arial"/>
              </a:rPr>
              <a:t>المحبة 1: 2-5</a:t>
            </a:r>
            <a:endParaRPr kumimoji="0" lang="en-US" sz="2800" b="1" dirty="0">
              <a:solidFill>
                <a:schemeClr val="bg1"/>
              </a:solidFill>
              <a:latin typeface="Arial"/>
              <a:ea typeface="+mn-ea"/>
              <a:cs typeface="Arial"/>
            </a:endParaRPr>
          </a:p>
        </p:txBody>
      </p:sp>
      <p:sp>
        <p:nvSpPr>
          <p:cNvPr id="281604" name="Text Box 4"/>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التجاوب مع عهد محبة الله</a:t>
            </a:r>
            <a:endParaRPr kumimoji="0" lang="en-US" sz="2800" b="1" dirty="0">
              <a:solidFill>
                <a:schemeClr val="bg1"/>
              </a:solidFill>
              <a:latin typeface="Arial"/>
              <a:ea typeface="+mn-ea"/>
              <a:cs typeface="Arial"/>
            </a:endParaRPr>
          </a:p>
        </p:txBody>
      </p:sp>
      <p:sp>
        <p:nvSpPr>
          <p:cNvPr id="281605" name="Text Box 5"/>
          <p:cNvSpPr txBox="1">
            <a:spLocks noChangeArrowheads="1"/>
          </p:cNvSpPr>
          <p:nvPr/>
        </p:nvSpPr>
        <p:spPr bwMode="auto">
          <a:xfrm rot="16200000">
            <a:off x="-1485900" y="1435100"/>
            <a:ext cx="3886201"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a:solidFill>
                <a:schemeClr val="bg1"/>
              </a:solidFill>
              <a:latin typeface="Arial"/>
              <a:ea typeface="+mn-ea"/>
              <a:cs typeface="Arial"/>
            </a:endParaRPr>
          </a:p>
        </p:txBody>
      </p:sp>
      <p:sp>
        <p:nvSpPr>
          <p:cNvPr id="281606" name="Text Box 6"/>
          <p:cNvSpPr txBox="1">
            <a:spLocks noChangeArrowheads="1"/>
          </p:cNvSpPr>
          <p:nvPr/>
        </p:nvSpPr>
        <p:spPr bwMode="auto">
          <a:xfrm rot="16200000">
            <a:off x="6823868" y="4523582"/>
            <a:ext cx="32369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kumimoji="0" lang="ar-JO" sz="3200" b="1" dirty="0">
                <a:solidFill>
                  <a:schemeClr val="bg1"/>
                </a:solidFill>
                <a:latin typeface="Arial"/>
                <a:ea typeface="+mn-ea"/>
                <a:cs typeface="Arial"/>
              </a:rPr>
              <a:t>430 ق.م</a:t>
            </a:r>
            <a:endParaRPr kumimoji="0" lang="en-US" sz="3200" b="1" dirty="0">
              <a:solidFill>
                <a:schemeClr val="bg1"/>
              </a:solidFill>
              <a:latin typeface="Arial"/>
              <a:ea typeface="+mn-ea"/>
              <a:cs typeface="Arial"/>
            </a:endParaRPr>
          </a:p>
        </p:txBody>
      </p:sp>
      <p:sp>
        <p:nvSpPr>
          <p:cNvPr id="281607"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08"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a:solidFill>
                <a:schemeClr val="bg1"/>
              </a:solidFill>
              <a:latin typeface="Arial"/>
              <a:ea typeface="+mn-ea"/>
              <a:cs typeface="Arial"/>
            </a:endParaRPr>
          </a:p>
        </p:txBody>
      </p:sp>
      <p:sp>
        <p:nvSpPr>
          <p:cNvPr id="281609" name="Text Box 9"/>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ial"/>
                <a:ea typeface="+mn-ea"/>
                <a:cs typeface="Arial"/>
              </a:rPr>
              <a:t>الإمتياز     </a:t>
            </a:r>
            <a:r>
              <a:rPr kumimoji="0" lang="en-US" b="1" dirty="0">
                <a:solidFill>
                  <a:schemeClr val="bg1"/>
                </a:solidFill>
                <a:latin typeface="Arial"/>
                <a:ea typeface="+mn-ea"/>
                <a:cs typeface="Arial"/>
              </a:rPr>
              <a:t> </a:t>
            </a:r>
            <a:r>
              <a:rPr kumimoji="0" lang="ar-JO" b="1" dirty="0">
                <a:solidFill>
                  <a:schemeClr val="bg1"/>
                </a:solidFill>
                <a:latin typeface="Arial"/>
                <a:ea typeface="+mn-ea"/>
                <a:cs typeface="Arial"/>
              </a:rPr>
              <a:t>1: 1-5</a:t>
            </a:r>
            <a:endParaRPr kumimoji="0" lang="en-US" b="1" dirty="0">
              <a:solidFill>
                <a:schemeClr val="bg1"/>
              </a:solidFill>
              <a:latin typeface="Arial"/>
              <a:ea typeface="+mn-ea"/>
              <a:cs typeface="Arial"/>
            </a:endParaRPr>
          </a:p>
        </p:txBody>
      </p:sp>
      <p:sp>
        <p:nvSpPr>
          <p:cNvPr id="281610"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1"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2"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3"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4"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5"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6"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7"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8"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19"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20" name="Text Box 20"/>
          <p:cNvSpPr txBox="1">
            <a:spLocks noChangeArrowheads="1"/>
          </p:cNvSpPr>
          <p:nvPr/>
        </p:nvSpPr>
        <p:spPr bwMode="auto">
          <a:xfrm rot="17055432">
            <a:off x="-585787" y="2759075"/>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مقدمة 1: 1</a:t>
            </a:r>
            <a:endParaRPr kumimoji="0" lang="en-US" sz="2800" b="1" dirty="0">
              <a:solidFill>
                <a:schemeClr val="bg1"/>
              </a:solidFill>
              <a:latin typeface="Arial"/>
              <a:ea typeface="+mn-ea"/>
              <a:cs typeface="Arial"/>
            </a:endParaRPr>
          </a:p>
        </p:txBody>
      </p:sp>
      <p:sp>
        <p:nvSpPr>
          <p:cNvPr id="281621" name="Text Box 21"/>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ial"/>
                <a:ea typeface="+mn-ea"/>
                <a:cs typeface="Arial"/>
              </a:rPr>
              <a:t>الماضي 1: 1-5</a:t>
            </a:r>
            <a:endParaRPr kumimoji="0" lang="en-US" sz="2000" b="1" dirty="0">
              <a:solidFill>
                <a:schemeClr val="bg1"/>
              </a:solidFill>
              <a:latin typeface="Arial"/>
              <a:ea typeface="+mn-ea"/>
              <a:cs typeface="Arial"/>
            </a:endParaRPr>
          </a:p>
        </p:txBody>
      </p:sp>
      <p:sp>
        <p:nvSpPr>
          <p:cNvPr id="281622"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23" name="Text Box 23"/>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1</a:t>
            </a:r>
            <a:endParaRPr kumimoji="0" lang="en-US" sz="2800" b="1" dirty="0">
              <a:solidFill>
                <a:schemeClr val="bg1"/>
              </a:solidFill>
              <a:latin typeface="Arial"/>
              <a:ea typeface="+mn-ea"/>
              <a:cs typeface="Arial"/>
            </a:endParaRPr>
          </a:p>
        </p:txBody>
      </p:sp>
      <p:sp>
        <p:nvSpPr>
          <p:cNvPr id="281624" name="Text Box 24"/>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2</a:t>
            </a:r>
            <a:endParaRPr kumimoji="0" lang="en-US" sz="2800" b="1" dirty="0">
              <a:solidFill>
                <a:schemeClr val="bg1"/>
              </a:solidFill>
              <a:latin typeface="Arial"/>
              <a:ea typeface="+mn-ea"/>
              <a:cs typeface="Arial"/>
            </a:endParaRPr>
          </a:p>
        </p:txBody>
      </p:sp>
      <p:sp>
        <p:nvSpPr>
          <p:cNvPr id="281625" name="Text Box 25"/>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3</a:t>
            </a:r>
            <a:endParaRPr kumimoji="0" lang="en-US" sz="2800" b="1" dirty="0">
              <a:solidFill>
                <a:schemeClr val="bg1"/>
              </a:solidFill>
              <a:latin typeface="Arial"/>
              <a:ea typeface="+mn-ea"/>
              <a:cs typeface="Arial"/>
            </a:endParaRPr>
          </a:p>
        </p:txBody>
      </p:sp>
      <p:sp>
        <p:nvSpPr>
          <p:cNvPr id="281626" name="Text Box 26"/>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4</a:t>
            </a:r>
            <a:endParaRPr kumimoji="0" lang="en-US" sz="2800" b="1" dirty="0">
              <a:solidFill>
                <a:schemeClr val="bg1"/>
              </a:solidFill>
              <a:latin typeface="Arial"/>
              <a:ea typeface="+mn-ea"/>
              <a:cs typeface="Arial"/>
            </a:endParaRPr>
          </a:p>
        </p:txBody>
      </p:sp>
      <p:sp>
        <p:nvSpPr>
          <p:cNvPr id="281627" name="Text Box 27"/>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5</a:t>
            </a:r>
            <a:endParaRPr kumimoji="0" lang="en-US" sz="2800" b="1" dirty="0">
              <a:solidFill>
                <a:schemeClr val="bg1"/>
              </a:solidFill>
              <a:latin typeface="Arial"/>
              <a:ea typeface="+mn-ea"/>
              <a:cs typeface="Arial"/>
            </a:endParaRPr>
          </a:p>
        </p:txBody>
      </p:sp>
      <p:sp>
        <p:nvSpPr>
          <p:cNvPr id="281628" name="Text Box 28"/>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6</a:t>
            </a:r>
            <a:endParaRPr kumimoji="0" lang="en-US" sz="2800" b="1" dirty="0">
              <a:solidFill>
                <a:schemeClr val="bg1"/>
              </a:solidFill>
              <a:latin typeface="Arial"/>
              <a:ea typeface="+mn-ea"/>
              <a:cs typeface="Arial"/>
            </a:endParaRPr>
          </a:p>
        </p:txBody>
      </p:sp>
      <p:sp>
        <p:nvSpPr>
          <p:cNvPr id="281629"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30"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31"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1632"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281633"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pic>
        <p:nvPicPr>
          <p:cNvPr id="172034" name="Picture 9" descr="Clouds &amp; Sky 0199"/>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title"/>
          </p:nvPr>
        </p:nvSpPr>
        <p:spPr>
          <a:xfrm>
            <a:off x="1331913" y="2057400"/>
            <a:ext cx="6288087" cy="2819400"/>
          </a:xfrm>
          <a:effectLst>
            <a:outerShdw blurRad="63500" dist="35921" dir="2700000" algn="ctr" rotWithShape="0">
              <a:srgbClr val="000000">
                <a:alpha val="74998"/>
              </a:srgbClr>
            </a:outerShdw>
          </a:effectLst>
        </p:spPr>
        <p:txBody>
          <a:bodyPr/>
          <a:lstStyle/>
          <a:p>
            <a:pPr eaLnBrk="1" hangingPunct="1">
              <a:defRPr/>
            </a:pPr>
            <a:br>
              <a:rPr lang="en-US" sz="6000" b="1" dirty="0">
                <a:solidFill>
                  <a:schemeClr val="bg1"/>
                </a:solidFill>
                <a:latin typeface="Arial" charset="0"/>
                <a:cs typeface="Arial" charset="0"/>
              </a:rPr>
            </a:br>
            <a:r>
              <a:rPr lang="ar-JO" sz="6000" b="1" dirty="0">
                <a:solidFill>
                  <a:schemeClr val="bg1"/>
                </a:solidFill>
                <a:latin typeface="Arial" charset="0"/>
                <a:cs typeface="Arial" charset="0"/>
              </a:rPr>
              <a:t>قدّر : فإن الله قد اختارك للبركة (1: 1-5)</a:t>
            </a:r>
            <a:endParaRPr lang="en-US" sz="5400" b="1" dirty="0">
              <a:latin typeface="Arial" charset="0"/>
              <a:cs typeface="Arial"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878706"/>
            <a:ext cx="9180512" cy="6006678"/>
          </a:xfrm>
          <a:prstGeom prst="rect">
            <a:avLst/>
          </a:prstGeom>
        </p:spPr>
      </p:pic>
      <p:sp>
        <p:nvSpPr>
          <p:cNvPr id="900098" name="Rectangle 2"/>
          <p:cNvSpPr>
            <a:spLocks noGrp="1" noChangeArrowheads="1"/>
          </p:cNvSpPr>
          <p:nvPr>
            <p:ph type="ctrTitle"/>
          </p:nvPr>
        </p:nvSpPr>
        <p:spPr>
          <a:xfrm>
            <a:off x="0" y="44624"/>
            <a:ext cx="9143999" cy="864096"/>
          </a:xfrm>
          <a:effectLst/>
        </p:spPr>
        <p:txBody>
          <a:bodyPr/>
          <a:lstStyle/>
          <a:p>
            <a:pPr>
              <a:defRPr/>
            </a:pPr>
            <a:r>
              <a:rPr lang="ar-JO" b="1" dirty="0">
                <a:solidFill>
                  <a:srgbClr val="FFFFFF"/>
                </a:solidFill>
                <a:latin typeface="Arial" charset="0"/>
                <a:ea typeface="ＭＳ Ｐゴシック" charset="0"/>
                <a:cs typeface="ＭＳ Ｐゴシック" charset="0"/>
              </a:rPr>
              <a:t>المراؤون (مصطلح المرحلة اليوناني)</a:t>
            </a:r>
            <a:endParaRPr lang="en-US" b="1" i="1" dirty="0">
              <a:solidFill>
                <a:srgbClr val="FFFFFF"/>
              </a:solidFill>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75653532"/>
      </p:ext>
    </p:extLst>
  </p:cSld>
  <p:clrMapOvr>
    <a:overrideClrMapping bg1="lt1" tx1="dk1" bg2="lt2" tx2="dk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76200"/>
            <a:ext cx="4191000" cy="762000"/>
          </a:xfrm>
        </p:spPr>
        <p:txBody>
          <a:bodyPr/>
          <a:lstStyle/>
          <a:p>
            <a:pPr eaLnBrk="1" hangingPunct="1"/>
            <a:r>
              <a:rPr lang="ar-JO" altLang="zh-CN" sz="3200" b="1" dirty="0">
                <a:latin typeface="Arial" charset="0"/>
                <a:ea typeface="宋体" charset="0"/>
                <a:cs typeface="宋体" charset="0"/>
              </a:rPr>
              <a:t>أسئلة مهمة</a:t>
            </a:r>
            <a:endParaRPr lang="en-US" dirty="0">
              <a:latin typeface="Arial" charset="0"/>
            </a:endParaRPr>
          </a:p>
        </p:txBody>
      </p:sp>
      <p:sp>
        <p:nvSpPr>
          <p:cNvPr id="15367" name="Rectangle 7"/>
          <p:cNvSpPr>
            <a:spLocks noGrp="1" noChangeArrowheads="1"/>
          </p:cNvSpPr>
          <p:nvPr>
            <p:ph type="body" idx="1"/>
          </p:nvPr>
        </p:nvSpPr>
        <p:spPr>
          <a:xfrm>
            <a:off x="457200" y="762000"/>
            <a:ext cx="8229600" cy="2484438"/>
          </a:xfrm>
          <a:effectLst>
            <a:outerShdw blurRad="63500" dist="35921" dir="2700000" algn="ctr" rotWithShape="0">
              <a:schemeClr val="bg2">
                <a:alpha val="74998"/>
              </a:schemeClr>
            </a:outerShdw>
          </a:effectLst>
        </p:spPr>
        <p:txBody>
          <a:bodyPr/>
          <a:lstStyle/>
          <a:p>
            <a:pPr algn="r" rtl="1" eaLnBrk="1" hangingPunct="1">
              <a:defRPr/>
            </a:pPr>
            <a:r>
              <a:rPr lang="ar-JO" altLang="zh-CN" sz="4400" b="1" dirty="0">
                <a:effectLst>
                  <a:outerShdw blurRad="38100" dist="38100" dir="2700000" algn="tl">
                    <a:srgbClr val="DDDDDD"/>
                  </a:outerShdw>
                </a:effectLst>
                <a:latin typeface="Arial" charset="0"/>
                <a:ea typeface="宋体" charset="0"/>
                <a:cs typeface="宋体" charset="0"/>
              </a:rPr>
              <a:t>أين كانت أدوم ؟</a:t>
            </a:r>
            <a:endParaRPr lang="en-US" altLang="zh-CN" sz="4400" b="1" dirty="0">
              <a:effectLst>
                <a:outerShdw blurRad="38100" dist="38100" dir="2700000" algn="tl">
                  <a:srgbClr val="DDDDDD"/>
                </a:outerShdw>
              </a:effectLst>
              <a:latin typeface="Arial" charset="0"/>
              <a:ea typeface="宋体" charset="0"/>
              <a:cs typeface="宋体" charset="0"/>
            </a:endParaRPr>
          </a:p>
          <a:p>
            <a:pPr algn="r" rtl="1" eaLnBrk="1" hangingPunct="1">
              <a:defRPr/>
            </a:pPr>
            <a:r>
              <a:rPr lang="ar-JO" altLang="zh-CN" sz="4400" b="1" dirty="0">
                <a:effectLst>
                  <a:outerShdw blurRad="38100" dist="38100" dir="2700000" algn="tl">
                    <a:srgbClr val="DDDDDD"/>
                  </a:outerShdw>
                </a:effectLst>
                <a:latin typeface="Arial" charset="0"/>
                <a:ea typeface="宋体" charset="0"/>
                <a:cs typeface="宋体" charset="0"/>
              </a:rPr>
              <a:t>من هم الأدوميون ؟</a:t>
            </a:r>
            <a:endParaRPr lang="en-US" sz="4400" b="1" dirty="0">
              <a:effectLst>
                <a:outerShdw blurRad="38100" dist="38100" dir="2700000" algn="tl">
                  <a:srgbClr val="DDDDDD"/>
                </a:outerShdw>
              </a:effectLst>
              <a:latin typeface="Arial" charset="0"/>
              <a:ea typeface="宋体" charset="0"/>
              <a:cs typeface="宋体"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endParaRPr kumimoji="0" lang="en-US">
              <a:solidFill>
                <a:srgbClr val="000000"/>
              </a:solidFill>
              <a:latin typeface="Arial" charset="0"/>
              <a:cs typeface="Arial"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eaLnBrk="1" hangingPunct="1">
              <a:spcBef>
                <a:spcPct val="50000"/>
              </a:spcBef>
            </a:pPr>
            <a:r>
              <a:rPr kumimoji="0" lang="ar-JO" sz="3200" b="1" dirty="0">
                <a:solidFill>
                  <a:srgbClr val="000000"/>
                </a:solidFill>
                <a:latin typeface="Arial" charset="0"/>
                <a:cs typeface="Arial" charset="0"/>
              </a:rPr>
              <a:t>تكوين 27</a:t>
            </a:r>
            <a:endParaRPr kumimoji="0" lang="en-US" sz="3200" b="1" dirty="0">
              <a:solidFill>
                <a:srgbClr val="000000"/>
              </a:solidFill>
              <a:latin typeface="Arial" charset="0"/>
              <a:cs typeface="Arial"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latin typeface="Arial" charset="0"/>
              </a:rPr>
              <a:t>اختار الله يعقوب و ليس عيسو</a:t>
            </a:r>
            <a:endParaRPr lang="en-US" dirty="0">
              <a:latin typeface="Arial"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4572000" y="381000"/>
            <a:ext cx="4572000" cy="1752600"/>
          </a:xfrm>
        </p:spPr>
        <p:txBody>
          <a:bodyPr/>
          <a:lstStyle/>
          <a:p>
            <a:pPr eaLnBrk="1" hangingPunct="1"/>
            <a:r>
              <a:rPr lang="ar-JO" sz="6000" b="1" dirty="0">
                <a:solidFill>
                  <a:schemeClr val="folHlink"/>
                </a:solidFill>
                <a:latin typeface="Arail" charset="0"/>
                <a:ea typeface="ＭＳ Ｐゴシック" charset="0"/>
                <a:cs typeface="Arail" charset="0"/>
              </a:rPr>
              <a:t>الجغرافيا</a:t>
            </a:r>
            <a:endParaRPr lang="en-US" b="1" dirty="0">
              <a:solidFill>
                <a:srgbClr val="996633"/>
              </a:solidFill>
              <a:latin typeface="Arail" charset="0"/>
              <a:ea typeface="ＭＳ Ｐゴシック" charset="0"/>
              <a:cs typeface="Arail" charset="0"/>
            </a:endParaRPr>
          </a:p>
        </p:txBody>
      </p:sp>
      <p:graphicFrame>
        <p:nvGraphicFramePr>
          <p:cNvPr id="178178"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78301" name="Photo Editor Photo" r:id="rId3" imgW="5133333" imgH="8097380" progId="">
                  <p:embed/>
                </p:oleObj>
              </mc:Choice>
              <mc:Fallback>
                <p:oleObj name="Photo Editor Photo" r:id="rId3" imgW="5133333" imgH="8097380" progId="">
                  <p:embed/>
                  <p:pic>
                    <p:nvPicPr>
                      <p:cNvPr id="0" name="Picture 125"/>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19112"/>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b="1" dirty="0">
                <a:solidFill>
                  <a:srgbClr val="F9DBD3"/>
                </a:solidFill>
                <a:latin typeface="Arail" charset="0"/>
                <a:cs typeface="Arail" charset="0"/>
              </a:rPr>
              <a:t>أدوم</a:t>
            </a:r>
            <a:endParaRPr kumimoji="0" lang="en-US" sz="2800" b="1" dirty="0">
              <a:solidFill>
                <a:srgbClr val="F9DBD3"/>
              </a:solidFill>
              <a:latin typeface="Arail" charset="0"/>
              <a:cs typeface="Arail"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b="1" dirty="0">
                <a:solidFill>
                  <a:srgbClr val="F9DBD3"/>
                </a:solidFill>
                <a:latin typeface="Arail" charset="0"/>
                <a:cs typeface="Arail" charset="0"/>
              </a:rPr>
              <a:t>عيسو</a:t>
            </a:r>
            <a:endParaRPr kumimoji="0" lang="en-US" sz="2800" b="1" dirty="0">
              <a:solidFill>
                <a:srgbClr val="F9DBD3"/>
              </a:solidFill>
              <a:latin typeface="Arail" charset="0"/>
              <a:cs typeface="Arail"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kumimoji="0" lang="en-US">
              <a:solidFill>
                <a:srgbClr val="463634"/>
              </a:solidFill>
              <a:latin typeface="Arail" charset="0"/>
              <a:cs typeface="Arail" charset="0"/>
            </a:endParaRPr>
          </a:p>
        </p:txBody>
      </p:sp>
      <p:sp>
        <p:nvSpPr>
          <p:cNvPr id="30729"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b="1" dirty="0">
                <a:solidFill>
                  <a:srgbClr val="F9DBD3"/>
                </a:solidFill>
                <a:latin typeface="Arail" charset="0"/>
                <a:cs typeface="Arail" charset="0"/>
              </a:rPr>
              <a:t>إسرائيل</a:t>
            </a:r>
            <a:endParaRPr kumimoji="0" lang="en-US" sz="2800" b="1" dirty="0">
              <a:solidFill>
                <a:srgbClr val="F9DBD3"/>
              </a:solidFill>
              <a:latin typeface="Arail" charset="0"/>
              <a:cs typeface="Arail"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kumimoji="0" lang="ar-JO" sz="2800" b="1" dirty="0">
                <a:solidFill>
                  <a:srgbClr val="F9DBD3"/>
                </a:solidFill>
                <a:latin typeface="Arail" charset="0"/>
                <a:cs typeface="Arail" charset="0"/>
              </a:rPr>
              <a:t>يعقوب</a:t>
            </a:r>
            <a:endParaRPr kumimoji="0" lang="en-US" sz="2800" b="1" dirty="0">
              <a:solidFill>
                <a:srgbClr val="F9DBD3"/>
              </a:solidFill>
              <a:latin typeface="Arail" charset="0"/>
              <a:cs typeface="Arail"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kumimoji="0" lang="en-US">
              <a:solidFill>
                <a:srgbClr val="463634"/>
              </a:solidFill>
              <a:latin typeface="Arail" charset="0"/>
              <a:cs typeface="Arai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588" y="1141413"/>
            <a:ext cx="6096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AutoShape 2"/>
          <p:cNvSpPr>
            <a:spLocks noChangeArrowheads="1"/>
          </p:cNvSpPr>
          <p:nvPr/>
        </p:nvSpPr>
        <p:spPr bwMode="auto">
          <a:xfrm>
            <a:off x="5791200" y="3810000"/>
            <a:ext cx="3352800" cy="304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tx1"/>
            </a:extrusionClr>
          </a:sp3d>
        </p:spPr>
        <p:txBody>
          <a:bodyPr wrap="none" anchor="ctr">
            <a:flatTx/>
          </a:bodyPr>
          <a:lstStyle/>
          <a:p>
            <a:pPr algn="ctr" eaLnBrk="1" hangingPunct="1"/>
            <a:r>
              <a:rPr kumimoji="0" lang="ar-JO" sz="4800" b="1" i="1" dirty="0">
                <a:solidFill>
                  <a:srgbClr val="FFFFFF"/>
                </a:solidFill>
                <a:cs typeface="Times New Roman" charset="0"/>
              </a:rPr>
              <a:t>أبغض عيسو</a:t>
            </a:r>
            <a:endParaRPr kumimoji="0" lang="en-US" sz="4800" b="1" i="1" dirty="0">
              <a:solidFill>
                <a:srgbClr val="FFFFFF"/>
              </a:solidFill>
              <a:cs typeface="Times New Roman" charset="0"/>
            </a:endParaRPr>
          </a:p>
        </p:txBody>
      </p:sp>
      <p:sp>
        <p:nvSpPr>
          <p:cNvPr id="24579" name="AutoShape 3"/>
          <p:cNvSpPr>
            <a:spLocks noChangeArrowheads="1"/>
          </p:cNvSpPr>
          <p:nvPr/>
        </p:nvSpPr>
        <p:spPr bwMode="auto">
          <a:xfrm>
            <a:off x="0" y="2057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p>
            <a:pPr algn="ctr" eaLnBrk="1" hangingPunct="1">
              <a:defRPr/>
            </a:pPr>
            <a:r>
              <a:rPr kumimoji="0" lang="ar-JO" sz="4800" b="1" i="1" dirty="0">
                <a:solidFill>
                  <a:srgbClr val="FFFFFF"/>
                </a:solidFill>
                <a:effectLst>
                  <a:outerShdw blurRad="38100" dist="38100" dir="2700000" algn="tl">
                    <a:srgbClr val="000000"/>
                  </a:outerShdw>
                </a:effectLst>
                <a:cs typeface="Times New Roman" charset="0"/>
              </a:rPr>
              <a:t>أحب يعقوب</a:t>
            </a:r>
            <a:endParaRPr kumimoji="0" lang="en-US" sz="4800" b="1" i="1" dirty="0">
              <a:solidFill>
                <a:srgbClr val="FFFFFF"/>
              </a:solidFill>
              <a:effectLst>
                <a:outerShdw blurRad="38100" dist="38100" dir="2700000" algn="tl">
                  <a:srgbClr val="000000"/>
                </a:outerShdw>
              </a:effectLst>
              <a:cs typeface="Times New Roman" charset="0"/>
            </a:endParaRPr>
          </a:p>
        </p:txBody>
      </p:sp>
      <p:sp>
        <p:nvSpPr>
          <p:cNvPr id="24581" name="Text Box 5"/>
          <p:cNvSpPr txBox="1">
            <a:spLocks noGrp="1" noChangeArrowheads="1"/>
          </p:cNvSpPr>
          <p:nvPr>
            <p:ph type="title"/>
          </p:nvPr>
        </p:nvSpPr>
        <p:spPr>
          <a:xfrm>
            <a:off x="381000" y="76200"/>
            <a:ext cx="8534400" cy="1066800"/>
          </a:xfrm>
          <a:effectLst>
            <a:outerShdw blurRad="63500" dist="35921" dir="2700000" algn="ctr" rotWithShape="0">
              <a:schemeClr val="bg2">
                <a:alpha val="74998"/>
              </a:schemeClr>
            </a:outerShdw>
          </a:effectLst>
        </p:spPr>
        <p:txBody>
          <a:bodyPr/>
          <a:lstStyle/>
          <a:p>
            <a:pPr marL="457200" indent="-457200" eaLnBrk="1" hangingPunct="1">
              <a:defRPr/>
            </a:pPr>
            <a:r>
              <a:rPr lang="ar-JO" altLang="zh-CN" sz="4000" i="1" dirty="0">
                <a:solidFill>
                  <a:schemeClr val="tx1"/>
                </a:solidFill>
                <a:latin typeface="Stencil" charset="0"/>
                <a:ea typeface="宋体" charset="0"/>
                <a:cs typeface="宋体" charset="0"/>
              </a:rPr>
              <a:t>اختار الله حتى اليهود اللامبالين</a:t>
            </a:r>
            <a:endParaRPr lang="en-US" altLang="zh-CN" sz="3600" dirty="0">
              <a:solidFill>
                <a:schemeClr val="tx1"/>
              </a:solidFill>
              <a:latin typeface="Arial" charset="0"/>
              <a:ea typeface="宋体" charset="0"/>
              <a:cs typeface="宋体"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GB">
                <a:latin typeface="Arial" charset="0"/>
              </a:rPr>
              <a:t>The Edomite Wasteland</a:t>
            </a:r>
          </a:p>
        </p:txBody>
      </p:sp>
      <p:pic>
        <p:nvPicPr>
          <p:cNvPr id="182275" name="Picture 3"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8"/>
          <p:cNvSpPr>
            <a:spLocks noGrp="1" noChangeArrowheads="1"/>
          </p:cNvSpPr>
          <p:nvPr>
            <p:ph type="title" idx="4294967295"/>
          </p:nvPr>
        </p:nvSpPr>
        <p:spPr>
          <a:xfrm>
            <a:off x="457200" y="274638"/>
            <a:ext cx="3429000" cy="1782762"/>
          </a:xfrm>
        </p:spPr>
        <p:txBody>
          <a:bodyPr/>
          <a:lstStyle/>
          <a:p>
            <a:pPr eaLnBrk="1" hangingPunct="1"/>
            <a:r>
              <a:rPr lang="en-US">
                <a:latin typeface="Arial" charset="0"/>
              </a:rPr>
              <a:t>Annihilated</a:t>
            </a:r>
          </a:p>
        </p:txBody>
      </p:sp>
      <p:pic>
        <p:nvPicPr>
          <p:cNvPr id="26626" name="Picture 2" descr="petra-kings highway"/>
          <p:cNvPicPr>
            <a:picLocks noChangeAspect="1" noChangeArrowheads="1"/>
          </p:cNvPicPr>
          <p:nvPr/>
        </p:nvPicPr>
        <p:blipFill>
          <a:blip r:embed="rId3"/>
          <a:srcRect/>
          <a:stretch>
            <a:fillRect/>
          </a:stretch>
        </p:blipFill>
        <p:spPr bwMode="auto">
          <a:xfrm>
            <a:off x="0" y="0"/>
            <a:ext cx="4419600" cy="6858000"/>
          </a:xfrm>
          <a:prstGeom prst="rect">
            <a:avLst/>
          </a:prstGeom>
          <a:noFill/>
          <a:effectLst>
            <a:outerShdw blurRad="63500" dist="38099" dir="2700000" algn="ctr" rotWithShape="0">
              <a:srgbClr val="000000">
                <a:alpha val="74998"/>
              </a:srgbClr>
            </a:outerShdw>
          </a:effectLst>
        </p:spPr>
      </p:pic>
      <p:sp>
        <p:nvSpPr>
          <p:cNvPr id="184323" name="Text Box 3"/>
          <p:cNvSpPr txBox="1">
            <a:spLocks noChangeArrowheads="1"/>
          </p:cNvSpPr>
          <p:nvPr/>
        </p:nvSpPr>
        <p:spPr bwMode="auto">
          <a:xfrm>
            <a:off x="5334000" y="3657600"/>
            <a:ext cx="2606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GB">
              <a:solidFill>
                <a:srgbClr val="000000"/>
              </a:solidFill>
              <a:cs typeface="Times New Roman" charset="0"/>
            </a:endParaRPr>
          </a:p>
        </p:txBody>
      </p:sp>
      <p:sp>
        <p:nvSpPr>
          <p:cNvPr id="184324" name="Text Box 4"/>
          <p:cNvSpPr txBox="1">
            <a:spLocks noChangeArrowheads="1"/>
          </p:cNvSpPr>
          <p:nvPr/>
        </p:nvSpPr>
        <p:spPr bwMode="auto">
          <a:xfrm>
            <a:off x="5867400" y="609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GB">
              <a:solidFill>
                <a:srgbClr val="000000"/>
              </a:solidFill>
              <a:cs typeface="Times New Roman" charset="0"/>
            </a:endParaRPr>
          </a:p>
        </p:txBody>
      </p:sp>
      <p:sp>
        <p:nvSpPr>
          <p:cNvPr id="184325" name="Text Box 5"/>
          <p:cNvSpPr txBox="1">
            <a:spLocks noChangeArrowheads="1"/>
          </p:cNvSpPr>
          <p:nvPr/>
        </p:nvSpPr>
        <p:spPr bwMode="auto">
          <a:xfrm>
            <a:off x="4876800" y="533400"/>
            <a:ext cx="3810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endParaRPr kumimoji="0" lang="en-GB">
              <a:solidFill>
                <a:srgbClr val="000000"/>
              </a:solidFill>
              <a:cs typeface="Times New Roman" charset="0"/>
            </a:endParaRPr>
          </a:p>
        </p:txBody>
      </p:sp>
      <p:sp>
        <p:nvSpPr>
          <p:cNvPr id="26630" name="Text Box 6"/>
          <p:cNvSpPr txBox="1">
            <a:spLocks noChangeArrowheads="1"/>
          </p:cNvSpPr>
          <p:nvPr/>
        </p:nvSpPr>
        <p:spPr bwMode="auto">
          <a:xfrm>
            <a:off x="4419600" y="0"/>
            <a:ext cx="4572000" cy="5693866"/>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defRPr/>
            </a:pPr>
            <a:r>
              <a:rPr kumimoji="0" lang="ar-JO" altLang="zh-CN" sz="3600" dirty="0">
                <a:solidFill>
                  <a:srgbClr val="000000"/>
                </a:solidFill>
                <a:latin typeface="Arail" charset="0"/>
                <a:ea typeface="Arail" charset="0"/>
                <a:cs typeface="Arail" charset="0"/>
              </a:rPr>
              <a:t>استرد الله إسرائيل لكن الأنباط قضوا على ما تبقى من الأدوميين في 312 ق.م</a:t>
            </a:r>
            <a:endParaRPr kumimoji="0" lang="en-US" altLang="zh-CN" sz="3200" dirty="0">
              <a:solidFill>
                <a:srgbClr val="000000"/>
              </a:solidFill>
              <a:latin typeface="Arail" charset="0"/>
              <a:ea typeface="Arail" charset="0"/>
              <a:cs typeface="Arail" charset="0"/>
            </a:endParaRPr>
          </a:p>
          <a:p>
            <a:pPr eaLnBrk="1" hangingPunct="1">
              <a:defRPr/>
            </a:pPr>
            <a:endParaRPr kumimoji="0" lang="en-US" sz="3200" dirty="0">
              <a:solidFill>
                <a:srgbClr val="000000"/>
              </a:solidFill>
              <a:latin typeface="Arail" charset="0"/>
              <a:ea typeface="Arail" charset="0"/>
              <a:cs typeface="Arail" charset="0"/>
            </a:endParaRPr>
          </a:p>
          <a:p>
            <a:pPr eaLnBrk="1" hangingPunct="1">
              <a:defRPr/>
            </a:pPr>
            <a:endParaRPr kumimoji="0" lang="en-US" altLang="zh-CN" sz="3200" dirty="0">
              <a:solidFill>
                <a:srgbClr val="000000"/>
              </a:solidFill>
              <a:latin typeface="Arail" charset="0"/>
              <a:ea typeface="Arail" charset="0"/>
              <a:cs typeface="Arail" charset="0"/>
            </a:endParaRPr>
          </a:p>
          <a:p>
            <a:pPr eaLnBrk="1" hangingPunct="1">
              <a:defRPr/>
            </a:pPr>
            <a:endParaRPr kumimoji="0" lang="en-US" altLang="zh-CN" sz="3200" dirty="0">
              <a:solidFill>
                <a:srgbClr val="000000"/>
              </a:solidFill>
              <a:latin typeface="Arail" charset="0"/>
              <a:ea typeface="Arail" charset="0"/>
              <a:cs typeface="Arail" charset="0"/>
            </a:endParaRPr>
          </a:p>
          <a:p>
            <a:pPr eaLnBrk="1" hangingPunct="1">
              <a:defRPr/>
            </a:pPr>
            <a:endParaRPr kumimoji="0" lang="en-US" altLang="zh-CN" sz="3200" dirty="0">
              <a:solidFill>
                <a:srgbClr val="000000"/>
              </a:solidFill>
              <a:latin typeface="Arail" charset="0"/>
              <a:ea typeface="Arail" charset="0"/>
              <a:cs typeface="Arail" charset="0"/>
            </a:endParaRPr>
          </a:p>
          <a:p>
            <a:pPr eaLnBrk="1" hangingPunct="1">
              <a:defRPr/>
            </a:pPr>
            <a:endParaRPr kumimoji="0" lang="en-US" altLang="zh-CN" sz="3200" dirty="0">
              <a:solidFill>
                <a:srgbClr val="000000"/>
              </a:solidFill>
              <a:latin typeface="Arail" charset="0"/>
              <a:ea typeface="Arail" charset="0"/>
              <a:cs typeface="Arail" charset="0"/>
            </a:endParaRPr>
          </a:p>
          <a:p>
            <a:pPr eaLnBrk="1" hangingPunct="1">
              <a:defRPr/>
            </a:pPr>
            <a:r>
              <a:rPr kumimoji="0" lang="en-US" altLang="zh-CN" sz="3200" dirty="0">
                <a:solidFill>
                  <a:srgbClr val="000000"/>
                </a:solidFill>
                <a:latin typeface="Arail" charset="0"/>
                <a:ea typeface="Arail" charset="0"/>
                <a:cs typeface="Arail" charset="0"/>
              </a:rPr>
              <a:t>	</a:t>
            </a:r>
          </a:p>
          <a:p>
            <a:pPr eaLnBrk="1" hangingPunct="1">
              <a:defRPr/>
            </a:pPr>
            <a:r>
              <a:rPr kumimoji="0" lang="en-US" altLang="zh-CN" sz="3200" dirty="0">
                <a:solidFill>
                  <a:srgbClr val="000000"/>
                </a:solidFill>
                <a:latin typeface="Arail" charset="0"/>
                <a:ea typeface="Arail" charset="0"/>
                <a:cs typeface="Arail" charset="0"/>
              </a:rPr>
              <a:t>	</a:t>
            </a:r>
            <a:r>
              <a:rPr kumimoji="0" lang="ar-JO" altLang="zh-CN" sz="3200" dirty="0">
                <a:solidFill>
                  <a:srgbClr val="000000"/>
                </a:solidFill>
                <a:latin typeface="Arail" charset="0"/>
                <a:ea typeface="Arail" charset="0"/>
                <a:cs typeface="Arail" charset="0"/>
              </a:rPr>
              <a:t>أدومية، أدوم</a:t>
            </a:r>
          </a:p>
          <a:p>
            <a:pPr algn="ctr" eaLnBrk="1" hangingPunct="1">
              <a:defRPr/>
            </a:pPr>
            <a:r>
              <a:rPr kumimoji="0" lang="ar-JO" sz="3200" dirty="0">
                <a:solidFill>
                  <a:srgbClr val="000000"/>
                </a:solidFill>
                <a:latin typeface="Arail" charset="0"/>
                <a:ea typeface="Arail" charset="0"/>
                <a:cs typeface="Arail" charset="0"/>
              </a:rPr>
              <a:t>لم تعد موجودة</a:t>
            </a:r>
            <a:endParaRPr kumimoji="0" lang="en-US" sz="2000" dirty="0">
              <a:solidFill>
                <a:srgbClr val="000000"/>
              </a:solidFill>
              <a:latin typeface="Arail" charset="0"/>
              <a:ea typeface="Arail" charset="0"/>
              <a:cs typeface="Arail" charset="0"/>
            </a:endParaRPr>
          </a:p>
        </p:txBody>
      </p:sp>
      <p:sp>
        <p:nvSpPr>
          <p:cNvPr id="184327" name="WordArt 7"/>
          <p:cNvSpPr>
            <a:spLocks noChangeArrowheads="1" noChangeShapeType="1" noTextEdit="1"/>
          </p:cNvSpPr>
          <p:nvPr/>
        </p:nvSpPr>
        <p:spPr bwMode="auto">
          <a:xfrm rot="-7177">
            <a:off x="-1" y="2657236"/>
            <a:ext cx="9144438" cy="4114800"/>
          </a:xfrm>
          <a:prstGeom prst="rect">
            <a:avLst/>
          </a:prstGeom>
        </p:spPr>
        <p:txBody>
          <a:bodyPr wrap="none" fromWordArt="1">
            <a:prstTxWarp prst="textSlantUp">
              <a:avLst>
                <a:gd name="adj" fmla="val 55556"/>
              </a:avLst>
            </a:prstTxWarp>
          </a:bodyPr>
          <a:lstStyle/>
          <a:p>
            <a:pPr algn="ctr"/>
            <a:r>
              <a:rPr lang="ar-JO" sz="7200" kern="10" dirty="0">
                <a:ln w="9525">
                  <a:solidFill>
                    <a:srgbClr val="000000"/>
                  </a:solidFill>
                  <a:round/>
                  <a:headEnd/>
                  <a:tailEnd/>
                </a:ln>
                <a:solidFill>
                  <a:srgbClr val="000000"/>
                </a:solidFill>
                <a:latin typeface="Arial Black"/>
                <a:ea typeface="Arial Black"/>
                <a:cs typeface="Arial Black"/>
              </a:rPr>
              <a:t>أبيدت</a:t>
            </a:r>
            <a:endParaRPr lang="en-US" sz="7200" kern="10" dirty="0">
              <a:ln w="9525">
                <a:solidFill>
                  <a:srgbClr val="000000"/>
                </a:solidFill>
                <a:round/>
                <a:headEnd/>
                <a:tailEnd/>
              </a:ln>
              <a:solidFill>
                <a:srgbClr val="000000"/>
              </a:solidFill>
              <a:latin typeface="Arial Black"/>
              <a:ea typeface="Arial Black"/>
              <a:cs typeface="Arial Black"/>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4" descr="Flowers 215"/>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ctrTitle"/>
          </p:nvPr>
        </p:nvSpPr>
        <p:spPr>
          <a:xfrm>
            <a:off x="0" y="3505200"/>
            <a:ext cx="3352800" cy="3352800"/>
          </a:xfrm>
          <a:effectLst>
            <a:outerShdw blurRad="63500" dist="35921" dir="2700000" algn="ctr" rotWithShape="0">
              <a:srgbClr val="000000">
                <a:alpha val="74998"/>
              </a:srgbClr>
            </a:outerShdw>
          </a:effectLst>
        </p:spPr>
        <p:txBody>
          <a:bodyPr/>
          <a:lstStyle/>
          <a:p>
            <a:pPr eaLnBrk="1" hangingPunct="1">
              <a:defRPr/>
            </a:pPr>
            <a:r>
              <a:rPr lang="ar-JO" dirty="0">
                <a:solidFill>
                  <a:schemeClr val="accent1"/>
                </a:solidFill>
                <a:latin typeface="Arial"/>
                <a:cs typeface="Arial"/>
              </a:rPr>
              <a:t>الله اختارنا</a:t>
            </a:r>
            <a:br>
              <a:rPr lang="ar-JO" dirty="0">
                <a:solidFill>
                  <a:schemeClr val="accent1"/>
                </a:solidFill>
                <a:latin typeface="Arial"/>
                <a:cs typeface="Arial"/>
              </a:rPr>
            </a:br>
            <a:r>
              <a:rPr lang="ar-JO" dirty="0">
                <a:solidFill>
                  <a:schemeClr val="accent1"/>
                </a:solidFill>
                <a:latin typeface="Arial"/>
                <a:cs typeface="Arial"/>
              </a:rPr>
              <a:t>أيضاً</a:t>
            </a:r>
            <a:endParaRPr lang="en-US" dirty="0">
              <a:solidFill>
                <a:schemeClr val="accent1"/>
              </a:solidFill>
              <a:latin typeface="Arial"/>
              <a:cs typeface="Arial"/>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descr="Flowers 010"/>
          <p:cNvPicPr>
            <a:picLocks noChangeAspect="1" noChangeArrowheads="1"/>
          </p:cNvPicPr>
          <p:nvPr/>
        </p:nvPicPr>
        <p:blipFill>
          <a:blip r:embed="rId3">
            <a:lum bright="-18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ctrTitle"/>
          </p:nvPr>
        </p:nvSpPr>
        <p:spPr>
          <a:xfrm>
            <a:off x="0" y="0"/>
            <a:ext cx="9144000" cy="1066800"/>
          </a:xfrm>
        </p:spPr>
        <p:txBody>
          <a:bodyPr/>
          <a:lstStyle/>
          <a:p>
            <a:pPr eaLnBrk="1" hangingPunct="1">
              <a:defRPr/>
            </a:pPr>
            <a:r>
              <a:rPr lang="ar-JO" b="1" dirty="0">
                <a:solidFill>
                  <a:schemeClr val="accent1"/>
                </a:solidFill>
                <a:effectLst>
                  <a:outerShdw blurRad="38100" dist="38100" dir="2700000" algn="tl">
                    <a:srgbClr val="000000"/>
                  </a:outerShdw>
                </a:effectLst>
                <a:latin typeface="Arial" charset="0"/>
                <a:ea typeface="ＭＳ Ｐゴシック" charset="0"/>
                <a:cs typeface="Arial" charset="0"/>
              </a:rPr>
              <a:t>يحبني، لا يحبني ؟</a:t>
            </a:r>
            <a:endParaRPr lang="en-US" b="1" dirty="0">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066800"/>
            <a:ext cx="9144000" cy="838200"/>
          </a:xfrm>
        </p:spPr>
        <p:txBody>
          <a:bodyPr/>
          <a:lstStyle/>
          <a:p>
            <a:pPr eaLnBrk="1" hangingPunct="1">
              <a:defRPr/>
            </a:pPr>
            <a:r>
              <a:rPr lang="ar-JO" sz="5400" b="1" dirty="0">
                <a:solidFill>
                  <a:srgbClr val="CC6600"/>
                </a:solidFill>
                <a:effectLst>
                  <a:outerShdw blurRad="38100" dist="38100" dir="2700000" algn="tl">
                    <a:srgbClr val="DDDDDD"/>
                  </a:outerShdw>
                </a:effectLst>
                <a:latin typeface="Arial" charset="0"/>
                <a:cs typeface="Arial" charset="0"/>
              </a:rPr>
              <a:t>الإختيار في أفسس 1</a:t>
            </a:r>
            <a:endParaRPr lang="en-US" sz="3600" b="1" dirty="0">
              <a:solidFill>
                <a:srgbClr val="CC6600"/>
              </a:solidFill>
              <a:effectLst>
                <a:outerShdw blurRad="38100" dist="38100" dir="2700000" algn="tl">
                  <a:srgbClr val="DDDDDD"/>
                </a:outerShdw>
              </a:effectLst>
              <a:latin typeface="Arial" charset="0"/>
              <a:cs typeface="Arial" charset="0"/>
            </a:endParaRPr>
          </a:p>
        </p:txBody>
      </p:sp>
      <p:pic>
        <p:nvPicPr>
          <p:cNvPr id="190467" name="Picture 3"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304800" y="1981200"/>
            <a:ext cx="8382000" cy="4572000"/>
          </a:xfrm>
          <a:prstGeom prst="rect">
            <a:avLst/>
          </a:prstGeom>
          <a:noFill/>
          <a:ln w="9525">
            <a:noFill/>
            <a:miter lim="800000"/>
            <a:headEnd/>
            <a:tailEnd/>
          </a:ln>
        </p:spPr>
        <p:txBody>
          <a:bodyPr/>
          <a:lstStyle/>
          <a:p>
            <a:pPr algn="ctr" eaLnBrk="1" hangingPunct="1">
              <a:spcBef>
                <a:spcPct val="20000"/>
              </a:spcBef>
              <a:defRPr/>
            </a:pPr>
            <a:r>
              <a:rPr kumimoji="0" lang="ar-JO" sz="3200" kern="0" baseline="30000" dirty="0">
                <a:latin typeface="+mn-lt"/>
                <a:ea typeface="+mn-ea"/>
                <a:cs typeface="+mn-cs"/>
              </a:rPr>
              <a:t>3</a:t>
            </a:r>
            <a:r>
              <a:rPr kumimoji="0" lang="ar-JO" sz="3200" kern="0" dirty="0">
                <a:latin typeface="+mn-lt"/>
                <a:ea typeface="+mn-ea"/>
                <a:cs typeface="+mn-cs"/>
              </a:rPr>
              <a:t> مبارك الله أبو ربنا يسوع المسيح الذي باركنا بكل بركة روحية في السماويات في المسيح</a:t>
            </a:r>
            <a:endParaRPr kumimoji="0" lang="en-US" sz="3200" kern="0" baseline="30000" dirty="0">
              <a:latin typeface="+mn-lt"/>
              <a:ea typeface="+mn-ea"/>
              <a:cs typeface="+mn-cs"/>
            </a:endParaRPr>
          </a:p>
          <a:p>
            <a:pPr algn="ctr" eaLnBrk="1" hangingPunct="1">
              <a:spcBef>
                <a:spcPct val="20000"/>
              </a:spcBef>
              <a:defRPr/>
            </a:pPr>
            <a:r>
              <a:rPr kumimoji="0" lang="ar-JO" sz="3200" kern="0" baseline="30000" dirty="0">
                <a:latin typeface="+mn-lt"/>
                <a:ea typeface="+mn-ea"/>
                <a:cs typeface="+mn-cs"/>
              </a:rPr>
              <a:t>4</a:t>
            </a:r>
            <a:r>
              <a:rPr kumimoji="0" lang="ar-JO" sz="3200" kern="0" dirty="0">
                <a:latin typeface="+mn-lt"/>
                <a:ea typeface="+mn-ea"/>
                <a:cs typeface="+mn-cs"/>
              </a:rPr>
              <a:t> كما </a:t>
            </a:r>
            <a:r>
              <a:rPr kumimoji="0" lang="ar-JO" sz="3200" kern="0" dirty="0">
                <a:solidFill>
                  <a:schemeClr val="accent6">
                    <a:lumMod val="75000"/>
                  </a:schemeClr>
                </a:solidFill>
                <a:latin typeface="+mn-lt"/>
                <a:ea typeface="+mn-ea"/>
                <a:cs typeface="+mn-cs"/>
              </a:rPr>
              <a:t>اختار</a:t>
            </a:r>
            <a:r>
              <a:rPr kumimoji="0" lang="ar-JO" sz="3200" kern="0" dirty="0">
                <a:latin typeface="+mn-lt"/>
                <a:ea typeface="+mn-ea"/>
                <a:cs typeface="+mn-cs"/>
              </a:rPr>
              <a:t>نا فيه قبل تأسيس العالم لنكون قديسين و بلا لوم قدامه في المحبة</a:t>
            </a:r>
            <a:endParaRPr kumimoji="0" lang="en-US" sz="3200" kern="0" dirty="0">
              <a:latin typeface="+mn-lt"/>
              <a:ea typeface="+mn-ea"/>
              <a:cs typeface="+mn-cs"/>
            </a:endParaRPr>
          </a:p>
          <a:p>
            <a:pPr algn="ctr" eaLnBrk="1" hangingPunct="1">
              <a:spcBef>
                <a:spcPct val="20000"/>
              </a:spcBef>
              <a:defRPr/>
            </a:pPr>
            <a:r>
              <a:rPr kumimoji="0" lang="ar-JO" sz="3200" kern="0" dirty="0">
                <a:latin typeface="+mn-lt"/>
                <a:ea typeface="+mn-ea"/>
                <a:cs typeface="+mn-cs"/>
              </a:rPr>
              <a:t>5 إذ </a:t>
            </a:r>
            <a:r>
              <a:rPr kumimoji="0" lang="ar-JO" sz="3200" kern="0" dirty="0">
                <a:solidFill>
                  <a:schemeClr val="accent6">
                    <a:lumMod val="75000"/>
                  </a:schemeClr>
                </a:solidFill>
                <a:latin typeface="+mn-lt"/>
                <a:ea typeface="+mn-ea"/>
                <a:cs typeface="+mn-cs"/>
              </a:rPr>
              <a:t>سبق فعيننا </a:t>
            </a:r>
            <a:r>
              <a:rPr kumimoji="0" lang="ar-JO" sz="3200" kern="0" dirty="0">
                <a:latin typeface="+mn-lt"/>
                <a:ea typeface="+mn-ea"/>
                <a:cs typeface="+mn-cs"/>
              </a:rPr>
              <a:t>للتبني بيسوع المسيح لنفسه حسب مسرة مشيئته</a:t>
            </a:r>
            <a:endParaRPr kumimoji="0" lang="en-US" sz="3200" kern="0" dirty="0">
              <a:latin typeface="+mn-lt"/>
              <a:ea typeface="+mn-ea"/>
              <a:cs typeface="+mn-cs"/>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0" y="1066800"/>
            <a:ext cx="9144000" cy="838200"/>
          </a:xfrm>
        </p:spPr>
        <p:txBody>
          <a:bodyPr/>
          <a:lstStyle/>
          <a:p>
            <a:pPr eaLnBrk="1" hangingPunct="1">
              <a:defRPr/>
            </a:pPr>
            <a:r>
              <a:rPr lang="ar-JO" sz="5400" b="1" dirty="0">
                <a:solidFill>
                  <a:srgbClr val="CC6600"/>
                </a:solidFill>
                <a:effectLst>
                  <a:outerShdw blurRad="38100" dist="38100" dir="2700000" algn="tl">
                    <a:srgbClr val="DDDDDD"/>
                  </a:outerShdw>
                </a:effectLst>
                <a:latin typeface="Arial" charset="0"/>
                <a:cs typeface="Arial" charset="0"/>
              </a:rPr>
              <a:t>الإختيار في أفسس 1</a:t>
            </a:r>
            <a:endParaRPr lang="en-US" sz="3600" b="1" dirty="0">
              <a:solidFill>
                <a:srgbClr val="CC6600"/>
              </a:solidFill>
              <a:effectLst>
                <a:outerShdw blurRad="38100" dist="38100" dir="2700000" algn="tl">
                  <a:srgbClr val="DDDDDD"/>
                </a:outerShdw>
              </a:effectLst>
              <a:latin typeface="Arial" charset="0"/>
              <a:cs typeface="Arial" charset="0"/>
            </a:endParaRPr>
          </a:p>
        </p:txBody>
      </p:sp>
      <p:pic>
        <p:nvPicPr>
          <p:cNvPr id="192515" name="Picture 3"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228600" y="2514600"/>
            <a:ext cx="8382000" cy="2667000"/>
          </a:xfrm>
          <a:prstGeom prst="rect">
            <a:avLst/>
          </a:prstGeom>
          <a:noFill/>
          <a:ln w="9525">
            <a:noFill/>
            <a:miter lim="800000"/>
            <a:headEnd/>
            <a:tailEnd/>
          </a:ln>
        </p:spPr>
        <p:txBody>
          <a:bodyPr/>
          <a:lstStyle/>
          <a:p>
            <a:pPr algn="ctr" eaLnBrk="1" hangingPunct="1">
              <a:spcBef>
                <a:spcPct val="20000"/>
              </a:spcBef>
              <a:defRPr/>
            </a:pPr>
            <a:r>
              <a:rPr kumimoji="0" lang="ar-JO" sz="3200" kern="0" dirty="0">
                <a:latin typeface="+mn-lt"/>
                <a:ea typeface="+mn-ea"/>
                <a:cs typeface="+mn-cs"/>
              </a:rPr>
              <a:t>11 الذي فيه أيضاً </a:t>
            </a:r>
            <a:r>
              <a:rPr kumimoji="0" lang="ar-JO" sz="3200" kern="0" dirty="0">
                <a:solidFill>
                  <a:schemeClr val="accent6">
                    <a:lumMod val="75000"/>
                  </a:schemeClr>
                </a:solidFill>
                <a:latin typeface="+mn-lt"/>
                <a:ea typeface="+mn-ea"/>
                <a:cs typeface="+mn-cs"/>
              </a:rPr>
              <a:t>نلنا نصيباً معينين سابقاً </a:t>
            </a:r>
            <a:r>
              <a:rPr kumimoji="0" lang="ar-JO" sz="3200" kern="0" dirty="0">
                <a:latin typeface="+mn-lt"/>
                <a:ea typeface="+mn-ea"/>
                <a:cs typeface="+mn-cs"/>
              </a:rPr>
              <a:t>حسب قصد الذي يعمل كل شيء حسب رأي مشيئته</a:t>
            </a:r>
            <a:endParaRPr kumimoji="0" lang="en-US" sz="3200" kern="0" dirty="0">
              <a:latin typeface="+mn-lt"/>
              <a:ea typeface="+mn-ea"/>
              <a:cs typeface="+mn-c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01" y="1064270"/>
            <a:ext cx="9144000" cy="582111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ar-JO" b="1" dirty="0">
                <a:solidFill>
                  <a:srgbClr val="FFFFFF"/>
                </a:solidFill>
                <a:latin typeface="Arial" charset="0"/>
                <a:ea typeface="ＭＳ Ｐゴシック" charset="0"/>
                <a:cs typeface="ＭＳ Ｐゴシック" charset="0"/>
              </a:rPr>
              <a:t>رياء</a:t>
            </a:r>
            <a:r>
              <a:rPr lang="ar-JO" b="1" dirty="0">
                <a:solidFill>
                  <a:srgbClr val="FFFFFF"/>
                </a:solidFill>
                <a:effectLst/>
                <a:latin typeface="Arial" charset="0"/>
                <a:ea typeface="ＭＳ Ｐゴシック" charset="0"/>
                <a:cs typeface="ＭＳ Ｐゴシック" charset="0"/>
              </a:rPr>
              <a:t> الفريسيين</a:t>
            </a:r>
            <a:endParaRPr lang="en-US" b="1" dirty="0">
              <a:solidFill>
                <a:srgbClr val="FFFFF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13574261"/>
      </p:ext>
    </p:extLst>
  </p:cSld>
  <p:clrMapOvr>
    <a:overrideClrMapping bg1="lt1" tx1="dk1" bg2="lt2" tx2="dk2" accent1="accent1" accent2="accent2" accent3="accent3" accent4="accent4" accent5="accent5" accent6="accent6" hlink="hlink" folHlink="folHlink"/>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4"/>
          <p:cNvSpPr>
            <a:spLocks noGrp="1" noChangeArrowheads="1"/>
          </p:cNvSpPr>
          <p:nvPr>
            <p:ph type="title" idx="4294967295"/>
          </p:nvPr>
        </p:nvSpPr>
        <p:spPr>
          <a:xfrm>
            <a:off x="685800" y="457200"/>
            <a:ext cx="7772400" cy="838200"/>
          </a:xfrm>
        </p:spPr>
        <p:txBody>
          <a:bodyPr/>
          <a:lstStyle/>
          <a:p>
            <a:pPr eaLnBrk="1" hangingPunct="1"/>
            <a:r>
              <a:rPr lang="en-US" sz="4000">
                <a:latin typeface="Arial" charset="0"/>
                <a:ea typeface="ＭＳ Ｐゴシック" charset="0"/>
                <a:cs typeface="Arial" charset="0"/>
              </a:rPr>
              <a:t>Chart 1:1-5</a:t>
            </a:r>
          </a:p>
        </p:txBody>
      </p:sp>
      <p:sp>
        <p:nvSpPr>
          <p:cNvPr id="21709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a:solidFill>
                <a:srgbClr val="000000"/>
              </a:solidFill>
              <a:latin typeface="Arial" charset="0"/>
              <a:cs typeface="Arial" charset="0"/>
            </a:endParaRPr>
          </a:p>
        </p:txBody>
      </p:sp>
      <p:sp>
        <p:nvSpPr>
          <p:cNvPr id="281603" name="Text Box 3"/>
          <p:cNvSpPr txBox="1">
            <a:spLocks noChangeArrowheads="1"/>
          </p:cNvSpPr>
          <p:nvPr/>
        </p:nvSpPr>
        <p:spPr bwMode="auto">
          <a:xfrm rot="17055432">
            <a:off x="302922" y="2812007"/>
            <a:ext cx="339909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kumimoji="0" lang="ar-JO" sz="2800" b="1" dirty="0">
                <a:solidFill>
                  <a:srgbClr val="FFFFFF"/>
                </a:solidFill>
                <a:latin typeface="Arial"/>
                <a:cs typeface="Arial"/>
              </a:rPr>
              <a:t>المحبة 1: 2-5</a:t>
            </a:r>
            <a:endParaRPr kumimoji="0" lang="en-US" sz="2800" b="1" dirty="0">
              <a:solidFill>
                <a:srgbClr val="FFFFFF"/>
              </a:solidFill>
              <a:latin typeface="Arial"/>
              <a:cs typeface="Arial"/>
            </a:endParaRPr>
          </a:p>
        </p:txBody>
      </p:sp>
      <p:sp>
        <p:nvSpPr>
          <p:cNvPr id="281604" name="Text Box 4"/>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التجاوب مع عهد محبة الله</a:t>
            </a:r>
            <a:endParaRPr kumimoji="0" lang="en-US" sz="2800" b="1" dirty="0">
              <a:solidFill>
                <a:srgbClr val="FFFFFF"/>
              </a:solidFill>
              <a:latin typeface="Arial"/>
              <a:cs typeface="Arial"/>
            </a:endParaRPr>
          </a:p>
        </p:txBody>
      </p:sp>
      <p:sp>
        <p:nvSpPr>
          <p:cNvPr id="281605" name="Text Box 5"/>
          <p:cNvSpPr txBox="1">
            <a:spLocks noChangeArrowheads="1"/>
          </p:cNvSpPr>
          <p:nvPr/>
        </p:nvSpPr>
        <p:spPr bwMode="auto">
          <a:xfrm rot="16200000">
            <a:off x="-1485900" y="1435100"/>
            <a:ext cx="3886201"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a:solidFill>
                <a:srgbClr val="FFFFFF"/>
              </a:solidFill>
              <a:latin typeface="Arial"/>
              <a:cs typeface="Arial"/>
            </a:endParaRPr>
          </a:p>
        </p:txBody>
      </p:sp>
      <p:sp>
        <p:nvSpPr>
          <p:cNvPr id="281606" name="Text Box 6"/>
          <p:cNvSpPr txBox="1">
            <a:spLocks noChangeArrowheads="1"/>
          </p:cNvSpPr>
          <p:nvPr/>
        </p:nvSpPr>
        <p:spPr bwMode="auto">
          <a:xfrm rot="16200000">
            <a:off x="6823868" y="4523582"/>
            <a:ext cx="32369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kumimoji="0" lang="ar-JO" sz="3200" b="1" dirty="0">
                <a:solidFill>
                  <a:srgbClr val="FFFFFF"/>
                </a:solidFill>
                <a:latin typeface="Arial"/>
                <a:cs typeface="Arial"/>
              </a:rPr>
              <a:t>430 ق.م</a:t>
            </a:r>
            <a:endParaRPr kumimoji="0" lang="en-US" sz="3200" b="1" dirty="0">
              <a:solidFill>
                <a:srgbClr val="FFFFFF"/>
              </a:solidFill>
              <a:latin typeface="Arial"/>
              <a:cs typeface="Arial"/>
            </a:endParaRPr>
          </a:p>
        </p:txBody>
      </p:sp>
      <p:sp>
        <p:nvSpPr>
          <p:cNvPr id="281607"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08"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a:solidFill>
                <a:srgbClr val="FFFFFF"/>
              </a:solidFill>
              <a:latin typeface="Arial"/>
              <a:cs typeface="Arial"/>
            </a:endParaRPr>
          </a:p>
        </p:txBody>
      </p:sp>
      <p:sp>
        <p:nvSpPr>
          <p:cNvPr id="281609" name="Text Box 9"/>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الإمتياز     </a:t>
            </a:r>
            <a:r>
              <a:rPr kumimoji="0" lang="en-US" b="1" dirty="0">
                <a:solidFill>
                  <a:srgbClr val="FFFFFF"/>
                </a:solidFill>
                <a:latin typeface="Arial"/>
                <a:cs typeface="Arial"/>
              </a:rPr>
              <a:t> </a:t>
            </a:r>
            <a:r>
              <a:rPr kumimoji="0" lang="ar-JO" b="1" dirty="0">
                <a:solidFill>
                  <a:srgbClr val="FFFFFF"/>
                </a:solidFill>
                <a:latin typeface="Arial"/>
                <a:cs typeface="Arial"/>
              </a:rPr>
              <a:t>1: 1-5</a:t>
            </a:r>
            <a:endParaRPr kumimoji="0" lang="en-US" b="1" dirty="0">
              <a:solidFill>
                <a:srgbClr val="FFFFFF"/>
              </a:solidFill>
              <a:latin typeface="Arial"/>
              <a:cs typeface="Arial"/>
            </a:endParaRPr>
          </a:p>
        </p:txBody>
      </p:sp>
      <p:sp>
        <p:nvSpPr>
          <p:cNvPr id="281610"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1"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2"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3"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4"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5"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6"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7"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8"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19"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20" name="Text Box 20"/>
          <p:cNvSpPr txBox="1">
            <a:spLocks noChangeArrowheads="1"/>
          </p:cNvSpPr>
          <p:nvPr/>
        </p:nvSpPr>
        <p:spPr bwMode="auto">
          <a:xfrm rot="17055432">
            <a:off x="-585787" y="2759075"/>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مقدمة 1: 1</a:t>
            </a:r>
            <a:endParaRPr kumimoji="0" lang="en-US" sz="2800" b="1" dirty="0">
              <a:solidFill>
                <a:srgbClr val="FFFFFF"/>
              </a:solidFill>
              <a:latin typeface="Arial"/>
              <a:cs typeface="Arial"/>
            </a:endParaRPr>
          </a:p>
        </p:txBody>
      </p:sp>
      <p:sp>
        <p:nvSpPr>
          <p:cNvPr id="281621" name="Text Box 21"/>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الماضي 1: 1-5</a:t>
            </a:r>
            <a:endParaRPr kumimoji="0" lang="en-US" sz="2000" b="1" dirty="0">
              <a:solidFill>
                <a:srgbClr val="FFFFFF"/>
              </a:solidFill>
              <a:latin typeface="Arial"/>
              <a:cs typeface="Arial"/>
            </a:endParaRPr>
          </a:p>
        </p:txBody>
      </p:sp>
      <p:sp>
        <p:nvSpPr>
          <p:cNvPr id="281622"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23" name="Text Box 23"/>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1</a:t>
            </a:r>
            <a:endParaRPr kumimoji="0" lang="en-US" sz="2800" b="1" dirty="0">
              <a:solidFill>
                <a:srgbClr val="FFFFFF"/>
              </a:solidFill>
              <a:latin typeface="Arial"/>
              <a:cs typeface="Arial"/>
            </a:endParaRPr>
          </a:p>
        </p:txBody>
      </p:sp>
      <p:sp>
        <p:nvSpPr>
          <p:cNvPr id="281624" name="Text Box 24"/>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2</a:t>
            </a:r>
            <a:endParaRPr kumimoji="0" lang="en-US" sz="2800" b="1" dirty="0">
              <a:solidFill>
                <a:srgbClr val="FFFFFF"/>
              </a:solidFill>
              <a:latin typeface="Arial"/>
              <a:cs typeface="Arial"/>
            </a:endParaRPr>
          </a:p>
        </p:txBody>
      </p:sp>
      <p:sp>
        <p:nvSpPr>
          <p:cNvPr id="281625" name="Text Box 25"/>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3</a:t>
            </a:r>
            <a:endParaRPr kumimoji="0" lang="en-US" sz="2800" b="1" dirty="0">
              <a:solidFill>
                <a:srgbClr val="FFFFFF"/>
              </a:solidFill>
              <a:latin typeface="Arial"/>
              <a:cs typeface="Arial"/>
            </a:endParaRPr>
          </a:p>
        </p:txBody>
      </p:sp>
      <p:sp>
        <p:nvSpPr>
          <p:cNvPr id="281626" name="Text Box 26"/>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4</a:t>
            </a:r>
            <a:endParaRPr kumimoji="0" lang="en-US" sz="2800" b="1" dirty="0">
              <a:solidFill>
                <a:srgbClr val="FFFFFF"/>
              </a:solidFill>
              <a:latin typeface="Arial"/>
              <a:cs typeface="Arial"/>
            </a:endParaRPr>
          </a:p>
        </p:txBody>
      </p:sp>
      <p:sp>
        <p:nvSpPr>
          <p:cNvPr id="281627" name="Text Box 27"/>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5</a:t>
            </a:r>
            <a:endParaRPr kumimoji="0" lang="en-US" sz="2800" b="1" dirty="0">
              <a:solidFill>
                <a:srgbClr val="FFFFFF"/>
              </a:solidFill>
              <a:latin typeface="Arial"/>
              <a:cs typeface="Arial"/>
            </a:endParaRPr>
          </a:p>
        </p:txBody>
      </p:sp>
      <p:sp>
        <p:nvSpPr>
          <p:cNvPr id="281628" name="Text Box 28"/>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6</a:t>
            </a:r>
            <a:endParaRPr kumimoji="0" lang="en-US" sz="2800" b="1" dirty="0">
              <a:solidFill>
                <a:srgbClr val="FFFFFF"/>
              </a:solidFill>
              <a:latin typeface="Arial"/>
              <a:cs typeface="Arial"/>
            </a:endParaRPr>
          </a:p>
        </p:txBody>
      </p:sp>
      <p:sp>
        <p:nvSpPr>
          <p:cNvPr id="281629"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30"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31"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1632"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281633"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35" name="Text Box 22"/>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ail"/>
                <a:ea typeface="+mn-ea"/>
                <a:cs typeface="Arail"/>
              </a:rPr>
              <a:t>المشاكل</a:t>
            </a:r>
            <a:endParaRPr kumimoji="0" lang="en-US" b="1" dirty="0">
              <a:solidFill>
                <a:schemeClr val="bg1"/>
              </a:solidFill>
              <a:latin typeface="Arail"/>
              <a:ea typeface="+mn-ea"/>
              <a:cs typeface="Arail"/>
            </a:endParaRPr>
          </a:p>
          <a:p>
            <a:pPr algn="ctr" eaLnBrk="1" hangingPunct="1">
              <a:defRPr/>
            </a:pPr>
            <a:r>
              <a:rPr kumimoji="0" lang="ar-JO" b="1" dirty="0">
                <a:solidFill>
                  <a:schemeClr val="bg1"/>
                </a:solidFill>
                <a:latin typeface="Arail"/>
                <a:ea typeface="+mn-ea"/>
                <a:cs typeface="Arail"/>
              </a:rPr>
              <a:t>1: 6-3: 12</a:t>
            </a:r>
            <a:endParaRPr kumimoji="0" lang="en-US" b="1" dirty="0">
              <a:solidFill>
                <a:schemeClr val="bg1"/>
              </a:solidFill>
              <a:latin typeface="Arail"/>
              <a:ea typeface="+mn-ea"/>
              <a:cs typeface="Arail"/>
            </a:endParaRPr>
          </a:p>
        </p:txBody>
      </p:sp>
      <p:sp>
        <p:nvSpPr>
          <p:cNvPr id="36"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ail"/>
                <a:ea typeface="+mn-ea"/>
                <a:cs typeface="Arail"/>
              </a:rPr>
              <a:t>الكرامة 1: 6-2: 9</a:t>
            </a:r>
            <a:endParaRPr kumimoji="0" lang="en-US" sz="2800" b="1" dirty="0">
              <a:solidFill>
                <a:schemeClr val="bg1"/>
              </a:solidFill>
              <a:latin typeface="Arail"/>
              <a:ea typeface="+mn-ea"/>
              <a:cs typeface="Arail"/>
            </a:endParaRPr>
          </a:p>
        </p:txBody>
      </p:sp>
      <p:sp>
        <p:nvSpPr>
          <p:cNvPr id="37" name="Text Box 24"/>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ail"/>
                <a:ea typeface="+mn-ea"/>
                <a:cs typeface="Arail"/>
              </a:rPr>
              <a:t>الكرامة 1: 6-2: 16</a:t>
            </a:r>
            <a:endParaRPr kumimoji="0" lang="en-US" sz="2000" b="1" dirty="0">
              <a:solidFill>
                <a:schemeClr val="bg1"/>
              </a:solidFill>
              <a:latin typeface="Arail"/>
              <a:ea typeface="+mn-ea"/>
              <a:cs typeface="Arai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تكبح الرياء ؟</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197337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الوصية</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عذرنا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جواب الله</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التقدير</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أحببتنا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أنا اخترتكم لكن أنتم احتقرتموني</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dirty="0">
                          <a:solidFill>
                            <a:srgbClr val="FFFF00"/>
                          </a:solidFill>
                          <a:effectLst>
                            <a:glow rad="228600">
                              <a:schemeClr val="tx1"/>
                            </a:glow>
                          </a:effectLst>
                          <a:latin typeface="Arial"/>
                          <a:ea typeface="Times New Roman"/>
                          <a:cs typeface="Arial"/>
                        </a:rPr>
                        <a:t>الكرامة</a:t>
                      </a:r>
                      <a:endParaRPr lang="en-SG" sz="2400" b="1" dirty="0">
                        <a:solidFill>
                          <a:srgbClr val="FFFF00"/>
                        </a:solidFill>
                        <a:effectLst>
                          <a:glow rad="228600">
                            <a:schemeClr val="tx1"/>
                          </a:glow>
                        </a:effectLst>
                        <a:latin typeface="Arial"/>
                        <a:ea typeface="Times New Roman"/>
                        <a:cs typeface="Times New Roman"/>
                      </a:endParaRPr>
                    </a:p>
                    <a:p>
                      <a:pPr algn="ctr">
                        <a:spcAft>
                          <a:spcPts val="0"/>
                        </a:spcAft>
                      </a:pPr>
                      <a:r>
                        <a:rPr lang="ar-JO" sz="2400" b="1" dirty="0">
                          <a:solidFill>
                            <a:srgbClr val="FFFF00"/>
                          </a:solidFill>
                          <a:effectLst>
                            <a:glow rad="228600">
                              <a:schemeClr val="tx1"/>
                            </a:glow>
                          </a:effectLst>
                          <a:latin typeface="Arial"/>
                          <a:ea typeface="Times New Roman"/>
                          <a:cs typeface="Arial"/>
                        </a:rPr>
                        <a:t>1: 6-2: 9</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rgbClr val="FFFF00"/>
                          </a:solidFill>
                          <a:effectLst>
                            <a:glow rad="228600">
                              <a:schemeClr val="tx1"/>
                            </a:glow>
                          </a:effectLst>
                          <a:latin typeface="Arial"/>
                          <a:ea typeface="Times New Roman"/>
                          <a:cs typeface="Arial"/>
                        </a:rPr>
                        <a:t>بم احتقرنا اسمك</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rgbClr val="FFFF00"/>
                          </a:solidFill>
                          <a:effectLst>
                            <a:glow rad="228600">
                              <a:schemeClr val="tx1"/>
                            </a:glow>
                          </a:effectLst>
                          <a:latin typeface="Arial"/>
                          <a:ea typeface="Times New Roman"/>
                          <a:cs typeface="Arial"/>
                        </a:rPr>
                        <a:t>أنتم تقدمون ذبائح رديئة</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descr="Clouds &amp; Sky 0053"/>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2" name="Rectangle 2"/>
          <p:cNvSpPr>
            <a:spLocks noGrp="1" noChangeArrowheads="1"/>
          </p:cNvSpPr>
          <p:nvPr>
            <p:ph type="ctrTitle"/>
          </p:nvPr>
        </p:nvSpPr>
        <p:spPr>
          <a:xfrm>
            <a:off x="539750" y="0"/>
            <a:ext cx="8451850" cy="2133600"/>
          </a:xfrm>
        </p:spPr>
        <p:txBody>
          <a:bodyPr/>
          <a:lstStyle/>
          <a:p>
            <a:pPr eaLnBrk="1" hangingPunct="1"/>
            <a:r>
              <a:rPr lang="ar-JO" sz="5400" b="1" dirty="0">
                <a:latin typeface="Arial" charset="0"/>
              </a:rPr>
              <a:t>أعطِ </a:t>
            </a:r>
            <a:r>
              <a:rPr lang="ar-JO" sz="5400" b="1" dirty="0">
                <a:solidFill>
                  <a:schemeClr val="accent2"/>
                </a:solidFill>
                <a:latin typeface="Arial" charset="0"/>
              </a:rPr>
              <a:t>أفضل</a:t>
            </a:r>
            <a:r>
              <a:rPr lang="ar-JO" sz="5400" b="1" dirty="0">
                <a:latin typeface="Arial" charset="0"/>
              </a:rPr>
              <a:t> ما عندك له </a:t>
            </a:r>
            <a:br>
              <a:rPr lang="ar-JO" sz="5400" b="1" dirty="0">
                <a:latin typeface="Arial" charset="0"/>
              </a:rPr>
            </a:br>
            <a:r>
              <a:rPr lang="ar-JO" sz="5400" b="1" dirty="0">
                <a:latin typeface="Arial" charset="0"/>
              </a:rPr>
              <a:t>(1: 6-14)</a:t>
            </a:r>
            <a:endParaRPr lang="en-US" sz="5400" b="1" dirty="0">
              <a:latin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4763"/>
            <a:ext cx="92964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8"/>
              </a:srgbClr>
            </a:outerShdw>
          </a:effectLst>
        </p:spPr>
        <p:txBody>
          <a:bodyPr/>
          <a:lstStyle/>
          <a:p>
            <a:pPr algn="r" eaLnBrk="1" hangingPunct="1">
              <a:defRPr/>
            </a:pPr>
            <a:r>
              <a:rPr lang="ar-JO" sz="6000" b="1" dirty="0">
                <a:solidFill>
                  <a:schemeClr val="bg1"/>
                </a:solidFill>
                <a:ea typeface="+mj-ea"/>
              </a:rPr>
              <a:t>كيف تعطي الله أفضل عبادة :</a:t>
            </a:r>
            <a:endParaRPr lang="en-US" sz="6000" b="1" dirty="0">
              <a:solidFill>
                <a:schemeClr val="bg1"/>
              </a:solidFill>
              <a:ea typeface="+mj-ea"/>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8"/>
              </a:srgbClr>
            </a:outerShdw>
          </a:effectLst>
        </p:spPr>
        <p:txBody>
          <a:bodyPr/>
          <a:lstStyle/>
          <a:p>
            <a:pPr algn="r" rtl="1" eaLnBrk="1" hangingPunct="1">
              <a:defRPr/>
            </a:pPr>
            <a:r>
              <a:rPr lang="ar-JO" sz="5400" b="1" dirty="0">
                <a:solidFill>
                  <a:schemeClr val="bg1"/>
                </a:solidFill>
                <a:ea typeface="+mn-ea"/>
              </a:rPr>
              <a:t>قيّم </a:t>
            </a:r>
            <a:r>
              <a:rPr lang="ar-JO" sz="5400" b="1" dirty="0">
                <a:solidFill>
                  <a:srgbClr val="FFFF00"/>
                </a:solidFill>
                <a:ea typeface="+mn-ea"/>
              </a:rPr>
              <a:t>أعمالك</a:t>
            </a:r>
            <a:r>
              <a:rPr lang="ar-JO" sz="5400" b="1" dirty="0">
                <a:solidFill>
                  <a:schemeClr val="bg1"/>
                </a:solidFill>
                <a:ea typeface="+mn-ea"/>
              </a:rPr>
              <a:t> خلال العبادة</a:t>
            </a:r>
            <a:endParaRPr lang="en-US" sz="5400" b="1" dirty="0">
              <a:solidFill>
                <a:schemeClr val="bg1"/>
              </a:solidFill>
              <a:ea typeface="+mn-ea"/>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86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03" name="Rectangle 3"/>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kumimoji="0" lang="ar-JO" b="1" dirty="0">
                <a:solidFill>
                  <a:schemeClr val="bg2"/>
                </a:solidFill>
                <a:latin typeface="Impact" pitchFamily="-112" charset="0"/>
                <a:ea typeface="+mj-ea"/>
                <a:cs typeface="+mj-cs"/>
              </a:rPr>
              <a:t>الذبائح المناسبة</a:t>
            </a:r>
            <a:endParaRPr kumimoji="0" lang="en-US" b="1" dirty="0">
              <a:solidFill>
                <a:schemeClr val="bg2"/>
              </a:solidFill>
              <a:latin typeface="Impact" pitchFamily="-112" charset="0"/>
              <a:ea typeface="+mj-ea"/>
              <a:cs typeface="+mj-cs"/>
            </a:endParaRPr>
          </a:p>
        </p:txBody>
      </p:sp>
    </p:spTree>
  </p:cSld>
  <p:clrMapOvr>
    <a:overrideClrMapping bg1="dk2" tx1="lt1" bg2="dk1" tx2="lt2" accent1="accent1" accent2="accent2" accent3="accent3" accent4="accent4" accent5="accent5" accent6="accent6" hlink="hlink" folHlink="folHlink"/>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r>
              <a:rPr kumimoji="0" lang="en-US">
                <a:latin typeface="Times New Roman" charset="0"/>
                <a:ea typeface="ＭＳ Ｐゴシック" charset="0"/>
                <a:cs typeface="ＭＳ Ｐゴシック" charset="0"/>
              </a:rPr>
              <a:t>Lamb</a:t>
            </a:r>
          </a:p>
        </p:txBody>
      </p:sp>
      <p:sp>
        <p:nvSpPr>
          <p:cNvPr id="200706" name="Rectangle 3"/>
          <p:cNvSpPr>
            <a:spLocks noGrp="1" noChangeArrowheads="1"/>
          </p:cNvSpPr>
          <p:nvPr>
            <p:ph type="body" idx="1"/>
          </p:nvPr>
        </p:nvSpPr>
        <p:spPr/>
        <p:txBody>
          <a:bodyPr/>
          <a:lstStyle/>
          <a:p>
            <a:endParaRPr kumimoji="0" lang="en-US">
              <a:latin typeface="Times New Roman" charset="0"/>
              <a:ea typeface="ＭＳ Ｐゴシック" charset="0"/>
              <a:cs typeface="ＭＳ Ｐゴシック" charset="0"/>
            </a:endParaRPr>
          </a:p>
        </p:txBody>
      </p:sp>
      <p:pic>
        <p:nvPicPr>
          <p:cNvPr id="20070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04522"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533400"/>
            <a:ext cx="9144000" cy="838200"/>
          </a:xfrm>
          <a:solidFill>
            <a:srgbClr val="000000"/>
          </a:solidFill>
          <a:effectLst>
            <a:outerShdw blurRad="63500" dist="38099" dir="2700000" algn="ctr" rotWithShape="0">
              <a:schemeClr val="bg2">
                <a:alpha val="74998"/>
              </a:schemeClr>
            </a:outerShdw>
          </a:effectLst>
        </p:spPr>
        <p:txBody>
          <a:bodyPr/>
          <a:lstStyle/>
          <a:p>
            <a:pPr algn="ctr">
              <a:lnSpc>
                <a:spcPct val="115000"/>
              </a:lnSpc>
              <a:defRPr/>
            </a:pPr>
            <a:r>
              <a:rPr lang="ar-JO" b="1" i="1" dirty="0">
                <a:solidFill>
                  <a:srgbClr val="FFFF66"/>
                </a:solidFill>
                <a:effectLst/>
                <a:latin typeface="Arial" charset="0"/>
                <a:ea typeface="ＭＳ Ｐゴシック" charset="0"/>
                <a:cs typeface="Arial" charset="0"/>
              </a:rPr>
              <a:t>النبوة ضد الكهنة</a:t>
            </a:r>
            <a:endParaRPr lang="en-US" sz="4000" i="1" dirty="0">
              <a:solidFill>
                <a:srgbClr val="FFFF66"/>
              </a:solidFill>
              <a:effectLst/>
              <a:latin typeface="Arial" charset="0"/>
              <a:ea typeface="ＭＳ Ｐゴシック" charset="0"/>
              <a:cs typeface="Arial" charset="0"/>
            </a:endParaRPr>
          </a:p>
        </p:txBody>
      </p:sp>
      <p:sp>
        <p:nvSpPr>
          <p:cNvPr id="25605" name="Text Box 5"/>
          <p:cNvSpPr txBox="1">
            <a:spLocks noChangeArrowheads="1"/>
          </p:cNvSpPr>
          <p:nvPr/>
        </p:nvSpPr>
        <p:spPr bwMode="auto">
          <a:xfrm>
            <a:off x="381000" y="1905000"/>
            <a:ext cx="8534400" cy="206210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algn="r">
              <a:buFontTx/>
              <a:buChar char="-"/>
              <a:defRPr/>
            </a:pPr>
            <a:r>
              <a:rPr kumimoji="0" lang="ar-JO" sz="3200" b="1" i="1" dirty="0">
                <a:solidFill>
                  <a:srgbClr val="FFFF66"/>
                </a:solidFill>
                <a:latin typeface="Arial"/>
                <a:ea typeface="+mn-ea"/>
                <a:cs typeface="Arial"/>
              </a:rPr>
              <a:t>النبوة ضد كهنة أورشليم لعدم أمانتهم للعهد :</a:t>
            </a:r>
            <a:endParaRPr kumimoji="0" lang="en-US" sz="3200" b="1" i="1" dirty="0">
              <a:solidFill>
                <a:srgbClr val="FFFF66"/>
              </a:solidFill>
              <a:latin typeface="Arial"/>
              <a:ea typeface="+mn-ea"/>
              <a:cs typeface="Arial"/>
            </a:endParaRPr>
          </a:p>
          <a:p>
            <a:pPr algn="r" rtl="1">
              <a:buFontTx/>
              <a:buChar char="-"/>
              <a:defRPr/>
            </a:pPr>
            <a:r>
              <a:rPr kumimoji="0" lang="ar-JO" sz="3200" b="1" i="1" dirty="0">
                <a:solidFill>
                  <a:srgbClr val="FFFF66"/>
                </a:solidFill>
                <a:latin typeface="Arial"/>
                <a:ea typeface="+mn-ea"/>
                <a:cs typeface="Arial"/>
              </a:rPr>
              <a:t> رفضوا عهد سيناء</a:t>
            </a:r>
          </a:p>
          <a:p>
            <a:pPr algn="r" rtl="1">
              <a:buFontTx/>
              <a:buChar char="•"/>
              <a:defRPr/>
            </a:pPr>
            <a:r>
              <a:rPr kumimoji="0" lang="ar-JO" sz="3200" b="1" i="1" dirty="0">
                <a:solidFill>
                  <a:srgbClr val="FFFF66"/>
                </a:solidFill>
                <a:latin typeface="Arial"/>
                <a:ea typeface="+mn-ea"/>
                <a:cs typeface="Arial"/>
              </a:rPr>
              <a:t> </a:t>
            </a:r>
            <a:r>
              <a:rPr kumimoji="0" lang="en-US" sz="3200" b="1" i="1" dirty="0">
                <a:solidFill>
                  <a:srgbClr val="FFFF66"/>
                </a:solidFill>
                <a:latin typeface="Arial"/>
                <a:ea typeface="+mn-ea"/>
                <a:cs typeface="Arial"/>
              </a:rPr>
              <a:t> </a:t>
            </a:r>
            <a:r>
              <a:rPr kumimoji="0" lang="ar-JO" sz="3200" b="1" i="1" dirty="0">
                <a:solidFill>
                  <a:srgbClr val="FFFF66"/>
                </a:solidFill>
                <a:latin typeface="Arial"/>
                <a:ea typeface="+mn-ea"/>
                <a:cs typeface="Arial"/>
              </a:rPr>
              <a:t>دنسوا النظام الذبائحي</a:t>
            </a:r>
          </a:p>
          <a:p>
            <a:pPr algn="r" rtl="1">
              <a:buFontTx/>
              <a:buChar char="•"/>
              <a:defRPr/>
            </a:pPr>
            <a:r>
              <a:rPr kumimoji="0" lang="en-US" sz="3200" b="1" i="1" dirty="0">
                <a:solidFill>
                  <a:srgbClr val="FFFF66"/>
                </a:solidFill>
                <a:latin typeface="Arial"/>
                <a:ea typeface="+mn-ea"/>
                <a:cs typeface="Arial"/>
              </a:rPr>
              <a:t> </a:t>
            </a:r>
            <a:r>
              <a:rPr kumimoji="0" lang="ar-JO" sz="3200" b="1" i="1" dirty="0">
                <a:solidFill>
                  <a:srgbClr val="FFFF66"/>
                </a:solidFill>
                <a:latin typeface="Arial"/>
                <a:ea typeface="+mn-ea"/>
                <a:cs typeface="Arial"/>
              </a:rPr>
              <a:t> انتهكوا العهد مع لاوي</a:t>
            </a:r>
            <a:endParaRPr kumimoji="0" lang="en-US" sz="3200" b="1" i="1" dirty="0">
              <a:solidFill>
                <a:srgbClr val="FFFF66"/>
              </a:solidFill>
              <a:latin typeface="Arial"/>
              <a:ea typeface="+mn-ea"/>
              <a:cs typeface="Arial"/>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066800" y="0"/>
            <a:ext cx="8077200" cy="6865938"/>
          </a:xfrm>
        </p:spPr>
      </p:pic>
      <p:sp>
        <p:nvSpPr>
          <p:cNvPr id="204802" name="Rectangle 4"/>
          <p:cNvSpPr>
            <a:spLocks noGrp="1" noChangeArrowheads="1"/>
          </p:cNvSpPr>
          <p:nvPr>
            <p:ph type="title"/>
          </p:nvPr>
        </p:nvSpPr>
        <p:spPr>
          <a:xfrm>
            <a:off x="0" y="152400"/>
            <a:ext cx="3714744" cy="2743200"/>
          </a:xfrm>
        </p:spPr>
        <p:txBody>
          <a:bodyPr/>
          <a:lstStyle/>
          <a:p>
            <a:pPr algn="ctr" eaLnBrk="1" hangingPunct="1"/>
            <a:r>
              <a:rPr lang="ar-JO" altLang="zh-CN" b="1" dirty="0">
                <a:latin typeface="Arial Black" charset="0"/>
                <a:ea typeface="SimSun" charset="0"/>
                <a:cs typeface="SimSun" charset="0"/>
              </a:rPr>
              <a:t>يوماً ما في مدرسة الكتاب المقدس سنغافورة</a:t>
            </a:r>
            <a:endParaRPr lang="en-US" b="1" dirty="0">
              <a:latin typeface="Arial Black" charset="0"/>
              <a:ea typeface="SimSun" charset="0"/>
              <a:cs typeface="SimSun" charset="0"/>
            </a:endParaRPr>
          </a:p>
        </p:txBody>
      </p:sp>
      <p:pic>
        <p:nvPicPr>
          <p:cNvPr id="152582" name="Picture 6" descr="old wash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514600"/>
            <a:ext cx="1947863" cy="302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dissolv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6" descr="PM 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81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685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2" name="Rectangle 2"/>
          <p:cNvSpPr>
            <a:spLocks noGrp="1" noChangeArrowheads="1"/>
          </p:cNvSpPr>
          <p:nvPr>
            <p:ph type="ctrTitle"/>
          </p:nvPr>
        </p:nvSpPr>
        <p:spPr>
          <a:xfrm>
            <a:off x="4572000" y="457200"/>
            <a:ext cx="4572000" cy="3810000"/>
          </a:xfrm>
        </p:spPr>
        <p:txBody>
          <a:bodyPr/>
          <a:lstStyle/>
          <a:p>
            <a:pPr eaLnBrk="1" hangingPunct="1"/>
            <a:r>
              <a:rPr lang="ar-JO" sz="6000" dirty="0">
                <a:solidFill>
                  <a:schemeClr val="bg1"/>
                </a:solidFill>
                <a:latin typeface="Arial" charset="0"/>
                <a:ea typeface="ＭＳ Ｐゴシック" charset="0"/>
                <a:cs typeface="ＭＳ Ｐゴシック" charset="0"/>
              </a:rPr>
              <a:t>هل تعطي رئيس الوزراء شيئاً غير مرغوب فيه ؟</a:t>
            </a:r>
            <a:endParaRPr lang="en-US" sz="6000" dirty="0">
              <a:solidFill>
                <a:schemeClr val="bg1"/>
              </a:solidFill>
              <a:latin typeface="Arial" charset="0"/>
              <a:ea typeface="ＭＳ Ｐゴシック" charset="0"/>
              <a:cs typeface="ＭＳ Ｐゴシック"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0" y="-4763"/>
            <a:ext cx="92964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8"/>
              </a:srgbClr>
            </a:outerShdw>
          </a:effectLst>
        </p:spPr>
        <p:txBody>
          <a:bodyPr/>
          <a:lstStyle/>
          <a:p>
            <a:pPr algn="r" eaLnBrk="1" hangingPunct="1">
              <a:defRPr/>
            </a:pPr>
            <a:r>
              <a:rPr lang="ar-JO" sz="6000" b="1" dirty="0">
                <a:solidFill>
                  <a:schemeClr val="bg1"/>
                </a:solidFill>
                <a:ea typeface="+mj-ea"/>
              </a:rPr>
              <a:t>كيف تعطي الله أفضل عبادة :</a:t>
            </a:r>
            <a:endParaRPr lang="en-US" sz="6000" b="1" dirty="0">
              <a:solidFill>
                <a:schemeClr val="bg1"/>
              </a:solidFill>
              <a:ea typeface="+mj-ea"/>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8"/>
              </a:srgbClr>
            </a:outerShdw>
          </a:effectLst>
        </p:spPr>
        <p:txBody>
          <a:bodyPr/>
          <a:lstStyle/>
          <a:p>
            <a:pPr algn="r" rtl="1" eaLnBrk="1" hangingPunct="1">
              <a:defRPr/>
            </a:pPr>
            <a:r>
              <a:rPr lang="ar-JO" sz="5400" b="1" dirty="0">
                <a:solidFill>
                  <a:schemeClr val="bg1"/>
                </a:solidFill>
                <a:ea typeface="+mn-ea"/>
              </a:rPr>
              <a:t>قيّم </a:t>
            </a:r>
            <a:r>
              <a:rPr lang="ar-JO" sz="5400" b="1" dirty="0">
                <a:solidFill>
                  <a:srgbClr val="FFFF00"/>
                </a:solidFill>
                <a:ea typeface="+mn-ea"/>
              </a:rPr>
              <a:t>أعمالك</a:t>
            </a:r>
            <a:r>
              <a:rPr lang="ar-JO" sz="5400" b="1" dirty="0">
                <a:solidFill>
                  <a:schemeClr val="bg1"/>
                </a:solidFill>
                <a:ea typeface="+mn-ea"/>
              </a:rPr>
              <a:t> خلال العبادة</a:t>
            </a:r>
          </a:p>
          <a:p>
            <a:pPr algn="r" rtl="1" eaLnBrk="1" hangingPunct="1">
              <a:defRPr/>
            </a:pPr>
            <a:r>
              <a:rPr lang="ar-JO" sz="5400" b="1" dirty="0">
                <a:solidFill>
                  <a:schemeClr val="bg1"/>
                </a:solidFill>
                <a:ea typeface="+mn-ea"/>
              </a:rPr>
              <a:t>قيّم </a:t>
            </a:r>
            <a:r>
              <a:rPr lang="ar-JO" sz="5400" b="1" dirty="0">
                <a:solidFill>
                  <a:srgbClr val="FFFF00"/>
                </a:solidFill>
                <a:ea typeface="+mn-ea"/>
              </a:rPr>
              <a:t>مواقفك</a:t>
            </a:r>
            <a:r>
              <a:rPr lang="ar-JO" sz="5400" b="1" dirty="0">
                <a:solidFill>
                  <a:schemeClr val="bg1"/>
                </a:solidFill>
                <a:ea typeface="+mn-ea"/>
              </a:rPr>
              <a:t> خلال العبادة</a:t>
            </a:r>
            <a:endParaRPr lang="en-US" sz="5400" b="1" dirty="0">
              <a:solidFill>
                <a:schemeClr val="bg1"/>
              </a:solidFill>
              <a:ea typeface="+mn-ea"/>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505" y="0"/>
            <a:ext cx="3644401" cy="1080120"/>
          </a:xfrm>
          <a:effectLst/>
        </p:spPr>
        <p:txBody>
          <a:bodyPr/>
          <a:lstStyle/>
          <a:p>
            <a:pPr algn="l">
              <a:defRPr/>
            </a:pPr>
            <a:r>
              <a:rPr lang="ar-JO" b="1" dirty="0">
                <a:solidFill>
                  <a:schemeClr val="tx2"/>
                </a:solidFill>
                <a:effectLst>
                  <a:glow rad="127000">
                    <a:schemeClr val="bg1"/>
                  </a:glow>
                </a:effectLst>
                <a:latin typeface="Arial" charset="0"/>
                <a:ea typeface="ＭＳ Ｐゴシック" charset="0"/>
                <a:cs typeface="ＭＳ Ｐゴシック" charset="0"/>
              </a:rPr>
              <a:t>الرياء</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7"/>
            <a:ext cx="5913339" cy="4819769"/>
          </a:xfrm>
          <a:prstGeom prst="rect">
            <a:avLst/>
          </a:prstGeom>
        </p:spPr>
      </p:pic>
      <p:sp>
        <p:nvSpPr>
          <p:cNvPr id="5" name="Rectangle 2"/>
          <p:cNvSpPr txBox="1">
            <a:spLocks noChangeArrowheads="1"/>
          </p:cNvSpPr>
          <p:nvPr/>
        </p:nvSpPr>
        <p:spPr bwMode="auto">
          <a:xfrm>
            <a:off x="3347864" y="0"/>
            <a:ext cx="590363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b="1" dirty="0">
                <a:solidFill>
                  <a:schemeClr val="tx1"/>
                </a:solidFill>
              </a:rPr>
              <a:t>"معنى الكلمات ،" المرائي "و" الرياء "، كما هو مستخدم في الكتاب المقدس من قبل ربنا يسوع المسيح (موجه بشكل أساسي نحو القادة" الدينيين "في ذلك الوقت) يعني أكثر من مجرد" ادعاء بسيط "أو" تصرف خارج " كلاعب مسرحي. إنه يجسد ... جهدًا حازمًا لفرض معيار للسلوك على الآخرين ، والذي يتصرف المنفذ عن قصد وعن عمد يرفض أن يطبق على نفسه - ومن ثم ، الفعل الناشئ عن المعرفة الكاملة والنية الشريرة ".</a:t>
            </a:r>
            <a:endParaRPr kumimoji="1" lang="en-US" sz="4400" b="1" i="0" u="none" strike="noStrike" kern="1200" cap="none" spc="0" normalizeH="0" baseline="0" noProof="0" dirty="0">
              <a:ln>
                <a:noFill/>
              </a:ln>
              <a:solidFill>
                <a:schemeClr val="tx1"/>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066" y="1025352"/>
            <a:ext cx="3576954" cy="963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1800" i="1" dirty="0">
                <a:solidFill>
                  <a:srgbClr val="000000"/>
                </a:solidFill>
              </a:rPr>
              <a:t>ج. هارولد جرين لي و ألان ر. كيلين(الرياء، المرائي) قاموس ويكليف للكتاب المقدس</a:t>
            </a:r>
            <a:endParaRPr kumimoji="1"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7834936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15"/>
          <p:cNvPicPr>
            <a:picLocks noGrp="1" noChangeAspect="1" noChangeArrowheads="1"/>
          </p:cNvPicPr>
          <p:nvPr>
            <p:ph/>
          </p:nvPr>
        </p:nvPicPr>
        <p:blipFill>
          <a:blip r:embed="rId3">
            <a:lum bright="-12000"/>
            <a:extLst>
              <a:ext uri="{28A0092B-C50C-407E-A947-70E740481C1C}">
                <a14:useLocalDpi xmlns:a14="http://schemas.microsoft.com/office/drawing/2010/main"/>
              </a:ext>
            </a:extLst>
          </a:blip>
          <a:srcRect/>
          <a:stretch>
            <a:fillRect/>
          </a:stretch>
        </p:blipFill>
        <p:spPr>
          <a:xfrm>
            <a:off x="0" y="0"/>
            <a:ext cx="9144000" cy="6858000"/>
          </a:xfrm>
        </p:spPr>
      </p:pic>
      <p:sp>
        <p:nvSpPr>
          <p:cNvPr id="111619" name="Rectangle 3"/>
          <p:cNvSpPr>
            <a:spLocks noGrp="1" noChangeArrowheads="1"/>
          </p:cNvSpPr>
          <p:nvPr>
            <p:ph type="title" idx="4294967295"/>
          </p:nvPr>
        </p:nvSpPr>
        <p:spPr>
          <a:xfrm>
            <a:off x="1447800" y="76200"/>
            <a:ext cx="7620000" cy="3733800"/>
          </a:xfrm>
        </p:spPr>
        <p:txBody>
          <a:bodyPr/>
          <a:lstStyle/>
          <a:p>
            <a:pPr algn="r" eaLnBrk="1" hangingPunct="1">
              <a:defRPr/>
            </a:pPr>
            <a:r>
              <a:rPr lang="ar-JO" sz="6000" b="1" dirty="0">
                <a:solidFill>
                  <a:schemeClr val="bg1"/>
                </a:solidFill>
                <a:effectLst>
                  <a:glow rad="127000">
                    <a:schemeClr val="tx1"/>
                  </a:glow>
                </a:effectLst>
                <a:latin typeface="Charcoal" charset="0"/>
                <a:cs typeface="Arial" charset="0"/>
              </a:rPr>
              <a:t>الإلتزام بالمواعيد </a:t>
            </a:r>
            <a:br>
              <a:rPr lang="ar-JO" sz="6000" b="1" dirty="0">
                <a:solidFill>
                  <a:schemeClr val="bg1"/>
                </a:solidFill>
                <a:effectLst>
                  <a:glow rad="127000">
                    <a:schemeClr val="tx1"/>
                  </a:glow>
                </a:effectLst>
                <a:latin typeface="Charcoal" charset="0"/>
                <a:cs typeface="Arial" charset="0"/>
              </a:rPr>
            </a:br>
            <a:r>
              <a:rPr lang="ar-JO" altLang="ja-JP" sz="6000" b="1" dirty="0">
                <a:solidFill>
                  <a:schemeClr val="bg1"/>
                </a:solidFill>
                <a:effectLst>
                  <a:glow rad="127000">
                    <a:schemeClr val="tx1"/>
                  </a:glow>
                </a:effectLst>
                <a:latin typeface="Charcoal" charset="0"/>
                <a:cs typeface="Arial" charset="0"/>
              </a:rPr>
              <a:t>إظهار الإحترام الكبير </a:t>
            </a:r>
            <a:br>
              <a:rPr lang="ar-JO" altLang="ja-JP" sz="6000" b="1" dirty="0">
                <a:solidFill>
                  <a:schemeClr val="bg1"/>
                </a:solidFill>
                <a:effectLst>
                  <a:glow rad="127000">
                    <a:schemeClr val="tx1"/>
                  </a:glow>
                </a:effectLst>
                <a:latin typeface="Charcoal" charset="0"/>
                <a:cs typeface="Arial" charset="0"/>
              </a:rPr>
            </a:br>
            <a:r>
              <a:rPr lang="ar-JO" altLang="ja-JP" sz="6000" b="1" dirty="0">
                <a:solidFill>
                  <a:schemeClr val="bg1"/>
                </a:solidFill>
                <a:effectLst>
                  <a:glow rad="127000">
                    <a:schemeClr val="tx1"/>
                  </a:glow>
                </a:effectLst>
                <a:latin typeface="Charcoal" charset="0"/>
                <a:cs typeface="Arial" charset="0"/>
              </a:rPr>
              <a:t>للآخرين ووقتهم</a:t>
            </a:r>
            <a:endParaRPr lang="en-US" dirty="0">
              <a:solidFill>
                <a:schemeClr val="bg1"/>
              </a:solidFill>
              <a:effectLst>
                <a:glow rad="127000">
                  <a:schemeClr val="tx1"/>
                </a:glow>
              </a:effectLst>
              <a:latin typeface="Charcoal" charset="0"/>
              <a:cs typeface="Arial" charset="0"/>
            </a:endParaRPr>
          </a:p>
        </p:txBody>
      </p:sp>
      <p:sp>
        <p:nvSpPr>
          <p:cNvPr id="210947" name="Text Box 4"/>
          <p:cNvSpPr txBox="1">
            <a:spLocks noChangeArrowheads="1"/>
          </p:cNvSpPr>
          <p:nvPr/>
        </p:nvSpPr>
        <p:spPr bwMode="auto">
          <a:xfrm>
            <a:off x="76200" y="6324600"/>
            <a:ext cx="4519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ar-JO" b="1" dirty="0">
                <a:solidFill>
                  <a:srgbClr val="FFFFFF"/>
                </a:solidFill>
                <a:latin typeface="Arial" charset="0"/>
              </a:rPr>
              <a:t>بيل جوثارد، مؤسسة مبادئ الحياة الأساسية</a:t>
            </a:r>
            <a:endParaRPr kumimoji="0" lang="en-US" b="1" dirty="0">
              <a:solidFill>
                <a:srgbClr val="FFFFFF"/>
              </a:solidFill>
              <a:latin typeface="Arial"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Umbrella%2Ejpg"/>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50531" name="Rectangle 3"/>
          <p:cNvSpPr>
            <a:spLocks noGrp="1" noChangeArrowheads="1"/>
          </p:cNvSpPr>
          <p:nvPr>
            <p:ph type="title"/>
          </p:nvPr>
        </p:nvSpPr>
        <p:spPr>
          <a:effectLst>
            <a:outerShdw blurRad="63500" dist="107763" dir="13500000" algn="ctr" rotWithShape="0">
              <a:srgbClr val="000000">
                <a:alpha val="74998"/>
              </a:srgbClr>
            </a:outerShdw>
          </a:effectLst>
        </p:spPr>
        <p:txBody>
          <a:bodyPr/>
          <a:lstStyle/>
          <a:p>
            <a:pPr algn="ctr" eaLnBrk="1" hangingPunct="1">
              <a:defRPr/>
            </a:pPr>
            <a:r>
              <a:rPr lang="ar-JO" b="1" dirty="0">
                <a:ea typeface="+mj-ea"/>
                <a:cs typeface="+mj-cs"/>
              </a:rPr>
              <a:t>ماذا يقول الله للأشخاص </a:t>
            </a:r>
            <a:br>
              <a:rPr lang="ar-JO" b="1" dirty="0">
                <a:ea typeface="+mj-ea"/>
                <a:cs typeface="+mj-cs"/>
              </a:rPr>
            </a:br>
            <a:r>
              <a:rPr lang="ar-JO" b="1" dirty="0">
                <a:ea typeface="+mj-ea"/>
                <a:cs typeface="+mj-cs"/>
              </a:rPr>
              <a:t>غير المبالين اليوم ؟</a:t>
            </a:r>
            <a:endParaRPr lang="en-US" b="1" dirty="0">
              <a:ea typeface="+mj-ea"/>
              <a:cs typeface="+mj-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p:nvPr>
        </p:nvSpPr>
        <p:spPr>
          <a:xfrm>
            <a:off x="0" y="76200"/>
            <a:ext cx="4419600" cy="1447800"/>
          </a:xfrm>
          <a:effectLst>
            <a:outerShdw blurRad="63500" dist="107763" dir="8100000" algn="ctr" rotWithShape="0">
              <a:srgbClr val="000000">
                <a:alpha val="74998"/>
              </a:srgbClr>
            </a:outerShdw>
          </a:effectLst>
        </p:spPr>
        <p:txBody>
          <a:bodyPr/>
          <a:lstStyle/>
          <a:p>
            <a:pPr eaLnBrk="1" hangingPunct="1">
              <a:defRPr/>
            </a:pPr>
            <a:r>
              <a:rPr lang="ar-JO" sz="3600" b="1" i="1" dirty="0">
                <a:solidFill>
                  <a:schemeClr val="bg1"/>
                </a:solidFill>
                <a:latin typeface="Arial" charset="0"/>
                <a:ea typeface="ＭＳ Ｐゴシック" charset="0"/>
                <a:cs typeface="ＭＳ Ｐゴシック" charset="0"/>
              </a:rPr>
              <a:t>تلخيص</a:t>
            </a:r>
            <a:br>
              <a:rPr lang="ar-JO" sz="3600" b="1" i="1" dirty="0">
                <a:solidFill>
                  <a:schemeClr val="bg1"/>
                </a:solidFill>
                <a:latin typeface="Arial" charset="0"/>
                <a:ea typeface="ＭＳ Ｐゴシック" charset="0"/>
                <a:cs typeface="ＭＳ Ｐゴシック" charset="0"/>
              </a:rPr>
            </a:br>
            <a:r>
              <a:rPr lang="ar-JO" sz="3600" b="1" i="1" dirty="0">
                <a:solidFill>
                  <a:schemeClr val="bg1"/>
                </a:solidFill>
                <a:latin typeface="Arial" charset="0"/>
                <a:ea typeface="ＭＳ Ｐゴシック" charset="0"/>
                <a:cs typeface="ＭＳ Ｐゴシック" charset="0"/>
              </a:rPr>
              <a:t>ملاخي 1</a:t>
            </a:r>
            <a:endParaRPr lang="en-US" b="1" dirty="0">
              <a:solidFill>
                <a:schemeClr val="bg1"/>
              </a:solidFill>
              <a:latin typeface="Arial" charset="0"/>
              <a:ea typeface="ＭＳ Ｐゴシック" charset="0"/>
              <a:cs typeface="ＭＳ Ｐゴシック" charset="0"/>
            </a:endParaRPr>
          </a:p>
        </p:txBody>
      </p:sp>
      <p:sp>
        <p:nvSpPr>
          <p:cNvPr id="109571" name="Rectangle 3"/>
          <p:cNvSpPr>
            <a:spLocks noGrp="1" noChangeArrowheads="1"/>
          </p:cNvSpPr>
          <p:nvPr>
            <p:ph type="body" idx="1"/>
          </p:nvPr>
        </p:nvSpPr>
        <p:spPr>
          <a:xfrm>
            <a:off x="5638800" y="381000"/>
            <a:ext cx="3505200" cy="2133600"/>
          </a:xfrm>
          <a:effectLst/>
        </p:spPr>
        <p:txBody>
          <a:bodyPr/>
          <a:lstStyle/>
          <a:p>
            <a:pPr marL="0" indent="0" algn="ctr" eaLnBrk="1" hangingPunct="1">
              <a:lnSpc>
                <a:spcPct val="90000"/>
              </a:lnSpc>
              <a:buFontTx/>
              <a:buNone/>
              <a:defRPr/>
            </a:pPr>
            <a:r>
              <a:rPr lang="ar-JO" sz="4800" b="1" dirty="0">
                <a:solidFill>
                  <a:schemeClr val="bg1"/>
                </a:solidFill>
                <a:effectLst>
                  <a:outerShdw blurRad="50800" dist="38100" dir="13500000" algn="br" rotWithShape="0">
                    <a:prstClr val="black">
                      <a:alpha val="76000"/>
                    </a:prstClr>
                  </a:outerShdw>
                </a:effectLst>
                <a:latin typeface="Arial" charset="0"/>
                <a:ea typeface="ＭＳ Ｐゴシック" charset="0"/>
                <a:cs typeface="ＭＳ Ｐゴシック" charset="0"/>
              </a:rPr>
              <a:t>أعطانا الله</a:t>
            </a:r>
          </a:p>
          <a:p>
            <a:pPr marL="0" indent="0" algn="ctr" eaLnBrk="1" hangingPunct="1">
              <a:lnSpc>
                <a:spcPct val="90000"/>
              </a:lnSpc>
              <a:buFontTx/>
              <a:buNone/>
              <a:defRPr/>
            </a:pPr>
            <a:r>
              <a:rPr lang="ar-JO" sz="4800" b="1" dirty="0">
                <a:solidFill>
                  <a:srgbClr val="FFFF00"/>
                </a:solidFill>
                <a:effectLst>
                  <a:outerShdw blurRad="50800" dist="38100" dir="13500000" algn="br" rotWithShape="0">
                    <a:prstClr val="black">
                      <a:alpha val="76000"/>
                    </a:prstClr>
                  </a:outerShdw>
                </a:effectLst>
                <a:latin typeface="Arial" charset="0"/>
                <a:ea typeface="ＭＳ Ｐゴシック" charset="0"/>
                <a:cs typeface="ＭＳ Ｐゴシック" charset="0"/>
              </a:rPr>
              <a:t>أفضل</a:t>
            </a:r>
            <a:r>
              <a:rPr lang="ar-JO" sz="4800" b="1" dirty="0">
                <a:solidFill>
                  <a:schemeClr val="bg1"/>
                </a:solidFill>
                <a:effectLst>
                  <a:outerShdw blurRad="50800" dist="38100" dir="13500000" algn="br" rotWithShape="0">
                    <a:prstClr val="black">
                      <a:alpha val="76000"/>
                    </a:prstClr>
                  </a:outerShdw>
                </a:effectLst>
                <a:latin typeface="Arial" charset="0"/>
                <a:ea typeface="ＭＳ Ｐゴシック" charset="0"/>
                <a:cs typeface="ＭＳ Ｐゴシック" charset="0"/>
              </a:rPr>
              <a:t> ما عنده</a:t>
            </a:r>
            <a:endParaRPr lang="en-US" sz="4800" b="1" dirty="0">
              <a:solidFill>
                <a:schemeClr val="bg1"/>
              </a:solidFill>
              <a:effectLst>
                <a:outerShdw blurRad="50800" dist="38100" dir="13500000" algn="br" rotWithShape="0">
                  <a:prstClr val="black">
                    <a:alpha val="76000"/>
                  </a:prstClr>
                </a:outerShdw>
              </a:effectLst>
              <a:latin typeface="Arial" charset="0"/>
              <a:ea typeface="ＭＳ Ｐゴシック" charset="0"/>
              <a:cs typeface="ＭＳ Ｐゴシック" charset="0"/>
            </a:endParaRPr>
          </a:p>
        </p:txBody>
      </p:sp>
      <p:sp>
        <p:nvSpPr>
          <p:cNvPr id="109574" name="Rectangle 6"/>
          <p:cNvSpPr>
            <a:spLocks noChangeArrowheads="1"/>
          </p:cNvSpPr>
          <p:nvPr/>
        </p:nvSpPr>
        <p:spPr bwMode="auto">
          <a:xfrm>
            <a:off x="152400" y="5257800"/>
            <a:ext cx="4724400" cy="1600200"/>
          </a:xfrm>
          <a:prstGeom prst="rect">
            <a:avLst/>
          </a:prstGeom>
          <a:noFill/>
          <a:ln w="9525">
            <a:noFill/>
            <a:miter lim="800000"/>
            <a:headEnd/>
            <a:tailEnd/>
          </a:ln>
          <a:effectLst>
            <a:outerShdw blurRad="63500" dist="107763" dir="8100000" algn="ctr" rotWithShape="0">
              <a:srgbClr val="000000">
                <a:alpha val="74998"/>
              </a:srgbClr>
            </a:outerShdw>
          </a:effectLst>
        </p:spPr>
        <p:txBody>
          <a:bodyPr/>
          <a:lstStyle/>
          <a:p>
            <a:pPr marL="342900" indent="-342900" algn="ctr" eaLnBrk="1" hangingPunct="1">
              <a:spcBef>
                <a:spcPct val="20000"/>
              </a:spcBef>
              <a:defRPr/>
            </a:pPr>
            <a:r>
              <a:rPr kumimoji="0" lang="ar-JO" sz="4800" b="1" dirty="0">
                <a:solidFill>
                  <a:srgbClr val="FFFFFF"/>
                </a:solidFill>
                <a:latin typeface="Arial" pitchFamily="-112" charset="0"/>
                <a:ea typeface="+mn-ea"/>
                <a:cs typeface="+mn-cs"/>
              </a:rPr>
              <a:t>فأعطه </a:t>
            </a:r>
            <a:r>
              <a:rPr kumimoji="0" lang="ar-JO" sz="4800" b="1" dirty="0">
                <a:solidFill>
                  <a:srgbClr val="FFFF00"/>
                </a:solidFill>
                <a:latin typeface="Arial" pitchFamily="-112" charset="0"/>
                <a:ea typeface="+mn-ea"/>
                <a:cs typeface="+mn-cs"/>
              </a:rPr>
              <a:t>أفضل</a:t>
            </a:r>
            <a:r>
              <a:rPr kumimoji="0" lang="ar-JO" sz="4800" b="1" dirty="0">
                <a:solidFill>
                  <a:srgbClr val="FFFFFF"/>
                </a:solidFill>
                <a:latin typeface="Arial" pitchFamily="-112" charset="0"/>
                <a:ea typeface="+mn-ea"/>
                <a:cs typeface="+mn-cs"/>
              </a:rPr>
              <a:t> </a:t>
            </a:r>
          </a:p>
          <a:p>
            <a:pPr marL="342900" indent="-342900" algn="ctr" eaLnBrk="1" hangingPunct="1">
              <a:spcBef>
                <a:spcPct val="20000"/>
              </a:spcBef>
              <a:defRPr/>
            </a:pPr>
            <a:r>
              <a:rPr kumimoji="0" lang="ar-JO" sz="4800" b="1" dirty="0">
                <a:solidFill>
                  <a:srgbClr val="FFFFFF"/>
                </a:solidFill>
                <a:latin typeface="Arial" pitchFamily="-112" charset="0"/>
                <a:ea typeface="+mn-ea"/>
                <a:cs typeface="+mn-cs"/>
              </a:rPr>
              <a:t>ما عندك</a:t>
            </a:r>
            <a:endParaRPr kumimoji="0" lang="en-US" sz="4800" b="1" dirty="0">
              <a:solidFill>
                <a:srgbClr val="FFFFFF"/>
              </a:solidFill>
              <a:latin typeface="Arial" pitchFamily="-112"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71">
                                            <p:txEl>
                                              <p:pRg st="1" end="1"/>
                                            </p:txEl>
                                          </p:spTgt>
                                        </p:tgtEl>
                                        <p:attrNameLst>
                                          <p:attrName>style.visibility</p:attrName>
                                        </p:attrNameLst>
                                      </p:cBhvr>
                                      <p:to>
                                        <p:strVal val="visible"/>
                                      </p:to>
                                    </p:set>
                                    <p:animEffect transition="in" filter="dissolve">
                                      <p:cBhvr>
                                        <p:cTn id="12" dur="500"/>
                                        <p:tgtEl>
                                          <p:spTgt spid="109571">
                                            <p:txEl>
                                              <p:pRg st="1" end="1"/>
                                            </p:txEl>
                                          </p:spTgt>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9574"/>
                                        </p:tgtEl>
                                        <p:attrNameLst>
                                          <p:attrName>style.visibility</p:attrName>
                                        </p:attrNameLst>
                                      </p:cBhvr>
                                      <p:to>
                                        <p:strVal val="visible"/>
                                      </p:to>
                                    </p:set>
                                    <p:animEffect transition="in" filter="dissolve">
                                      <p:cBhvr>
                                        <p:cTn id="16"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P spid="10957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a:latin typeface="Arial" charset="0"/>
                <a:ea typeface="ＭＳ Ｐゴシック" charset="0"/>
                <a:cs typeface="Arial"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a:latin typeface="Arial" charset="0"/>
              <a:cs typeface="Arial"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المحبة 1: 2-5</a:t>
            </a:r>
            <a:endParaRPr kumimoji="0" lang="en-US" sz="2800" b="1" dirty="0">
              <a:solidFill>
                <a:schemeClr val="bg1"/>
              </a:solidFill>
              <a:latin typeface="Arial"/>
              <a:ea typeface="+mn-ea"/>
              <a:cs typeface="Arial"/>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الكرامة 1: 6-2: 9</a:t>
            </a:r>
            <a:endParaRPr kumimoji="0" lang="en-US" sz="2800" b="1" dirty="0">
              <a:solidFill>
                <a:schemeClr val="bg1"/>
              </a:solidFill>
              <a:latin typeface="Arial"/>
              <a:ea typeface="+mn-ea"/>
              <a:cs typeface="Arial"/>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التجاوب مع عهد محبة الله</a:t>
            </a:r>
            <a:endParaRPr kumimoji="0" lang="en-US" sz="2800" b="1" dirty="0">
              <a:solidFill>
                <a:schemeClr val="bg1"/>
              </a:solidFill>
              <a:latin typeface="Arial"/>
              <a:ea typeface="+mn-ea"/>
              <a:cs typeface="Arial"/>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a:solidFill>
                <a:schemeClr val="bg1"/>
              </a:solidFill>
              <a:latin typeface="Arial"/>
              <a:ea typeface="+mn-ea"/>
              <a:cs typeface="Arial"/>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chemeClr val="bg1"/>
                </a:solidFill>
                <a:latin typeface="Arial" charset="0"/>
                <a:cs typeface="Arial" charset="0"/>
              </a:rPr>
              <a:t>430 ق.م</a:t>
            </a:r>
            <a:endParaRPr kumimoji="0" lang="en-US" sz="3200" b="1" dirty="0">
              <a:solidFill>
                <a:schemeClr val="bg1"/>
              </a:solidFill>
              <a:latin typeface="Arial" charset="0"/>
              <a:cs typeface="Arial"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a:solidFill>
                <a:schemeClr val="bg1"/>
              </a:solidFill>
              <a:latin typeface="Arial"/>
              <a:ea typeface="+mn-ea"/>
              <a:cs typeface="Arial"/>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ial"/>
                <a:ea typeface="+mn-ea"/>
                <a:cs typeface="Arial"/>
              </a:rPr>
              <a:t>الإمتياز     </a:t>
            </a:r>
            <a:r>
              <a:rPr kumimoji="0" lang="en-US" b="1" dirty="0">
                <a:solidFill>
                  <a:schemeClr val="bg1"/>
                </a:solidFill>
                <a:latin typeface="Arial"/>
                <a:ea typeface="+mn-ea"/>
                <a:cs typeface="Arial"/>
              </a:rPr>
              <a:t> </a:t>
            </a:r>
            <a:r>
              <a:rPr kumimoji="0" lang="ar-JO" b="1" dirty="0">
                <a:solidFill>
                  <a:schemeClr val="bg1"/>
                </a:solidFill>
                <a:latin typeface="Arial"/>
                <a:ea typeface="+mn-ea"/>
                <a:cs typeface="Arial"/>
              </a:rPr>
              <a:t>1: 1-5</a:t>
            </a:r>
            <a:endParaRPr kumimoji="0" lang="en-US" b="1" dirty="0">
              <a:solidFill>
                <a:schemeClr val="bg1"/>
              </a:solidFill>
              <a:latin typeface="Arial"/>
              <a:ea typeface="+mn-ea"/>
              <a:cs typeface="Arial"/>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الواجب 2: 10-16</a:t>
            </a:r>
            <a:endParaRPr kumimoji="0" lang="en-US" sz="2800" b="1" dirty="0">
              <a:solidFill>
                <a:schemeClr val="bg1"/>
              </a:solidFill>
              <a:latin typeface="Arial"/>
              <a:ea typeface="+mn-ea"/>
              <a:cs typeface="Arial"/>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مقدمة 1: 1</a:t>
            </a:r>
            <a:endParaRPr kumimoji="0" lang="en-US" sz="2800" b="1" dirty="0">
              <a:solidFill>
                <a:schemeClr val="bg1"/>
              </a:solidFill>
              <a:latin typeface="Arial"/>
              <a:ea typeface="+mn-ea"/>
              <a:cs typeface="Arial"/>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ial"/>
                <a:ea typeface="+mn-ea"/>
                <a:cs typeface="Arial"/>
              </a:rPr>
              <a:t>المشاكل</a:t>
            </a:r>
            <a:endParaRPr kumimoji="0" lang="en-US" b="1" dirty="0">
              <a:solidFill>
                <a:schemeClr val="bg1"/>
              </a:solidFill>
              <a:latin typeface="Arial"/>
              <a:ea typeface="+mn-ea"/>
              <a:cs typeface="Arial"/>
            </a:endParaRPr>
          </a:p>
          <a:p>
            <a:pPr algn="ctr" eaLnBrk="1" hangingPunct="1">
              <a:defRPr/>
            </a:pPr>
            <a:r>
              <a:rPr kumimoji="0" lang="ar-JO" b="1" dirty="0">
                <a:solidFill>
                  <a:schemeClr val="bg1"/>
                </a:solidFill>
                <a:latin typeface="Arial"/>
                <a:ea typeface="+mn-ea"/>
                <a:cs typeface="Arial"/>
              </a:rPr>
              <a:t>1: 6-3: 12</a:t>
            </a:r>
            <a:endParaRPr kumimoji="0" lang="en-US" b="1" dirty="0">
              <a:solidFill>
                <a:schemeClr val="bg1"/>
              </a:solidFill>
              <a:latin typeface="Arial"/>
              <a:ea typeface="+mn-ea"/>
              <a:cs typeface="Arial"/>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ial"/>
                <a:ea typeface="+mn-ea"/>
                <a:cs typeface="Arial"/>
              </a:rPr>
              <a:t>الماضي 1: 1-5</a:t>
            </a:r>
            <a:endParaRPr kumimoji="0" lang="en-US" sz="2000" b="1" dirty="0">
              <a:solidFill>
                <a:schemeClr val="bg1"/>
              </a:solidFill>
              <a:latin typeface="Arial"/>
              <a:ea typeface="+mn-ea"/>
              <a:cs typeface="Arial"/>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ial"/>
                <a:ea typeface="+mn-ea"/>
                <a:cs typeface="Arial"/>
              </a:rPr>
              <a:t>الحاضر 1: 6-2: 16</a:t>
            </a:r>
            <a:endParaRPr kumimoji="0" lang="en-US" sz="2000" b="1" dirty="0">
              <a:solidFill>
                <a:schemeClr val="bg1"/>
              </a:solidFill>
              <a:latin typeface="Arial"/>
              <a:ea typeface="+mn-ea"/>
              <a:cs typeface="Arial"/>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1</a:t>
            </a:r>
            <a:endParaRPr kumimoji="0" lang="en-US" sz="2800" b="1" dirty="0">
              <a:solidFill>
                <a:schemeClr val="bg1"/>
              </a:solidFill>
              <a:latin typeface="Arial"/>
              <a:ea typeface="+mn-ea"/>
              <a:cs typeface="Arial"/>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2</a:t>
            </a:r>
            <a:endParaRPr kumimoji="0" lang="en-US" sz="2800" b="1" dirty="0">
              <a:solidFill>
                <a:schemeClr val="bg1"/>
              </a:solidFill>
              <a:latin typeface="Arial"/>
              <a:ea typeface="+mn-ea"/>
              <a:cs typeface="Arial"/>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3</a:t>
            </a:r>
            <a:endParaRPr kumimoji="0" lang="en-US" sz="2800" b="1" dirty="0">
              <a:solidFill>
                <a:schemeClr val="bg1"/>
              </a:solidFill>
              <a:latin typeface="Arial"/>
              <a:ea typeface="+mn-ea"/>
              <a:cs typeface="Arial"/>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4</a:t>
            </a:r>
            <a:endParaRPr kumimoji="0" lang="en-US" sz="2800" b="1" dirty="0">
              <a:solidFill>
                <a:schemeClr val="bg1"/>
              </a:solidFill>
              <a:latin typeface="Arial"/>
              <a:ea typeface="+mn-ea"/>
              <a:cs typeface="Arial"/>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5</a:t>
            </a:r>
            <a:endParaRPr kumimoji="0" lang="en-US" sz="2800" b="1" dirty="0">
              <a:solidFill>
                <a:schemeClr val="bg1"/>
              </a:solidFill>
              <a:latin typeface="Arial"/>
              <a:ea typeface="+mn-ea"/>
              <a:cs typeface="Arial"/>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chemeClr val="bg1"/>
                </a:solidFill>
                <a:latin typeface="Arial"/>
                <a:ea typeface="+mn-ea"/>
                <a:cs typeface="Arial"/>
              </a:rPr>
              <a:t>6</a:t>
            </a:r>
            <a:endParaRPr kumimoji="0" lang="en-US" sz="2800" b="1" dirty="0">
              <a:solidFill>
                <a:schemeClr val="bg1"/>
              </a:solidFill>
              <a:latin typeface="Arial"/>
              <a:ea typeface="+mn-ea"/>
              <a:cs typeface="Arial"/>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تكبح الرياء ؟</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30675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الوصية</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عذرنا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جواب الله</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التقدير</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أحببتنا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أنا اخترتكم لكن أنتم احتقرتموني</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الكرامة</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6-2: 9</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التعهد</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2: 10-16</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احتقرنا اسمك</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rgbClr val="FFFF00"/>
                          </a:solidFill>
                          <a:effectLst>
                            <a:glow rad="228600">
                              <a:schemeClr val="tx1"/>
                            </a:glow>
                          </a:effectLst>
                          <a:latin typeface="Arial"/>
                          <a:ea typeface="Times New Roman"/>
                          <a:cs typeface="Times New Roman"/>
                        </a:rPr>
                        <a:t>لماذا احتقرت تقدماتنا</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أنتم تقدمون ذبائح رديئة</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rgbClr val="FFFF00"/>
                          </a:solidFill>
                          <a:effectLst>
                            <a:glow rad="228600">
                              <a:schemeClr val="tx1"/>
                            </a:glow>
                          </a:effectLst>
                          <a:latin typeface="Arial"/>
                          <a:ea typeface="Times New Roman"/>
                          <a:cs typeface="Arial"/>
                        </a:rPr>
                        <a:t>طلقتم زوجاتكم</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p:cNvSpPr>
            <a:spLocks noGrp="1" noChangeArrowheads="1"/>
          </p:cNvSpPr>
          <p:nvPr>
            <p:ph type="title"/>
          </p:nvPr>
        </p:nvSpPr>
        <p:spPr>
          <a:xfrm>
            <a:off x="609600" y="0"/>
            <a:ext cx="7772400" cy="838200"/>
          </a:xfrm>
          <a:solidFill>
            <a:srgbClr val="000000"/>
          </a:solidFill>
        </p:spPr>
        <p:txBody>
          <a:bodyPr/>
          <a:lstStyle/>
          <a:p>
            <a:pPr algn="ctr">
              <a:defRPr/>
            </a:pPr>
            <a:r>
              <a:rPr lang="ar-JO" dirty="0">
                <a:solidFill>
                  <a:srgbClr val="FFFFFF"/>
                </a:solidFill>
                <a:latin typeface="Arial" charset="0"/>
                <a:ea typeface="ＭＳ Ｐゴシック" charset="0"/>
                <a:cs typeface="Arial" charset="0"/>
              </a:rPr>
              <a:t>ملاخي 2: 10-16</a:t>
            </a:r>
            <a:endParaRPr lang="en-US" dirty="0">
              <a:solidFill>
                <a:srgbClr val="FFFFFF"/>
              </a:solidFill>
              <a:latin typeface="Arial" charset="0"/>
              <a:ea typeface="ＭＳ Ｐゴシック" charset="0"/>
              <a:cs typeface="Arial" charset="0"/>
            </a:endParaRPr>
          </a:p>
        </p:txBody>
      </p:sp>
      <p:sp>
        <p:nvSpPr>
          <p:cNvPr id="107526" name="Text Box 6"/>
          <p:cNvSpPr txBox="1">
            <a:spLocks noChangeArrowheads="1"/>
          </p:cNvSpPr>
          <p:nvPr/>
        </p:nvSpPr>
        <p:spPr bwMode="auto">
          <a:xfrm>
            <a:off x="457200" y="1492250"/>
            <a:ext cx="8686800" cy="310854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defRPr/>
            </a:pPr>
            <a:r>
              <a:rPr lang="ar-JO" sz="2800" b="1" i="1" dirty="0">
                <a:solidFill>
                  <a:srgbClr val="FFFF66"/>
                </a:solidFill>
                <a:latin typeface="Arial" charset="0"/>
                <a:cs typeface="Arial" charset="0"/>
              </a:rPr>
              <a:t>4. الجدل الثالث (2: 10-16) جدل حول عدم الأمانة</a:t>
            </a:r>
            <a:br>
              <a:rPr lang="en-US" sz="2800" b="1" i="1" dirty="0">
                <a:solidFill>
                  <a:srgbClr val="FFFF66"/>
                </a:solidFill>
                <a:latin typeface="Arial" charset="0"/>
                <a:cs typeface="Arial" charset="0"/>
              </a:rPr>
            </a:br>
            <a:r>
              <a:rPr lang="en-US" sz="2800" b="1" i="1" dirty="0">
                <a:solidFill>
                  <a:srgbClr val="FFFF66"/>
                </a:solidFill>
                <a:latin typeface="Arial" charset="0"/>
                <a:cs typeface="Arial" charset="0"/>
              </a:rPr>
              <a:t> -</a:t>
            </a:r>
            <a:r>
              <a:rPr lang="en-US" sz="2800" b="1" dirty="0">
                <a:solidFill>
                  <a:srgbClr val="FFFF66"/>
                </a:solidFill>
                <a:latin typeface="Arial" charset="0"/>
                <a:cs typeface="Arial" charset="0"/>
              </a:rPr>
              <a:t> </a:t>
            </a:r>
            <a:r>
              <a:rPr lang="ar-JO" sz="2800" b="1" dirty="0">
                <a:solidFill>
                  <a:srgbClr val="FFFF66"/>
                </a:solidFill>
                <a:latin typeface="Arial" charset="0"/>
                <a:cs typeface="Arial" charset="0"/>
              </a:rPr>
              <a:t>لقد أتعبتموني</a:t>
            </a:r>
            <a:br>
              <a:rPr lang="en-US" sz="2800" b="1" dirty="0">
                <a:solidFill>
                  <a:srgbClr val="FFFF66"/>
                </a:solidFill>
                <a:latin typeface="Arial" charset="0"/>
                <a:cs typeface="Arial" charset="0"/>
              </a:rPr>
            </a:br>
            <a:r>
              <a:rPr lang="en-US" sz="2800" b="1" dirty="0">
                <a:solidFill>
                  <a:srgbClr val="FFFF66"/>
                </a:solidFill>
                <a:latin typeface="Arial" charset="0"/>
                <a:cs typeface="Arial" charset="0"/>
              </a:rPr>
              <a:t> - </a:t>
            </a:r>
            <a:r>
              <a:rPr lang="ar-JO" sz="2800" b="1" dirty="0">
                <a:solidFill>
                  <a:srgbClr val="FFFF66"/>
                </a:solidFill>
                <a:latin typeface="Arial" charset="0"/>
                <a:cs typeface="Arial" charset="0"/>
              </a:rPr>
              <a:t>كيف أتعبناك ؟</a:t>
            </a:r>
            <a:br>
              <a:rPr lang="en-US" sz="2800" b="1" dirty="0">
                <a:solidFill>
                  <a:srgbClr val="FFFF66"/>
                </a:solidFill>
                <a:latin typeface="Arial" charset="0"/>
                <a:cs typeface="Arial" charset="0"/>
              </a:rPr>
            </a:br>
            <a:r>
              <a:rPr lang="en-US" sz="2800" b="1" dirty="0">
                <a:solidFill>
                  <a:srgbClr val="FFFF66"/>
                </a:solidFill>
                <a:latin typeface="Arial" charset="0"/>
                <a:cs typeface="Arial" charset="0"/>
              </a:rPr>
              <a:t>- </a:t>
            </a:r>
            <a:r>
              <a:rPr lang="ar-JO" sz="2800" b="1" dirty="0">
                <a:solidFill>
                  <a:srgbClr val="FFFF66"/>
                </a:solidFill>
                <a:latin typeface="Arial" charset="0"/>
                <a:cs typeface="Arial" charset="0"/>
              </a:rPr>
              <a:t> قدمتم لي طعاماً نجساً و حيوانات رديئة</a:t>
            </a:r>
            <a:br>
              <a:rPr lang="en-US" sz="2800" b="1" dirty="0">
                <a:solidFill>
                  <a:srgbClr val="FFFF66"/>
                </a:solidFill>
                <a:latin typeface="Arial" charset="0"/>
                <a:cs typeface="Arial" charset="0"/>
              </a:rPr>
            </a:br>
            <a:br>
              <a:rPr lang="en-US" sz="2800" b="1" dirty="0">
                <a:solidFill>
                  <a:srgbClr val="FFFF66"/>
                </a:solidFill>
                <a:latin typeface="Arial" charset="0"/>
                <a:cs typeface="Arial" charset="0"/>
              </a:rPr>
            </a:br>
            <a:r>
              <a:rPr lang="en-US" sz="2800" b="1" i="1" dirty="0">
                <a:solidFill>
                  <a:srgbClr val="FFFF66"/>
                </a:solidFill>
                <a:latin typeface="Arial" charset="0"/>
                <a:cs typeface="Arial" charset="0"/>
              </a:rPr>
              <a:t>- </a:t>
            </a:r>
            <a:r>
              <a:rPr lang="ar-JO" sz="2800" dirty="0"/>
              <a:t> النبوة ضد شعب يهوذا : عدم الإخلاص لعهد زواجهم حيث  يتزاوجون مع نساء وثنيات أو يطلقون زوجاتهم </a:t>
            </a:r>
            <a:r>
              <a:rPr kumimoji="0" lang="en-US" sz="2800" b="1" dirty="0">
                <a:solidFill>
                  <a:srgbClr val="FFFF66"/>
                </a:solidFill>
                <a:effectLst>
                  <a:outerShdw blurRad="38100" dist="38100" dir="2700000" algn="tl">
                    <a:srgbClr val="000000"/>
                  </a:outerShdw>
                </a:effectLst>
                <a:latin typeface="Arial" charset="0"/>
                <a:cs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wipe(up)">
                                      <p:cBhvr>
                                        <p:cTn id="7"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A8EBDB-F2E0-E8F7-A266-76CCF8647635}"/>
              </a:ext>
            </a:extLst>
          </p:cNvPr>
          <p:cNvGrpSpPr/>
          <p:nvPr/>
        </p:nvGrpSpPr>
        <p:grpSpPr>
          <a:xfrm>
            <a:off x="0" y="-134487"/>
            <a:ext cx="9144000" cy="6992487"/>
            <a:chOff x="0" y="-134487"/>
            <a:chExt cx="9144000" cy="6992487"/>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pic>
          <p:nvPicPr>
            <p:cNvPr id="2" name="Picture 1"/>
            <p:cNvPicPr>
              <a:picLocks noChangeAspect="1"/>
            </p:cNvPicPr>
            <p:nvPr/>
          </p:nvPicPr>
          <p:blipFill>
            <a:blip r:embed="rId3"/>
            <a:stretch>
              <a:fillRect/>
            </a:stretch>
          </p:blipFill>
          <p:spPr>
            <a:xfrm>
              <a:off x="18001" y="15198"/>
              <a:ext cx="9123736" cy="6842802"/>
            </a:xfrm>
            <a:prstGeom prst="rect">
              <a:avLst/>
            </a:prstGeom>
          </p:spPr>
        </p:pic>
        <p:sp>
          <p:nvSpPr>
            <p:cNvPr id="3" name="Rectangle 2">
              <a:extLst>
                <a:ext uri="{FF2B5EF4-FFF2-40B4-BE49-F238E27FC236}">
                  <a16:creationId xmlns:a16="http://schemas.microsoft.com/office/drawing/2014/main" id="{5FAFAB3E-04FB-8489-3480-9E10E3A719CA}"/>
                </a:ext>
              </a:extLst>
            </p:cNvPr>
            <p:cNvSpPr/>
            <p:nvPr/>
          </p:nvSpPr>
          <p:spPr bwMode="auto">
            <a:xfrm rot="2969538">
              <a:off x="4349936" y="2075204"/>
              <a:ext cx="5112568"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0D1FE0C0-2725-1182-DC83-8D5A78A13E45}"/>
                </a:ext>
              </a:extLst>
            </p:cNvPr>
            <p:cNvSpPr/>
            <p:nvPr/>
          </p:nvSpPr>
          <p:spPr bwMode="auto">
            <a:xfrm rot="3418738">
              <a:off x="3760755" y="-73994"/>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D74605C-1B9E-7661-4B05-2872463F38F3}"/>
                </a:ext>
              </a:extLst>
            </p:cNvPr>
            <p:cNvSpPr/>
            <p:nvPr/>
          </p:nvSpPr>
          <p:spPr bwMode="auto">
            <a:xfrm rot="5243225">
              <a:off x="6150577" y="2472318"/>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724A4AC1-DDE1-0B4E-C7B8-597CAEC99967}"/>
                </a:ext>
              </a:extLst>
            </p:cNvPr>
            <p:cNvSpPr/>
            <p:nvPr/>
          </p:nvSpPr>
          <p:spPr bwMode="auto">
            <a:xfrm rot="3394679">
              <a:off x="5860005" y="2419155"/>
              <a:ext cx="2461605"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0AF74732-2C3C-3FF9-CD26-4962670B37BD}"/>
                </a:ext>
              </a:extLst>
            </p:cNvPr>
            <p:cNvSpPr/>
            <p:nvPr/>
          </p:nvSpPr>
          <p:spPr bwMode="auto">
            <a:xfrm rot="5400000">
              <a:off x="5660864" y="2020732"/>
              <a:ext cx="4364353" cy="23406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995936" y="954748"/>
            <a:ext cx="5313105" cy="1682163"/>
          </a:xfrm>
          <a:effectLst/>
        </p:spPr>
        <p:txBody>
          <a:bodyPr/>
          <a:lstStyle/>
          <a:p>
            <a:pPr>
              <a:defRPr/>
            </a:pPr>
            <a:r>
              <a:rPr lang="ar-SA" sz="7200" b="1" dirty="0">
                <a:solidFill>
                  <a:srgbClr val="C00000"/>
                </a:solidFill>
                <a:effectLst>
                  <a:glow rad="127000">
                    <a:schemeClr val="bg1"/>
                  </a:glow>
                </a:effectLst>
                <a:latin typeface="Arial" charset="0"/>
                <a:ea typeface="ＭＳ Ｐゴシック" charset="0"/>
                <a:cs typeface="ＭＳ Ｐゴシック" charset="0"/>
              </a:rPr>
              <a:t>أنا أكره الطلاق</a:t>
            </a:r>
            <a:br>
              <a:rPr lang="en-US" sz="4800" b="1" dirty="0">
                <a:solidFill>
                  <a:srgbClr val="C00000"/>
                </a:solidFill>
                <a:effectLst>
                  <a:glow rad="127000">
                    <a:schemeClr val="bg1"/>
                  </a:glow>
                </a:effectLst>
                <a:latin typeface="Arial" charset="0"/>
                <a:ea typeface="ＭＳ Ｐゴシック" charset="0"/>
                <a:cs typeface="ＭＳ Ｐゴシック" charset="0"/>
              </a:rPr>
            </a:br>
            <a:r>
              <a:rPr lang="ar-SA" sz="4800" b="1" dirty="0">
                <a:solidFill>
                  <a:srgbClr val="C00000"/>
                </a:solidFill>
                <a:effectLst>
                  <a:glow rad="127000">
                    <a:schemeClr val="bg1"/>
                  </a:glow>
                </a:effectLst>
                <a:latin typeface="Arial" charset="0"/>
                <a:ea typeface="ＭＳ Ｐゴシック" charset="0"/>
                <a:cs typeface="ＭＳ Ｐゴシック" charset="0"/>
              </a:rPr>
              <a:t> (ملاخي 2: 16)</a:t>
            </a:r>
            <a:endParaRPr lang="en-US" sz="4800" b="1" dirty="0">
              <a:solidFill>
                <a:srgbClr val="C0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379152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8659" y="-17140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أنا أكره الطلاق (ملاخي 2: 16)</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792088"/>
            <a:ext cx="9170512" cy="6093296"/>
          </a:xfrm>
          <a:prstGeom prst="rect">
            <a:avLst/>
          </a:prstGeom>
        </p:spPr>
      </p:pic>
    </p:spTree>
    <p:extLst>
      <p:ext uri="{BB962C8B-B14F-4D97-AF65-F5344CB8AC3E}">
        <p14:creationId xmlns:p14="http://schemas.microsoft.com/office/powerpoint/2010/main" val="209599677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a:latin typeface="Arial" charset="0"/>
                <a:ea typeface="ＭＳ Ｐゴシック" charset="0"/>
                <a:cs typeface="Arial"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a:solidFill>
                <a:srgbClr val="000000"/>
              </a:solidFill>
              <a:latin typeface="Arial" charset="0"/>
              <a:cs typeface="Arial"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المحبة 1: 2-5</a:t>
            </a:r>
            <a:endParaRPr kumimoji="0" lang="en-US" sz="2800" b="1" dirty="0">
              <a:solidFill>
                <a:srgbClr val="FFFFFF"/>
              </a:solidFill>
              <a:latin typeface="Arial"/>
              <a:cs typeface="Arial"/>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الكرامة 1: 6-2: 9</a:t>
            </a:r>
            <a:endParaRPr kumimoji="0" lang="en-US" sz="2800" b="1" dirty="0">
              <a:solidFill>
                <a:srgbClr val="FFFFFF"/>
              </a:solidFill>
              <a:latin typeface="Arial"/>
              <a:cs typeface="Arial"/>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التجاوب مع عهد محبة الله</a:t>
            </a:r>
            <a:endParaRPr kumimoji="0" lang="en-US" sz="2800" b="1" dirty="0">
              <a:solidFill>
                <a:srgbClr val="FFFFFF"/>
              </a:solidFill>
              <a:latin typeface="Arial"/>
              <a:cs typeface="Arial"/>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a:solidFill>
                <a:srgbClr val="FFFFFF"/>
              </a:solidFill>
              <a:latin typeface="Arial"/>
              <a:cs typeface="Arial"/>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rgbClr val="FFFFFF"/>
                </a:solidFill>
                <a:latin typeface="Arial" charset="0"/>
                <a:cs typeface="Arial" charset="0"/>
              </a:rPr>
              <a:t>430 ق.م</a:t>
            </a:r>
            <a:endParaRPr kumimoji="0" lang="en-US" sz="3200" b="1" dirty="0">
              <a:solidFill>
                <a:srgbClr val="FFFFFF"/>
              </a:solidFill>
              <a:latin typeface="Arial" charset="0"/>
              <a:cs typeface="Arial"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a:solidFill>
                <a:srgbClr val="FFFFFF"/>
              </a:solidFill>
              <a:latin typeface="Arial"/>
              <a:cs typeface="Arial"/>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الإمتياز     </a:t>
            </a:r>
            <a:r>
              <a:rPr kumimoji="0" lang="en-US" b="1" dirty="0">
                <a:solidFill>
                  <a:srgbClr val="FFFFFF"/>
                </a:solidFill>
                <a:latin typeface="Arial"/>
                <a:cs typeface="Arial"/>
              </a:rPr>
              <a:t> </a:t>
            </a:r>
            <a:r>
              <a:rPr kumimoji="0" lang="ar-JO" b="1" dirty="0">
                <a:solidFill>
                  <a:srgbClr val="FFFFFF"/>
                </a:solidFill>
                <a:latin typeface="Arial"/>
                <a:cs typeface="Arial"/>
              </a:rPr>
              <a:t>1: 1-5</a:t>
            </a:r>
            <a:endParaRPr kumimoji="0" lang="en-US" b="1" dirty="0">
              <a:solidFill>
                <a:srgbClr val="FFFFFF"/>
              </a:solidFill>
              <a:latin typeface="Arial"/>
              <a:cs typeface="Arial"/>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الواجب 2: 10-16</a:t>
            </a:r>
            <a:endParaRPr kumimoji="0" lang="en-US" sz="2800" b="1" dirty="0">
              <a:solidFill>
                <a:srgbClr val="FFFFFF"/>
              </a:solidFill>
              <a:latin typeface="Arial"/>
              <a:cs typeface="Arial"/>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مقدمة 1: 1</a:t>
            </a:r>
            <a:endParaRPr kumimoji="0" lang="en-US" sz="2800" b="1" dirty="0">
              <a:solidFill>
                <a:srgbClr val="FFFFFF"/>
              </a:solidFill>
              <a:latin typeface="Arial"/>
              <a:cs typeface="Arial"/>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المشاكل</a:t>
            </a:r>
            <a:endParaRPr kumimoji="0" lang="en-US" b="1" dirty="0">
              <a:solidFill>
                <a:srgbClr val="FFFFFF"/>
              </a:solidFill>
              <a:latin typeface="Arial"/>
              <a:cs typeface="Arial"/>
            </a:endParaRPr>
          </a:p>
          <a:p>
            <a:pPr algn="ctr" eaLnBrk="1" hangingPunct="1">
              <a:defRPr/>
            </a:pPr>
            <a:r>
              <a:rPr kumimoji="0" lang="ar-JO" b="1" dirty="0">
                <a:solidFill>
                  <a:srgbClr val="FFFFFF"/>
                </a:solidFill>
                <a:latin typeface="Arial"/>
                <a:cs typeface="Arial"/>
              </a:rPr>
              <a:t>1: 6-3: 12</a:t>
            </a:r>
            <a:endParaRPr kumimoji="0" lang="en-US" b="1" dirty="0">
              <a:solidFill>
                <a:srgbClr val="FFFFFF"/>
              </a:solidFill>
              <a:latin typeface="Arial"/>
              <a:cs typeface="Arial"/>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الماضي 1: 1-5</a:t>
            </a:r>
            <a:endParaRPr kumimoji="0" lang="en-US" sz="2000" b="1" dirty="0">
              <a:solidFill>
                <a:srgbClr val="FFFFFF"/>
              </a:solidFill>
              <a:latin typeface="Arial"/>
              <a:cs typeface="Arial"/>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الحاضر 1: 6-2: 16</a:t>
            </a:r>
            <a:endParaRPr kumimoji="0" lang="en-US" sz="2000" b="1" dirty="0">
              <a:solidFill>
                <a:srgbClr val="FFFFFF"/>
              </a:solidFill>
              <a:latin typeface="Arial"/>
              <a:cs typeface="Arial"/>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1</a:t>
            </a:r>
            <a:endParaRPr kumimoji="0" lang="en-US" sz="2800" b="1" dirty="0">
              <a:solidFill>
                <a:srgbClr val="FFFFFF"/>
              </a:solidFill>
              <a:latin typeface="Arial"/>
              <a:cs typeface="Arial"/>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2</a:t>
            </a:r>
            <a:endParaRPr kumimoji="0" lang="en-US" sz="2800" b="1" dirty="0">
              <a:solidFill>
                <a:srgbClr val="FFFFFF"/>
              </a:solidFill>
              <a:latin typeface="Arial"/>
              <a:cs typeface="Arial"/>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3</a:t>
            </a:r>
            <a:endParaRPr kumimoji="0" lang="en-US" sz="2800" b="1" dirty="0">
              <a:solidFill>
                <a:srgbClr val="FFFFFF"/>
              </a:solidFill>
              <a:latin typeface="Arial"/>
              <a:cs typeface="Arial"/>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4</a:t>
            </a:r>
            <a:endParaRPr kumimoji="0" lang="en-US" sz="2800" b="1" dirty="0">
              <a:solidFill>
                <a:srgbClr val="FFFFFF"/>
              </a:solidFill>
              <a:latin typeface="Arial"/>
              <a:cs typeface="Arial"/>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5</a:t>
            </a:r>
            <a:endParaRPr kumimoji="0" lang="en-US" sz="2800" b="1" dirty="0">
              <a:solidFill>
                <a:srgbClr val="FFFFFF"/>
              </a:solidFill>
              <a:latin typeface="Arial"/>
              <a:cs typeface="Arial"/>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6</a:t>
            </a:r>
            <a:endParaRPr kumimoji="0" lang="en-US" sz="2800" b="1" dirty="0">
              <a:solidFill>
                <a:srgbClr val="FFFFFF"/>
              </a:solidFill>
              <a:latin typeface="Arial"/>
              <a:cs typeface="Arial"/>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الرجاء 2: 17-3: 6</a:t>
            </a:r>
            <a:endParaRPr kumimoji="0" lang="en-US" sz="2800" b="1" dirty="0">
              <a:solidFill>
                <a:schemeClr val="bg1"/>
              </a:solidFill>
              <a:latin typeface="Arial"/>
              <a:ea typeface="+mn-ea"/>
              <a:cs typeface="Arial"/>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chemeClr val="bg1"/>
                </a:solidFill>
                <a:latin typeface="Arial"/>
                <a:ea typeface="+mn-ea"/>
                <a:cs typeface="Arial"/>
              </a:rPr>
              <a:t>المستقبل 2: 17-4: 6</a:t>
            </a:r>
            <a:endParaRPr kumimoji="0" lang="en-US" sz="2000" b="1" dirty="0">
              <a:solidFill>
                <a:schemeClr val="bg1"/>
              </a:solidFill>
              <a:latin typeface="Arial"/>
              <a:ea typeface="+mn-ea"/>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تكبح الرياء ؟</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379903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الوصية</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عذرنا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جواب الله</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التقدير</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أحببتنا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أنا اخترتكم لكن أنتم احتقرتموني</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الكرامة</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6-2: 9</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التعهد</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10-16</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الإنتظار</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2: 17-3: 7أ</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احتقرنا اسمك</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لماذا احتقرت تقدماتنا</a:t>
                      </a:r>
                    </a:p>
                    <a:p>
                      <a:pPr algn="ctr">
                        <a:spcAft>
                          <a:spcPts val="0"/>
                        </a:spcAft>
                      </a:pPr>
                      <a:endParaRPr lang="ar-JO"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rgbClr val="FFFF00"/>
                          </a:solidFill>
                          <a:effectLst>
                            <a:glow rad="228600">
                              <a:schemeClr val="tx1"/>
                            </a:glow>
                          </a:effectLst>
                          <a:latin typeface="Arial"/>
                          <a:ea typeface="Times New Roman"/>
                          <a:cs typeface="Times New Roman"/>
                        </a:rPr>
                        <a:t>أين</a:t>
                      </a:r>
                      <a:r>
                        <a:rPr lang="ar-JO" sz="2400" b="1" baseline="0" dirty="0">
                          <a:solidFill>
                            <a:srgbClr val="FFFF00"/>
                          </a:solidFill>
                          <a:effectLst>
                            <a:glow rad="228600">
                              <a:schemeClr val="tx1"/>
                            </a:glow>
                          </a:effectLst>
                          <a:latin typeface="Arial"/>
                          <a:ea typeface="Times New Roman"/>
                          <a:cs typeface="Times New Roman"/>
                        </a:rPr>
                        <a:t> إله العدل</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أنتم تقدمون ذبائح رديئة</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طلقتم زوجاتكم</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rgbClr val="FFFF00"/>
                          </a:solidFill>
                          <a:effectLst>
                            <a:glow rad="228600">
                              <a:schemeClr val="tx1"/>
                            </a:glow>
                          </a:effectLst>
                          <a:latin typeface="Arial"/>
                          <a:ea typeface="Times New Roman"/>
                          <a:cs typeface="Arial"/>
                        </a:rPr>
                        <a:t>المسيا سيدين لذلك توبوا</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44624"/>
            <a:ext cx="4932040" cy="1080120"/>
          </a:xfrm>
          <a:effectLst/>
        </p:spPr>
        <p:txBody>
          <a:bodyPr/>
          <a:lstStyle/>
          <a:p>
            <a:pPr algn="l">
              <a:lnSpc>
                <a:spcPct val="80000"/>
              </a:lnSpc>
              <a:defRPr/>
            </a:pPr>
            <a:r>
              <a:rPr lang="ar-JO" b="1" dirty="0">
                <a:solidFill>
                  <a:srgbClr val="FFFFFF"/>
                </a:solidFill>
                <a:effectLst/>
                <a:latin typeface="Arial" charset="0"/>
                <a:ea typeface="ＭＳ Ｐゴシック" charset="0"/>
                <a:cs typeface="ＭＳ Ｐゴシック" charset="0"/>
              </a:rPr>
              <a:t>هل أنت مرائي ؟</a:t>
            </a:r>
            <a:endParaRPr lang="en-US" b="1" dirty="0">
              <a:solidFill>
                <a:srgbClr val="FFFFFF"/>
              </a:solidFill>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45966773"/>
      </p:ext>
    </p:extLst>
  </p:cSld>
  <p:clrMapOvr>
    <a:overrideClrMapping bg1="lt1" tx1="dk1" bg2="lt2" tx2="dk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الآيات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986118"/>
            <a:ext cx="9144000"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200" b="1" dirty="0">
                <a:solidFill>
                  <a:srgbClr val="FFFFFF"/>
                </a:solidFill>
                <a:effectLst>
                  <a:glow rad="127000">
                    <a:srgbClr val="000000"/>
                  </a:glow>
                </a:effectLst>
                <a:latin typeface="Arial" charset="0"/>
                <a:ea typeface="ＭＳ Ｐゴシック" charset="0"/>
                <a:cs typeface="ＭＳ Ｐゴシック" charset="0"/>
              </a:rPr>
              <a:t>لقد أتعبتم الرب بكلامكم و قلتم بم أتعبناك بقولكم كل من يفعل الشر فهو صالح في عيني الرب و هو يسر بهم أو أين إله العدل هأنذا أرسل ملاكي فيهيئ الطريق أمامي و يأتي بغتة إلى هيكله السيد الذي تطلبونه و ملاك العهد الذي تسرون به هوذا يأتي قال رب الجنود</a:t>
            </a:r>
            <a:endParaRPr kumimoji="0"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3600" b="1" dirty="0">
                <a:solidFill>
                  <a:srgbClr val="FFFFFF"/>
                </a:solidFill>
                <a:effectLst>
                  <a:glow rad="127000">
                    <a:srgbClr val="000000"/>
                  </a:glow>
                </a:effectLst>
                <a:latin typeface="Arial" charset="0"/>
                <a:ea typeface="ＭＳ Ｐゴシック" charset="0"/>
                <a:cs typeface="ＭＳ Ｐゴシック" charset="0"/>
              </a:rPr>
              <a:t>ملاخي 2: 17-3: 1</a:t>
            </a:r>
            <a:endParaRPr kumimoji="0"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0329138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a:latin typeface="Arial" charset="0"/>
                <a:ea typeface="ＭＳ Ｐゴシック" charset="0"/>
                <a:cs typeface="Arial"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a:solidFill>
                <a:srgbClr val="000000"/>
              </a:solidFill>
              <a:latin typeface="Arial" charset="0"/>
              <a:cs typeface="Arial"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المحبة 1: 2-5</a:t>
            </a:r>
            <a:endParaRPr kumimoji="0" lang="en-US" sz="2800" b="1" dirty="0">
              <a:solidFill>
                <a:srgbClr val="FFFFFF"/>
              </a:solidFill>
              <a:latin typeface="Arial"/>
              <a:cs typeface="Arial"/>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الكرامة 1: 6-2: 9</a:t>
            </a:r>
            <a:endParaRPr kumimoji="0" lang="en-US" sz="2800" b="1" dirty="0">
              <a:solidFill>
                <a:srgbClr val="FFFFFF"/>
              </a:solidFill>
              <a:latin typeface="Arial"/>
              <a:cs typeface="Arial"/>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التجاوب مع عهد محبة الله</a:t>
            </a:r>
            <a:endParaRPr kumimoji="0" lang="en-US" sz="2800" b="1" dirty="0">
              <a:solidFill>
                <a:srgbClr val="FFFFFF"/>
              </a:solidFill>
              <a:latin typeface="Arial"/>
              <a:cs typeface="Arial"/>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a:solidFill>
                <a:srgbClr val="FFFFFF"/>
              </a:solidFill>
              <a:latin typeface="Arial"/>
              <a:cs typeface="Arial"/>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rgbClr val="FFFFFF"/>
                </a:solidFill>
                <a:latin typeface="Arial" charset="0"/>
                <a:cs typeface="Arial" charset="0"/>
              </a:rPr>
              <a:t>430 ق.م</a:t>
            </a:r>
            <a:endParaRPr kumimoji="0" lang="en-US" sz="3200" b="1" dirty="0">
              <a:solidFill>
                <a:srgbClr val="FFFFFF"/>
              </a:solidFill>
              <a:latin typeface="Arial" charset="0"/>
              <a:cs typeface="Arial"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a:solidFill>
                <a:srgbClr val="FFFFFF"/>
              </a:solidFill>
              <a:latin typeface="Arial"/>
              <a:cs typeface="Arial"/>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الإمتياز     </a:t>
            </a:r>
            <a:r>
              <a:rPr kumimoji="0" lang="en-US" b="1" dirty="0">
                <a:solidFill>
                  <a:srgbClr val="FFFFFF"/>
                </a:solidFill>
                <a:latin typeface="Arial"/>
                <a:cs typeface="Arial"/>
              </a:rPr>
              <a:t> </a:t>
            </a:r>
            <a:r>
              <a:rPr kumimoji="0" lang="ar-JO" b="1" dirty="0">
                <a:solidFill>
                  <a:srgbClr val="FFFFFF"/>
                </a:solidFill>
                <a:latin typeface="Arial"/>
                <a:cs typeface="Arial"/>
              </a:rPr>
              <a:t>1: 1-5</a:t>
            </a:r>
            <a:endParaRPr kumimoji="0" lang="en-US" b="1" dirty="0">
              <a:solidFill>
                <a:srgbClr val="FFFFFF"/>
              </a:solidFill>
              <a:latin typeface="Arial"/>
              <a:cs typeface="Arial"/>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الواجب 2: 10-16</a:t>
            </a:r>
            <a:endParaRPr kumimoji="0" lang="en-US" sz="2800" b="1" dirty="0">
              <a:solidFill>
                <a:srgbClr val="FFFFFF"/>
              </a:solidFill>
              <a:latin typeface="Arial"/>
              <a:cs typeface="Arial"/>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مقدمة 1: 1</a:t>
            </a:r>
            <a:endParaRPr kumimoji="0" lang="en-US" sz="2800" b="1" dirty="0">
              <a:solidFill>
                <a:srgbClr val="FFFFFF"/>
              </a:solidFill>
              <a:latin typeface="Arial"/>
              <a:cs typeface="Arial"/>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المشاكل</a:t>
            </a:r>
            <a:endParaRPr kumimoji="0" lang="en-US" b="1" dirty="0">
              <a:solidFill>
                <a:srgbClr val="FFFFFF"/>
              </a:solidFill>
              <a:latin typeface="Arial"/>
              <a:cs typeface="Arial"/>
            </a:endParaRPr>
          </a:p>
          <a:p>
            <a:pPr algn="ctr" eaLnBrk="1" hangingPunct="1">
              <a:defRPr/>
            </a:pPr>
            <a:r>
              <a:rPr kumimoji="0" lang="ar-JO" b="1" dirty="0">
                <a:solidFill>
                  <a:srgbClr val="FFFFFF"/>
                </a:solidFill>
                <a:latin typeface="Arial"/>
                <a:cs typeface="Arial"/>
              </a:rPr>
              <a:t>1: 6-3: 12</a:t>
            </a:r>
            <a:endParaRPr kumimoji="0" lang="en-US" b="1" dirty="0">
              <a:solidFill>
                <a:srgbClr val="FFFFFF"/>
              </a:solidFill>
              <a:latin typeface="Arial"/>
              <a:cs typeface="Arial"/>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الماضي 1: 1-5</a:t>
            </a:r>
            <a:endParaRPr kumimoji="0" lang="en-US" sz="2000" b="1" dirty="0">
              <a:solidFill>
                <a:srgbClr val="FFFFFF"/>
              </a:solidFill>
              <a:latin typeface="Arial"/>
              <a:cs typeface="Arial"/>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الحاضر 1: 6-2: 16</a:t>
            </a:r>
            <a:endParaRPr kumimoji="0" lang="en-US" sz="2000" b="1" dirty="0">
              <a:solidFill>
                <a:srgbClr val="FFFFFF"/>
              </a:solidFill>
              <a:latin typeface="Arial"/>
              <a:cs typeface="Arial"/>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1</a:t>
            </a:r>
            <a:endParaRPr kumimoji="0" lang="en-US" sz="2800" b="1" dirty="0">
              <a:solidFill>
                <a:srgbClr val="FFFFFF"/>
              </a:solidFill>
              <a:latin typeface="Arial"/>
              <a:cs typeface="Arial"/>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2</a:t>
            </a:r>
            <a:endParaRPr kumimoji="0" lang="en-US" sz="2800" b="1" dirty="0">
              <a:solidFill>
                <a:srgbClr val="FFFFFF"/>
              </a:solidFill>
              <a:latin typeface="Arial"/>
              <a:cs typeface="Arial"/>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3</a:t>
            </a:r>
            <a:endParaRPr kumimoji="0" lang="en-US" sz="2800" b="1" dirty="0">
              <a:solidFill>
                <a:srgbClr val="FFFFFF"/>
              </a:solidFill>
              <a:latin typeface="Arial"/>
              <a:cs typeface="Arial"/>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4</a:t>
            </a:r>
            <a:endParaRPr kumimoji="0" lang="en-US" sz="2800" b="1" dirty="0">
              <a:solidFill>
                <a:srgbClr val="FFFFFF"/>
              </a:solidFill>
              <a:latin typeface="Arial"/>
              <a:cs typeface="Arial"/>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5</a:t>
            </a:r>
            <a:endParaRPr kumimoji="0" lang="en-US" sz="2800" b="1" dirty="0">
              <a:solidFill>
                <a:srgbClr val="FFFFFF"/>
              </a:solidFill>
              <a:latin typeface="Arial"/>
              <a:cs typeface="Arial"/>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6</a:t>
            </a:r>
            <a:endParaRPr kumimoji="0" lang="en-US" sz="2800" b="1" dirty="0">
              <a:solidFill>
                <a:srgbClr val="FFFFFF"/>
              </a:solidFill>
              <a:latin typeface="Arial"/>
              <a:cs typeface="Arial"/>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الرجاء 2: 17-3: 6</a:t>
            </a:r>
            <a:endParaRPr kumimoji="0" lang="en-US" sz="2800" b="1" dirty="0">
              <a:solidFill>
                <a:srgbClr val="FFFFFF"/>
              </a:solidFill>
              <a:latin typeface="Arial"/>
              <a:cs typeface="Arial"/>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المستقبل 2: 17-4: 6</a:t>
            </a:r>
            <a:endParaRPr kumimoji="0" lang="en-US" sz="2000" b="1" dirty="0">
              <a:solidFill>
                <a:srgbClr val="FFFFFF"/>
              </a:solidFill>
              <a:latin typeface="Arial"/>
              <a:cs typeface="Arial"/>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ail"/>
                <a:ea typeface="+mn-ea"/>
                <a:cs typeface="Arail"/>
              </a:rPr>
              <a:t>الطاعة 3: 7-12</a:t>
            </a:r>
            <a:endParaRPr kumimoji="0" lang="en-US" sz="2800" b="1" dirty="0">
              <a:solidFill>
                <a:schemeClr val="bg1"/>
              </a:solidFill>
              <a:latin typeface="Arail"/>
              <a:ea typeface="+mn-ea"/>
              <a:cs typeface="Arai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تكبح الرياء ؟</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453055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الوصية</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عذرنا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جواب الله</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التقدير</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أحببتنا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أنا اخترتكم لكن أنتم احتقرتموني</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الكرامة</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6-2: 9</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التعهد</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10-16</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الإنتظار</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17-3: 7أ</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التوبة</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3: 7ب-8أ</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احتقرنا اسمك</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لماذا احتقرت تقدماتنا</a:t>
                      </a:r>
                    </a:p>
                    <a:p>
                      <a:pPr algn="ctr">
                        <a:spcAft>
                          <a:spcPts val="0"/>
                        </a:spcAft>
                      </a:pPr>
                      <a:endParaRPr lang="ar-JO"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أين</a:t>
                      </a:r>
                      <a:r>
                        <a:rPr lang="ar-JO" sz="2400" b="1" baseline="0" dirty="0">
                          <a:solidFill>
                            <a:schemeClr val="bg1"/>
                          </a:solidFill>
                          <a:effectLst>
                            <a:glow rad="228600">
                              <a:schemeClr val="tx1"/>
                            </a:glow>
                          </a:effectLst>
                          <a:latin typeface="Arial"/>
                          <a:ea typeface="Times New Roman"/>
                          <a:cs typeface="Times New Roman"/>
                        </a:rPr>
                        <a:t> إله العدل</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rgbClr val="FFFF00"/>
                          </a:solidFill>
                          <a:effectLst>
                            <a:glow rad="228600">
                              <a:schemeClr val="tx1"/>
                            </a:glow>
                          </a:effectLst>
                          <a:latin typeface="Arial"/>
                          <a:ea typeface="Times New Roman"/>
                          <a:cs typeface="Times New Roman"/>
                        </a:rPr>
                        <a:t>كيف نرجع</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أنتم تقدمون ذبائح رديئة</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طلقتم زوجاتكم</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المسيا سيدين لذلك توبوا</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rgbClr val="FFFF00"/>
                          </a:solidFill>
                          <a:effectLst>
                            <a:glow rad="228600">
                              <a:schemeClr val="tx1"/>
                            </a:glow>
                          </a:effectLst>
                          <a:latin typeface="Arial"/>
                          <a:ea typeface="Times New Roman"/>
                          <a:cs typeface="Arial"/>
                        </a:rPr>
                        <a:t>توقفوا عن سلبي</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Text Box 3"/>
          <p:cNvSpPr txBox="1">
            <a:spLocks noChangeArrowheads="1"/>
          </p:cNvSpPr>
          <p:nvPr/>
        </p:nvSpPr>
        <p:spPr bwMode="auto">
          <a:xfrm>
            <a:off x="685800" y="1524000"/>
            <a:ext cx="8458200" cy="403187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marL="447675" indent="-447675">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defRPr/>
            </a:pPr>
            <a:r>
              <a:rPr lang="en-US" sz="3200" b="1" dirty="0">
                <a:latin typeface="Arial" charset="0"/>
                <a:cs typeface="Arial" charset="0"/>
              </a:rPr>
              <a:t>-	</a:t>
            </a:r>
            <a:r>
              <a:rPr lang="ar-JO" sz="3200" b="1" dirty="0">
                <a:latin typeface="Arial" charset="0"/>
                <a:cs typeface="Arial" charset="0"/>
              </a:rPr>
              <a:t>أتعبتموني</a:t>
            </a:r>
            <a:endParaRPr lang="en-US" sz="3200" b="1" dirty="0">
              <a:latin typeface="Arial" charset="0"/>
              <a:cs typeface="Arial" charset="0"/>
            </a:endParaRPr>
          </a:p>
          <a:p>
            <a:pPr algn="r" rtl="1">
              <a:buFontTx/>
              <a:buChar char="-"/>
              <a:defRPr/>
            </a:pPr>
            <a:r>
              <a:rPr lang="ar-JO" sz="3200" b="1" dirty="0">
                <a:latin typeface="Arial" charset="0"/>
                <a:cs typeface="Arial" charset="0"/>
              </a:rPr>
              <a:t>بم اتعبناك ؟</a:t>
            </a:r>
            <a:endParaRPr lang="en-US" sz="3200" b="1" dirty="0">
              <a:latin typeface="Arial" charset="0"/>
              <a:cs typeface="Arial" charset="0"/>
            </a:endParaRPr>
          </a:p>
          <a:p>
            <a:pPr algn="r" rtl="1">
              <a:buFontTx/>
              <a:buChar char="-"/>
              <a:defRPr/>
            </a:pPr>
            <a:r>
              <a:rPr lang="ar-JO" sz="3200" b="1" dirty="0">
                <a:latin typeface="Arial" charset="0"/>
                <a:cs typeface="Arial" charset="0"/>
              </a:rPr>
              <a:t>ليس فقط بمحاولة جعل الشر خيراً و لكن بقولكم أني أسر بالشر لأني لم أصنع دينونة مباشرة</a:t>
            </a:r>
            <a:r>
              <a:rPr lang="en-US" sz="3200" b="1" dirty="0">
                <a:latin typeface="Arial" charset="0"/>
                <a:cs typeface="Arial" charset="0"/>
              </a:rPr>
              <a:t> </a:t>
            </a:r>
          </a:p>
          <a:p>
            <a:pPr algn="r" rtl="1">
              <a:defRPr/>
            </a:pPr>
            <a:endParaRPr lang="en-US" sz="3200" b="1" dirty="0">
              <a:latin typeface="Arial" charset="0"/>
              <a:cs typeface="Arial" charset="0"/>
            </a:endParaRPr>
          </a:p>
          <a:p>
            <a:pPr algn="r" rtl="1">
              <a:buFontTx/>
              <a:buChar char="-"/>
              <a:defRPr/>
            </a:pPr>
            <a:r>
              <a:rPr lang="ar-JO" sz="3200" b="1" i="1" dirty="0">
                <a:latin typeface="Arial" charset="0"/>
                <a:cs typeface="Arial" charset="0"/>
              </a:rPr>
              <a:t>النبوة ضد شعب يهوذا بخصوص عدم الأمانة تجاه العهد هم أشرار و ظالمين لكن يوم الرب سيدين كل صانعي الشر و سيدينهم</a:t>
            </a:r>
            <a:endParaRPr lang="en-US" sz="3200" b="1" dirty="0">
              <a:latin typeface="Arial" charset="0"/>
              <a:cs typeface="Arial" charset="0"/>
            </a:endParaRPr>
          </a:p>
        </p:txBody>
      </p:sp>
      <p:sp>
        <p:nvSpPr>
          <p:cNvPr id="238596" name="Rectangle 4"/>
          <p:cNvSpPr>
            <a:spLocks noGrp="1" noChangeArrowheads="1"/>
          </p:cNvSpPr>
          <p:nvPr>
            <p:ph type="title" idx="4294967295"/>
          </p:nvPr>
        </p:nvSpPr>
        <p:spPr>
          <a:xfrm>
            <a:off x="7467600" y="914400"/>
            <a:ext cx="1676400" cy="533400"/>
          </a:xfrm>
        </p:spPr>
        <p:txBody>
          <a:bodyPr/>
          <a:lstStyle/>
          <a:p>
            <a:pPr algn="r">
              <a:defRPr/>
            </a:pPr>
            <a:r>
              <a:rPr lang="en-US" sz="2000" b="1">
                <a:solidFill>
                  <a:schemeClr val="bg2"/>
                </a:solidFill>
                <a:effectLst>
                  <a:outerShdw blurRad="38100" dist="38100" dir="2700000" algn="tl">
                    <a:srgbClr val="FFFFFF"/>
                  </a:outerShdw>
                </a:effectLst>
                <a:latin typeface="Arial" charset="0"/>
                <a:ea typeface="ＭＳ Ｐゴシック" charset="0"/>
                <a:cs typeface="Arial" charset="0"/>
              </a:rPr>
              <a:t>2:17–3:5</a:t>
            </a:r>
            <a:endParaRPr lang="en-US" sz="3200"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4" name="TextBox 3"/>
          <p:cNvSpPr txBox="1"/>
          <p:nvPr/>
        </p:nvSpPr>
        <p:spPr>
          <a:xfrm>
            <a:off x="0" y="304800"/>
            <a:ext cx="9144000" cy="1200329"/>
          </a:xfrm>
          <a:prstGeom prst="rect">
            <a:avLst/>
          </a:prstGeom>
          <a:solidFill>
            <a:srgbClr val="000000"/>
          </a:solidFill>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defRPr/>
            </a:pPr>
            <a:r>
              <a:rPr lang="ar-JO" sz="3600" b="1" i="1" dirty="0">
                <a:effectLst>
                  <a:outerShdw blurRad="38100" dist="38100" dir="2700000" algn="tl">
                    <a:srgbClr val="000000"/>
                  </a:outerShdw>
                </a:effectLst>
                <a:latin typeface="Arial" charset="0"/>
                <a:ea typeface="Arial" charset="0"/>
                <a:cs typeface="Arial" charset="0"/>
              </a:rPr>
              <a:t>5. الجدل الرابع (2: 17-3: 5) :</a:t>
            </a:r>
          </a:p>
          <a:p>
            <a:pPr algn="r">
              <a:defRPr/>
            </a:pPr>
            <a:r>
              <a:rPr lang="ar-JO" sz="3600" b="1" i="1" dirty="0">
                <a:effectLst>
                  <a:outerShdw blurRad="38100" dist="38100" dir="2700000" algn="tl">
                    <a:srgbClr val="000000"/>
                  </a:outerShdw>
                </a:effectLst>
                <a:latin typeface="Arial" charset="0"/>
                <a:ea typeface="Arial" charset="0"/>
                <a:cs typeface="Arial" charset="0"/>
              </a:rPr>
              <a:t>جدل حول عدل الله</a:t>
            </a:r>
            <a:endParaRPr lang="en-US" sz="3600" b="1" dirty="0">
              <a:effectLst>
                <a:outerShdw blurRad="38100" dist="38100" dir="2700000" algn="tl">
                  <a:srgbClr val="000000"/>
                </a:outerShdw>
              </a:effectLst>
              <a:ea typeface="Arial" charset="0"/>
              <a:cs typeface="Arial"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تكبح الرياء ؟</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526207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الوصية</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عذرنا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جواب الله</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التقدير</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أحببتنا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أنا اخترتكم لكن أنتم احتقرتموني</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الكرامة</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6-2: 9</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التعهد</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10-16</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الإنتظار</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17-3: 7أ</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التوبة</a:t>
                      </a:r>
                    </a:p>
                    <a:p>
                      <a:pPr algn="ctr">
                        <a:spcAft>
                          <a:spcPts val="0"/>
                        </a:spcAft>
                      </a:pPr>
                      <a:r>
                        <a:rPr lang="ar-JO" sz="2400" b="1" dirty="0">
                          <a:solidFill>
                            <a:schemeClr val="bg1"/>
                          </a:solidFill>
                          <a:effectLst>
                            <a:glow rad="228600">
                              <a:schemeClr val="tx1"/>
                            </a:glow>
                          </a:effectLst>
                          <a:latin typeface="Arial"/>
                          <a:ea typeface="Times New Roman"/>
                          <a:cs typeface="Times New Roman"/>
                        </a:rPr>
                        <a:t>3: 7ب-8أ</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العطاء</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3: 8ب-12</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احتقرنا اسمك</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لماذا احتقرت تقدماتنا</a:t>
                      </a:r>
                    </a:p>
                    <a:p>
                      <a:pPr algn="ctr">
                        <a:spcAft>
                          <a:spcPts val="0"/>
                        </a:spcAft>
                      </a:pPr>
                      <a:endParaRPr lang="ar-JO"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أين</a:t>
                      </a:r>
                      <a:r>
                        <a:rPr lang="ar-JO" sz="2400" b="1" baseline="0" dirty="0">
                          <a:solidFill>
                            <a:schemeClr val="bg1"/>
                          </a:solidFill>
                          <a:effectLst>
                            <a:glow rad="228600">
                              <a:schemeClr val="tx1"/>
                            </a:glow>
                          </a:effectLst>
                          <a:latin typeface="Arial"/>
                          <a:ea typeface="Times New Roman"/>
                          <a:cs typeface="Times New Roman"/>
                        </a:rPr>
                        <a:t> إله العدل</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chemeClr val="bg1"/>
                          </a:solidFill>
                          <a:effectLst>
                            <a:glow rad="228600">
                              <a:schemeClr val="tx1"/>
                            </a:glow>
                          </a:effectLst>
                          <a:latin typeface="Arial"/>
                          <a:ea typeface="Times New Roman"/>
                          <a:cs typeface="Times New Roman"/>
                        </a:rPr>
                        <a:t>كيف نرجع</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rgbClr val="FFFF00"/>
                          </a:solidFill>
                          <a:effectLst>
                            <a:glow rad="228600">
                              <a:schemeClr val="tx1"/>
                            </a:glow>
                          </a:effectLst>
                          <a:latin typeface="Arial"/>
                          <a:ea typeface="Times New Roman"/>
                          <a:cs typeface="Times New Roman"/>
                        </a:rPr>
                        <a:t>بم سلبناك ؟</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أنتم تقدمون ذبائح رديئة</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طلقتم زوجاتكم</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المسيا سيدين لذلك توبوا</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توقفوا عن سلبي</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rgbClr val="FFFF00"/>
                          </a:solidFill>
                          <a:effectLst>
                            <a:glow rad="228600">
                              <a:schemeClr val="tx1"/>
                            </a:glow>
                          </a:effectLst>
                          <a:latin typeface="Arial"/>
                          <a:ea typeface="Times New Roman"/>
                          <a:cs typeface="Arial"/>
                        </a:rPr>
                        <a:t>لا عشور و هذا يهينني</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304800" y="1600200"/>
            <a:ext cx="8534400" cy="353943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360363" indent="-36036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buFontTx/>
              <a:buChar char="-"/>
              <a:defRPr/>
            </a:pPr>
            <a:r>
              <a:rPr lang="ar-JO" sz="3200" b="1" dirty="0">
                <a:latin typeface="Arail" charset="0"/>
                <a:cs typeface="Arail" charset="0"/>
              </a:rPr>
              <a:t>لقد سلبتموني</a:t>
            </a:r>
          </a:p>
          <a:p>
            <a:pPr algn="r" rtl="1">
              <a:buFontTx/>
              <a:buChar char="-"/>
              <a:defRPr/>
            </a:pPr>
            <a:r>
              <a:rPr lang="ar-JO" sz="3200" b="1" dirty="0">
                <a:latin typeface="Arail" charset="0"/>
                <a:cs typeface="Arail" charset="0"/>
              </a:rPr>
              <a:t>بم سلبناك ؟</a:t>
            </a:r>
          </a:p>
          <a:p>
            <a:pPr algn="r" rtl="1">
              <a:buFontTx/>
              <a:buChar char="-"/>
              <a:defRPr/>
            </a:pPr>
            <a:r>
              <a:rPr lang="ar-JO" sz="3200" b="1" dirty="0">
                <a:latin typeface="Arail" charset="0"/>
                <a:cs typeface="Arail" charset="0"/>
              </a:rPr>
              <a:t>في العشور غير المدفوعة</a:t>
            </a:r>
            <a:endParaRPr lang="en-US" sz="3200" b="1" dirty="0">
              <a:latin typeface="Arail" charset="0"/>
              <a:cs typeface="Arail" charset="0"/>
            </a:endParaRPr>
          </a:p>
          <a:p>
            <a:pPr algn="r" rtl="1">
              <a:defRPr/>
            </a:pPr>
            <a:endParaRPr lang="en-US" sz="3200" b="1" dirty="0">
              <a:latin typeface="Arail" charset="0"/>
              <a:cs typeface="Arail" charset="0"/>
            </a:endParaRPr>
          </a:p>
          <a:p>
            <a:pPr algn="r" rtl="1">
              <a:buFontTx/>
              <a:buChar char="-"/>
              <a:defRPr/>
            </a:pPr>
            <a:r>
              <a:rPr lang="ar-JO" sz="3200" b="1" i="1" dirty="0">
                <a:latin typeface="Arail" charset="0"/>
                <a:cs typeface="Arail" charset="0"/>
              </a:rPr>
              <a:t>النبوة ضد شعب يهوذا بخصوص عدم أمانتهم للعهد : فشلوا في تقديم العشور و التقدمات المناسبة لله مع الوعد بالبركة للأمناء (عند مجيء يوم الرب)</a:t>
            </a:r>
            <a:endParaRPr lang="en-US" sz="3200" b="1" i="1" dirty="0">
              <a:latin typeface="Arail" charset="0"/>
              <a:cs typeface="Arail" charset="0"/>
            </a:endParaRPr>
          </a:p>
        </p:txBody>
      </p:sp>
      <p:sp>
        <p:nvSpPr>
          <p:cNvPr id="237570" name="Rectangle 3"/>
          <p:cNvSpPr>
            <a:spLocks noGrp="1" noChangeArrowheads="1"/>
          </p:cNvSpPr>
          <p:nvPr>
            <p:ph type="title" idx="4294967295"/>
          </p:nvPr>
        </p:nvSpPr>
        <p:spPr>
          <a:xfrm>
            <a:off x="7696200" y="762000"/>
            <a:ext cx="13716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sz="2400">
                <a:solidFill>
                  <a:srgbClr val="000000"/>
                </a:solidFill>
                <a:effectLst/>
                <a:latin typeface="Arail" charset="0"/>
                <a:ea typeface="ＭＳ Ｐゴシック" charset="0"/>
                <a:cs typeface="Arail" charset="0"/>
              </a:rPr>
              <a:t>3:6-12</a:t>
            </a:r>
          </a:p>
        </p:txBody>
      </p:sp>
      <p:sp>
        <p:nvSpPr>
          <p:cNvPr id="237571" name="TextBox 3"/>
          <p:cNvSpPr txBox="1">
            <a:spLocks noChangeArrowheads="1"/>
          </p:cNvSpPr>
          <p:nvPr/>
        </p:nvSpPr>
        <p:spPr bwMode="auto">
          <a:xfrm>
            <a:off x="152400" y="304800"/>
            <a:ext cx="8491566" cy="120032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534988" indent="-534988">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r>
              <a:rPr lang="ar-JO" sz="3600" b="1" i="1" dirty="0">
                <a:latin typeface="Arail" charset="0"/>
                <a:cs typeface="Arail" charset="0"/>
              </a:rPr>
              <a:t>6. الجدل الخامس (3: 6-12) </a:t>
            </a:r>
          </a:p>
          <a:p>
            <a:pPr algn="r"/>
            <a:r>
              <a:rPr lang="ar-JO" sz="3600" b="1" i="1" dirty="0">
                <a:latin typeface="Arail" charset="0"/>
                <a:cs typeface="Arail" charset="0"/>
              </a:rPr>
              <a:t>جدل حول الإعتراف</a:t>
            </a:r>
            <a:endParaRPr lang="en-US" sz="3600" b="1" i="1" dirty="0">
              <a:latin typeface="Arail" charset="0"/>
              <a:cs typeface="Arail"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solidFill>
            <a:schemeClr val="tx1"/>
          </a:solidFill>
          <a:effectLst/>
        </p:spPr>
        <p:txBody>
          <a:bodyPr/>
          <a:lstStyle/>
          <a:p>
            <a:pPr>
              <a:defRPr/>
            </a:pPr>
            <a:r>
              <a:rPr lang="en-US" b="1" dirty="0">
                <a:solidFill>
                  <a:srgbClr val="FFFFFF"/>
                </a:solidFill>
                <a:effectLst/>
                <a:latin typeface="Arial" charset="0"/>
                <a:ea typeface="ＭＳ Ｐゴシック" charset="0"/>
                <a:cs typeface="ＭＳ Ｐゴシック" charset="0"/>
              </a:rPr>
              <a:t>Malachi 3:10</a:t>
            </a:r>
          </a:p>
        </p:txBody>
      </p:sp>
      <p:pic>
        <p:nvPicPr>
          <p:cNvPr id="2" name="Picture 1"/>
          <p:cNvPicPr>
            <a:picLocks noChangeAspect="1"/>
          </p:cNvPicPr>
          <p:nvPr/>
        </p:nvPicPr>
        <p:blipFill rotWithShape="1">
          <a:blip r:embed="rId4"/>
          <a:srcRect t="3549"/>
          <a:stretch/>
        </p:blipFill>
        <p:spPr>
          <a:xfrm>
            <a:off x="203200" y="0"/>
            <a:ext cx="8726330" cy="66145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6" name="Rectangle 2"/>
          <p:cNvSpPr txBox="1">
            <a:spLocks noChangeArrowheads="1"/>
          </p:cNvSpPr>
          <p:nvPr/>
        </p:nvSpPr>
        <p:spPr bwMode="auto">
          <a:xfrm>
            <a:off x="35096" y="5517232"/>
            <a:ext cx="9143999" cy="1224136"/>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rgbClr val="FFFFFF"/>
                </a:solidFill>
                <a:latin typeface="Arial" charset="0"/>
                <a:ea typeface="ＭＳ Ｐゴシック" charset="0"/>
                <a:cs typeface="ＭＳ Ｐゴシック" charset="0"/>
              </a:rPr>
              <a:t>هاتوا جميع العشور إلى الخزنة ليكون في بيتي طعام و جربوني بهذا قال رب الجنود إن كنت لا أفتح لكم كوى السماوات و أفيض عليكم بركة حتى لا توسع (ملاخي 3: 10)</a:t>
            </a:r>
            <a:endParaRPr lang="en-US" sz="20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57673237"/>
      </p:ext>
    </p:extLst>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a:latin typeface="Arial" charset="0"/>
                <a:ea typeface="ＭＳ Ｐゴシック" charset="0"/>
                <a:cs typeface="Arial"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a:solidFill>
                <a:srgbClr val="000000"/>
              </a:solidFill>
              <a:latin typeface="Arial" charset="0"/>
              <a:cs typeface="Arial"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المحبة 1: 2-5</a:t>
            </a:r>
            <a:endParaRPr kumimoji="0" lang="en-US" sz="2800" b="1" dirty="0">
              <a:solidFill>
                <a:srgbClr val="FFFFFF"/>
              </a:solidFill>
              <a:latin typeface="Arial"/>
              <a:cs typeface="Arial"/>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الكرامة 1: 6-2: 9</a:t>
            </a:r>
            <a:endParaRPr kumimoji="0" lang="en-US" sz="2800" b="1" dirty="0">
              <a:solidFill>
                <a:srgbClr val="FFFFFF"/>
              </a:solidFill>
              <a:latin typeface="Arial"/>
              <a:cs typeface="Arial"/>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التجاوب مع عهد محبة الله</a:t>
            </a:r>
            <a:endParaRPr kumimoji="0" lang="en-US" sz="2800" b="1" dirty="0">
              <a:solidFill>
                <a:srgbClr val="FFFFFF"/>
              </a:solidFill>
              <a:latin typeface="Arial"/>
              <a:cs typeface="Arial"/>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a:solidFill>
                <a:srgbClr val="FFFFFF"/>
              </a:solidFill>
              <a:latin typeface="Arial"/>
              <a:cs typeface="Arial"/>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rgbClr val="FFFFFF"/>
                </a:solidFill>
                <a:latin typeface="Arial" charset="0"/>
                <a:cs typeface="Arial" charset="0"/>
              </a:rPr>
              <a:t>430 ق.م</a:t>
            </a:r>
            <a:endParaRPr kumimoji="0" lang="en-US" sz="3200" b="1" dirty="0">
              <a:solidFill>
                <a:srgbClr val="FFFFFF"/>
              </a:solidFill>
              <a:latin typeface="Arial" charset="0"/>
              <a:cs typeface="Arial"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a:solidFill>
                <a:srgbClr val="FFFFFF"/>
              </a:solidFill>
              <a:latin typeface="Arial"/>
              <a:cs typeface="Arial"/>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الإمتياز     </a:t>
            </a:r>
            <a:r>
              <a:rPr kumimoji="0" lang="en-US" b="1" dirty="0">
                <a:solidFill>
                  <a:srgbClr val="FFFFFF"/>
                </a:solidFill>
                <a:latin typeface="Arial"/>
                <a:cs typeface="Arial"/>
              </a:rPr>
              <a:t> </a:t>
            </a:r>
            <a:r>
              <a:rPr kumimoji="0" lang="ar-JO" b="1" dirty="0">
                <a:solidFill>
                  <a:srgbClr val="FFFFFF"/>
                </a:solidFill>
                <a:latin typeface="Arial"/>
                <a:cs typeface="Arial"/>
              </a:rPr>
              <a:t>1: 1-5</a:t>
            </a:r>
            <a:endParaRPr kumimoji="0" lang="en-US" b="1" dirty="0">
              <a:solidFill>
                <a:srgbClr val="FFFFFF"/>
              </a:solidFill>
              <a:latin typeface="Arial"/>
              <a:cs typeface="Arial"/>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الواجب 2: 10-16</a:t>
            </a:r>
            <a:endParaRPr kumimoji="0" lang="en-US" sz="2800" b="1" dirty="0">
              <a:solidFill>
                <a:srgbClr val="FFFFFF"/>
              </a:solidFill>
              <a:latin typeface="Arial"/>
              <a:cs typeface="Arial"/>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مقدمة 1: 1</a:t>
            </a:r>
            <a:endParaRPr kumimoji="0" lang="en-US" sz="2800" b="1" dirty="0">
              <a:solidFill>
                <a:srgbClr val="FFFFFF"/>
              </a:solidFill>
              <a:latin typeface="Arial"/>
              <a:cs typeface="Arial"/>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المشاكل</a:t>
            </a:r>
            <a:endParaRPr kumimoji="0" lang="en-US" b="1" dirty="0">
              <a:solidFill>
                <a:srgbClr val="FFFFFF"/>
              </a:solidFill>
              <a:latin typeface="Arial"/>
              <a:cs typeface="Arial"/>
            </a:endParaRPr>
          </a:p>
          <a:p>
            <a:pPr algn="ctr" eaLnBrk="1" hangingPunct="1">
              <a:defRPr/>
            </a:pPr>
            <a:r>
              <a:rPr kumimoji="0" lang="ar-JO" b="1" dirty="0">
                <a:solidFill>
                  <a:srgbClr val="FFFFFF"/>
                </a:solidFill>
                <a:latin typeface="Arial"/>
                <a:cs typeface="Arial"/>
              </a:rPr>
              <a:t>1: 6-3: 12</a:t>
            </a:r>
            <a:endParaRPr kumimoji="0" lang="en-US" b="1" dirty="0">
              <a:solidFill>
                <a:srgbClr val="FFFFFF"/>
              </a:solidFill>
              <a:latin typeface="Arial"/>
              <a:cs typeface="Arial"/>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الماضي 1: 1-5</a:t>
            </a:r>
            <a:endParaRPr kumimoji="0" lang="en-US" sz="2000" b="1" dirty="0">
              <a:solidFill>
                <a:srgbClr val="FFFFFF"/>
              </a:solidFill>
              <a:latin typeface="Arial"/>
              <a:cs typeface="Arial"/>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الحاضر 1: 6-2: 16</a:t>
            </a:r>
            <a:endParaRPr kumimoji="0" lang="en-US" sz="2000" b="1" dirty="0">
              <a:solidFill>
                <a:srgbClr val="FFFFFF"/>
              </a:solidFill>
              <a:latin typeface="Arial"/>
              <a:cs typeface="Arial"/>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1</a:t>
            </a:r>
            <a:endParaRPr kumimoji="0" lang="en-US" sz="2800" b="1" dirty="0">
              <a:solidFill>
                <a:srgbClr val="FFFFFF"/>
              </a:solidFill>
              <a:latin typeface="Arial"/>
              <a:cs typeface="Arial"/>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2</a:t>
            </a:r>
            <a:endParaRPr kumimoji="0" lang="en-US" sz="2800" b="1" dirty="0">
              <a:solidFill>
                <a:srgbClr val="FFFFFF"/>
              </a:solidFill>
              <a:latin typeface="Arial"/>
              <a:cs typeface="Arial"/>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3</a:t>
            </a:r>
            <a:endParaRPr kumimoji="0" lang="en-US" sz="2800" b="1" dirty="0">
              <a:solidFill>
                <a:srgbClr val="FFFFFF"/>
              </a:solidFill>
              <a:latin typeface="Arial"/>
              <a:cs typeface="Arial"/>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4</a:t>
            </a:r>
            <a:endParaRPr kumimoji="0" lang="en-US" sz="2800" b="1" dirty="0">
              <a:solidFill>
                <a:srgbClr val="FFFFFF"/>
              </a:solidFill>
              <a:latin typeface="Arial"/>
              <a:cs typeface="Arial"/>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5</a:t>
            </a:r>
            <a:endParaRPr kumimoji="0" lang="en-US" sz="2800" b="1" dirty="0">
              <a:solidFill>
                <a:srgbClr val="FFFFFF"/>
              </a:solidFill>
              <a:latin typeface="Arial"/>
              <a:cs typeface="Arial"/>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6</a:t>
            </a:r>
            <a:endParaRPr kumimoji="0" lang="en-US" sz="2800" b="1" dirty="0">
              <a:solidFill>
                <a:srgbClr val="FFFFFF"/>
              </a:solidFill>
              <a:latin typeface="Arial"/>
              <a:cs typeface="Arial"/>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الرجاء 2: 17-3: 6</a:t>
            </a:r>
            <a:endParaRPr kumimoji="0" lang="en-US" sz="2800" b="1" dirty="0">
              <a:solidFill>
                <a:srgbClr val="FFFFFF"/>
              </a:solidFill>
              <a:latin typeface="Arial"/>
              <a:cs typeface="Arial"/>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المستقبل 2: 17-4: 6</a:t>
            </a:r>
            <a:endParaRPr kumimoji="0" lang="en-US" sz="2000" b="1" dirty="0">
              <a:solidFill>
                <a:srgbClr val="FFFFFF"/>
              </a:solidFill>
              <a:latin typeface="Arial"/>
              <a:cs typeface="Arial"/>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ail"/>
                <a:cs typeface="Arail"/>
              </a:rPr>
              <a:t>الطاعة 3: 7-12</a:t>
            </a:r>
            <a:endParaRPr kumimoji="0" lang="en-US" sz="2800" b="1" dirty="0">
              <a:solidFill>
                <a:srgbClr val="FFFFFF"/>
              </a:solidFill>
              <a:latin typeface="Arail"/>
              <a:cs typeface="Arail"/>
            </a:endParaRPr>
          </a:p>
        </p:txBody>
      </p:sp>
      <p:sp>
        <p:nvSpPr>
          <p:cNvPr id="42" name="Text Box 27"/>
          <p:cNvSpPr txBox="1">
            <a:spLocks noChangeArrowheads="1"/>
          </p:cNvSpPr>
          <p:nvPr/>
        </p:nvSpPr>
        <p:spPr bwMode="auto">
          <a:xfrm>
            <a:off x="7086600" y="381000"/>
            <a:ext cx="16002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chemeClr val="bg1"/>
                </a:solidFill>
                <a:latin typeface="Arail"/>
                <a:ea typeface="+mn-ea"/>
                <a:cs typeface="Arail"/>
              </a:rPr>
              <a:t>الوعد</a:t>
            </a:r>
            <a:endParaRPr kumimoji="0" lang="en-US" b="1" dirty="0">
              <a:solidFill>
                <a:schemeClr val="bg1"/>
              </a:solidFill>
              <a:latin typeface="Arail"/>
              <a:ea typeface="+mn-ea"/>
              <a:cs typeface="Arail"/>
            </a:endParaRPr>
          </a:p>
          <a:p>
            <a:pPr algn="ctr" eaLnBrk="1" hangingPunct="1">
              <a:defRPr/>
            </a:pPr>
            <a:r>
              <a:rPr kumimoji="0" lang="ar-JO" b="1" dirty="0">
                <a:solidFill>
                  <a:schemeClr val="bg1"/>
                </a:solidFill>
                <a:latin typeface="Arail"/>
                <a:ea typeface="+mn-ea"/>
                <a:cs typeface="Arail"/>
              </a:rPr>
              <a:t>3: 13-4: 6</a:t>
            </a:r>
            <a:endParaRPr kumimoji="0" lang="en-US" b="1" dirty="0">
              <a:solidFill>
                <a:schemeClr val="bg1"/>
              </a:solidFill>
              <a:latin typeface="Arail"/>
              <a:ea typeface="+mn-ea"/>
              <a:cs typeface="Arail"/>
            </a:endParaRPr>
          </a:p>
        </p:txBody>
      </p:sp>
      <p:sp>
        <p:nvSpPr>
          <p:cNvPr id="43" name="Text Box 6"/>
          <p:cNvSpPr txBox="1">
            <a:spLocks noChangeArrowheads="1"/>
          </p:cNvSpPr>
          <p:nvPr/>
        </p:nvSpPr>
        <p:spPr bwMode="auto">
          <a:xfrm rot="17003057">
            <a:off x="5368926" y="2822575"/>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ail"/>
                <a:ea typeface="+mn-ea"/>
                <a:cs typeface="Arail"/>
              </a:rPr>
              <a:t>الإحترام 3: 13-4: 3</a:t>
            </a:r>
            <a:endParaRPr kumimoji="0" lang="en-US" sz="2800" b="1" dirty="0">
              <a:solidFill>
                <a:schemeClr val="bg1"/>
              </a:solidFill>
              <a:latin typeface="Arail"/>
              <a:ea typeface="+mn-ea"/>
              <a:cs typeface="Arai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تكبح الرياء ؟</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659</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34919490"/>
              </p:ext>
            </p:extLst>
          </p:nvPr>
        </p:nvGraphicFramePr>
        <p:xfrm>
          <a:off x="23664" y="908720"/>
          <a:ext cx="9120336" cy="599359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الوصية</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عذرنا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جواب الله</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التقدير</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أحببتنا</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أنا اخترتكم لكن أنتم احتقرتموني</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الكرامة</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Arial"/>
                        </a:rPr>
                        <a:t>1: 6-2: 9</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التعهد</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10-16</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الإنتظار</a:t>
                      </a:r>
                    </a:p>
                    <a:p>
                      <a:pPr algn="ctr">
                        <a:spcAft>
                          <a:spcPts val="0"/>
                        </a:spcAft>
                      </a:pPr>
                      <a:r>
                        <a:rPr lang="ar-JO" sz="2400" b="1" dirty="0">
                          <a:solidFill>
                            <a:schemeClr val="bg1"/>
                          </a:solidFill>
                          <a:effectLst>
                            <a:glow rad="228600">
                              <a:schemeClr val="tx1"/>
                            </a:glow>
                          </a:effectLst>
                          <a:latin typeface="Arial"/>
                          <a:ea typeface="Times New Roman"/>
                          <a:cs typeface="Times New Roman"/>
                        </a:rPr>
                        <a:t>2: 17-3: 7أ</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التوبة</a:t>
                      </a:r>
                    </a:p>
                    <a:p>
                      <a:pPr algn="ctr">
                        <a:spcAft>
                          <a:spcPts val="0"/>
                        </a:spcAft>
                      </a:pPr>
                      <a:r>
                        <a:rPr lang="ar-JO" sz="2400" b="1" dirty="0">
                          <a:solidFill>
                            <a:schemeClr val="bg1"/>
                          </a:solidFill>
                          <a:effectLst>
                            <a:glow rad="228600">
                              <a:schemeClr val="tx1"/>
                            </a:glow>
                          </a:effectLst>
                          <a:latin typeface="Arial"/>
                          <a:ea typeface="Times New Roman"/>
                          <a:cs typeface="Times New Roman"/>
                        </a:rPr>
                        <a:t>3: 7ب-8أ</a:t>
                      </a:r>
                    </a:p>
                    <a:p>
                      <a:pPr algn="ctr">
                        <a:spcAft>
                          <a:spcPts val="0"/>
                        </a:spcAft>
                      </a:pPr>
                      <a:r>
                        <a:rPr lang="ar-JO" sz="2400" b="1" dirty="0">
                          <a:solidFill>
                            <a:schemeClr val="bg1"/>
                          </a:solidFill>
                          <a:effectLst>
                            <a:glow rad="228600">
                              <a:schemeClr val="tx1"/>
                            </a:glow>
                          </a:effectLst>
                          <a:latin typeface="Arial"/>
                          <a:ea typeface="Times New Roman"/>
                          <a:cs typeface="Times New Roman"/>
                        </a:rPr>
                        <a:t>العطاء</a:t>
                      </a:r>
                    </a:p>
                    <a:p>
                      <a:pPr algn="ctr">
                        <a:spcAft>
                          <a:spcPts val="0"/>
                        </a:spcAft>
                      </a:pPr>
                      <a:r>
                        <a:rPr lang="ar-JO" sz="2400" b="1" dirty="0">
                          <a:solidFill>
                            <a:schemeClr val="bg1"/>
                          </a:solidFill>
                          <a:effectLst>
                            <a:glow rad="228600">
                              <a:schemeClr val="tx1"/>
                            </a:glow>
                          </a:effectLst>
                          <a:latin typeface="Arial"/>
                          <a:ea typeface="Times New Roman"/>
                          <a:cs typeface="Times New Roman"/>
                        </a:rPr>
                        <a:t>3: 8ب-12</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الإحترام</a:t>
                      </a:r>
                    </a:p>
                    <a:p>
                      <a:pPr algn="ctr">
                        <a:spcAft>
                          <a:spcPts val="0"/>
                        </a:spcAft>
                      </a:pPr>
                      <a:r>
                        <a:rPr lang="ar-JO" sz="2400" b="1" dirty="0">
                          <a:solidFill>
                            <a:srgbClr val="FFFF00"/>
                          </a:solidFill>
                          <a:effectLst>
                            <a:glow rad="228600">
                              <a:schemeClr val="tx1"/>
                            </a:glow>
                          </a:effectLst>
                          <a:latin typeface="Arial"/>
                          <a:ea typeface="Times New Roman"/>
                          <a:cs typeface="Times New Roman"/>
                        </a:rPr>
                        <a:t>3: 13-18</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بم احتقرنا اسمك</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لماذا احتقرت تقدماتنا</a:t>
                      </a:r>
                    </a:p>
                    <a:p>
                      <a:pPr algn="ctr">
                        <a:spcAft>
                          <a:spcPts val="0"/>
                        </a:spcAft>
                      </a:pPr>
                      <a:endParaRPr lang="ar-JO" sz="2400" b="1" dirty="0">
                        <a:solidFill>
                          <a:schemeClr val="bg1"/>
                        </a:solidFill>
                        <a:effectLst>
                          <a:glow rad="228600">
                            <a:schemeClr val="tx1"/>
                          </a:glow>
                        </a:effectLst>
                        <a:latin typeface="Arial"/>
                        <a:ea typeface="Times New Roman"/>
                        <a:cs typeface="Times New Roman"/>
                      </a:endParaRPr>
                    </a:p>
                    <a:p>
                      <a:pPr algn="ctr">
                        <a:spcAft>
                          <a:spcPts val="0"/>
                        </a:spcAft>
                      </a:pPr>
                      <a:r>
                        <a:rPr lang="ar-JO" sz="2400" b="1" dirty="0">
                          <a:solidFill>
                            <a:schemeClr val="bg1"/>
                          </a:solidFill>
                          <a:effectLst>
                            <a:glow rad="228600">
                              <a:schemeClr val="tx1"/>
                            </a:glow>
                          </a:effectLst>
                          <a:latin typeface="Arial"/>
                          <a:ea typeface="Times New Roman"/>
                          <a:cs typeface="Times New Roman"/>
                        </a:rPr>
                        <a:t>أين</a:t>
                      </a:r>
                      <a:r>
                        <a:rPr lang="ar-JO" sz="2400" b="1" baseline="0" dirty="0">
                          <a:solidFill>
                            <a:schemeClr val="bg1"/>
                          </a:solidFill>
                          <a:effectLst>
                            <a:glow rad="228600">
                              <a:schemeClr val="tx1"/>
                            </a:glow>
                          </a:effectLst>
                          <a:latin typeface="Arial"/>
                          <a:ea typeface="Times New Roman"/>
                          <a:cs typeface="Times New Roman"/>
                        </a:rPr>
                        <a:t> إله العدل</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chemeClr val="bg1"/>
                          </a:solidFill>
                          <a:effectLst>
                            <a:glow rad="228600">
                              <a:schemeClr val="tx1"/>
                            </a:glow>
                          </a:effectLst>
                          <a:latin typeface="Arial"/>
                          <a:ea typeface="Times New Roman"/>
                          <a:cs typeface="Times New Roman"/>
                        </a:rPr>
                        <a:t>كيف نرجع</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chemeClr val="bg1"/>
                          </a:solidFill>
                          <a:effectLst>
                            <a:glow rad="228600">
                              <a:schemeClr val="tx1"/>
                            </a:glow>
                          </a:effectLst>
                          <a:latin typeface="Arial"/>
                          <a:ea typeface="Times New Roman"/>
                          <a:cs typeface="Times New Roman"/>
                        </a:rPr>
                        <a:t>بم سلبناك ؟</a:t>
                      </a:r>
                    </a:p>
                    <a:p>
                      <a:pPr algn="ctr">
                        <a:spcAft>
                          <a:spcPts val="0"/>
                        </a:spcAft>
                      </a:pPr>
                      <a:endParaRPr lang="ar-JO" sz="2400" b="1" baseline="0" dirty="0">
                        <a:solidFill>
                          <a:schemeClr val="bg1"/>
                        </a:solidFill>
                        <a:effectLst>
                          <a:glow rad="228600">
                            <a:schemeClr val="tx1"/>
                          </a:glow>
                        </a:effectLst>
                        <a:latin typeface="Arial"/>
                        <a:ea typeface="Times New Roman"/>
                        <a:cs typeface="Times New Roman"/>
                      </a:endParaRPr>
                    </a:p>
                    <a:p>
                      <a:pPr algn="ctr">
                        <a:spcAft>
                          <a:spcPts val="0"/>
                        </a:spcAft>
                      </a:pPr>
                      <a:r>
                        <a:rPr lang="ar-JO" sz="2400" b="1" baseline="0" dirty="0">
                          <a:solidFill>
                            <a:srgbClr val="FFFF00"/>
                          </a:solidFill>
                          <a:effectLst>
                            <a:glow rad="228600">
                              <a:schemeClr val="tx1"/>
                            </a:glow>
                          </a:effectLst>
                          <a:latin typeface="Arial"/>
                          <a:ea typeface="Times New Roman"/>
                          <a:cs typeface="Times New Roman"/>
                        </a:rPr>
                        <a:t>أقوالكم اشتدت علي</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lgn="ctr">
                        <a:spcAft>
                          <a:spcPts val="0"/>
                        </a:spcAft>
                      </a:pPr>
                      <a:r>
                        <a:rPr lang="ar-JO" sz="2400" b="1" dirty="0">
                          <a:solidFill>
                            <a:schemeClr val="bg1"/>
                          </a:solidFill>
                          <a:effectLst>
                            <a:glow rad="228600">
                              <a:schemeClr val="tx1"/>
                            </a:glow>
                          </a:effectLst>
                          <a:latin typeface="Arial"/>
                          <a:ea typeface="Times New Roman"/>
                          <a:cs typeface="Arial"/>
                        </a:rPr>
                        <a:t>أنتم تقدمون ذبائح رديئة</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طلقتم زوجاتكم</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المسيا سيدين لذلك توبوا</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توقفوا عن سلبي</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chemeClr val="bg1"/>
                          </a:solidFill>
                          <a:effectLst>
                            <a:glow rad="228600">
                              <a:schemeClr val="tx1"/>
                            </a:glow>
                          </a:effectLst>
                          <a:latin typeface="Arial"/>
                          <a:ea typeface="Times New Roman"/>
                          <a:cs typeface="Arial"/>
                        </a:rPr>
                        <a:t>لا عشور و هذا يهينني</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r>
                        <a:rPr lang="ar-JO" sz="2400" b="1" dirty="0">
                          <a:solidFill>
                            <a:srgbClr val="FFFF00"/>
                          </a:solidFill>
                          <a:effectLst>
                            <a:glow rad="228600">
                              <a:schemeClr val="tx1"/>
                            </a:glow>
                          </a:effectLst>
                          <a:latin typeface="Arial"/>
                          <a:ea typeface="Times New Roman"/>
                          <a:cs typeface="Arial"/>
                        </a:rPr>
                        <a:t>دافعكم للعطاء هو الأخذ</a:t>
                      </a:r>
                    </a:p>
                    <a:p>
                      <a:pPr algn="ctr">
                        <a:spcAft>
                          <a:spcPts val="0"/>
                        </a:spcAft>
                      </a:pPr>
                      <a:endParaRPr lang="ar-JO" sz="2400" b="1" dirty="0">
                        <a:solidFill>
                          <a:schemeClr val="bg1"/>
                        </a:solidFill>
                        <a:effectLst>
                          <a:glow rad="228600">
                            <a:schemeClr val="tx1"/>
                          </a:glow>
                        </a:effectLst>
                        <a:latin typeface="Arial"/>
                        <a:ea typeface="Times New Roman"/>
                        <a:cs typeface="Arial"/>
                      </a:endParaRPr>
                    </a:p>
                    <a:p>
                      <a:pPr algn="ctr">
                        <a:spcAft>
                          <a:spcPts val="0"/>
                        </a:spcAft>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381000" y="1752600"/>
            <a:ext cx="8553450" cy="2677656"/>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360363" indent="-360363">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rtl="1">
              <a:defRPr/>
            </a:pPr>
            <a:r>
              <a:rPr lang="en-US" sz="2800" b="1" dirty="0">
                <a:latin typeface="Arial" charset="0"/>
                <a:cs typeface="Arial" charset="0"/>
              </a:rPr>
              <a:t>-	</a:t>
            </a:r>
            <a:r>
              <a:rPr lang="ar-JO" sz="2800" b="1" dirty="0">
                <a:latin typeface="Arial" charset="0"/>
                <a:cs typeface="Arial" charset="0"/>
              </a:rPr>
              <a:t>أقوالكم اشتدت علي</a:t>
            </a:r>
            <a:endParaRPr lang="en-US" sz="2800" b="1" dirty="0">
              <a:latin typeface="Arial" charset="0"/>
              <a:cs typeface="Arial" charset="0"/>
            </a:endParaRPr>
          </a:p>
          <a:p>
            <a:pPr algn="r" rtl="1">
              <a:buFontTx/>
              <a:buChar char="-"/>
              <a:defRPr/>
            </a:pPr>
            <a:r>
              <a:rPr lang="ar-JO" sz="2800" b="1" dirty="0">
                <a:latin typeface="Arial" charset="0"/>
                <a:cs typeface="Arial" charset="0"/>
              </a:rPr>
              <a:t>ماذا قلنا عليك ؟</a:t>
            </a:r>
            <a:endParaRPr lang="en-US" sz="2800" b="1" dirty="0">
              <a:latin typeface="Arial" charset="0"/>
              <a:cs typeface="Arial" charset="0"/>
            </a:endParaRPr>
          </a:p>
          <a:p>
            <a:pPr algn="r" rtl="1">
              <a:buFontTx/>
              <a:buChar char="-"/>
              <a:defRPr/>
            </a:pPr>
            <a:r>
              <a:rPr lang="ar-JO" sz="2800" b="1" dirty="0">
                <a:latin typeface="Arial" charset="0"/>
                <a:cs typeface="Arial" charset="0"/>
              </a:rPr>
              <a:t>بقولكم أنه باطل أن تخدموني إلا إذا باركتكم بازدهار فوري</a:t>
            </a:r>
            <a:endParaRPr lang="en-US" sz="2800" b="1" dirty="0">
              <a:latin typeface="Arial" charset="0"/>
              <a:cs typeface="Arial" charset="0"/>
            </a:endParaRPr>
          </a:p>
          <a:p>
            <a:pPr>
              <a:defRPr/>
            </a:pPr>
            <a:endParaRPr lang="en-US" sz="2800" b="1" dirty="0">
              <a:latin typeface="Arial" charset="0"/>
              <a:cs typeface="Arial" charset="0"/>
            </a:endParaRPr>
          </a:p>
          <a:p>
            <a:pPr algn="r" rtl="1">
              <a:buFontTx/>
              <a:buChar char="-"/>
              <a:defRPr/>
            </a:pPr>
            <a:r>
              <a:rPr lang="ar-JO" sz="2800" b="1" i="1" dirty="0">
                <a:latin typeface="Arial" charset="0"/>
                <a:cs typeface="Arial" charset="0"/>
              </a:rPr>
              <a:t>النبوة ضد شعب يهوذا بخصوص عدم أمانتهم للعهد : فشلوا في مخافة و إكرام الله و يتضمن تحذير من مجيء يوم الرب</a:t>
            </a:r>
            <a:endParaRPr lang="en-US" sz="2800" b="1" i="1" dirty="0">
              <a:latin typeface="Arial" charset="0"/>
              <a:cs typeface="Arial" charset="0"/>
            </a:endParaRPr>
          </a:p>
        </p:txBody>
      </p:sp>
      <p:sp>
        <p:nvSpPr>
          <p:cNvPr id="241666" name="Rectangle 3"/>
          <p:cNvSpPr>
            <a:spLocks noGrp="1" noChangeArrowheads="1"/>
          </p:cNvSpPr>
          <p:nvPr>
            <p:ph type="title" idx="4294967295"/>
          </p:nvPr>
        </p:nvSpPr>
        <p:spPr>
          <a:xfrm>
            <a:off x="7239000" y="762000"/>
            <a:ext cx="19050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sz="2000">
                <a:solidFill>
                  <a:srgbClr val="000000"/>
                </a:solidFill>
                <a:effectLst/>
                <a:latin typeface="Arial" charset="0"/>
                <a:ea typeface="ＭＳ Ｐゴシック" charset="0"/>
                <a:cs typeface="Arial" charset="0"/>
              </a:rPr>
              <a:t>3:13-18</a:t>
            </a:r>
          </a:p>
        </p:txBody>
      </p:sp>
      <p:sp>
        <p:nvSpPr>
          <p:cNvPr id="241667" name="TextBox 3"/>
          <p:cNvSpPr txBox="1">
            <a:spLocks noChangeArrowheads="1"/>
          </p:cNvSpPr>
          <p:nvPr/>
        </p:nvSpPr>
        <p:spPr bwMode="auto">
          <a:xfrm>
            <a:off x="317500" y="228600"/>
            <a:ext cx="8469342" cy="107721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47675" indent="-447675">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r>
              <a:rPr lang="ar-JO" sz="3200" b="1" i="1" dirty="0">
                <a:latin typeface="Arial" charset="0"/>
                <a:cs typeface="Arial" charset="0"/>
              </a:rPr>
              <a:t>7. الجدل السادس (3: 13-18)</a:t>
            </a:r>
          </a:p>
          <a:p>
            <a:pPr algn="r"/>
            <a:r>
              <a:rPr lang="ar-JO" sz="3200" b="1" i="1" dirty="0">
                <a:latin typeface="Arial" charset="0"/>
                <a:cs typeface="Arial" charset="0"/>
              </a:rPr>
              <a:t>جدل حول الكلام ضد الله</a:t>
            </a:r>
            <a:endParaRPr lang="en-US" sz="3200" b="1" i="1" dirty="0">
              <a:latin typeface="Arial" charset="0"/>
              <a:cs typeface="Arial"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32656"/>
            <a:ext cx="9143999"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Hypocrisy</a:t>
            </a:r>
          </a:p>
        </p:txBody>
      </p:sp>
      <p:pic>
        <p:nvPicPr>
          <p:cNvPr id="2" name="Picture 1"/>
          <p:cNvPicPr>
            <a:picLocks noChangeAspect="1"/>
          </p:cNvPicPr>
          <p:nvPr/>
        </p:nvPicPr>
        <p:blipFill>
          <a:blip r:embed="rId4"/>
          <a:stretch>
            <a:fillRect/>
          </a:stretch>
        </p:blipFill>
        <p:spPr>
          <a:xfrm>
            <a:off x="0" y="0"/>
            <a:ext cx="9186287" cy="5255761"/>
          </a:xfrm>
          <a:prstGeom prst="rect">
            <a:avLst/>
          </a:prstGeom>
        </p:spPr>
      </p:pic>
    </p:spTree>
    <p:extLst>
      <p:ext uri="{BB962C8B-B14F-4D97-AF65-F5344CB8AC3E}">
        <p14:creationId xmlns:p14="http://schemas.microsoft.com/office/powerpoint/2010/main" val="4033327263"/>
      </p:ext>
    </p:extLst>
  </p:cSld>
  <p:clrMapOvr>
    <a:overrideClrMapping bg1="lt1" tx1="dk1" bg2="lt2" tx2="dk2" accent1="accent1" accent2="accent2" accent3="accent3" accent4="accent4" accent5="accent5" accent6="accent6" hlink="hlink" folHlink="folHlink"/>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bwMode="auto">
          <a:xfrm>
            <a:off x="0" y="476672"/>
            <a:ext cx="9144000" cy="5904656"/>
          </a:xfrm>
          <a:prstGeom prst="rect">
            <a:avLst/>
          </a:prstGeom>
          <a:solidFill>
            <a:schemeClr val="accent1">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 name="Picture 1"/>
          <p:cNvPicPr>
            <a:picLocks noChangeAspect="1"/>
          </p:cNvPicPr>
          <p:nvPr/>
        </p:nvPicPr>
        <p:blipFill>
          <a:blip r:embed="rId4"/>
          <a:stretch>
            <a:fillRect/>
          </a:stretch>
        </p:blipFill>
        <p:spPr>
          <a:xfrm>
            <a:off x="0" y="7029400"/>
            <a:ext cx="9174278" cy="58772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251521" y="584324"/>
            <a:ext cx="8280920" cy="4716884"/>
          </a:xfrm>
          <a:effectLst/>
        </p:spPr>
        <p:txBody>
          <a:bodyPr/>
          <a:lstStyle/>
          <a:p>
            <a:pPr algn="l">
              <a:lnSpc>
                <a:spcPct val="70000"/>
              </a:lnSpc>
              <a:defRPr/>
            </a:pPr>
            <a:r>
              <a:rPr lang="ar-JO" sz="9600" b="1" dirty="0">
                <a:solidFill>
                  <a:srgbClr val="FFFFFF"/>
                </a:solidFill>
                <a:effectLst/>
                <a:latin typeface="Arial" charset="0"/>
                <a:ea typeface="ＭＳ Ｐゴシック" charset="0"/>
                <a:cs typeface="ＭＳ Ｐゴシック" charset="0"/>
              </a:rPr>
              <a:t>هذه الكنيسة     ليست مليئة بالمرائين</a:t>
            </a:r>
            <a:endParaRPr lang="en-US" sz="9600"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4869160"/>
            <a:ext cx="9143999"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latin typeface="Arial" charset="0"/>
                <a:ea typeface="ＭＳ Ｐゴシック" charset="0"/>
                <a:cs typeface="ＭＳ Ｐゴシック" charset="0"/>
              </a:rPr>
              <a:t>هناك دائماً مكان للمزيد</a:t>
            </a:r>
            <a:endParaRPr lang="en-US" b="1" dirty="0">
              <a:solidFill>
                <a:srgbClr val="FFFFFF"/>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6553" y="5517232"/>
            <a:ext cx="9143999"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latin typeface="Arial" charset="0"/>
                <a:ea typeface="ＭＳ Ｐゴシック" charset="0"/>
                <a:cs typeface="ＭＳ Ｐゴシック" charset="0"/>
              </a:rPr>
              <a:t>رومية 3: 10 ليس بار و لا واحد</a:t>
            </a:r>
            <a:r>
              <a:rPr lang="mr-IN" sz="2800" b="1" dirty="0">
                <a:solidFill>
                  <a:srgbClr val="FFFFFF"/>
                </a:solidFill>
                <a:effectLst/>
                <a:latin typeface="Arial" charset="0"/>
                <a:ea typeface="ＭＳ Ｐゴシック" charset="0"/>
                <a:cs typeface="ＭＳ Ｐゴシック" charset="0"/>
              </a:rPr>
              <a:t>"</a:t>
            </a:r>
            <a:r>
              <a:rPr lang="en-US" sz="2800" b="1" dirty="0">
                <a:solidFill>
                  <a:srgbClr val="FFFFFF"/>
                </a:solidFill>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2074298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rgbClr val="FFFFFF"/>
                </a:solidFill>
                <a:effectLst/>
                <a:latin typeface="Arial" charset="0"/>
                <a:ea typeface="ＭＳ Ｐゴシック" charset="0"/>
                <a:cs typeface="ＭＳ Ｐゴシック" charset="0"/>
              </a:rPr>
              <a:t>من أنت، حقاً ؟</a:t>
            </a:r>
            <a:endParaRPr lang="en-US" b="1" dirty="0">
              <a:solidFill>
                <a:srgbClr val="FFFFFF"/>
              </a:solidFill>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539552" y="1484784"/>
            <a:ext cx="8352928" cy="4982448"/>
          </a:xfrm>
          <a:prstGeom prst="rect">
            <a:avLst/>
          </a:prstGeom>
        </p:spPr>
      </p:pic>
      <p:sp>
        <p:nvSpPr>
          <p:cNvPr id="6" name="Rectangle 2"/>
          <p:cNvSpPr txBox="1">
            <a:spLocks noChangeArrowheads="1"/>
          </p:cNvSpPr>
          <p:nvPr/>
        </p:nvSpPr>
        <p:spPr bwMode="auto">
          <a:xfrm>
            <a:off x="899592" y="5373216"/>
            <a:ext cx="7704856" cy="1080120"/>
          </a:xfrm>
          <a:prstGeom prst="rect">
            <a:avLst/>
          </a:prstGeom>
          <a:solidFill>
            <a:srgbClr val="4EB7D8"/>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000000"/>
                </a:solidFill>
                <a:effectLst/>
                <a:latin typeface="Apple Casual"/>
                <a:ea typeface="ＭＳ Ｐゴシック" charset="0"/>
                <a:cs typeface="Apple Casual"/>
              </a:rPr>
              <a:t>أزمة هوية</a:t>
            </a:r>
            <a:endParaRPr lang="en-US" sz="6600" b="1" dirty="0">
              <a:solidFill>
                <a:srgbClr val="000000"/>
              </a:solidFill>
              <a:effectLst/>
              <a:latin typeface="Apple Casual"/>
              <a:ea typeface="ＭＳ Ｐゴシック" charset="0"/>
              <a:cs typeface="Apple Casual"/>
            </a:endParaRPr>
          </a:p>
        </p:txBody>
      </p:sp>
    </p:spTree>
    <p:extLst>
      <p:ext uri="{BB962C8B-B14F-4D97-AF65-F5344CB8AC3E}">
        <p14:creationId xmlns:p14="http://schemas.microsoft.com/office/powerpoint/2010/main" val="4047417110"/>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140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44624"/>
            <a:ext cx="4355976" cy="1728192"/>
          </a:xfrm>
          <a:effectLst/>
        </p:spPr>
        <p:txBody>
          <a:bodyPr anchor="t"/>
          <a:lstStyle/>
          <a:p>
            <a:pPr>
              <a:lnSpc>
                <a:spcPct val="90000"/>
              </a:lnSpc>
              <a:defRPr/>
            </a:pPr>
            <a:r>
              <a:rPr lang="ar-JO" sz="5400" b="1" dirty="0">
                <a:solidFill>
                  <a:schemeClr val="tx1"/>
                </a:solidFill>
                <a:latin typeface="Arial" charset="0"/>
                <a:ea typeface="ＭＳ Ｐゴシック" charset="0"/>
                <a:cs typeface="ＭＳ Ｐゴシック" charset="0"/>
              </a:rPr>
              <a:t>لو كان الأمر مهماً بالنسبة لك فستجد </a:t>
            </a:r>
            <a:r>
              <a:rPr lang="ar-JO" sz="5400" b="1" dirty="0">
                <a:solidFill>
                  <a:srgbClr val="800000"/>
                </a:solidFill>
                <a:latin typeface="Arial" charset="0"/>
                <a:ea typeface="ＭＳ Ｐゴシック" charset="0"/>
                <a:cs typeface="ＭＳ Ｐゴシック" charset="0"/>
              </a:rPr>
              <a:t>طريقة</a:t>
            </a:r>
            <a:endParaRPr lang="en-US" sz="3600"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52120" y="44624"/>
            <a:ext cx="349188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90000"/>
              </a:lnSpc>
              <a:defRPr/>
            </a:pPr>
            <a:r>
              <a:rPr lang="ar-JO" sz="3600" b="1" dirty="0">
                <a:solidFill>
                  <a:srgbClr val="000000"/>
                </a:solidFill>
                <a:effectLst/>
                <a:latin typeface="Arial" charset="0"/>
                <a:ea typeface="ＭＳ Ｐゴシック" charset="0"/>
                <a:cs typeface="ＭＳ Ｐゴシック" charset="0"/>
              </a:rPr>
              <a:t>و إذا لم يكن كذلك فستجد </a:t>
            </a:r>
            <a:r>
              <a:rPr lang="ar-JO" sz="3600" b="1" dirty="0">
                <a:solidFill>
                  <a:srgbClr val="C00000"/>
                </a:solidFill>
                <a:effectLst/>
                <a:latin typeface="Arial" charset="0"/>
                <a:ea typeface="ＭＳ Ｐゴシック" charset="0"/>
                <a:cs typeface="ＭＳ Ｐゴシック" charset="0"/>
              </a:rPr>
              <a:t>عذرا</a:t>
            </a:r>
            <a:r>
              <a:rPr lang="ar-JO" sz="3600" b="1" dirty="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750806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60648"/>
            <a:ext cx="9143999" cy="1512168"/>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في بعض الأحيان </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لا نقترب حتى إلى خط البداية</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2050114"/>
            <a:ext cx="9201695" cy="4807886"/>
          </a:xfrm>
          <a:prstGeom prst="rect">
            <a:avLst/>
          </a:prstGeom>
        </p:spPr>
      </p:pic>
    </p:spTree>
    <p:extLst>
      <p:ext uri="{BB962C8B-B14F-4D97-AF65-F5344CB8AC3E}">
        <p14:creationId xmlns:p14="http://schemas.microsoft.com/office/powerpoint/2010/main" val="27524281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5" y="1052736"/>
            <a:ext cx="9217024" cy="60486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1" y="3549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ليس لدي وقت</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91349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يا رب خذ جميع أعذاري</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1052736"/>
            <a:ext cx="7391400" cy="5384800"/>
          </a:xfrm>
          <a:prstGeom prst="rect">
            <a:avLst/>
          </a:prstGeom>
        </p:spPr>
      </p:pic>
    </p:spTree>
    <p:extLst>
      <p:ext uri="{BB962C8B-B14F-4D97-AF65-F5344CB8AC3E}">
        <p14:creationId xmlns:p14="http://schemas.microsoft.com/office/powerpoint/2010/main" val="799796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b="1" i="1" dirty="0">
                <a:solidFill>
                  <a:srgbClr val="3F5B7E"/>
                </a:solidFill>
                <a:effectLst>
                  <a:glow rad="127000">
                    <a:schemeClr val="bg1"/>
                  </a:glow>
                </a:effectLst>
                <a:latin typeface="Phosphate Inline"/>
                <a:ea typeface="ＭＳ Ｐゴシック" charset="0"/>
                <a:cs typeface="Phosphate Inline"/>
              </a:rPr>
              <a:t>كيف يمكنك أن تكون .... ؟</a:t>
            </a:r>
            <a:endParaRPr lang="en-US" sz="6000" b="1" i="1" dirty="0">
              <a:solidFill>
                <a:srgbClr val="3F5B7E"/>
              </a:solidFill>
              <a:effectLst>
                <a:glow rad="127000">
                  <a:schemeClr val="bg1"/>
                </a:glow>
              </a:effectLst>
              <a:latin typeface="Phosphate Inline"/>
              <a:ea typeface="ＭＳ Ｐゴシック" charset="0"/>
              <a:cs typeface="Phosphate Inline"/>
            </a:endParaRP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0000"/>
                </a:solidFill>
                <a:effectLst>
                  <a:glow rad="127000">
                    <a:srgbClr val="FFFFFF"/>
                  </a:glow>
                </a:effectLst>
                <a:latin typeface="Phosphate Inline"/>
                <a:ea typeface="ＭＳ Ｐゴシック" charset="0"/>
                <a:cs typeface="Phosphate Inline"/>
              </a:rPr>
              <a:t>طريقتين لتجنب الرياء</a:t>
            </a:r>
            <a:endParaRPr lang="en-US" sz="6000" b="1" i="1" dirty="0">
              <a:solidFill>
                <a:srgbClr val="FF0000"/>
              </a:solidFill>
              <a:effectLst>
                <a:glow rad="127000">
                  <a:srgbClr val="FFFFFF"/>
                </a:glow>
              </a:effectLst>
              <a:latin typeface="Phosphate Inline"/>
              <a:ea typeface="ＭＳ Ｐゴシック" charset="0"/>
              <a:cs typeface="Phosphate Inline"/>
            </a:endParaRPr>
          </a:p>
        </p:txBody>
      </p:sp>
    </p:spTree>
    <p:extLst>
      <p:ext uri="{BB962C8B-B14F-4D97-AF65-F5344CB8AC3E}">
        <p14:creationId xmlns:p14="http://schemas.microsoft.com/office/powerpoint/2010/main" val="4118627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7"/>
            <p:cNvSpPr/>
            <p:nvPr/>
          </p:nvSpPr>
          <p:spPr bwMode="auto">
            <a:xfrm>
              <a:off x="2843808" y="4293096"/>
              <a:ext cx="3384376" cy="1440160"/>
            </a:xfrm>
            <a:prstGeom prst="rect">
              <a:avLst/>
            </a:prstGeom>
            <a:solidFill>
              <a:srgbClr val="F3302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كيف يمكنك أن تكون صادقاً</a:t>
            </a:r>
            <a:r>
              <a:rPr kumimoji="1" lang="ar-JO" sz="5400" b="1" i="1" u="none" strike="noStrike" kern="1200" cap="none" spc="0" normalizeH="0" noProof="0" dirty="0">
                <a:ln>
                  <a:noFill/>
                </a:ln>
                <a:solidFill>
                  <a:srgbClr val="3F5B7E"/>
                </a:solidFill>
                <a:effectLst>
                  <a:glow rad="127000">
                    <a:srgbClr val="FFFFFF"/>
                  </a:glow>
                </a:effectLst>
                <a:uLnTx/>
                <a:uFillTx/>
                <a:latin typeface="Phosphate Inline"/>
                <a:ea typeface="ＭＳ Ｐゴシック" charset="0"/>
                <a:cs typeface="Phosphate Inline"/>
              </a:rPr>
              <a:t> ؟</a:t>
            </a:r>
            <a:endPar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1165855" y="2610956"/>
            <a:ext cx="5112568" cy="3168352"/>
          </a:xfrm>
          <a:effectLst/>
        </p:spPr>
        <p:txBody>
          <a:bodyPr/>
          <a:lstStyle/>
          <a:p>
            <a:pPr>
              <a:lnSpc>
                <a:spcPct val="80000"/>
              </a:lnSpc>
              <a:defRPr/>
            </a:pPr>
            <a:r>
              <a:rPr lang="ar-JO" sz="13800" b="1" dirty="0">
                <a:effectLst/>
                <a:ea typeface="ＭＳ Ｐゴシック" charset="0"/>
              </a:rPr>
              <a:t>أوقف</a:t>
            </a:r>
            <a:br>
              <a:rPr lang="ar-JO" sz="13800" b="1" dirty="0">
                <a:effectLst/>
                <a:ea typeface="ＭＳ Ｐゴシック" charset="0"/>
              </a:rPr>
            </a:br>
            <a:r>
              <a:rPr lang="en-US" sz="13800" b="1" dirty="0">
                <a:effectLst/>
                <a:ea typeface="ＭＳ Ｐゴシック" charset="0"/>
              </a:rPr>
              <a:t> </a:t>
            </a:r>
            <a:r>
              <a:rPr lang="ar-JO" sz="5400" b="1" dirty="0">
                <a:effectLst/>
                <a:ea typeface="ＭＳ Ｐゴシック" charset="0"/>
              </a:rPr>
              <a:t>تقديم الأعذار</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ملاخي 1-3</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04946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فكر في </a:t>
            </a:r>
            <a:r>
              <a:rPr lang="ar-JO" sz="4800" b="1" dirty="0">
                <a:solidFill>
                  <a:srgbClr val="FFFF00"/>
                </a:solidFill>
                <a:effectLst>
                  <a:glow rad="127000">
                    <a:schemeClr val="tx1"/>
                  </a:glow>
                </a:effectLst>
                <a:latin typeface="Arial" charset="0"/>
                <a:ea typeface="ＭＳ Ｐゴシック" charset="0"/>
                <a:cs typeface="ＭＳ Ｐゴシック" charset="0"/>
              </a:rPr>
              <a:t>مستقبلك</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kumimoji="0" lang="ar-JO" sz="4800" b="1" kern="0" dirty="0">
                <a:solidFill>
                  <a:srgbClr val="FFFFFF"/>
                </a:solidFill>
                <a:effectLst>
                  <a:glow rad="127000">
                    <a:srgbClr val="000000"/>
                  </a:glow>
                </a:effectLst>
                <a:latin typeface="Arial" charset="0"/>
                <a:ea typeface="ＭＳ Ｐゴシック" charset="0"/>
                <a:cs typeface="ＭＳ Ｐゴシック" charset="0"/>
              </a:rPr>
              <a:t>ملاخي 4</a:t>
            </a:r>
            <a:endParaRPr kumimoji="0"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34277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8"/>
          <p:cNvSpPr>
            <a:spLocks noGrp="1" noChangeArrowheads="1"/>
          </p:cNvSpPr>
          <p:nvPr>
            <p:ph type="title" idx="4294967295"/>
          </p:nvPr>
        </p:nvSpPr>
        <p:spPr/>
        <p:txBody>
          <a:bodyPr/>
          <a:lstStyle/>
          <a:p>
            <a:pPr eaLnBrk="1" hangingPunct="1"/>
            <a:r>
              <a:rPr lang="en-US" sz="4000">
                <a:latin typeface="Arial" charset="0"/>
                <a:ea typeface="ＭＳ Ｐゴシック" charset="0"/>
                <a:cs typeface="Arial" charset="0"/>
              </a:rPr>
              <a:t>Chart 2:10-16</a:t>
            </a:r>
          </a:p>
        </p:txBody>
      </p:sp>
      <p:sp>
        <p:nvSpPr>
          <p:cNvPr id="22733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eaLnBrk="1" hangingPunct="1"/>
            <a:endParaRPr kumimoji="0" lang="en-US" sz="2000">
              <a:solidFill>
                <a:srgbClr val="000000"/>
              </a:solidFill>
              <a:latin typeface="Arial" charset="0"/>
              <a:cs typeface="Arial" charset="0"/>
            </a:endParaRPr>
          </a:p>
        </p:txBody>
      </p:sp>
      <p:sp>
        <p:nvSpPr>
          <p:cNvPr id="283651" name="Text Box 3"/>
          <p:cNvSpPr txBox="1">
            <a:spLocks noChangeArrowheads="1"/>
          </p:cNvSpPr>
          <p:nvPr/>
        </p:nvSpPr>
        <p:spPr bwMode="auto">
          <a:xfrm rot="17055432">
            <a:off x="222251" y="27162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المحبة 1: 2-5</a:t>
            </a:r>
            <a:endParaRPr kumimoji="0" lang="en-US" sz="2800" b="1" dirty="0">
              <a:solidFill>
                <a:srgbClr val="FFFFFF"/>
              </a:solidFill>
              <a:latin typeface="Arial"/>
              <a:cs typeface="Arial"/>
            </a:endParaRPr>
          </a:p>
        </p:txBody>
      </p:sp>
      <p:sp>
        <p:nvSpPr>
          <p:cNvPr id="283652" name="Text Box 4"/>
          <p:cNvSpPr txBox="1">
            <a:spLocks noChangeArrowheads="1"/>
          </p:cNvSpPr>
          <p:nvPr/>
        </p:nvSpPr>
        <p:spPr bwMode="auto">
          <a:xfrm rot="17006968">
            <a:off x="1462088" y="2849563"/>
            <a:ext cx="32670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الكرامة 1: 6-2: 9</a:t>
            </a:r>
            <a:endParaRPr kumimoji="0" lang="en-US" sz="2800" b="1" dirty="0">
              <a:solidFill>
                <a:srgbClr val="FFFFFF"/>
              </a:solidFill>
              <a:latin typeface="Arial"/>
              <a:cs typeface="Arial"/>
            </a:endParaRPr>
          </a:p>
        </p:txBody>
      </p:sp>
      <p:sp>
        <p:nvSpPr>
          <p:cNvPr id="283653" name="Text Box 5"/>
          <p:cNvSpPr txBox="1">
            <a:spLocks noChangeArrowheads="1"/>
          </p:cNvSpPr>
          <p:nvPr/>
        </p:nvSpPr>
        <p:spPr bwMode="auto">
          <a:xfrm>
            <a:off x="685800" y="6049963"/>
            <a:ext cx="7086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التجاوب مع عهد محبة الله</a:t>
            </a:r>
            <a:endParaRPr kumimoji="0" lang="en-US" sz="2800" b="1" dirty="0">
              <a:solidFill>
                <a:srgbClr val="FFFFFF"/>
              </a:solidFill>
              <a:latin typeface="Arial"/>
              <a:cs typeface="Arial"/>
            </a:endParaRPr>
          </a:p>
        </p:txBody>
      </p:sp>
      <p:sp>
        <p:nvSpPr>
          <p:cNvPr id="283654" name="Text Box 6"/>
          <p:cNvSpPr txBox="1">
            <a:spLocks noChangeArrowheads="1"/>
          </p:cNvSpPr>
          <p:nvPr/>
        </p:nvSpPr>
        <p:spPr bwMode="auto">
          <a:xfrm rot="16200000">
            <a:off x="-1485899" y="1443037"/>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kumimoji="0" lang="en-US" sz="4000" b="1">
              <a:solidFill>
                <a:srgbClr val="FFFFFF"/>
              </a:solidFill>
              <a:latin typeface="Arial"/>
              <a:cs typeface="Arial"/>
            </a:endParaRPr>
          </a:p>
        </p:txBody>
      </p:sp>
      <p:sp>
        <p:nvSpPr>
          <p:cNvPr id="283655" name="Text Box 7"/>
          <p:cNvSpPr txBox="1">
            <a:spLocks noChangeArrowheads="1"/>
          </p:cNvSpPr>
          <p:nvPr/>
        </p:nvSpPr>
        <p:spPr bwMode="auto">
          <a:xfrm rot="16200000">
            <a:off x="6823869" y="4531519"/>
            <a:ext cx="3236912"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spcBef>
                <a:spcPct val="50000"/>
              </a:spcBef>
              <a:defRPr/>
            </a:pPr>
            <a:r>
              <a:rPr kumimoji="0" lang="ar-JO" sz="3200" b="1" dirty="0">
                <a:solidFill>
                  <a:srgbClr val="FFFFFF"/>
                </a:solidFill>
                <a:latin typeface="Arial" charset="0"/>
                <a:cs typeface="Arial" charset="0"/>
              </a:rPr>
              <a:t>430 ق.م</a:t>
            </a:r>
            <a:endParaRPr kumimoji="0" lang="en-US" sz="3200" b="1" dirty="0">
              <a:solidFill>
                <a:srgbClr val="FFFFFF"/>
              </a:solidFill>
              <a:latin typeface="Arial" charset="0"/>
              <a:cs typeface="Arial" charset="0"/>
            </a:endParaRPr>
          </a:p>
        </p:txBody>
      </p:sp>
      <p:sp>
        <p:nvSpPr>
          <p:cNvPr id="283656"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57"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kumimoji="0" lang="en-US" sz="2000">
              <a:solidFill>
                <a:srgbClr val="FFFFFF"/>
              </a:solidFill>
              <a:latin typeface="Arial"/>
              <a:cs typeface="Arial"/>
            </a:endParaRPr>
          </a:p>
        </p:txBody>
      </p:sp>
      <p:sp>
        <p:nvSpPr>
          <p:cNvPr id="283658" name="Text Box 10"/>
          <p:cNvSpPr txBox="1">
            <a:spLocks noChangeArrowheads="1"/>
          </p:cNvSpPr>
          <p:nvPr/>
        </p:nvSpPr>
        <p:spPr bwMode="auto">
          <a:xfrm>
            <a:off x="1371600" y="395288"/>
            <a:ext cx="16002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الإمتياز     </a:t>
            </a:r>
            <a:r>
              <a:rPr kumimoji="0" lang="en-US" b="1" dirty="0">
                <a:solidFill>
                  <a:srgbClr val="FFFFFF"/>
                </a:solidFill>
                <a:latin typeface="Arial"/>
                <a:cs typeface="Arial"/>
              </a:rPr>
              <a:t> </a:t>
            </a:r>
            <a:r>
              <a:rPr kumimoji="0" lang="ar-JO" b="1" dirty="0">
                <a:solidFill>
                  <a:srgbClr val="FFFFFF"/>
                </a:solidFill>
                <a:latin typeface="Arial"/>
                <a:cs typeface="Arial"/>
              </a:rPr>
              <a:t>1: 1-5</a:t>
            </a:r>
            <a:endParaRPr kumimoji="0" lang="en-US" b="1" dirty="0">
              <a:solidFill>
                <a:srgbClr val="FFFFFF"/>
              </a:solidFill>
              <a:latin typeface="Arial"/>
              <a:cs typeface="Arial"/>
            </a:endParaRPr>
          </a:p>
        </p:txBody>
      </p:sp>
      <p:sp>
        <p:nvSpPr>
          <p:cNvPr id="283659"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0"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1"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2"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3"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4" name="Text Box 16"/>
          <p:cNvSpPr txBox="1">
            <a:spLocks noChangeArrowheads="1"/>
          </p:cNvSpPr>
          <p:nvPr/>
        </p:nvSpPr>
        <p:spPr bwMode="auto">
          <a:xfrm rot="17006968">
            <a:off x="2459832" y="2678906"/>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الواجب 2: 10-16</a:t>
            </a:r>
            <a:endParaRPr kumimoji="0" lang="en-US" sz="2800" b="1" dirty="0">
              <a:solidFill>
                <a:srgbClr val="FFFFFF"/>
              </a:solidFill>
              <a:latin typeface="Arial"/>
              <a:cs typeface="Arial"/>
            </a:endParaRPr>
          </a:p>
        </p:txBody>
      </p:sp>
      <p:sp>
        <p:nvSpPr>
          <p:cNvPr id="283665"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6"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7"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8"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69"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70" name="Text Box 22"/>
          <p:cNvSpPr txBox="1">
            <a:spLocks noChangeArrowheads="1"/>
          </p:cNvSpPr>
          <p:nvPr/>
        </p:nvSpPr>
        <p:spPr bwMode="auto">
          <a:xfrm rot="17055432">
            <a:off x="-585787" y="2767012"/>
            <a:ext cx="36131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مقدمة 1: 1</a:t>
            </a:r>
            <a:endParaRPr kumimoji="0" lang="en-US" sz="2800" b="1" dirty="0">
              <a:solidFill>
                <a:srgbClr val="FFFFFF"/>
              </a:solidFill>
              <a:latin typeface="Arial"/>
              <a:cs typeface="Arial"/>
            </a:endParaRPr>
          </a:p>
        </p:txBody>
      </p:sp>
      <p:sp>
        <p:nvSpPr>
          <p:cNvPr id="283671" name="Text Box 23"/>
          <p:cNvSpPr txBox="1">
            <a:spLocks noChangeArrowheads="1"/>
          </p:cNvSpPr>
          <p:nvPr/>
        </p:nvSpPr>
        <p:spPr bwMode="auto">
          <a:xfrm>
            <a:off x="3048000" y="381000"/>
            <a:ext cx="39624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ial"/>
                <a:cs typeface="Arial"/>
              </a:rPr>
              <a:t>المشاكل</a:t>
            </a:r>
            <a:endParaRPr kumimoji="0" lang="en-US" b="1" dirty="0">
              <a:solidFill>
                <a:srgbClr val="FFFFFF"/>
              </a:solidFill>
              <a:latin typeface="Arial"/>
              <a:cs typeface="Arial"/>
            </a:endParaRPr>
          </a:p>
          <a:p>
            <a:pPr algn="ctr" eaLnBrk="1" hangingPunct="1">
              <a:defRPr/>
            </a:pPr>
            <a:r>
              <a:rPr kumimoji="0" lang="ar-JO" b="1" dirty="0">
                <a:solidFill>
                  <a:srgbClr val="FFFFFF"/>
                </a:solidFill>
                <a:latin typeface="Arial"/>
                <a:cs typeface="Arial"/>
              </a:rPr>
              <a:t>1: 6-3: 12</a:t>
            </a:r>
            <a:endParaRPr kumimoji="0" lang="en-US" b="1" dirty="0">
              <a:solidFill>
                <a:srgbClr val="FFFFFF"/>
              </a:solidFill>
              <a:latin typeface="Arial"/>
              <a:cs typeface="Arial"/>
            </a:endParaRPr>
          </a:p>
        </p:txBody>
      </p:sp>
      <p:sp>
        <p:nvSpPr>
          <p:cNvPr id="283672" name="Text Box 24"/>
          <p:cNvSpPr txBox="1">
            <a:spLocks noChangeArrowheads="1"/>
          </p:cNvSpPr>
          <p:nvPr/>
        </p:nvSpPr>
        <p:spPr bwMode="auto">
          <a:xfrm>
            <a:off x="457200" y="5638800"/>
            <a:ext cx="17526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الماضي 1: 1-5</a:t>
            </a:r>
            <a:endParaRPr kumimoji="0" lang="en-US" sz="2000" b="1" dirty="0">
              <a:solidFill>
                <a:srgbClr val="FFFFFF"/>
              </a:solidFill>
              <a:latin typeface="Arial"/>
              <a:cs typeface="Arial"/>
            </a:endParaRPr>
          </a:p>
        </p:txBody>
      </p:sp>
      <p:sp>
        <p:nvSpPr>
          <p:cNvPr id="283673" name="Text Box 25"/>
          <p:cNvSpPr txBox="1">
            <a:spLocks noChangeArrowheads="1"/>
          </p:cNvSpPr>
          <p:nvPr/>
        </p:nvSpPr>
        <p:spPr bwMode="auto">
          <a:xfrm>
            <a:off x="1981200" y="5638800"/>
            <a:ext cx="24384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الحاضر 1: 6-2: 16</a:t>
            </a:r>
            <a:endParaRPr kumimoji="0" lang="en-US" sz="2000" b="1" dirty="0">
              <a:solidFill>
                <a:srgbClr val="FFFFFF"/>
              </a:solidFill>
              <a:latin typeface="Arial"/>
              <a:cs typeface="Arial"/>
            </a:endParaRPr>
          </a:p>
        </p:txBody>
      </p:sp>
      <p:sp>
        <p:nvSpPr>
          <p:cNvPr id="283674"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75" name="Text Box 27"/>
          <p:cNvSpPr txBox="1">
            <a:spLocks noChangeArrowheads="1"/>
          </p:cNvSpPr>
          <p:nvPr/>
        </p:nvSpPr>
        <p:spPr bwMode="auto">
          <a:xfrm>
            <a:off x="2133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1</a:t>
            </a:r>
            <a:endParaRPr kumimoji="0" lang="en-US" sz="2800" b="1" dirty="0">
              <a:solidFill>
                <a:srgbClr val="FFFFFF"/>
              </a:solidFill>
              <a:latin typeface="Arial"/>
              <a:cs typeface="Arial"/>
            </a:endParaRPr>
          </a:p>
        </p:txBody>
      </p:sp>
      <p:sp>
        <p:nvSpPr>
          <p:cNvPr id="283676" name="Text Box 28"/>
          <p:cNvSpPr txBox="1">
            <a:spLocks noChangeArrowheads="1"/>
          </p:cNvSpPr>
          <p:nvPr/>
        </p:nvSpPr>
        <p:spPr bwMode="auto">
          <a:xfrm>
            <a:off x="350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2</a:t>
            </a:r>
            <a:endParaRPr kumimoji="0" lang="en-US" sz="2800" b="1" dirty="0">
              <a:solidFill>
                <a:srgbClr val="FFFFFF"/>
              </a:solidFill>
              <a:latin typeface="Arial"/>
              <a:cs typeface="Arial"/>
            </a:endParaRPr>
          </a:p>
        </p:txBody>
      </p:sp>
      <p:sp>
        <p:nvSpPr>
          <p:cNvPr id="283677" name="Text Box 29"/>
          <p:cNvSpPr txBox="1">
            <a:spLocks noChangeArrowheads="1"/>
          </p:cNvSpPr>
          <p:nvPr/>
        </p:nvSpPr>
        <p:spPr bwMode="auto">
          <a:xfrm>
            <a:off x="4419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3</a:t>
            </a:r>
            <a:endParaRPr kumimoji="0" lang="en-US" sz="2800" b="1" dirty="0">
              <a:solidFill>
                <a:srgbClr val="FFFFFF"/>
              </a:solidFill>
              <a:latin typeface="Arial"/>
              <a:cs typeface="Arial"/>
            </a:endParaRPr>
          </a:p>
        </p:txBody>
      </p:sp>
      <p:sp>
        <p:nvSpPr>
          <p:cNvPr id="283678" name="Text Box 30"/>
          <p:cNvSpPr txBox="1">
            <a:spLocks noChangeArrowheads="1"/>
          </p:cNvSpPr>
          <p:nvPr/>
        </p:nvSpPr>
        <p:spPr bwMode="auto">
          <a:xfrm>
            <a:off x="55626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4</a:t>
            </a:r>
            <a:endParaRPr kumimoji="0" lang="en-US" sz="2800" b="1" dirty="0">
              <a:solidFill>
                <a:srgbClr val="FFFFFF"/>
              </a:solidFill>
              <a:latin typeface="Arial"/>
              <a:cs typeface="Arial"/>
            </a:endParaRPr>
          </a:p>
        </p:txBody>
      </p:sp>
      <p:sp>
        <p:nvSpPr>
          <p:cNvPr id="283679" name="Text Box 31"/>
          <p:cNvSpPr txBox="1">
            <a:spLocks noChangeArrowheads="1"/>
          </p:cNvSpPr>
          <p:nvPr/>
        </p:nvSpPr>
        <p:spPr bwMode="auto">
          <a:xfrm>
            <a:off x="64008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5</a:t>
            </a:r>
            <a:endParaRPr kumimoji="0" lang="en-US" sz="2800" b="1" dirty="0">
              <a:solidFill>
                <a:srgbClr val="FFFFFF"/>
              </a:solidFill>
              <a:latin typeface="Arial"/>
              <a:cs typeface="Arial"/>
            </a:endParaRPr>
          </a:p>
        </p:txBody>
      </p:sp>
      <p:sp>
        <p:nvSpPr>
          <p:cNvPr id="283680" name="Text Box 32"/>
          <p:cNvSpPr txBox="1">
            <a:spLocks noChangeArrowheads="1"/>
          </p:cNvSpPr>
          <p:nvPr/>
        </p:nvSpPr>
        <p:spPr bwMode="auto">
          <a:xfrm>
            <a:off x="7315200" y="1371600"/>
            <a:ext cx="685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kumimoji="0" lang="ar-JO" sz="2800" b="1" dirty="0">
                <a:solidFill>
                  <a:srgbClr val="FFFFFF"/>
                </a:solidFill>
                <a:latin typeface="Arial"/>
                <a:cs typeface="Arial"/>
              </a:rPr>
              <a:t>6</a:t>
            </a:r>
            <a:endParaRPr kumimoji="0" lang="en-US" sz="2800" b="1" dirty="0">
              <a:solidFill>
                <a:srgbClr val="FFFFFF"/>
              </a:solidFill>
              <a:latin typeface="Arial"/>
              <a:cs typeface="Arial"/>
            </a:endParaRPr>
          </a:p>
        </p:txBody>
      </p:sp>
      <p:sp>
        <p:nvSpPr>
          <p:cNvPr id="283681"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2"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3"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cs typeface="Arial"/>
            </a:endParaRPr>
          </a:p>
        </p:txBody>
      </p:sp>
      <p:sp>
        <p:nvSpPr>
          <p:cNvPr id="283684"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283685"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39" name="Text Box 20"/>
          <p:cNvSpPr txBox="1">
            <a:spLocks noChangeArrowheads="1"/>
          </p:cNvSpPr>
          <p:nvPr/>
        </p:nvSpPr>
        <p:spPr bwMode="auto">
          <a:xfrm rot="17006968">
            <a:off x="3466307" y="2732881"/>
            <a:ext cx="3675062"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ial"/>
                <a:cs typeface="Arial"/>
              </a:rPr>
              <a:t>الرجاء 2: 17-3: 6</a:t>
            </a:r>
            <a:endParaRPr kumimoji="0" lang="en-US" sz="2800" b="1" dirty="0">
              <a:solidFill>
                <a:srgbClr val="FFFFFF"/>
              </a:solidFill>
              <a:latin typeface="Arial"/>
              <a:cs typeface="Arial"/>
            </a:endParaRPr>
          </a:p>
        </p:txBody>
      </p:sp>
      <p:sp>
        <p:nvSpPr>
          <p:cNvPr id="40" name="Text Box 39"/>
          <p:cNvSpPr txBox="1">
            <a:spLocks noChangeArrowheads="1"/>
          </p:cNvSpPr>
          <p:nvPr/>
        </p:nvSpPr>
        <p:spPr bwMode="auto">
          <a:xfrm>
            <a:off x="4724400" y="5638800"/>
            <a:ext cx="2590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sz="2000" b="1" dirty="0">
                <a:solidFill>
                  <a:srgbClr val="FFFFFF"/>
                </a:solidFill>
                <a:latin typeface="Arial"/>
                <a:cs typeface="Arial"/>
              </a:rPr>
              <a:t>المستقبل 2: 17-4: 6</a:t>
            </a:r>
            <a:endParaRPr kumimoji="0" lang="en-US" sz="2000" b="1" dirty="0">
              <a:solidFill>
                <a:srgbClr val="FFFFFF"/>
              </a:solidFill>
              <a:latin typeface="Arial"/>
              <a:cs typeface="Arial"/>
            </a:endParaRPr>
          </a:p>
        </p:txBody>
      </p:sp>
      <p:sp>
        <p:nvSpPr>
          <p:cNvPr id="41" name="Text Box 10"/>
          <p:cNvSpPr txBox="1">
            <a:spLocks noChangeArrowheads="1"/>
          </p:cNvSpPr>
          <p:nvPr/>
        </p:nvSpPr>
        <p:spPr bwMode="auto">
          <a:xfrm rot="16953486">
            <a:off x="4584700" y="2851150"/>
            <a:ext cx="3330575"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ail"/>
                <a:cs typeface="Arail"/>
              </a:rPr>
              <a:t>الطاعة 3: 7-12</a:t>
            </a:r>
            <a:endParaRPr kumimoji="0" lang="en-US" sz="2800" b="1" dirty="0">
              <a:solidFill>
                <a:srgbClr val="FFFFFF"/>
              </a:solidFill>
              <a:latin typeface="Arail"/>
              <a:cs typeface="Arail"/>
            </a:endParaRPr>
          </a:p>
        </p:txBody>
      </p:sp>
      <p:sp>
        <p:nvSpPr>
          <p:cNvPr id="42" name="Text Box 27"/>
          <p:cNvSpPr txBox="1">
            <a:spLocks noChangeArrowheads="1"/>
          </p:cNvSpPr>
          <p:nvPr/>
        </p:nvSpPr>
        <p:spPr bwMode="auto">
          <a:xfrm>
            <a:off x="7086600" y="381000"/>
            <a:ext cx="16002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kumimoji="0" lang="ar-JO" b="1" dirty="0">
                <a:solidFill>
                  <a:srgbClr val="FFFFFF"/>
                </a:solidFill>
                <a:latin typeface="Arail"/>
                <a:cs typeface="Arail"/>
              </a:rPr>
              <a:t>الوعد</a:t>
            </a:r>
            <a:endParaRPr kumimoji="0" lang="en-US" b="1" dirty="0">
              <a:solidFill>
                <a:srgbClr val="FFFFFF"/>
              </a:solidFill>
              <a:latin typeface="Arail"/>
              <a:cs typeface="Arail"/>
            </a:endParaRPr>
          </a:p>
          <a:p>
            <a:pPr algn="ctr" eaLnBrk="1" hangingPunct="1">
              <a:defRPr/>
            </a:pPr>
            <a:r>
              <a:rPr kumimoji="0" lang="ar-JO" b="1" dirty="0">
                <a:solidFill>
                  <a:srgbClr val="FFFFFF"/>
                </a:solidFill>
                <a:latin typeface="Arail"/>
                <a:cs typeface="Arail"/>
              </a:rPr>
              <a:t>3: 13-4: 6</a:t>
            </a:r>
            <a:endParaRPr kumimoji="0" lang="en-US" b="1" dirty="0">
              <a:solidFill>
                <a:srgbClr val="FFFFFF"/>
              </a:solidFill>
              <a:latin typeface="Arail"/>
              <a:cs typeface="Arail"/>
            </a:endParaRPr>
          </a:p>
        </p:txBody>
      </p:sp>
      <p:sp>
        <p:nvSpPr>
          <p:cNvPr id="43" name="Text Box 6"/>
          <p:cNvSpPr txBox="1">
            <a:spLocks noChangeArrowheads="1"/>
          </p:cNvSpPr>
          <p:nvPr/>
        </p:nvSpPr>
        <p:spPr bwMode="auto">
          <a:xfrm rot="17003057">
            <a:off x="5368926" y="2822575"/>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rgbClr val="FFFFFF"/>
                </a:solidFill>
                <a:latin typeface="Arail"/>
                <a:cs typeface="Arail"/>
              </a:rPr>
              <a:t>الإحترام 3: 13-4: 3</a:t>
            </a:r>
            <a:endParaRPr kumimoji="0" lang="en-US" sz="2800" b="1" dirty="0">
              <a:solidFill>
                <a:srgbClr val="FFFFFF"/>
              </a:solidFill>
              <a:latin typeface="Arail"/>
              <a:cs typeface="Arail"/>
            </a:endParaRPr>
          </a:p>
        </p:txBody>
      </p:sp>
      <p:sp>
        <p:nvSpPr>
          <p:cNvPr id="44" name="Text Box 24"/>
          <p:cNvSpPr txBox="1">
            <a:spLocks noChangeArrowheads="1"/>
          </p:cNvSpPr>
          <p:nvPr/>
        </p:nvSpPr>
        <p:spPr bwMode="auto">
          <a:xfrm rot="17003057">
            <a:off x="6130926" y="2813050"/>
            <a:ext cx="3530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kumimoji="0" lang="ar-JO" sz="2800" b="1" dirty="0">
                <a:solidFill>
                  <a:schemeClr val="bg1"/>
                </a:solidFill>
                <a:latin typeface="Arial"/>
                <a:ea typeface="+mn-ea"/>
                <a:cs typeface="Arial"/>
              </a:rPr>
              <a:t>الخلاصة 4: 4-6</a:t>
            </a:r>
            <a:endParaRPr kumimoji="0" lang="en-US" sz="2800" b="1" dirty="0">
              <a:solidFill>
                <a:schemeClr val="bg1"/>
              </a:solidFill>
              <a:latin typeface="Arial"/>
              <a:ea typeface="+mn-ea"/>
              <a:cs typeface="Arial"/>
            </a:endParaRPr>
          </a:p>
        </p:txBody>
      </p:sp>
      <p:sp>
        <p:nvSpPr>
          <p:cNvPr id="45" name="Text Box 39"/>
          <p:cNvSpPr txBox="1">
            <a:spLocks noChangeArrowheads="1"/>
          </p:cNvSpPr>
          <p:nvPr/>
        </p:nvSpPr>
        <p:spPr bwMode="auto">
          <a:xfrm>
            <a:off x="533400" y="4840288"/>
            <a:ext cx="3505200" cy="728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kumimoji="0" lang="ar-JO" b="1" dirty="0">
                <a:solidFill>
                  <a:schemeClr val="bg1"/>
                </a:solidFill>
                <a:latin typeface="Arial"/>
                <a:ea typeface="+mn-ea"/>
                <a:cs typeface="Arial"/>
              </a:rPr>
              <a:t>تذكر الناموس</a:t>
            </a:r>
            <a:endParaRPr kumimoji="0" lang="en-US" b="1" dirty="0">
              <a:solidFill>
                <a:schemeClr val="bg1"/>
              </a:solidFill>
              <a:latin typeface="Arial"/>
              <a:ea typeface="+mn-ea"/>
              <a:cs typeface="Arial"/>
            </a:endParaRPr>
          </a:p>
          <a:p>
            <a:pPr algn="ctr" eaLnBrk="1" hangingPunct="1">
              <a:lnSpc>
                <a:spcPct val="85000"/>
              </a:lnSpc>
              <a:defRPr/>
            </a:pPr>
            <a:r>
              <a:rPr kumimoji="0" lang="ar-JO" b="1" dirty="0">
                <a:solidFill>
                  <a:schemeClr val="bg1"/>
                </a:solidFill>
                <a:latin typeface="Arial"/>
                <a:ea typeface="+mn-ea"/>
                <a:cs typeface="Arial"/>
              </a:rPr>
              <a:t>1: 1-2: 16</a:t>
            </a:r>
            <a:endParaRPr kumimoji="0" lang="en-US" b="1" dirty="0">
              <a:solidFill>
                <a:schemeClr val="bg1"/>
              </a:solidFill>
              <a:latin typeface="Arial"/>
              <a:ea typeface="+mn-ea"/>
              <a:cs typeface="Arial"/>
            </a:endParaRPr>
          </a:p>
        </p:txBody>
      </p:sp>
      <p:sp>
        <p:nvSpPr>
          <p:cNvPr id="46" name="Text Box 40"/>
          <p:cNvSpPr txBox="1">
            <a:spLocks noChangeArrowheads="1"/>
          </p:cNvSpPr>
          <p:nvPr/>
        </p:nvSpPr>
        <p:spPr bwMode="auto">
          <a:xfrm>
            <a:off x="4267200" y="4840288"/>
            <a:ext cx="3505200" cy="7201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kumimoji="0" lang="ar-JO" b="1" dirty="0">
                <a:solidFill>
                  <a:schemeClr val="bg1"/>
                </a:solidFill>
                <a:latin typeface="Arial"/>
                <a:ea typeface="+mn-ea"/>
                <a:cs typeface="Arial"/>
              </a:rPr>
              <a:t>اتكل على الوعود</a:t>
            </a:r>
          </a:p>
          <a:p>
            <a:pPr algn="ctr" eaLnBrk="1" hangingPunct="1">
              <a:lnSpc>
                <a:spcPct val="85000"/>
              </a:lnSpc>
              <a:defRPr/>
            </a:pPr>
            <a:r>
              <a:rPr kumimoji="0" lang="ar-JO" b="1" dirty="0">
                <a:solidFill>
                  <a:schemeClr val="bg1"/>
                </a:solidFill>
                <a:latin typeface="Arial"/>
                <a:ea typeface="+mn-ea"/>
                <a:cs typeface="Arial"/>
              </a:rPr>
              <a:t>2: 17-4: 6</a:t>
            </a:r>
            <a:endParaRPr kumimoji="0" lang="en-US" b="1" dirty="0">
              <a:solidFill>
                <a:schemeClr val="bg1"/>
              </a:solidFill>
              <a:latin typeface="Arial"/>
              <a:ea typeface="+mn-ea"/>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P spid="45" grpId="0" autoUpdateAnimBg="0"/>
      <p:bldP spid="4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ar-JO" sz="6000" b="1" i="1" dirty="0">
                <a:solidFill>
                  <a:srgbClr val="3F5B7E"/>
                </a:solidFill>
                <a:effectLst>
                  <a:glow rad="127000">
                    <a:schemeClr val="bg1"/>
                  </a:glow>
                </a:effectLst>
                <a:latin typeface="Phosphate Inline"/>
                <a:ea typeface="ＭＳ Ｐゴシック" charset="0"/>
                <a:cs typeface="Phosphate Inline"/>
              </a:rPr>
              <a:t>كيف يمكنك أن تكون ... ؟</a:t>
            </a:r>
            <a:endParaRPr lang="en-US" sz="6000" b="1" i="1" dirty="0">
              <a:solidFill>
                <a:srgbClr val="3F5B7E"/>
              </a:solidFill>
              <a:effectLst>
                <a:glow rad="127000">
                  <a:schemeClr val="bg1"/>
                </a:glow>
              </a:effectLst>
              <a:latin typeface="Phosphate Inline"/>
              <a:ea typeface="ＭＳ Ｐゴシック" charset="0"/>
              <a:cs typeface="Phosphate Inline"/>
            </a:endParaRPr>
          </a:p>
        </p:txBody>
      </p:sp>
    </p:spTree>
    <p:extLst>
      <p:ext uri="{BB962C8B-B14F-4D97-AF65-F5344CB8AC3E}">
        <p14:creationId xmlns:p14="http://schemas.microsoft.com/office/powerpoint/2010/main" val="50004029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idx="4294967295"/>
          </p:nvPr>
        </p:nvSpPr>
        <p:spPr>
          <a:xfrm>
            <a:off x="3124200" y="304800"/>
            <a:ext cx="3429000" cy="609600"/>
          </a:xfrm>
        </p:spPr>
        <p:txBody>
          <a:bodyPr/>
          <a:lstStyle/>
          <a:p>
            <a:pPr algn="r">
              <a:defRPr/>
            </a:pPr>
            <a:r>
              <a:rPr lang="en-US" sz="2800">
                <a:latin typeface="Arail" charset="0"/>
                <a:ea typeface="ＭＳ Ｐゴシック" charset="0"/>
                <a:cs typeface="Arail" charset="0"/>
              </a:rPr>
              <a:t>Appendices (ch. 4)</a:t>
            </a:r>
          </a:p>
        </p:txBody>
      </p:sp>
      <p:sp>
        <p:nvSpPr>
          <p:cNvPr id="245762" name="Rectangle 3"/>
          <p:cNvSpPr>
            <a:spLocks noChangeArrowheads="1"/>
          </p:cNvSpPr>
          <p:nvPr/>
        </p:nvSpPr>
        <p:spPr bwMode="auto">
          <a:xfrm>
            <a:off x="0" y="152400"/>
            <a:ext cx="6629400" cy="990600"/>
          </a:xfrm>
          <a:prstGeom prst="rect">
            <a:avLst/>
          </a:prstGeom>
          <a:solidFill>
            <a:srgbClr val="000000"/>
          </a:solidFill>
          <a:ln w="12700" cap="sq">
            <a:solidFill>
              <a:schemeClr val="tx1"/>
            </a:solidFill>
            <a:round/>
            <a:headEnd type="none" w="sm" len="sm"/>
            <a:tailEnd type="none" w="sm" len="sm"/>
          </a:ln>
        </p:spPr>
        <p:txBody>
          <a:bodyPr/>
          <a:lstStyle/>
          <a:p>
            <a:endParaRPr lang="en-US"/>
          </a:p>
        </p:txBody>
      </p:sp>
      <p:sp>
        <p:nvSpPr>
          <p:cNvPr id="241666" name="Text Box 2"/>
          <p:cNvSpPr txBox="1">
            <a:spLocks noChangeArrowheads="1"/>
          </p:cNvSpPr>
          <p:nvPr/>
        </p:nvSpPr>
        <p:spPr bwMode="auto">
          <a:xfrm>
            <a:off x="593725" y="304800"/>
            <a:ext cx="8154739" cy="5509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defRPr/>
            </a:pPr>
            <a:r>
              <a:rPr lang="ar-JO" sz="3200" b="1" i="1" dirty="0">
                <a:latin typeface="Arail" charset="0"/>
                <a:cs typeface="Arail" charset="0"/>
              </a:rPr>
              <a:t>8. الخلاصة (إصحاح 4)</a:t>
            </a:r>
            <a:endParaRPr lang="en-US" sz="3200" b="1" i="1" dirty="0">
              <a:latin typeface="Arail" charset="0"/>
              <a:cs typeface="Arail" charset="0"/>
            </a:endParaRPr>
          </a:p>
          <a:p>
            <a:pPr>
              <a:defRPr/>
            </a:pPr>
            <a:endParaRPr lang="en-US" sz="3200" b="1" i="1" dirty="0">
              <a:latin typeface="Arail" charset="0"/>
              <a:cs typeface="Arail" charset="0"/>
            </a:endParaRPr>
          </a:p>
          <a:p>
            <a:pPr algn="r" rtl="1">
              <a:buFontTx/>
              <a:buChar char="-"/>
              <a:defRPr/>
            </a:pPr>
            <a:r>
              <a:rPr lang="ar-JO" sz="3200" b="1" i="1" dirty="0">
                <a:latin typeface="Arail" charset="0"/>
                <a:cs typeface="Arail" charset="0"/>
              </a:rPr>
              <a:t> تلخيص موضوعين رئيسيين</a:t>
            </a:r>
            <a:endParaRPr lang="en-US" sz="3200" b="1" i="1" dirty="0">
              <a:latin typeface="Arail" charset="0"/>
              <a:cs typeface="Arail" charset="0"/>
            </a:endParaRPr>
          </a:p>
          <a:p>
            <a:pPr lvl="1">
              <a:buFontTx/>
              <a:buChar char="-"/>
              <a:defRPr/>
            </a:pPr>
            <a:endParaRPr lang="en-US" sz="3200" b="1" i="1" dirty="0">
              <a:solidFill>
                <a:srgbClr val="FFFF00"/>
              </a:solidFill>
              <a:latin typeface="Arail" charset="0"/>
              <a:cs typeface="Arail" charset="0"/>
            </a:endParaRPr>
          </a:p>
          <a:p>
            <a:pPr lvl="1" algn="ctr" rtl="1">
              <a:buFontTx/>
              <a:buChar char="-"/>
              <a:defRPr/>
            </a:pPr>
            <a:r>
              <a:rPr lang="ar-JO" sz="3200" b="1" i="1" dirty="0">
                <a:latin typeface="Arail" charset="0"/>
                <a:cs typeface="Arail" charset="0"/>
              </a:rPr>
              <a:t> الحاجة </a:t>
            </a:r>
            <a:r>
              <a:rPr lang="ar-JO" sz="3200" b="1" i="1" dirty="0">
                <a:solidFill>
                  <a:srgbClr val="FFFF00"/>
                </a:solidFill>
                <a:latin typeface="Arail" charset="0"/>
                <a:cs typeface="Arail" charset="0"/>
              </a:rPr>
              <a:t>لحفظ ناموس </a:t>
            </a:r>
            <a:r>
              <a:rPr lang="ar-JO" sz="3200" b="1" i="1" dirty="0">
                <a:latin typeface="Arail" charset="0"/>
                <a:cs typeface="Arail" charset="0"/>
              </a:rPr>
              <a:t>موسى</a:t>
            </a:r>
          </a:p>
          <a:p>
            <a:pPr lvl="1" algn="ctr" rtl="1">
              <a:defRPr/>
            </a:pPr>
            <a:r>
              <a:rPr lang="ar-JO" sz="3200" b="1" i="1" dirty="0">
                <a:latin typeface="Arail" charset="0"/>
                <a:cs typeface="Arail" charset="0"/>
              </a:rPr>
              <a:t>( المواضيع الجدلية الرئيسية 1-3)</a:t>
            </a:r>
            <a:endParaRPr lang="en-US" sz="3200" b="1" i="1" dirty="0">
              <a:latin typeface="Arail" charset="0"/>
              <a:cs typeface="Arail" charset="0"/>
            </a:endParaRPr>
          </a:p>
          <a:p>
            <a:pPr lvl="1" algn="ctr">
              <a:defRPr/>
            </a:pPr>
            <a:br>
              <a:rPr lang="en-US" sz="3200" b="1" i="1" dirty="0">
                <a:latin typeface="Arail" charset="0"/>
                <a:cs typeface="Arail" charset="0"/>
              </a:rPr>
            </a:br>
            <a:r>
              <a:rPr lang="ar-JO" sz="3200" b="1" i="1" dirty="0">
                <a:latin typeface="Arail" charset="0"/>
                <a:cs typeface="Arail" charset="0"/>
              </a:rPr>
              <a:t>و</a:t>
            </a:r>
            <a:endParaRPr lang="en-US" sz="3200" b="1" i="1" dirty="0">
              <a:latin typeface="Arail" charset="0"/>
              <a:cs typeface="Arail" charset="0"/>
            </a:endParaRPr>
          </a:p>
          <a:p>
            <a:pPr lvl="1">
              <a:buFontTx/>
              <a:buChar char="-"/>
              <a:defRPr/>
            </a:pPr>
            <a:endParaRPr lang="en-US" sz="3200" b="1" i="1" dirty="0">
              <a:latin typeface="Arail" charset="0"/>
              <a:cs typeface="Arail" charset="0"/>
            </a:endParaRPr>
          </a:p>
          <a:p>
            <a:pPr lvl="1" algn="ctr" rtl="1">
              <a:buFontTx/>
              <a:buChar char="-"/>
              <a:defRPr/>
            </a:pPr>
            <a:r>
              <a:rPr lang="ar-JO" sz="3200" b="1" i="1" dirty="0">
                <a:latin typeface="Arail" charset="0"/>
                <a:cs typeface="Arail" charset="0"/>
              </a:rPr>
              <a:t> الحاجة </a:t>
            </a:r>
            <a:r>
              <a:rPr lang="ar-JO" sz="3200" b="1" i="1" dirty="0">
                <a:solidFill>
                  <a:srgbClr val="FFFF00"/>
                </a:solidFill>
                <a:latin typeface="Arail" charset="0"/>
                <a:cs typeface="Arail" charset="0"/>
              </a:rPr>
              <a:t>للإستعداد</a:t>
            </a:r>
            <a:r>
              <a:rPr lang="ar-JO" sz="3200" b="1" i="1" dirty="0">
                <a:latin typeface="Arail" charset="0"/>
                <a:cs typeface="Arail" charset="0"/>
              </a:rPr>
              <a:t> لمجيء يوم الرب</a:t>
            </a:r>
            <a:br>
              <a:rPr lang="en-US" sz="3200" b="1" i="1" dirty="0">
                <a:latin typeface="Arail" charset="0"/>
                <a:cs typeface="Arail" charset="0"/>
              </a:rPr>
            </a:br>
            <a:r>
              <a:rPr lang="ar-JO" sz="3200" b="1" i="1" dirty="0">
                <a:latin typeface="Arail" charset="0"/>
                <a:cs typeface="Arail" charset="0"/>
              </a:rPr>
              <a:t>(المواضيع الجدلية الرئيسية 4-7</a:t>
            </a:r>
            <a:r>
              <a:rPr lang="en-US" sz="3200" b="1" i="1" dirty="0">
                <a:latin typeface="Arail" charset="0"/>
                <a:cs typeface="Arail" charset="0"/>
              </a:rPr>
              <a:t>(</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p:txBody>
          <a:bodyPr/>
          <a:lstStyle/>
          <a:p>
            <a:pPr>
              <a:defRPr/>
            </a:pPr>
            <a:r>
              <a:rPr lang="en-US">
                <a:latin typeface="Times New Roman" charset="0"/>
                <a:ea typeface="ＭＳ Ｐゴシック" charset="0"/>
                <a:cs typeface="ＭＳ Ｐゴシック" charset="0"/>
              </a:rPr>
              <a:t>Malachi 4:2a</a:t>
            </a:r>
          </a:p>
        </p:txBody>
      </p:sp>
      <p:sp>
        <p:nvSpPr>
          <p:cNvPr id="247810" name="Rectangle 3"/>
          <p:cNvSpPr>
            <a:spLocks noGrp="1" noChangeArrowheads="1"/>
          </p:cNvSpPr>
          <p:nvPr>
            <p:ph type="subTitle" idx="1"/>
          </p:nvPr>
        </p:nvSpPr>
        <p:spPr/>
        <p:txBody>
          <a:bodyPr/>
          <a:lstStyle/>
          <a:p>
            <a:pPr>
              <a:buFont typeface="Wingdings" charset="0"/>
              <a:buNone/>
            </a:pPr>
            <a:endParaRPr lang="en-US">
              <a:latin typeface="Times New Roman" charset="0"/>
              <a:ea typeface="ＭＳ Ｐゴシック" charset="0"/>
              <a:cs typeface="ＭＳ Ｐゴシック" charset="0"/>
            </a:endParaRPr>
          </a:p>
        </p:txBody>
      </p:sp>
      <p:pic>
        <p:nvPicPr>
          <p:cNvPr id="247811" name="Picture 4"/>
          <p:cNvPicPr>
            <a:picLocks noChangeAspect="1" noChangeArrowheads="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47812" name="Rectangle 4"/>
          <p:cNvSpPr>
            <a:spLocks noChangeArrowheads="1"/>
          </p:cNvSpPr>
          <p:nvPr/>
        </p:nvSpPr>
        <p:spPr bwMode="auto">
          <a:xfrm>
            <a:off x="1116013" y="260350"/>
            <a:ext cx="7858125" cy="2500313"/>
          </a:xfrm>
          <a:prstGeom prst="rect">
            <a:avLst/>
          </a:prstGeom>
          <a:solidFill>
            <a:srgbClr val="000090"/>
          </a:solidFill>
          <a:ln w="12700" cap="sq">
            <a:solidFill>
              <a:schemeClr val="tx1"/>
            </a:solidFill>
            <a:round/>
            <a:headEnd type="none" w="sm" len="sm"/>
            <a:tailEnd type="none" w="sm" len="sm"/>
          </a:ln>
        </p:spPr>
        <p:txBody>
          <a:bodyPr/>
          <a:lstStyle/>
          <a:p>
            <a:pPr algn="ctr"/>
            <a:r>
              <a:rPr lang="ar-JO" sz="3200" b="1" i="1" dirty="0">
                <a:latin typeface="Arial" charset="0"/>
                <a:cs typeface="Arial" charset="0"/>
              </a:rPr>
              <a:t>و لكم ايها المتقون اسمي تشرق شمس البر و الشفاء في أجنحتها</a:t>
            </a:r>
            <a:endParaRPr lang="en-US" sz="3200" b="1" i="1" dirty="0">
              <a:latin typeface="Arial" charset="0"/>
              <a:cs typeface="Arial" charset="0"/>
            </a:endParaRPr>
          </a:p>
          <a:p>
            <a:endParaRPr lang="en-US" sz="3200" b="1" i="1" dirty="0">
              <a:latin typeface="Arial" charset="0"/>
              <a:cs typeface="Arial" charset="0"/>
            </a:endParaRPr>
          </a:p>
          <a:p>
            <a:pPr algn="r"/>
            <a:r>
              <a:rPr lang="ar-JO" sz="3200" b="1" i="1" dirty="0">
                <a:latin typeface="Arial" charset="0"/>
                <a:cs typeface="Arial" charset="0"/>
              </a:rPr>
              <a:t>ملاخي 4: 2</a:t>
            </a:r>
            <a:endParaRPr lang="en-US" sz="3200" b="1" i="1" dirty="0">
              <a:latin typeface="Arial" charset="0"/>
              <a:cs typeface="Arial"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60325"/>
            <a:ext cx="81661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50882" name="Rectangle 2"/>
          <p:cNvSpPr>
            <a:spLocks noGrp="1" noChangeArrowheads="1"/>
          </p:cNvSpPr>
          <p:nvPr>
            <p:ph type="ctrTitle"/>
          </p:nvPr>
        </p:nvSpPr>
        <p:spPr>
          <a:xfrm>
            <a:off x="5943600" y="6096000"/>
            <a:ext cx="2514600" cy="533400"/>
          </a:xfrm>
        </p:spPr>
        <p:txBody>
          <a:bodyPr/>
          <a:lstStyle/>
          <a:p>
            <a:pPr algn="r">
              <a:defRPr/>
            </a:pPr>
            <a:r>
              <a:rPr lang="ar-JO" sz="2800" i="1" dirty="0">
                <a:solidFill>
                  <a:schemeClr val="bg2"/>
                </a:solidFill>
                <a:effectLst>
                  <a:outerShdw blurRad="38100" dist="38100" dir="2700000" algn="tl">
                    <a:srgbClr val="FFFFFF"/>
                  </a:outerShdw>
                </a:effectLst>
                <a:latin typeface="Times New Roman" charset="0"/>
                <a:ea typeface="ＭＳ Ｐゴシック" charset="0"/>
                <a:cs typeface="ＭＳ Ｐゴシック" charset="0"/>
              </a:rPr>
              <a:t>ملاخي 4: 2ب</a:t>
            </a:r>
            <a:endParaRPr lang="en-US" sz="2800" i="1" dirty="0">
              <a:latin typeface="Times New Roman" charset="0"/>
              <a:ea typeface="ＭＳ Ｐゴシック" charset="0"/>
              <a:cs typeface="ＭＳ Ｐゴシック"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47" y="4658"/>
            <a:ext cx="9155847" cy="6088638"/>
          </a:xfrm>
          <a:prstGeom prst="rect">
            <a:avLst/>
          </a:prstGeom>
        </p:spPr>
      </p:pic>
      <p:sp>
        <p:nvSpPr>
          <p:cNvPr id="250882" name="Rectangle 2"/>
          <p:cNvSpPr>
            <a:spLocks noGrp="1" noChangeArrowheads="1"/>
          </p:cNvSpPr>
          <p:nvPr>
            <p:ph type="ctrTitle"/>
          </p:nvPr>
        </p:nvSpPr>
        <p:spPr>
          <a:xfrm>
            <a:off x="0" y="6207968"/>
            <a:ext cx="9144000" cy="533400"/>
          </a:xfrm>
        </p:spPr>
        <p:txBody>
          <a:bodyPr/>
          <a:lstStyle/>
          <a:p>
            <a:pPr algn="r">
              <a:defRPr/>
            </a:pPr>
            <a:r>
              <a:rPr lang="ar-JO" sz="3200" b="1" i="1" dirty="0">
                <a:solidFill>
                  <a:schemeClr val="tx1"/>
                </a:solidFill>
                <a:effectLst/>
                <a:latin typeface="Arial"/>
                <a:ea typeface="ＭＳ Ｐゴシック" charset="0"/>
                <a:cs typeface="Arial"/>
              </a:rPr>
              <a:t>ملاخي 4: 2ب</a:t>
            </a:r>
            <a:endParaRPr lang="en-US" sz="3200" b="1" i="1" dirty="0">
              <a:solidFill>
                <a:schemeClr val="tx1"/>
              </a:solidFill>
              <a:effectLst/>
              <a:latin typeface="Arial"/>
              <a:ea typeface="ＭＳ Ｐゴシック" charset="0"/>
              <a:cs typeface="Arial"/>
            </a:endParaRPr>
          </a:p>
        </p:txBody>
      </p:sp>
      <p:sp>
        <p:nvSpPr>
          <p:cNvPr id="5" name="Rectangle 2"/>
          <p:cNvSpPr txBox="1">
            <a:spLocks noChangeArrowheads="1"/>
          </p:cNvSpPr>
          <p:nvPr/>
        </p:nvSpPr>
        <p:spPr bwMode="auto">
          <a:xfrm>
            <a:off x="251520" y="620688"/>
            <a:ext cx="3666728" cy="252028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ar-JO" sz="3200" b="1" i="1" dirty="0">
                <a:solidFill>
                  <a:schemeClr val="bg2"/>
                </a:solidFill>
                <a:effectLst>
                  <a:outerShdw blurRad="38100" dist="38100" dir="2700000" algn="tl">
                    <a:srgbClr val="FFFFFF"/>
                  </a:outerShdw>
                </a:effectLst>
                <a:latin typeface="Arial"/>
                <a:ea typeface="ＭＳ Ｐゴシック" charset="0"/>
                <a:cs typeface="Arial"/>
              </a:rPr>
              <a:t>فتخرجون و تنشأون كعجول الصيرة</a:t>
            </a:r>
            <a:endParaRPr lang="en-US" sz="3200" b="1" i="1" dirty="0">
              <a:latin typeface="Arial"/>
              <a:ea typeface="ＭＳ Ｐゴシック" charset="0"/>
              <a:cs typeface="Arial"/>
            </a:endParaRPr>
          </a:p>
        </p:txBody>
      </p:sp>
    </p:spTree>
    <p:extLst>
      <p:ext uri="{BB962C8B-B14F-4D97-AF65-F5344CB8AC3E}">
        <p14:creationId xmlns:p14="http://schemas.microsoft.com/office/powerpoint/2010/main" val="2236867414"/>
      </p:ext>
    </p:extLst>
  </p:cSld>
  <p:clrMapOvr>
    <a:overrideClrMapping bg1="dk2" tx1="lt1" bg2="dk1" tx2="lt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cs typeface="Arial" charset="0"/>
              </a:rPr>
              <a:t>عصر الكنيسة</a:t>
            </a:r>
            <a:endParaRPr kumimoji="0" lang="en-GB" sz="2800" b="1" dirty="0">
              <a:solidFill>
                <a:srgbClr val="000000"/>
              </a:solidFill>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cs typeface="Arial" charset="0"/>
              </a:rPr>
              <a:t>الضيقة</a:t>
            </a:r>
            <a:endParaRPr kumimoji="0" lang="en-GB" sz="2800" b="1" dirty="0">
              <a:solidFill>
                <a:srgbClr val="000000"/>
              </a:solidFill>
              <a:cs typeface="Arial" charset="0"/>
            </a:endParaRPr>
          </a:p>
          <a:p>
            <a:pPr algn="ctr" defTabSz="449263" eaLnBrk="1" hangingPunct="1">
              <a:buClr>
                <a:srgbClr val="000000"/>
              </a:buClr>
              <a:buSzPct val="100000"/>
            </a:pPr>
            <a:r>
              <a:rPr kumimoji="0" lang="en-GB" b="1" dirty="0">
                <a:solidFill>
                  <a:srgbClr val="000000"/>
                </a:solidFill>
                <a:cs typeface="Arial" charset="0"/>
              </a:rPr>
              <a:t>(</a:t>
            </a:r>
            <a:r>
              <a:rPr kumimoji="0" lang="ar-JO" b="1" dirty="0">
                <a:solidFill>
                  <a:srgbClr val="000000"/>
                </a:solidFill>
                <a:cs typeface="Arial" charset="0"/>
              </a:rPr>
              <a:t>زك 14: 1-2</a:t>
            </a:r>
            <a:r>
              <a:rPr kumimoji="0" lang="en-GB" b="1" dirty="0">
                <a:solidFill>
                  <a:srgbClr val="000000"/>
                </a:solidFill>
                <a:cs typeface="Arial" charset="0"/>
              </a:rPr>
              <a:t>)</a:t>
            </a:r>
            <a:endParaRPr kumimoji="0" lang="en-GB" sz="2800" b="1" dirty="0">
              <a:solidFill>
                <a:srgbClr val="000000"/>
              </a:solidFill>
              <a:cs typeface="Arial"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cs typeface="Arial" charset="0"/>
              </a:rPr>
              <a:t>الألفية</a:t>
            </a:r>
            <a:endParaRPr kumimoji="0" lang="en-GB" sz="2800" b="1" dirty="0">
              <a:solidFill>
                <a:srgbClr val="000000"/>
              </a:solidFill>
              <a:cs typeface="Arial" charset="0"/>
            </a:endParaRPr>
          </a:p>
          <a:p>
            <a:pPr algn="ctr" defTabSz="449263" eaLnBrk="1" hangingPunct="1">
              <a:buClr>
                <a:srgbClr val="000000"/>
              </a:buClr>
              <a:buSzPct val="100000"/>
              <a:buFont typeface="Arial" charset="0"/>
              <a:buNone/>
            </a:pPr>
            <a:r>
              <a:rPr kumimoji="0" lang="en-GB" b="1" dirty="0">
                <a:solidFill>
                  <a:srgbClr val="000000"/>
                </a:solidFill>
                <a:cs typeface="Arial" charset="0"/>
              </a:rPr>
              <a:t>(</a:t>
            </a:r>
            <a:r>
              <a:rPr kumimoji="0" lang="ar-JO" b="1" dirty="0">
                <a:solidFill>
                  <a:srgbClr val="000000"/>
                </a:solidFill>
                <a:cs typeface="Arial" charset="0"/>
              </a:rPr>
              <a:t>زك 14: 6-21</a:t>
            </a:r>
            <a:r>
              <a:rPr kumimoji="0" lang="en-GB" b="1" dirty="0">
                <a:solidFill>
                  <a:srgbClr val="000000"/>
                </a:solidFill>
                <a:cs typeface="Arial" charset="0"/>
              </a:rPr>
              <a:t>)</a:t>
            </a:r>
            <a:endParaRPr kumimoji="0" lang="en-GB" sz="2800" b="1" dirty="0">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b="1" dirty="0">
                <a:solidFill>
                  <a:srgbClr val="000000"/>
                </a:solidFill>
                <a:cs typeface="Arial" charset="0"/>
              </a:rPr>
              <a:t>الإختطاف</a:t>
            </a:r>
            <a:br>
              <a:rPr kumimoji="0" lang="en-GB" b="1" dirty="0">
                <a:solidFill>
                  <a:srgbClr val="000000"/>
                </a:solidFill>
                <a:cs typeface="Arial" charset="0"/>
              </a:rPr>
            </a:br>
            <a:r>
              <a:rPr kumimoji="0" lang="en-GB" b="1" dirty="0">
                <a:solidFill>
                  <a:srgbClr val="000000"/>
                </a:solidFill>
                <a:cs typeface="Arial" charset="0"/>
              </a:rPr>
              <a:t>(</a:t>
            </a:r>
            <a:r>
              <a:rPr kumimoji="0" lang="ar-JO" b="1" dirty="0">
                <a:solidFill>
                  <a:srgbClr val="000000"/>
                </a:solidFill>
                <a:cs typeface="Arial" charset="0"/>
              </a:rPr>
              <a:t>1 تس 4: 13-18</a:t>
            </a:r>
            <a:r>
              <a:rPr kumimoji="0" lang="en-GB" b="1" dirty="0">
                <a:solidFill>
                  <a:srgbClr val="000000"/>
                </a:solidFill>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cs typeface="Arial" charset="0"/>
              </a:rPr>
              <a:t>المجيء الثاني</a:t>
            </a:r>
            <a:endParaRPr kumimoji="0" lang="en-GB" sz="2800" b="1" dirty="0">
              <a:solidFill>
                <a:srgbClr val="000000"/>
              </a:solidFill>
              <a:cs typeface="Arial" charset="0"/>
            </a:endParaRPr>
          </a:p>
          <a:p>
            <a:pPr algn="ctr" defTabSz="449263" eaLnBrk="1" hangingPunct="1">
              <a:buClr>
                <a:srgbClr val="000000"/>
              </a:buClr>
              <a:buSzPct val="100000"/>
              <a:buFont typeface="Arial" charset="0"/>
              <a:buNone/>
            </a:pPr>
            <a:r>
              <a:rPr kumimoji="0" lang="en-GB" b="1" dirty="0">
                <a:solidFill>
                  <a:srgbClr val="000000"/>
                </a:solidFill>
                <a:cs typeface="Arial" charset="0"/>
              </a:rPr>
              <a:t>(</a:t>
            </a:r>
            <a:r>
              <a:rPr kumimoji="0" lang="ar-JO" b="1" dirty="0">
                <a:solidFill>
                  <a:srgbClr val="000000"/>
                </a:solidFill>
                <a:cs typeface="Arial" charset="0"/>
              </a:rPr>
              <a:t>زك 14: 3-5</a:t>
            </a:r>
            <a:r>
              <a:rPr kumimoji="0" lang="en-GB" b="1" dirty="0">
                <a:solidFill>
                  <a:srgbClr val="000000"/>
                </a:solidFill>
                <a:cs typeface="Arial" charset="0"/>
              </a:rPr>
              <a:t>)</a:t>
            </a:r>
          </a:p>
        </p:txBody>
      </p:sp>
      <p:sp>
        <p:nvSpPr>
          <p:cNvPr id="32780" name="Text Box 12"/>
          <p:cNvSpPr txBox="1">
            <a:spLocks noChangeArrowheads="1"/>
          </p:cNvSpPr>
          <p:nvPr/>
        </p:nvSpPr>
        <p:spPr bwMode="auto">
          <a:xfrm>
            <a:off x="3312132" y="4895850"/>
            <a:ext cx="1945061"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cs typeface="Arial" charset="0"/>
              </a:rPr>
              <a:t>جوج و ماجوج</a:t>
            </a:r>
            <a:br>
              <a:rPr kumimoji="0" lang="en-GB" sz="2800" b="1" dirty="0">
                <a:solidFill>
                  <a:srgbClr val="000000"/>
                </a:solidFill>
                <a:cs typeface="Arial" charset="0"/>
              </a:rPr>
            </a:br>
            <a:r>
              <a:rPr kumimoji="0" lang="en-GB" sz="2800" b="1" dirty="0">
                <a:solidFill>
                  <a:srgbClr val="000000"/>
                </a:solidFill>
                <a:cs typeface="Arial" charset="0"/>
              </a:rPr>
              <a:t>(</a:t>
            </a:r>
            <a:r>
              <a:rPr kumimoji="0" lang="ar-JO" sz="2800" b="1" dirty="0">
                <a:solidFill>
                  <a:srgbClr val="000000"/>
                </a:solidFill>
                <a:cs typeface="Arial" charset="0"/>
              </a:rPr>
              <a:t>هرمجدون</a:t>
            </a:r>
            <a:r>
              <a:rPr kumimoji="0" lang="en-GB" sz="2800" b="1" dirty="0">
                <a:solidFill>
                  <a:srgbClr val="000000"/>
                </a:solidFill>
                <a:cs typeface="Arial" charset="0"/>
              </a:rPr>
              <a:t>)</a:t>
            </a:r>
            <a:br>
              <a:rPr kumimoji="0" lang="en-GB" sz="2800" b="1" dirty="0">
                <a:solidFill>
                  <a:srgbClr val="000000"/>
                </a:solidFill>
                <a:cs typeface="Arial" charset="0"/>
              </a:rPr>
            </a:br>
            <a:r>
              <a:rPr kumimoji="0" lang="en-GB" b="1" dirty="0">
                <a:solidFill>
                  <a:srgbClr val="000000"/>
                </a:solidFill>
                <a:cs typeface="Arial" charset="0"/>
              </a:rPr>
              <a:t>(</a:t>
            </a:r>
            <a:r>
              <a:rPr kumimoji="0" lang="ar-JO" b="1" dirty="0">
                <a:solidFill>
                  <a:srgbClr val="000000"/>
                </a:solidFill>
                <a:cs typeface="Arial" charset="0"/>
              </a:rPr>
              <a:t>حز 38-39</a:t>
            </a:r>
            <a:r>
              <a:rPr kumimoji="0" lang="en-GB" b="1" dirty="0">
                <a:solidFill>
                  <a:srgbClr val="000000"/>
                </a:solidFill>
                <a:cs typeface="Arial" charset="0"/>
              </a:rPr>
              <a:t>)</a:t>
            </a:r>
            <a:endParaRPr kumimoji="0" lang="en-GB" sz="2800" b="1" dirty="0">
              <a:solidFill>
                <a:srgbClr val="000000"/>
              </a:solidFill>
              <a:cs typeface="Arial" charset="0"/>
            </a:endParaRPr>
          </a:p>
        </p:txBody>
      </p:sp>
      <p:sp>
        <p:nvSpPr>
          <p:cNvPr id="32781" name="Text Box 13"/>
          <p:cNvSpPr txBox="1">
            <a:spLocks noChangeArrowheads="1"/>
          </p:cNvSpPr>
          <p:nvPr/>
        </p:nvSpPr>
        <p:spPr bwMode="auto">
          <a:xfrm>
            <a:off x="6577891" y="4914900"/>
            <a:ext cx="1888955"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cs typeface="Arial" charset="0"/>
              </a:rPr>
              <a:t>إعادة </a:t>
            </a:r>
          </a:p>
          <a:p>
            <a:pPr algn="ctr" defTabSz="449263" eaLnBrk="1" hangingPunct="1">
              <a:buClr>
                <a:srgbClr val="000000"/>
              </a:buClr>
              <a:buSzPct val="100000"/>
              <a:buFont typeface="Arial" charset="0"/>
              <a:buNone/>
            </a:pPr>
            <a:r>
              <a:rPr kumimoji="0" lang="ar-JO" sz="2800" b="1" dirty="0">
                <a:solidFill>
                  <a:srgbClr val="000000"/>
                </a:solidFill>
                <a:cs typeface="Arial" charset="0"/>
              </a:rPr>
              <a:t>جوج و ماجوج</a:t>
            </a:r>
            <a:endParaRPr kumimoji="0" lang="en-GB" sz="2800" b="1" dirty="0">
              <a:solidFill>
                <a:srgbClr val="000000"/>
              </a:solidFill>
              <a:cs typeface="Arial" charset="0"/>
            </a:endParaRPr>
          </a:p>
          <a:p>
            <a:pPr algn="ctr" defTabSz="449263" eaLnBrk="1" hangingPunct="1">
              <a:buClr>
                <a:srgbClr val="000000"/>
              </a:buClr>
              <a:buSzPct val="100000"/>
              <a:buFont typeface="Arial" charset="0"/>
              <a:buNone/>
            </a:pPr>
            <a:r>
              <a:rPr kumimoji="0" lang="en-GB" b="1" dirty="0">
                <a:solidFill>
                  <a:srgbClr val="000000"/>
                </a:solidFill>
                <a:cs typeface="Arial" charset="0"/>
              </a:rPr>
              <a:t>(</a:t>
            </a:r>
            <a:r>
              <a:rPr kumimoji="0" lang="ar-JO" b="1" dirty="0">
                <a:solidFill>
                  <a:srgbClr val="000000"/>
                </a:solidFill>
                <a:cs typeface="Arial" charset="0"/>
              </a:rPr>
              <a:t>رؤ 20: 7-10</a:t>
            </a:r>
            <a:r>
              <a:rPr kumimoji="0" lang="en-GB" b="1" dirty="0">
                <a:solidFill>
                  <a:srgbClr val="000000"/>
                </a:solidFill>
                <a:cs typeface="Arial"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الخط الزمني المستقبلي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760353"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000000"/>
                </a:solidFill>
                <a:cs typeface="Arial" charset="0"/>
              </a:rPr>
              <a:t>العرش</a:t>
            </a:r>
          </a:p>
          <a:p>
            <a:pPr algn="ctr" defTabSz="449263" eaLnBrk="1" hangingPunct="1">
              <a:buClr>
                <a:srgbClr val="000000"/>
              </a:buClr>
              <a:buSzPct val="100000"/>
              <a:buFont typeface="Arial" charset="0"/>
              <a:buNone/>
            </a:pPr>
            <a:r>
              <a:rPr kumimoji="0" lang="ar-JO" sz="2800" b="1" dirty="0">
                <a:solidFill>
                  <a:srgbClr val="000000"/>
                </a:solidFill>
                <a:cs typeface="Arial" charset="0"/>
              </a:rPr>
              <a:t>العظيم</a:t>
            </a:r>
          </a:p>
          <a:p>
            <a:pPr algn="ctr" defTabSz="449263" eaLnBrk="1" hangingPunct="1">
              <a:buClr>
                <a:srgbClr val="000000"/>
              </a:buClr>
              <a:buSzPct val="100000"/>
              <a:buFont typeface="Arial" charset="0"/>
              <a:buNone/>
            </a:pPr>
            <a:r>
              <a:rPr kumimoji="0" lang="ar-JO" sz="2800" b="1" dirty="0">
                <a:solidFill>
                  <a:srgbClr val="000000"/>
                </a:solidFill>
                <a:cs typeface="Arial" charset="0"/>
              </a:rPr>
              <a:t>الأبيض</a:t>
            </a:r>
            <a:endParaRPr kumimoji="0" lang="en-GB" sz="2800" b="1" dirty="0">
              <a:solidFill>
                <a:srgbClr val="000000"/>
              </a:solidFill>
              <a:cs typeface="Arial" charset="0"/>
            </a:endParaRPr>
          </a:p>
          <a:p>
            <a:pPr algn="ctr" defTabSz="449263" eaLnBrk="1" hangingPunct="1">
              <a:buClr>
                <a:srgbClr val="000000"/>
              </a:buClr>
              <a:buSzPct val="100000"/>
              <a:buFont typeface="Arial" charset="0"/>
              <a:buNone/>
            </a:pPr>
            <a:r>
              <a:rPr kumimoji="0" lang="en-GB" b="1" dirty="0">
                <a:solidFill>
                  <a:srgbClr val="000000"/>
                </a:solidFill>
                <a:cs typeface="Arial" charset="0"/>
              </a:rPr>
              <a:t>(</a:t>
            </a:r>
            <a:r>
              <a:rPr kumimoji="0" lang="ar-JO" b="1" dirty="0">
                <a:solidFill>
                  <a:srgbClr val="000000"/>
                </a:solidFill>
                <a:cs typeface="Arial" charset="0"/>
              </a:rPr>
              <a:t>رؤ 20: 11-14</a:t>
            </a:r>
            <a:r>
              <a:rPr kumimoji="0" lang="en-GB" b="1" dirty="0">
                <a:solidFill>
                  <a:srgbClr val="000000"/>
                </a:solidFill>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kumimoji="0" lang="en-US" b="1">
              <a:solidFill>
                <a:srgbClr val="000000"/>
              </a:solidFill>
              <a:effectLst>
                <a:outerShdw blurRad="38100" dist="38100" dir="2700000" algn="tl">
                  <a:srgbClr val="000000">
                    <a:alpha val="43137"/>
                  </a:srgbClr>
                </a:outerShdw>
              </a:effectLst>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kumimoji="0" lang="ar-JO" b="1" dirty="0">
                <a:solidFill>
                  <a:srgbClr val="FFFFFF"/>
                </a:solidFill>
              </a:rPr>
              <a:t>437</a:t>
            </a:r>
            <a:endParaRPr kumimoji="0" lang="en-GB" b="1" dirty="0">
              <a:solidFill>
                <a:srgbClr val="FFFFFF"/>
              </a:solidFill>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kumimoji="0" lang="ar-JO" sz="2800" b="1" dirty="0">
                <a:solidFill>
                  <a:srgbClr val="FFFFFF"/>
                </a:solidFill>
                <a:effectLst>
                  <a:outerShdw blurRad="38100" dist="38100" dir="2700000" algn="tl">
                    <a:srgbClr val="000000">
                      <a:alpha val="43137"/>
                    </a:srgbClr>
                  </a:outerShdw>
                </a:effectLst>
                <a:cs typeface="Arial" charset="0"/>
              </a:rPr>
              <a:t>يوم الرب</a:t>
            </a:r>
            <a:endParaRPr kumimoji="0"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76346907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88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4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6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6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6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ar-JO" sz="4800" b="1" dirty="0">
                <a:solidFill>
                  <a:schemeClr val="tx2"/>
                </a:solidFill>
                <a:effectLst>
                  <a:glow rad="127000">
                    <a:schemeClr val="bg1"/>
                  </a:glow>
                </a:effectLst>
                <a:latin typeface="Arial" charset="0"/>
                <a:ea typeface="ＭＳ Ｐゴシック" charset="0"/>
                <a:cs typeface="ＭＳ Ｐゴシック" charset="0"/>
              </a:rPr>
              <a:t>العشرة الكبار (ملاخي 4: 4)</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527373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armorofgod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9" name="Text Box 3"/>
          <p:cNvSpPr txBox="1">
            <a:spLocks noChangeArrowheads="1"/>
          </p:cNvSpPr>
          <p:nvPr/>
        </p:nvSpPr>
        <p:spPr bwMode="auto">
          <a:xfrm>
            <a:off x="304800" y="-152400"/>
            <a:ext cx="4724400" cy="6740307"/>
          </a:xfrm>
          <a:prstGeom prst="rect">
            <a:avLst/>
          </a:prstGeom>
          <a:noFill/>
          <a:ln w="12700" cap="sq">
            <a:noFill/>
            <a:miter lim="800000"/>
            <a:headEnd type="none" w="sm" len="sm"/>
            <a:tailEnd type="none" w="sm" len="sm"/>
          </a:ln>
          <a:effectLst/>
        </p:spPr>
        <p:txBody>
          <a:bodyPr>
            <a:spAutoFit/>
          </a:bodyPr>
          <a:lstStyle>
            <a:defPPr>
              <a:defRPr lang="en-US"/>
            </a:defPPr>
            <a:lvl1pPr algn="ctr">
              <a:defRPr kumimoji="0" sz="7200" b="1">
                <a:effectLst>
                  <a:glow rad="266700">
                    <a:schemeClr val="bg2"/>
                  </a:glow>
                </a:effectLst>
                <a:latin typeface="Storybook" charset="0"/>
                <a:ea typeface="MS PGothic" charset="0"/>
                <a:cs typeface="MS PGothic" charset="0"/>
              </a:defRPr>
            </a:lvl1pPr>
            <a:lvl2pPr marL="37931725" indent="-37474525">
              <a:defRPr sz="2800" b="1">
                <a:latin typeface="Arial" charset="0"/>
                <a:ea typeface="MS PGothic" charset="0"/>
                <a:cs typeface="MS PGothic" charset="0"/>
              </a:defRPr>
            </a:lvl2pPr>
            <a:lvl3pPr>
              <a:defRPr b="1">
                <a:latin typeface="Arial" charset="0"/>
                <a:ea typeface="MS PGothic" charset="0"/>
                <a:cs typeface="MS PGothic" charset="0"/>
              </a:defRPr>
            </a:lvl3pPr>
            <a:lvl4pPr>
              <a:defRPr sz="2000" b="1">
                <a:latin typeface="Arial" charset="0"/>
                <a:ea typeface="MS PGothic" charset="0"/>
                <a:cs typeface="MS PGothic" charset="0"/>
              </a:defRPr>
            </a:lvl4pPr>
            <a:lvl5pPr>
              <a:defRPr sz="2000" b="1">
                <a:latin typeface="Arial" charset="0"/>
                <a:ea typeface="MS PGothic" charset="0"/>
                <a:cs typeface="MS PGothic" charset="0"/>
              </a:defRPr>
            </a:lvl5pPr>
            <a:lvl6pPr>
              <a:defRPr sz="2000" b="1">
                <a:latin typeface="Arial" charset="0"/>
                <a:ea typeface="MS PGothic" charset="0"/>
                <a:cs typeface="MS PGothic" charset="0"/>
              </a:defRPr>
            </a:lvl6pPr>
            <a:lvl7pPr>
              <a:defRPr sz="2000" b="1">
                <a:latin typeface="Arial" charset="0"/>
                <a:ea typeface="MS PGothic" charset="0"/>
                <a:cs typeface="MS PGothic" charset="0"/>
              </a:defRPr>
            </a:lvl7pPr>
            <a:lvl8pPr>
              <a:defRPr sz="2000" b="1">
                <a:latin typeface="Arial" charset="0"/>
                <a:ea typeface="MS PGothic" charset="0"/>
                <a:cs typeface="MS PGothic" charset="0"/>
              </a:defRPr>
            </a:lvl8pPr>
            <a:lvl9pPr>
              <a:defRPr sz="2000" b="1">
                <a:latin typeface="Arial" charset="0"/>
                <a:ea typeface="MS PGothic" charset="0"/>
                <a:cs typeface="MS PGothic" charset="0"/>
              </a:defRPr>
            </a:lvl9pPr>
          </a:lstStyle>
          <a:p>
            <a:pPr>
              <a:defRPr/>
            </a:pPr>
            <a:r>
              <a:rPr lang="ar-JO" dirty="0"/>
              <a:t>كن</a:t>
            </a:r>
          </a:p>
          <a:p>
            <a:pPr>
              <a:defRPr/>
            </a:pPr>
            <a:r>
              <a:rPr lang="ar-JO" dirty="0"/>
              <a:t>مستعداً</a:t>
            </a:r>
            <a:endParaRPr lang="en-US" dirty="0"/>
          </a:p>
          <a:p>
            <a:pPr>
              <a:defRPr/>
            </a:pPr>
            <a:r>
              <a:rPr lang="ar-JO" dirty="0"/>
              <a:t>احفظ</a:t>
            </a:r>
          </a:p>
          <a:p>
            <a:pPr>
              <a:defRPr/>
            </a:pPr>
            <a:r>
              <a:rPr lang="ar-JO" dirty="0"/>
              <a:t>الإيمان</a:t>
            </a:r>
            <a:endParaRPr lang="en-US" dirty="0"/>
          </a:p>
          <a:p>
            <a:pPr>
              <a:defRPr/>
            </a:pPr>
            <a:r>
              <a:rPr lang="ar-JO" dirty="0"/>
              <a:t>أطع</a:t>
            </a:r>
            <a:endParaRPr lang="en-US" dirty="0"/>
          </a:p>
          <a:p>
            <a:pPr>
              <a:defRPr/>
            </a:pPr>
            <a:r>
              <a:rPr lang="ar-JO" dirty="0"/>
              <a:t>تب</a:t>
            </a:r>
            <a:endParaRPr lang="en-US" dirty="0"/>
          </a:p>
        </p:txBody>
      </p:sp>
      <p:sp>
        <p:nvSpPr>
          <p:cNvPr id="290820" name="Rectangle 4"/>
          <p:cNvSpPr>
            <a:spLocks noGrp="1" noChangeArrowheads="1"/>
          </p:cNvSpPr>
          <p:nvPr>
            <p:ph type="title" idx="4294967295"/>
          </p:nvPr>
        </p:nvSpPr>
        <p:spPr>
          <a:xfrm>
            <a:off x="5334000" y="6019800"/>
            <a:ext cx="3657600" cy="838200"/>
          </a:xfrm>
        </p:spPr>
        <p:txBody>
          <a:bodyPr/>
          <a:lstStyle/>
          <a:p>
            <a:pPr algn="ctr">
              <a:defRPr/>
            </a:pPr>
            <a:r>
              <a:rPr lang="en-US">
                <a:latin typeface="Times New Roman" charset="0"/>
                <a:ea typeface="ＭＳ Ｐゴシック" charset="0"/>
                <a:cs typeface="ＭＳ Ｐゴシック" charset="0"/>
              </a:rPr>
              <a:t>Application</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MIDGI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3150" y="0"/>
            <a:ext cx="4286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1843" name="Picture 3"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163" y="2174875"/>
            <a:ext cx="8526462"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4" name="AutoShape 4"/>
          <p:cNvSpPr>
            <a:spLocks noChangeArrowheads="1"/>
          </p:cNvSpPr>
          <p:nvPr/>
        </p:nvSpPr>
        <p:spPr bwMode="auto">
          <a:xfrm flipV="1">
            <a:off x="7391400" y="4667250"/>
            <a:ext cx="838200" cy="1981200"/>
          </a:xfrm>
          <a:prstGeom prst="downArrow">
            <a:avLst>
              <a:gd name="adj1" fmla="val 50000"/>
              <a:gd name="adj2" fmla="val 59091"/>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New Roman" pitchFamily="-112" charset="0"/>
              <a:ea typeface="+mn-ea"/>
              <a:cs typeface="+mn-cs"/>
            </a:endParaRPr>
          </a:p>
        </p:txBody>
      </p:sp>
      <p:sp>
        <p:nvSpPr>
          <p:cNvPr id="291845" name="Text Box 5"/>
          <p:cNvSpPr txBox="1">
            <a:spLocks noChangeArrowheads="1"/>
          </p:cNvSpPr>
          <p:nvPr/>
        </p:nvSpPr>
        <p:spPr bwMode="auto">
          <a:xfrm>
            <a:off x="4038600" y="2514600"/>
            <a:ext cx="4572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kumimoji="0" lang="ar-JO" b="1" dirty="0">
                <a:solidFill>
                  <a:schemeClr val="bg1"/>
                </a:solidFill>
                <a:latin typeface="Times New Roman" pitchFamily="-112" charset="0"/>
                <a:ea typeface="+mn-ea"/>
                <a:cs typeface="+mn-cs"/>
              </a:rPr>
              <a:t>12   11 10 9   8 7 6 5   4 3 2 1</a:t>
            </a:r>
            <a:endParaRPr kumimoji="0" lang="en-US" b="1" dirty="0">
              <a:solidFill>
                <a:schemeClr val="bg1"/>
              </a:solidFill>
              <a:latin typeface="Times New Roman" pitchFamily="-112" charset="0"/>
              <a:ea typeface="+mn-ea"/>
              <a:cs typeface="+mn-cs"/>
            </a:endParaRPr>
          </a:p>
        </p:txBody>
      </p:sp>
      <p:sp>
        <p:nvSpPr>
          <p:cNvPr id="253957" name="Rectangle 6"/>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3958" name="Rectangle 7"/>
          <p:cNvSpPr>
            <a:spLocks noGrp="1" noChangeArrowheads="1"/>
          </p:cNvSpPr>
          <p:nvPr>
            <p:ph type="title" idx="4294967295"/>
          </p:nvPr>
        </p:nvSpPr>
        <p:spPr>
          <a:xfrm>
            <a:off x="6705600" y="0"/>
            <a:ext cx="2438400" cy="2057400"/>
          </a:xfrm>
        </p:spPr>
        <p:txBody>
          <a:bodyPr/>
          <a:lstStyle/>
          <a:p>
            <a:pPr eaLnBrk="1" hangingPunct="1"/>
            <a:r>
              <a:rPr lang="ar-JO" sz="2800" b="1" dirty="0">
                <a:solidFill>
                  <a:schemeClr val="bg1"/>
                </a:solidFill>
                <a:latin typeface="Times New Roman" charset="0"/>
                <a:ea typeface="ＭＳ Ｐゴシック" charset="0"/>
                <a:cs typeface="ＭＳ Ｐゴシック" charset="0"/>
              </a:rPr>
              <a:t>ملاخي آخر    الإثني عشر</a:t>
            </a:r>
            <a:endParaRPr lang="en-US" dirty="0">
              <a:solidFill>
                <a:schemeClr val="bg1"/>
              </a:solidFill>
              <a:latin typeface="Times New Roman"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3"/>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8" fill="hold" grpId="0" nodeType="afterEffect">
                                  <p:stCondLst>
                                    <p:cond delay="2500"/>
                                  </p:stCondLst>
                                  <p:childTnLst>
                                    <p:set>
                                      <p:cBhvr>
                                        <p:cTn id="9" dur="1" fill="hold">
                                          <p:stCondLst>
                                            <p:cond delay="0"/>
                                          </p:stCondLst>
                                        </p:cTn>
                                        <p:tgtEl>
                                          <p:spTgt spid="291844"/>
                                        </p:tgtEl>
                                        <p:attrNameLst>
                                          <p:attrName>style.visibility</p:attrName>
                                        </p:attrNameLst>
                                      </p:cBhvr>
                                      <p:to>
                                        <p:strVal val="visible"/>
                                      </p:to>
                                    </p:set>
                                    <p:anim calcmode="lin" valueType="num">
                                      <p:cBhvr additive="base">
                                        <p:cTn id="10" dur="5000" fill="hold"/>
                                        <p:tgtEl>
                                          <p:spTgt spid="291844"/>
                                        </p:tgtEl>
                                        <p:attrNameLst>
                                          <p:attrName>ppt_x</p:attrName>
                                        </p:attrNameLst>
                                      </p:cBhvr>
                                      <p:tavLst>
                                        <p:tav tm="0">
                                          <p:val>
                                            <p:strVal val="0-#ppt_w/2"/>
                                          </p:val>
                                        </p:tav>
                                        <p:tav tm="100000">
                                          <p:val>
                                            <p:strVal val="#ppt_x"/>
                                          </p:val>
                                        </p:tav>
                                      </p:tavLst>
                                    </p:anim>
                                    <p:anim calcmode="lin" valueType="num">
                                      <p:cBhvr additive="base">
                                        <p:cTn id="11" dur="5000" fill="hold"/>
                                        <p:tgtEl>
                                          <p:spTgt spid="29184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8000"/>
                            </p:stCondLst>
                            <p:childTnLst>
                              <p:par>
                                <p:cTn id="13" presetID="22" presetClass="entr" presetSubtype="8" fill="hold" grpId="0" nodeType="afterEffect">
                                  <p:stCondLst>
                                    <p:cond delay="1000"/>
                                  </p:stCondLst>
                                  <p:childTnLst>
                                    <p:set>
                                      <p:cBhvr>
                                        <p:cTn id="14" dur="1" fill="hold">
                                          <p:stCondLst>
                                            <p:cond delay="0"/>
                                          </p:stCondLst>
                                        </p:cTn>
                                        <p:tgtEl>
                                          <p:spTgt spid="291845"/>
                                        </p:tgtEl>
                                        <p:attrNameLst>
                                          <p:attrName>style.visibility</p:attrName>
                                        </p:attrNameLst>
                                      </p:cBhvr>
                                      <p:to>
                                        <p:strVal val="visible"/>
                                      </p:to>
                                    </p:set>
                                    <p:animEffect transition="in" filter="wipe(left)">
                                      <p:cBhvr>
                                        <p:cTn id="15"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animBg="1"/>
      <p:bldP spid="29184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rgbClr val="FFFFFF"/>
                </a:solidFill>
                <a:effectLst>
                  <a:glow rad="127000">
                    <a:srgbClr val="000000"/>
                  </a:glow>
                </a:effectLst>
                <a:latin typeface="Arial" charset="0"/>
              </a:rPr>
              <a:t>بيان الملكوت في ملاخي</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483877"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kumimoji="0" lang="ar-JO" b="1" dirty="0">
                <a:solidFill>
                  <a:prstClr val="white"/>
                </a:solidFill>
                <a:effectLst>
                  <a:glow rad="101600">
                    <a:prstClr val="black">
                      <a:alpha val="99000"/>
                    </a:prstClr>
                  </a:glow>
                </a:effectLst>
                <a:latin typeface="Calibri"/>
              </a:rPr>
              <a:t>على يهوذا أن يتوبوا عن الرياء (1-3) للبركة في المملكة المسيانية (4)</a:t>
            </a:r>
            <a:endParaRPr kumimoji="0"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kumimoji="0"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kumimoji="0"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165145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83568" y="2184729"/>
            <a:ext cx="7814897"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يوبخ الرب </a:t>
            </a:r>
            <a:r>
              <a:rPr kumimoji="0" lang="ar-JO" sz="40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الرياء</a:t>
            </a:r>
            <a:r>
              <a:rPr kumimoji="0"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عند يهود ما بعد السبي من خلال إجابة أسئلتهم الدفاعية حتى يستعدوا للدينونة القادمة و البركة من خلال ترك خطاياهم و العودة له</a:t>
            </a:r>
            <a:endParaRPr kumimoji="0" lang="en-US"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البيان الموجز</a:t>
            </a:r>
            <a:b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ملاخي</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kumimoji="0" lang="ar-JO" altLang="zh-CN" b="1" kern="0" dirty="0">
                <a:solidFill>
                  <a:srgbClr val="000000"/>
                </a:solidFill>
                <a:latin typeface="Arial" panose="020B0604020202020204" pitchFamily="34" charset="0"/>
                <a:cs typeface="Arial" panose="020B0604020202020204" pitchFamily="34" charset="0"/>
              </a:rPr>
              <a:t>659</a:t>
            </a:r>
            <a:endParaRPr kumimoji="0" lang="en-US" altLang="zh-CN" b="1" kern="0" dirty="0">
              <a:solidFill>
                <a:srgbClr val="000000"/>
              </a:solidFill>
              <a:latin typeface="Arial" panose="020B0604020202020204" pitchFamily="34" charset="0"/>
              <a:cs typeface="Arial" panose="020B0604020202020204" pitchFamily="34" charset="0"/>
            </a:endParaRPr>
          </a:p>
          <a:p>
            <a:pPr algn="ctr" eaLnBrk="1" hangingPunct="1">
              <a:defRPr/>
            </a:pPr>
            <a:r>
              <a:rPr kumimoji="0" lang="ar-JO" altLang="zh-CN" b="1" kern="0" dirty="0">
                <a:solidFill>
                  <a:srgbClr val="000000"/>
                </a:solidFill>
                <a:latin typeface="Arial" panose="020B0604020202020204" pitchFamily="34" charset="0"/>
                <a:cs typeface="Arial" panose="020B0604020202020204" pitchFamily="34" charset="0"/>
              </a:rPr>
              <a:t>346</a:t>
            </a:r>
            <a:endParaRPr kumimoji="0" lang="en-US" altLang="zh-CN" b="1"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534552"/>
      </p:ext>
    </p:extLst>
  </p:cSld>
  <p:clrMapOvr>
    <a:masterClrMapping/>
  </p:clrMapOvr>
  <p:transition spd="med">
    <p:fade/>
  </p:transition>
</p:sld>
</file>

<file path=ppt/theme/theme1.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Japanese Waves">
  <a:themeElements>
    <a:clrScheme name="">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themeOverride>
</file>

<file path=ppt/theme/themeOverride7.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Office\Templates\Presentations\Project Overview (Standard).pot</Template>
  <TotalTime>13602</TotalTime>
  <Words>4622</Words>
  <Application>Microsoft Macintosh PowerPoint</Application>
  <PresentationFormat>On-screen Show (4:3)</PresentationFormat>
  <Paragraphs>1132</Paragraphs>
  <Slides>110</Slides>
  <Notes>107</Notes>
  <HiddenSlides>0</HiddenSlides>
  <MMClips>1</MMClips>
  <ScaleCrop>false</ScaleCrop>
  <HeadingPairs>
    <vt:vector size="8" baseType="variant">
      <vt:variant>
        <vt:lpstr>Fonts Used</vt:lpstr>
      </vt:variant>
      <vt:variant>
        <vt:i4>25</vt:i4>
      </vt:variant>
      <vt:variant>
        <vt:lpstr>Theme</vt:lpstr>
      </vt:variant>
      <vt:variant>
        <vt:i4>19</vt:i4>
      </vt:variant>
      <vt:variant>
        <vt:lpstr>Embedded OLE Servers</vt:lpstr>
      </vt:variant>
      <vt:variant>
        <vt:i4>1</vt:i4>
      </vt:variant>
      <vt:variant>
        <vt:lpstr>Slide Titles</vt:lpstr>
      </vt:variant>
      <vt:variant>
        <vt:i4>110</vt:i4>
      </vt:variant>
    </vt:vector>
  </HeadingPairs>
  <TitlesOfParts>
    <vt:vector size="155" baseType="lpstr">
      <vt:lpstr>AntsyPants</vt:lpstr>
      <vt:lpstr>Arail</vt:lpstr>
      <vt:lpstr>BoisterBlack</vt:lpstr>
      <vt:lpstr>Charcoal</vt:lpstr>
      <vt:lpstr>CQuirinal</vt:lpstr>
      <vt:lpstr>Jester</vt:lpstr>
      <vt:lpstr>QUAKE</vt:lpstr>
      <vt:lpstr>Storybook</vt:lpstr>
      <vt:lpstr>Visitation</vt:lpstr>
      <vt:lpstr>Academy Engraved LET</vt:lpstr>
      <vt:lpstr>Apple Casual</vt:lpstr>
      <vt:lpstr>Arial</vt:lpstr>
      <vt:lpstr>Arial Black</vt:lpstr>
      <vt:lpstr>Bwhebb</vt:lpstr>
      <vt:lpstr>Calibri</vt:lpstr>
      <vt:lpstr>Comic Sans MS</vt:lpstr>
      <vt:lpstr>Impact</vt:lpstr>
      <vt:lpstr>Lucida Grande</vt:lpstr>
      <vt:lpstr>Monotype Sorts</vt:lpstr>
      <vt:lpstr>Phosphate Inline</vt:lpstr>
      <vt:lpstr>Stencil</vt:lpstr>
      <vt:lpstr>Times</vt:lpstr>
      <vt:lpstr>Times New Roman</vt:lpstr>
      <vt:lpstr>Trebuchet MS</vt:lpstr>
      <vt:lpstr>Wingdings</vt:lpstr>
      <vt:lpstr>Project Overview (Standard)</vt:lpstr>
      <vt:lpstr>Radar</vt:lpstr>
      <vt:lpstr>Japanese Waves</vt:lpstr>
      <vt:lpstr>Default Design</vt:lpstr>
      <vt:lpstr>1_Default Design</vt:lpstr>
      <vt:lpstr>Blank Presentation</vt:lpstr>
      <vt:lpstr>Sakura</vt:lpstr>
      <vt:lpstr>Contemporary</vt:lpstr>
      <vt:lpstr>Fireworks</vt:lpstr>
      <vt:lpstr>Orbit</vt:lpstr>
      <vt:lpstr>49_Blank Presentation</vt:lpstr>
      <vt:lpstr>5_Default Design</vt:lpstr>
      <vt:lpstr>1_Office Theme</vt:lpstr>
      <vt:lpstr>1_untitled 1</vt:lpstr>
      <vt:lpstr>23_Office Theme</vt:lpstr>
      <vt:lpstr>2_Default Design</vt:lpstr>
      <vt:lpstr>3_Default Design</vt:lpstr>
      <vt:lpstr>4_Default Design</vt:lpstr>
      <vt:lpstr>Crumple</vt:lpstr>
      <vt:lpstr>Photo Editor Photo</vt:lpstr>
      <vt:lpstr>كن صادقاً</vt:lpstr>
      <vt:lpstr>إذا كنت لا تسير في الحديث  فمن الأفضل على الأرجح ألا تتحدث</vt:lpstr>
      <vt:lpstr>الرياء</vt:lpstr>
      <vt:lpstr>المراؤون (مصطلح المرحلة اليوناني)</vt:lpstr>
      <vt:lpstr>رياء الفريسيين</vt:lpstr>
      <vt:lpstr>الرياء</vt:lpstr>
      <vt:lpstr>هل أنت مرائي ؟</vt:lpstr>
      <vt:lpstr>Hypocrisy</vt:lpstr>
      <vt:lpstr>كيف يمكنك أن تكون ... ؟</vt:lpstr>
      <vt:lpstr>Background to Malachi</vt:lpstr>
      <vt:lpstr>الخط الزمني</vt:lpstr>
      <vt:lpstr>Placing the Prophets</vt:lpstr>
      <vt:lpstr>رف أسفار الكتاب المقدس</vt:lpstr>
      <vt:lpstr>التسلسل الزمني لعزرا - نحميا</vt:lpstr>
      <vt:lpstr>تكامل العهد القديم</vt:lpstr>
      <vt:lpstr>كن ...</vt:lpstr>
      <vt:lpstr>The Twelve</vt:lpstr>
      <vt:lpstr>Sin</vt:lpstr>
      <vt:lpstr>رحلة السبي و العودة</vt:lpstr>
      <vt:lpstr>الخط الزمني للسبي</vt:lpstr>
      <vt:lpstr>The Postexilic Era</vt:lpstr>
      <vt:lpstr>ملاخي</vt:lpstr>
      <vt:lpstr>قلوب حجرية</vt:lpstr>
      <vt:lpstr>الخصائص</vt:lpstr>
      <vt:lpstr>1. التاريخ / المناسبة</vt:lpstr>
      <vt:lpstr>2. السياق التاريخي</vt:lpstr>
      <vt:lpstr>3. القصد</vt:lpstr>
      <vt:lpstr>الجمهور</vt:lpstr>
      <vt:lpstr>كيف يمكنك أن تكون ... ؟</vt:lpstr>
      <vt:lpstr>Book Chart</vt:lpstr>
      <vt:lpstr>أوقف  تقديم الأعذار</vt:lpstr>
      <vt:lpstr>8 أعذار</vt:lpstr>
      <vt:lpstr>الكلمة المفتاحية</vt:lpstr>
      <vt:lpstr>كيف تكبح الرياء ؟</vt:lpstr>
      <vt:lpstr>ماذا تقدم للملك ؟</vt:lpstr>
      <vt:lpstr>اللامبالاة</vt:lpstr>
      <vt:lpstr>كيف يمكنك أن تعبد الله بدون  اللامبالاة ؟</vt:lpstr>
      <vt:lpstr>Chart 1:1-5</vt:lpstr>
      <vt:lpstr> قدّر : فإن الله قد اختارك للبركة (1: 1-5)</vt:lpstr>
      <vt:lpstr>أسئلة مهمة</vt:lpstr>
      <vt:lpstr>اختار الله يعقوب و ليس عيسو</vt:lpstr>
      <vt:lpstr>الجغرافيا</vt:lpstr>
      <vt:lpstr>اختار الله حتى اليهود اللامبالين</vt:lpstr>
      <vt:lpstr>The Edomite Wasteland</vt:lpstr>
      <vt:lpstr>Annihilated</vt:lpstr>
      <vt:lpstr>الله اختارنا أيضاً</vt:lpstr>
      <vt:lpstr>يحبني، لا يحبني ؟</vt:lpstr>
      <vt:lpstr>الإختيار في أفسس 1</vt:lpstr>
      <vt:lpstr>الإختيار في أفسس 1</vt:lpstr>
      <vt:lpstr>Chart 1:1-5</vt:lpstr>
      <vt:lpstr>كيف تكبح الرياء ؟</vt:lpstr>
      <vt:lpstr>أعطِ أفضل ما عندك له  (1: 6-14)</vt:lpstr>
      <vt:lpstr>كيف تعطي الله أفضل عبادة :</vt:lpstr>
      <vt:lpstr>الذبائح المناسبة</vt:lpstr>
      <vt:lpstr>Lamb</vt:lpstr>
      <vt:lpstr>النبوة ضد الكهنة</vt:lpstr>
      <vt:lpstr>يوماً ما في مدرسة الكتاب المقدس سنغافورة</vt:lpstr>
      <vt:lpstr>هل تعطي رئيس الوزراء شيئاً غير مرغوب فيه ؟</vt:lpstr>
      <vt:lpstr>كيف تعطي الله أفضل عبادة :</vt:lpstr>
      <vt:lpstr>الإلتزام بالمواعيد  إظهار الإحترام الكبير  للآخرين ووقتهم</vt:lpstr>
      <vt:lpstr>ماذا يقول الله للأشخاص  غير المبالين اليوم ؟</vt:lpstr>
      <vt:lpstr>تلخيص ملاخي 1</vt:lpstr>
      <vt:lpstr>Chart 2:10-16</vt:lpstr>
      <vt:lpstr>كيف تكبح الرياء ؟</vt:lpstr>
      <vt:lpstr>ملاخي 2: 10-16</vt:lpstr>
      <vt:lpstr>أنا أكره الطلاق  (ملاخي 2: 16)</vt:lpstr>
      <vt:lpstr>أنا أكره الطلاق (ملاخي 2: 16)</vt:lpstr>
      <vt:lpstr>Chart 2:10-16</vt:lpstr>
      <vt:lpstr>كيف تكبح الرياء ؟</vt:lpstr>
      <vt:lpstr>الآيات المفتاحية</vt:lpstr>
      <vt:lpstr>Chart 2:10-16</vt:lpstr>
      <vt:lpstr>كيف تكبح الرياء ؟</vt:lpstr>
      <vt:lpstr>2:17–3:5</vt:lpstr>
      <vt:lpstr>كيف تكبح الرياء ؟</vt:lpstr>
      <vt:lpstr>3:6-12</vt:lpstr>
      <vt:lpstr>Malachi 3:10</vt:lpstr>
      <vt:lpstr>Chart 2:10-16</vt:lpstr>
      <vt:lpstr>كيف تكبح الرياء ؟</vt:lpstr>
      <vt:lpstr>3:13-18</vt:lpstr>
      <vt:lpstr>هذه الكنيسة     ليست مليئة بالمرائين</vt:lpstr>
      <vt:lpstr>من أنت، حقاً ؟</vt:lpstr>
      <vt:lpstr>لو كان الأمر مهماً بالنسبة لك فستجد طريقة</vt:lpstr>
      <vt:lpstr>في بعض الأحيان  لا نقترب حتى إلى خط البداية</vt:lpstr>
      <vt:lpstr>ليس لدي وقت</vt:lpstr>
      <vt:lpstr>يا رب خذ جميع أعذاري</vt:lpstr>
      <vt:lpstr>كيف يمكنك أن تكون .... ؟</vt:lpstr>
      <vt:lpstr>أوقف  تقديم الأعذار</vt:lpstr>
      <vt:lpstr>2. فكر في مستقبلك</vt:lpstr>
      <vt:lpstr>Chart 2:10-16</vt:lpstr>
      <vt:lpstr>Appendices (ch. 4)</vt:lpstr>
      <vt:lpstr>Malachi 4:2a</vt:lpstr>
      <vt:lpstr>ملاخي 4: 2ب</vt:lpstr>
      <vt:lpstr>ملاخي 4: 2ب</vt:lpstr>
      <vt:lpstr>الخط الزمني المستقبلي</vt:lpstr>
      <vt:lpstr>العشرة الكبار (ملاخي 4: 4)</vt:lpstr>
      <vt:lpstr>Application</vt:lpstr>
      <vt:lpstr>ملاخي آخر    الإثني عشر</vt:lpstr>
      <vt:lpstr>بيان الملكوت في ملاخي</vt:lpstr>
      <vt:lpstr>البيان الموجز في ملاخي</vt:lpstr>
      <vt:lpstr>كيف يمكنك أن تكون ... ؟</vt:lpstr>
      <vt:lpstr>الفكرة الرئيسية في ملاخي</vt:lpstr>
      <vt:lpstr>أوقف  تقديم الأعذار</vt:lpstr>
      <vt:lpstr>2. فكر في مستقبلك</vt:lpstr>
      <vt:lpstr>الرياء</vt:lpstr>
      <vt:lpstr>أوقف  تقديم الأعذار</vt:lpstr>
      <vt:lpstr>كيف تكبح الرياء ؟</vt:lpstr>
      <vt:lpstr>تطبيق ملاخي</vt:lpstr>
      <vt:lpstr>تطبيق ملاخي</vt:lpstr>
      <vt:lpstr>Black</vt:lpstr>
      <vt:lpstr>وعظ العهد القديم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Malachi</dc:title>
  <dc:creator>Jingle Cortes</dc:creator>
  <cp:lastModifiedBy>Rick Griffith</cp:lastModifiedBy>
  <cp:revision>293</cp:revision>
  <cp:lastPrinted>2002-05-02T21:11:42Z</cp:lastPrinted>
  <dcterms:created xsi:type="dcterms:W3CDTF">2002-04-16T03:10:37Z</dcterms:created>
  <dcterms:modified xsi:type="dcterms:W3CDTF">2022-06-22T17:36:39Z</dcterms:modified>
</cp:coreProperties>
</file>