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theme/theme1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8.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9.xml" ContentType="application/vnd.openxmlformats-officedocument.themeOverride+xml"/>
  <Override PartName="/ppt/notesSlides/notesSlide80.xml" ContentType="application/vnd.openxmlformats-officedocument.presentationml.notesSlide+xml"/>
  <Override PartName="/ppt/theme/themeOverride10.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1.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51" r:id="rId3"/>
    <p:sldMasterId id="2147483650" r:id="rId4"/>
    <p:sldMasterId id="2147483793" r:id="rId5"/>
    <p:sldMasterId id="2147483795" r:id="rId6"/>
    <p:sldMasterId id="2147483803" r:id="rId7"/>
    <p:sldMasterId id="2147483808" r:id="rId8"/>
    <p:sldMasterId id="2147483810" r:id="rId9"/>
    <p:sldMasterId id="2147484319" r:id="rId10"/>
    <p:sldMasterId id="2147485144" r:id="rId11"/>
    <p:sldMasterId id="2147485195" r:id="rId12"/>
    <p:sldMasterId id="2147485207" r:id="rId13"/>
    <p:sldMasterId id="2147485219" r:id="rId14"/>
    <p:sldMasterId id="2147485232" r:id="rId15"/>
    <p:sldMasterId id="2147485234" r:id="rId16"/>
    <p:sldMasterId id="2147485246" r:id="rId17"/>
    <p:sldMasterId id="2147485258" r:id="rId18"/>
    <p:sldMasterId id="2147485270" r:id="rId19"/>
  </p:sldMasterIdLst>
  <p:notesMasterIdLst>
    <p:notesMasterId r:id="rId130"/>
  </p:notesMasterIdLst>
  <p:handoutMasterIdLst>
    <p:handoutMasterId r:id="rId131"/>
  </p:handoutMasterIdLst>
  <p:sldIdLst>
    <p:sldId id="564" r:id="rId20"/>
    <p:sldId id="755" r:id="rId21"/>
    <p:sldId id="756" r:id="rId22"/>
    <p:sldId id="757" r:id="rId23"/>
    <p:sldId id="758" r:id="rId24"/>
    <p:sldId id="759" r:id="rId25"/>
    <p:sldId id="760" r:id="rId26"/>
    <p:sldId id="761" r:id="rId27"/>
    <p:sldId id="742" r:id="rId28"/>
    <p:sldId id="443" r:id="rId29"/>
    <p:sldId id="450" r:id="rId30"/>
    <p:sldId id="481" r:id="rId31"/>
    <p:sldId id="449" r:id="rId32"/>
    <p:sldId id="451" r:id="rId33"/>
    <p:sldId id="591" r:id="rId34"/>
    <p:sldId id="592" r:id="rId35"/>
    <p:sldId id="593" r:id="rId36"/>
    <p:sldId id="499" r:id="rId37"/>
    <p:sldId id="500" r:id="rId38"/>
    <p:sldId id="501" r:id="rId39"/>
    <p:sldId id="367" r:id="rId40"/>
    <p:sldId id="541" r:id="rId41"/>
    <p:sldId id="452" r:id="rId42"/>
    <p:sldId id="348" r:id="rId43"/>
    <p:sldId id="425" r:id="rId44"/>
    <p:sldId id="426" r:id="rId45"/>
    <p:sldId id="266" r:id="rId46"/>
    <p:sldId id="427" r:id="rId47"/>
    <p:sldId id="639" r:id="rId48"/>
    <p:sldId id="546" r:id="rId49"/>
    <p:sldId id="751" r:id="rId50"/>
    <p:sldId id="453" r:id="rId51"/>
    <p:sldId id="621" r:id="rId52"/>
    <p:sldId id="626" r:id="rId53"/>
    <p:sldId id="493" r:id="rId54"/>
    <p:sldId id="496" r:id="rId55"/>
    <p:sldId id="498" r:id="rId56"/>
    <p:sldId id="454" r:id="rId57"/>
    <p:sldId id="504" r:id="rId58"/>
    <p:sldId id="506" r:id="rId59"/>
    <p:sldId id="507" r:id="rId60"/>
    <p:sldId id="508" r:id="rId61"/>
    <p:sldId id="509" r:id="rId62"/>
    <p:sldId id="510" r:id="rId63"/>
    <p:sldId id="511" r:id="rId64"/>
    <p:sldId id="512" r:id="rId65"/>
    <p:sldId id="513" r:id="rId66"/>
    <p:sldId id="514" r:id="rId67"/>
    <p:sldId id="515" r:id="rId68"/>
    <p:sldId id="762" r:id="rId69"/>
    <p:sldId id="627" r:id="rId70"/>
    <p:sldId id="517" r:id="rId71"/>
    <p:sldId id="518" r:id="rId72"/>
    <p:sldId id="520" r:id="rId73"/>
    <p:sldId id="521" r:id="rId74"/>
    <p:sldId id="270" r:id="rId75"/>
    <p:sldId id="523" r:id="rId76"/>
    <p:sldId id="524" r:id="rId77"/>
    <p:sldId id="763" r:id="rId78"/>
    <p:sldId id="529" r:id="rId79"/>
    <p:sldId id="531" r:id="rId80"/>
    <p:sldId id="532" r:id="rId81"/>
    <p:sldId id="456" r:id="rId82"/>
    <p:sldId id="764" r:id="rId83"/>
    <p:sldId id="350" r:id="rId84"/>
    <p:sldId id="642" r:id="rId85"/>
    <p:sldId id="641" r:id="rId86"/>
    <p:sldId id="765" r:id="rId87"/>
    <p:sldId id="766" r:id="rId88"/>
    <p:sldId id="543" r:id="rId89"/>
    <p:sldId id="767" r:id="rId90"/>
    <p:sldId id="768" r:id="rId91"/>
    <p:sldId id="428" r:id="rId92"/>
    <p:sldId id="769" r:id="rId93"/>
    <p:sldId id="429" r:id="rId94"/>
    <p:sldId id="648" r:id="rId95"/>
    <p:sldId id="770" r:id="rId96"/>
    <p:sldId id="771" r:id="rId97"/>
    <p:sldId id="430" r:id="rId98"/>
    <p:sldId id="599" r:id="rId99"/>
    <p:sldId id="601" r:id="rId100"/>
    <p:sldId id="631" r:id="rId101"/>
    <p:sldId id="633" r:id="rId102"/>
    <p:sldId id="634" r:id="rId103"/>
    <p:sldId id="635" r:id="rId104"/>
    <p:sldId id="644" r:id="rId105"/>
    <p:sldId id="752" r:id="rId106"/>
    <p:sldId id="754" r:id="rId107"/>
    <p:sldId id="772" r:id="rId108"/>
    <p:sldId id="431" r:id="rId109"/>
    <p:sldId id="436" r:id="rId110"/>
    <p:sldId id="435" r:id="rId111"/>
    <p:sldId id="539" r:id="rId112"/>
    <p:sldId id="640" r:id="rId113"/>
    <p:sldId id="613" r:id="rId114"/>
    <p:sldId id="463" r:id="rId115"/>
    <p:sldId id="464" r:id="rId116"/>
    <p:sldId id="614" r:id="rId117"/>
    <p:sldId id="615" r:id="rId118"/>
    <p:sldId id="645" r:id="rId119"/>
    <p:sldId id="610" r:id="rId120"/>
    <p:sldId id="753" r:id="rId121"/>
    <p:sldId id="732" r:id="rId122"/>
    <p:sldId id="737" r:id="rId123"/>
    <p:sldId id="632" r:id="rId124"/>
    <p:sldId id="773" r:id="rId125"/>
    <p:sldId id="356" r:id="rId126"/>
    <p:sldId id="357" r:id="rId127"/>
    <p:sldId id="562" r:id="rId128"/>
    <p:sldId id="563" r:id="rId129"/>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3F3F3"/>
    <a:srgbClr val="4EB7D8"/>
    <a:srgbClr val="F33025"/>
    <a:srgbClr val="40A8D0"/>
    <a:srgbClr val="EEEEEE"/>
    <a:srgbClr val="E1E4E3"/>
    <a:srgbClr val="ED161F"/>
    <a:srgbClr val="3F5B7E"/>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15" autoAdjust="0"/>
    <p:restoredTop sz="80612" autoAdjust="0"/>
  </p:normalViewPr>
  <p:slideViewPr>
    <p:cSldViewPr>
      <p:cViewPr varScale="1">
        <p:scale>
          <a:sx n="97" d="100"/>
          <a:sy n="97" d="100"/>
        </p:scale>
        <p:origin x="2152" y="200"/>
      </p:cViewPr>
      <p:guideLst>
        <p:guide orient="horz" pos="144"/>
        <p:guide pos="2880"/>
      </p:guideLst>
    </p:cSldViewPr>
  </p:slideViewPr>
  <p:outlineViewPr>
    <p:cViewPr>
      <p:scale>
        <a:sx n="33" d="100"/>
        <a:sy n="33" d="100"/>
      </p:scale>
      <p:origin x="0" y="6960"/>
    </p:cViewPr>
  </p:outlineViewPr>
  <p:notesTextViewPr>
    <p:cViewPr>
      <p:scale>
        <a:sx n="100" d="100"/>
        <a:sy n="100" d="100"/>
      </p:scale>
      <p:origin x="0" y="0"/>
    </p:cViewPr>
  </p:notesTextViewPr>
  <p:sorterViewPr>
    <p:cViewPr varScale="1">
      <p:scale>
        <a:sx n="1" d="1"/>
        <a:sy n="1" d="1"/>
      </p:scale>
      <p:origin x="0" y="24208"/>
    </p:cViewPr>
  </p:sorterViewPr>
  <p:notesViewPr>
    <p:cSldViewPr>
      <p:cViewPr varScale="1">
        <p:scale>
          <a:sx n="35" d="100"/>
          <a:sy n="35" d="100"/>
        </p:scale>
        <p:origin x="-151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theme" Target="theme/theme1.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handoutMaster" Target="handoutMasters/handoutMaster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43715"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43716"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43717"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E5D502E-C554-B341-A6AA-F8322E5FB8B5}" type="slidenum">
              <a:rPr lang="en-US"/>
              <a:pPr>
                <a:defRPr/>
              </a:pPr>
              <a:t>‹#›</a:t>
            </a:fld>
            <a:endParaRPr lang="en-US"/>
          </a:p>
        </p:txBody>
      </p:sp>
    </p:spTree>
    <p:extLst>
      <p:ext uri="{BB962C8B-B14F-4D97-AF65-F5344CB8AC3E}">
        <p14:creationId xmlns:p14="http://schemas.microsoft.com/office/powerpoint/2010/main" val="150824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kumimoji="0" sz="1200">
                <a:latin typeface="Times New Roman" pitchFamily="-112" charset="0"/>
                <a:ea typeface="+mn-ea"/>
                <a:cs typeface="+mn-cs"/>
              </a:defRPr>
            </a:lvl1pPr>
          </a:lstStyle>
          <a:p>
            <a:pPr>
              <a:defRPr/>
            </a:pPr>
            <a:endParaRPr lang="en-US"/>
          </a:p>
        </p:txBody>
      </p:sp>
      <p:sp>
        <p:nvSpPr>
          <p:cNvPr id="109571"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kumimoji="0" sz="1200">
                <a:latin typeface="Times New Roman" pitchFamily="-112" charset="0"/>
                <a:ea typeface="+mn-ea"/>
                <a:cs typeface="+mn-cs"/>
              </a:defRPr>
            </a:lvl1pPr>
          </a:lstStyle>
          <a:p>
            <a:pPr>
              <a:defRPr/>
            </a:pPr>
            <a:endParaRPr 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kumimoji="0" sz="1200">
                <a:latin typeface="Times New Roman" pitchFamily="-112"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lvl1pPr>
          </a:lstStyle>
          <a:p>
            <a:pPr>
              <a:defRPr/>
            </a:pPr>
            <a:fld id="{CEDF7DFA-A3CF-194A-B210-6B70D87E067C}" type="slidenum">
              <a:rPr lang="en-US"/>
              <a:pPr>
                <a:defRPr/>
              </a:pPr>
              <a:t>‹#›</a:t>
            </a:fld>
            <a:endParaRPr lang="en-US"/>
          </a:p>
        </p:txBody>
      </p:sp>
    </p:spTree>
    <p:extLst>
      <p:ext uri="{BB962C8B-B14F-4D97-AF65-F5344CB8AC3E}">
        <p14:creationId xmlns:p14="http://schemas.microsoft.com/office/powerpoint/2010/main" val="3503693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A858440-2337-0A45-809C-C75237EA0AE0}" type="slidenum">
              <a:rPr kumimoji="0" lang="en-US" sz="1200"/>
              <a:pPr/>
              <a:t>10</a:t>
            </a:fld>
            <a:endParaRPr kumimoji="0" lang="en-US" sz="1200"/>
          </a:p>
        </p:txBody>
      </p:sp>
      <p:sp>
        <p:nvSpPr>
          <p:cNvPr id="132098" name="Rectangle 2"/>
          <p:cNvSpPr>
            <a:spLocks noGrp="1" noRot="1" noChangeAspect="1" noChangeArrowheads="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6325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Live in light of both judgment and reward.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9377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68907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5E03DF3-F3BC-464A-9358-B40B63B312AC}" type="slidenum">
              <a:rPr kumimoji="0" lang="en-US" sz="1200"/>
              <a:pPr/>
              <a:t>107</a:t>
            </a:fld>
            <a:endParaRPr kumimoji="0" lang="en-US" sz="1200"/>
          </a:p>
        </p:txBody>
      </p:sp>
      <p:sp>
        <p:nvSpPr>
          <p:cNvPr id="312322" name="Rectangle 2"/>
          <p:cNvSpPr>
            <a:spLocks noGrp="1" noRot="1" noChangeAspect="1" noChangeArrowheads="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 Appreciate</a:t>
            </a:r>
            <a:r>
              <a:rPr kumimoji="1" lang="en-SG" sz="1200" b="1" kern="1200" baseline="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1:1-5</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you loved us?"</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 chose you but you despise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2. Honor 1:6–2:9</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despised your name?"</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 offer lousy sacrifices.”</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3. Bond 2:10-16</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"Why do you despise our offerings?"</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 divorce your wives.”</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4. Wait 2:17–3:7a</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"Why aren't you just?"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“Messiah will judge—so repent.”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B7A5E1A-04F0-0F4F-8CD4-737B2409396E}" type="slidenum">
              <a:rPr kumimoji="0" lang="en-US" sz="1200"/>
              <a:pPr/>
              <a:t>108</a:t>
            </a:fld>
            <a:endParaRPr kumimoji="0" lang="en-US" sz="1200"/>
          </a:p>
        </p:txBody>
      </p:sp>
      <p:sp>
        <p:nvSpPr>
          <p:cNvPr id="314370" name="Rectangle 2"/>
          <p:cNvSpPr>
            <a:spLocks noGrp="1" noRot="1" noChangeAspect="1" noChangeArrowheads="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5.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 3:7b-8a</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can we repent?"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“Stop robbing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6. Give 3:8b-12</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robbed you?"</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“No tithe—that blasphemes me.”</a:t>
            </a:r>
          </a:p>
          <a:p>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7. Respect 3:13-18</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 have we blasphemed you?"</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“Your motive to give is to get.”</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DC631EF-1C1F-0D46-AFF9-A38CD4F76971}" type="slidenum">
              <a:rPr kumimoji="0" lang="en-US" sz="1200"/>
              <a:pPr/>
              <a:t>11</a:t>
            </a:fld>
            <a:endParaRPr kumimoji="0" lang="en-US" sz="1200"/>
          </a:p>
        </p:txBody>
      </p:sp>
      <p:sp>
        <p:nvSpPr>
          <p:cNvPr id="123906" name="Rectangle 2"/>
          <p:cNvSpPr>
            <a:spLocks noGrp="1" noRot="1" noChangeAspect="1" noChangeArrowheads="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14133EC-D6FD-1648-A42D-CEFF0AC6FFD9}" type="slidenum">
              <a:rPr kumimoji="0" lang="en-US" sz="1200"/>
              <a:pPr/>
              <a:t>12</a:t>
            </a:fld>
            <a:endParaRPr kumimoji="0" lang="en-US" sz="1200"/>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2A5FE58-0AD8-124A-92DD-E32B30A08532}" type="slidenum">
              <a:rPr kumimoji="0" lang="en-US" sz="1200"/>
              <a:pPr/>
              <a:t>13</a:t>
            </a:fld>
            <a:endParaRPr kumimoji="0" lang="en-US" sz="1200"/>
          </a:p>
        </p:txBody>
      </p:sp>
      <p:sp>
        <p:nvSpPr>
          <p:cNvPr id="134146" name="Rectangle 1026"/>
          <p:cNvSpPr>
            <a:spLocks noGrp="1" noRot="1" noChangeAspect="1" noChangeArrowheads="1"/>
          </p:cNvSpPr>
          <p:nvPr>
            <p:ph type="sldImg"/>
          </p:nvPr>
        </p:nvSpPr>
        <p:spPr>
          <a:ln/>
        </p:spPr>
      </p:sp>
      <p:sp>
        <p:nvSpPr>
          <p:cNvPr id="13414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B57E4DD-7457-E746-9F41-EB1A1CC990D2}" type="slidenum">
              <a:rPr kumimoji="0" lang="en-US" sz="1200"/>
              <a:pPr/>
              <a:t>14</a:t>
            </a:fld>
            <a:endParaRPr kumimoji="0" lang="en-US" sz="1200"/>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English-183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Arabic-301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BE-39-Malachi-16</a:t>
            </a:r>
          </a:p>
          <a:p>
            <a:r>
              <a:rPr lang="en-US" dirty="0">
                <a:latin typeface="Times New Roman" charset="0"/>
                <a:ea typeface="ＭＳ Ｐゴシック" charset="0"/>
                <a:cs typeface="ＭＳ Ｐゴシック" charset="0"/>
              </a:rPr>
              <a:t>OS-39-Malachi-51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0237F31-E202-3944-897E-CD6CE2EFE116}" type="slidenum">
              <a:rPr kumimoji="0" lang="en-US" sz="1200">
                <a:solidFill>
                  <a:srgbClr val="000000"/>
                </a:solidFill>
              </a:rPr>
              <a:pPr/>
              <a:t>18</a:t>
            </a:fld>
            <a:endParaRPr kumimoji="0"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2C729BF-299A-E44A-964D-96FEA25B58B3}" type="slidenum">
              <a:rPr kumimoji="0" lang="en-US" sz="1200">
                <a:solidFill>
                  <a:srgbClr val="000000"/>
                </a:solidFill>
              </a:rPr>
              <a:pPr/>
              <a:t>19</a:t>
            </a:fld>
            <a:endParaRPr kumimoji="0" lang="en-US" sz="1200">
              <a:solidFill>
                <a:srgbClr val="000000"/>
              </a:solidFill>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It’s great to see you here at church today. But why have others not joined us?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Ask why a person doesn’t go to church, and you’ll soon get the response: “The church is just full of hypocrites.”</a:t>
            </a:r>
            <a:r>
              <a:rPr lang="en-SG" b="1" dirty="0">
                <a:effectLst/>
                <a:latin typeface="Arial" panose="020B0604020202020204" pitchFamily="34" charset="0"/>
                <a:cs typeface="Arial" panose="020B0604020202020204" pitchFamily="34" charset="0"/>
              </a:rPr>
              <a:t> </a:t>
            </a:r>
          </a:p>
          <a:p>
            <a:r>
              <a:rPr lang="en-SG" b="1" dirty="0">
                <a:effectLst/>
                <a:latin typeface="Arial" panose="020B0604020202020204" pitchFamily="34" charset="0"/>
                <a:cs typeface="Arial" panose="020B0604020202020204" pitchFamily="34" charset="0"/>
              </a:rPr>
              <a:t>•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As one person says, “If you don’t walk the talk, it’s probably best not to talk the talk.”</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596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DE0E123-C618-C049-9671-A835AC23361B}" type="slidenum">
              <a:rPr kumimoji="0" lang="en-US" sz="1200">
                <a:solidFill>
                  <a:srgbClr val="000000"/>
                </a:solidFill>
              </a:rPr>
              <a:pPr/>
              <a:t>20</a:t>
            </a:fld>
            <a:endParaRPr kumimoji="0"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Slides-295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7867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56D0AD5-5187-AA45-A793-6D36488FD87B}" type="slidenum">
              <a:rPr kumimoji="0" lang="en-US" sz="1200">
                <a:solidFill>
                  <a:prstClr val="black"/>
                </a:solidFill>
              </a:rPr>
              <a:pPr/>
              <a:t>22</a:t>
            </a:fld>
            <a:endParaRPr kumimoji="0" lang="en-US" sz="1200">
              <a:solidFill>
                <a:prstClr val="black"/>
              </a:solidFill>
            </a:endParaRPr>
          </a:p>
        </p:txBody>
      </p:sp>
      <p:sp>
        <p:nvSpPr>
          <p:cNvPr id="111618" name="Rectangle 2"/>
          <p:cNvSpPr>
            <a:spLocks noGrp="1" noRot="1" noChangeAspect="1" noChangeArrowheads="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F581D4A-D0FD-BB42-A1BA-0AE274195EA1}" type="slidenum">
              <a:rPr kumimoji="0" lang="en-US" sz="1200"/>
              <a:pPr/>
              <a:t>23</a:t>
            </a:fld>
            <a:endParaRPr kumimoji="0" lang="en-US" sz="1200"/>
          </a:p>
        </p:txBody>
      </p:sp>
      <p:sp>
        <p:nvSpPr>
          <p:cNvPr id="138242" name="Rectangle 1026"/>
          <p:cNvSpPr>
            <a:spLocks noGrp="1" noRot="1" noChangeAspect="1" noChangeArrowheads="1"/>
          </p:cNvSpPr>
          <p:nvPr>
            <p:ph type="sldImg"/>
          </p:nvPr>
        </p:nvSpPr>
        <p:spPr>
          <a:ln/>
        </p:spPr>
      </p:sp>
      <p:sp>
        <p:nvSpPr>
          <p:cNvPr id="1382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These Jews were three generations removed from the pioneers who braved the long trek from Babylon to the devastated land of Israel to rebuild the ancient temple amidst much opposition.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By now the temple system had been operating for a century—that's long enough for tradition to trump hearts.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As a result, these Jews had grown cold towards God and religiosity had replaced repentance.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91B1A71-9DBA-C641-903D-640234B9741F}" type="slidenum">
              <a:rPr kumimoji="0" lang="en-US" sz="1200"/>
              <a:pPr/>
              <a:t>24</a:t>
            </a:fld>
            <a:endParaRPr kumimoji="0" lang="en-US" sz="1200"/>
          </a:p>
        </p:txBody>
      </p:sp>
      <p:sp>
        <p:nvSpPr>
          <p:cNvPr id="140290" name="Rectangle 2"/>
          <p:cNvSpPr>
            <a:spLocks noGrp="1" noRot="1" noChangeAspect="1" noChangeArrowheads="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Into such a</a:t>
            </a:r>
            <a:r>
              <a:rPr lang="en-US" baseline="0">
                <a:latin typeface="Times New Roman" charset="0"/>
                <a:ea typeface="ＭＳ Ｐゴシック" charset="0"/>
                <a:cs typeface="ＭＳ Ｐゴシック" charset="0"/>
              </a:rPr>
              <a:t> die situation, God raised up his spokesman called Malachi.</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3267303-33F1-8443-9E44-A7CF113FDC8B}" type="slidenum">
              <a:rPr kumimoji="0" lang="en-US" sz="1200"/>
              <a:pPr/>
              <a:t>25</a:t>
            </a:fld>
            <a:endParaRPr kumimoji="0" lang="en-US" sz="1200"/>
          </a:p>
        </p:txBody>
      </p:sp>
      <p:sp>
        <p:nvSpPr>
          <p:cNvPr id="142338" name="Rectangle 1026"/>
          <p:cNvSpPr>
            <a:spLocks noGrp="1" noRot="1" noChangeAspect="1" noChangeArrowheads="1"/>
          </p:cNvSpPr>
          <p:nvPr>
            <p:ph type="sldImg"/>
          </p:nvPr>
        </p:nvSpPr>
        <p:spPr>
          <a:ln/>
        </p:spPr>
      </p:sp>
      <p:sp>
        <p:nvSpPr>
          <p:cNvPr id="14233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E405A58-CE30-7743-91F0-5027C586037D}" type="slidenum">
              <a:rPr kumimoji="0" lang="en-US" sz="1200"/>
              <a:pPr/>
              <a:t>26</a:t>
            </a:fld>
            <a:endParaRPr kumimoji="0" lang="en-US" sz="1200"/>
          </a:p>
        </p:txBody>
      </p:sp>
      <p:sp>
        <p:nvSpPr>
          <p:cNvPr id="144386" name="Rectangle 1026"/>
          <p:cNvSpPr>
            <a:spLocks noGrp="1" noRot="1" noChangeAspect="1" noChangeArrowheads="1"/>
          </p:cNvSpPr>
          <p:nvPr>
            <p:ph type="sldImg"/>
          </p:nvPr>
        </p:nvSpPr>
        <p:spPr>
          <a:ln/>
        </p:spPr>
      </p:sp>
      <p:sp>
        <p:nvSpPr>
          <p:cNvPr id="14438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D78DC39-524F-8F41-9B43-8C194611EF1D}" type="slidenum">
              <a:rPr kumimoji="0" lang="en-US" sz="1200"/>
              <a:pPr/>
              <a:t>27</a:t>
            </a:fld>
            <a:endParaRPr kumimoji="0" lang="en-US" sz="1200"/>
          </a:p>
        </p:txBody>
      </p:sp>
      <p:sp>
        <p:nvSpPr>
          <p:cNvPr id="146434" name="Rectangle 2"/>
          <p:cNvSpPr>
            <a:spLocks noGrp="1" noRot="1" noChangeAspect="1" noChangeArrowheads="1"/>
          </p:cNvSpPr>
          <p:nvPr>
            <p:ph type="sldImg"/>
          </p:nvPr>
        </p:nvSpPr>
        <p:spPr>
          <a:ln/>
        </p:spPr>
      </p:sp>
      <p:sp>
        <p:nvSpPr>
          <p:cNvPr id="1464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3E4D7D7-00F7-0C4C-93C9-78B551E228B2}" type="slidenum">
              <a:rPr kumimoji="0" lang="en-US" sz="1200"/>
              <a:pPr/>
              <a:t>28</a:t>
            </a:fld>
            <a:endParaRPr kumimoji="0" lang="en-US" sz="1200"/>
          </a:p>
        </p:txBody>
      </p:sp>
      <p:sp>
        <p:nvSpPr>
          <p:cNvPr id="148482" name="Rectangle 2"/>
          <p:cNvSpPr>
            <a:spLocks noGrp="1" noRot="1" noChangeAspect="1" noChangeArrowheads="1"/>
          </p:cNvSpPr>
          <p:nvPr>
            <p:ph type="sldImg"/>
          </p:nvPr>
        </p:nvSpPr>
        <p:spPr>
          <a:ln/>
        </p:spPr>
      </p:sp>
      <p:sp>
        <p:nvSpPr>
          <p:cNvPr id="148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a sense, that is admirable. Hypocrisy is claiming to have moral standards to which one’s actions do not conform. We should be authentic, right?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972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8350366-9C39-2B44-BA15-08F64F238677}" type="slidenum">
              <a:rPr kumimoji="0" lang="en-US" sz="1200">
                <a:solidFill>
                  <a:prstClr val="black"/>
                </a:solidFill>
              </a:rPr>
              <a:pPr/>
              <a:t>30</a:t>
            </a:fld>
            <a:endParaRPr kumimoji="0" lang="en-US" sz="1200">
              <a:solidFill>
                <a:prstClr val="black"/>
              </a:solidFill>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whole book of Malachi gives this double-pronged strategy to defeat hypocrisy</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r>
              <a:rPr kumimoji="1" lang="en-SG" sz="1200" b="1" kern="1200" baseline="0" dirty="0">
                <a:solidFill>
                  <a:schemeClr val="tx1"/>
                </a:solidFill>
                <a:effectLst/>
                <a:latin typeface="Arial" panose="020B0604020202020204" pitchFamily="34" charset="0"/>
                <a:ea typeface="ＭＳ Ｐゴシック" pitchFamily="-112" charset="-128"/>
                <a:cs typeface="Arial" panose="020B0604020202020204" pitchFamily="34" charset="0"/>
              </a:rPr>
              <a:t> focusing on the present (Mal 1-3) and future (Mal 4).</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555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4630649-0FF4-2B47-93AB-360594837C6C}" type="slidenum">
              <a:rPr kumimoji="0" lang="en-US" sz="1200"/>
              <a:pPr/>
              <a:t>32</a:t>
            </a:fld>
            <a:endParaRPr kumimoji="0" lang="en-US" sz="1200"/>
          </a:p>
        </p:txBody>
      </p:sp>
      <p:sp>
        <p:nvSpPr>
          <p:cNvPr id="154626" name="Rectangle 1026"/>
          <p:cNvSpPr>
            <a:spLocks noGrp="1" noRot="1" noChangeAspect="1" noChangeArrowheads="1"/>
          </p:cNvSpPr>
          <p:nvPr>
            <p:ph type="sldImg"/>
          </p:nvPr>
        </p:nvSpPr>
        <p:spPr>
          <a:ln/>
        </p:spPr>
      </p:sp>
      <p:sp>
        <p:nvSpPr>
          <p:cNvPr id="15462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Curb hypocrisy by replacing excuses with obedience (Chs. 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Curb hypocrisy by replacing excuses with obedience (Chs. 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Appreciate</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God's love, so he affirms that he chose Israel over its neighbor Edom so they would stop rebelling against his love (1:1-5).</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C055BE0-2AB8-324B-974D-697F87DE2086}" type="slidenum">
              <a:rPr kumimoji="0" lang="en-US" sz="1200">
                <a:solidFill>
                  <a:srgbClr val="000000"/>
                </a:solidFill>
              </a:rPr>
              <a:pPr/>
              <a:t>35</a:t>
            </a:fld>
            <a:endParaRPr kumimoji="0" lang="en-US" sz="1200">
              <a:solidFill>
                <a:srgbClr val="000000"/>
              </a:solidFill>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E75E9F3-E906-0848-BB2E-49EEB5A2FA25}" type="slidenum">
              <a:rPr kumimoji="0" lang="en-US" sz="1200">
                <a:solidFill>
                  <a:srgbClr val="000000"/>
                </a:solidFill>
              </a:rPr>
              <a:pPr/>
              <a:t>36</a:t>
            </a:fld>
            <a:endParaRPr kumimoji="0" lang="en-US" sz="1200">
              <a:solidFill>
                <a:srgbClr val="000000"/>
              </a:solidFill>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DF46B5C-EF08-1D42-991D-2E14D5F0BAB0}" type="slidenum">
              <a:rPr kumimoji="0" lang="en-US" sz="1200">
                <a:solidFill>
                  <a:srgbClr val="000000"/>
                </a:solidFill>
              </a:rPr>
              <a:pPr/>
              <a:t>37</a:t>
            </a:fld>
            <a:endParaRPr kumimoji="0" lang="en-US" sz="1200">
              <a:solidFill>
                <a:srgbClr val="000000"/>
              </a:solidFill>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AF0282D-5F13-D84F-B61A-B440F4EBB9AB}" type="slidenum">
              <a:rPr kumimoji="0" lang="en-US" sz="1200"/>
              <a:pPr/>
              <a:t>38</a:t>
            </a:fld>
            <a:endParaRPr kumimoji="0" lang="en-US" sz="1200"/>
          </a:p>
        </p:txBody>
      </p:sp>
      <p:sp>
        <p:nvSpPr>
          <p:cNvPr id="218114" name="Rectangle 1026"/>
          <p:cNvSpPr>
            <a:spLocks noGrp="1" noRot="1" noChangeAspect="1" noChangeArrowheads="1"/>
          </p:cNvSpPr>
          <p:nvPr>
            <p:ph type="sldImg"/>
          </p:nvPr>
        </p:nvSpPr>
        <p:spPr>
          <a:ln/>
        </p:spPr>
      </p:sp>
      <p:sp>
        <p:nvSpPr>
          <p:cNvPr id="2181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809F6B1-DFDD-744D-9BF0-BFF3DF4FCDAC}" type="slidenum">
              <a:rPr kumimoji="0" lang="en-US" sz="1200">
                <a:solidFill>
                  <a:srgbClr val="000000"/>
                </a:solidFill>
              </a:rPr>
              <a:pPr/>
              <a:t>39</a:t>
            </a:fld>
            <a:endParaRPr kumimoji="0"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context of Gr. Drama the term hypocrite was applied to an actor on the theater stage. Since an actor pretends to be someone other than himself, hypocrites was applied metaphorically to a person who ‘acts a part’ in real life, pretending to be better than he actually is, one who simulates goodness. In secular Gr. Literature, therefore, hypocrites may be either neutral or undesirable. In the NT, however, it is always undesirable, signifying one who works a deception by feigned piety."</a:t>
            </a:r>
          </a:p>
          <a:p>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hlinkClick r:id="rId3"/>
              </a:rPr>
              <a:t>http://www.bibleone.net/print_es3.html</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accessed 23 July 2017.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52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1B7721B-3ED1-A24F-ABD5-2AF133EAAAFE}" type="slidenum">
              <a:rPr kumimoji="0" lang="en-US" sz="1200">
                <a:solidFill>
                  <a:srgbClr val="000000"/>
                </a:solidFill>
              </a:rPr>
              <a:pPr/>
              <a:t>40</a:t>
            </a:fld>
            <a:endParaRPr kumimoji="0" lang="en-US" sz="1200">
              <a:solidFill>
                <a:srgbClr val="000000"/>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89EA8DF-B9C8-7D41-8D7A-A6E5A743DF1F}" type="slidenum">
              <a:rPr kumimoji="0" lang="en-US" sz="1200">
                <a:solidFill>
                  <a:srgbClr val="000000"/>
                </a:solidFill>
              </a:rPr>
              <a:pPr/>
              <a:t>41</a:t>
            </a:fld>
            <a:endParaRPr kumimoji="0" lang="en-US" sz="1200">
              <a:solidFill>
                <a:srgbClr val="000000"/>
              </a:solidFill>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 English-131</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78D4704-672A-2D43-99AE-4521FEAD3166}" type="slidenum">
              <a:rPr kumimoji="0" lang="en-US" sz="1200">
                <a:solidFill>
                  <a:srgbClr val="000000"/>
                </a:solidFill>
              </a:rPr>
              <a:pPr/>
              <a:t>42</a:t>
            </a:fld>
            <a:endParaRPr kumimoji="0" lang="en-US" sz="1200">
              <a:solidFill>
                <a:srgbClr val="000000"/>
              </a:solidFill>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199BB27-60AE-554D-BCB0-E291311DBC87}" type="slidenum">
              <a:rPr kumimoji="0" lang="en-US" sz="1200">
                <a:solidFill>
                  <a:srgbClr val="000000"/>
                </a:solidFill>
              </a:rPr>
              <a:pPr/>
              <a:t>43</a:t>
            </a:fld>
            <a:endParaRPr kumimoji="0" lang="en-US" sz="1200">
              <a:solidFill>
                <a:srgbClr val="000000"/>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726AEA5-B097-F447-8E58-40E165E5039A}" type="slidenum">
              <a:rPr kumimoji="0" lang="en-US" sz="1200">
                <a:solidFill>
                  <a:srgbClr val="000000"/>
                </a:solidFill>
              </a:rPr>
              <a:pPr/>
              <a:t>44</a:t>
            </a:fld>
            <a:endParaRPr kumimoji="0"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4E0A903-C229-8848-A4CA-7FC207EB7D6E}" type="slidenum">
              <a:rPr kumimoji="0" lang="en-US" sz="1200">
                <a:solidFill>
                  <a:srgbClr val="000000"/>
                </a:solidFill>
              </a:rPr>
              <a:pPr/>
              <a:t>45</a:t>
            </a:fld>
            <a:endParaRPr kumimoji="0" lang="en-US" sz="1200">
              <a:solidFill>
                <a:srgbClr val="000000"/>
              </a:solidFill>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2542EA4-434D-A646-9B33-03CB3D5BBA42}" type="slidenum">
              <a:rPr kumimoji="0" lang="en-US" sz="1200">
                <a:solidFill>
                  <a:srgbClr val="000000"/>
                </a:solidFill>
              </a:rPr>
              <a:pPr/>
              <a:t>46</a:t>
            </a:fld>
            <a:endParaRPr kumimoji="0"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E790053-7035-8E4D-97EF-1253A94297DF}" type="slidenum">
              <a:rPr kumimoji="0" lang="en-US" sz="1200">
                <a:solidFill>
                  <a:srgbClr val="000000"/>
                </a:solidFill>
              </a:rPr>
              <a:pPr/>
              <a:t>47</a:t>
            </a:fld>
            <a:endParaRPr kumimoji="0"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398D613-CE86-C44F-B5A2-83C6C514E4D9}" type="slidenum">
              <a:rPr kumimoji="0" lang="en-US" sz="1200">
                <a:solidFill>
                  <a:srgbClr val="000000"/>
                </a:solidFill>
              </a:rPr>
              <a:pPr/>
              <a:t>48</a:t>
            </a:fld>
            <a:endParaRPr kumimoji="0"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DF975752-EB9D-2544-A585-D05E8D552340}" type="slidenum">
              <a:rPr kumimoji="0" lang="en-US" sz="1200">
                <a:solidFill>
                  <a:srgbClr val="000000"/>
                </a:solidFill>
              </a:rPr>
              <a:pPr/>
              <a:t>49</a:t>
            </a:fld>
            <a:endParaRPr kumimoji="0"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In Matthew</a:t>
            </a:r>
            <a:r>
              <a:rPr lang="en-US" b="1" baseline="0" dirty="0">
                <a:latin typeface="Arial" panose="020B0604020202020204" pitchFamily="34" charset="0"/>
                <a:cs typeface="Arial" panose="020B0604020202020204" pitchFamily="34" charset="0"/>
              </a:rPr>
              <a:t> 23, </a:t>
            </a:r>
            <a:r>
              <a:rPr lang="en-US" b="1" dirty="0">
                <a:latin typeface="Arial" panose="020B0604020202020204" pitchFamily="34" charset="0"/>
                <a:cs typeface="Arial" panose="020B0604020202020204" pitchFamily="34" charset="0"/>
              </a:rPr>
              <a:t>Jesus used the term</a:t>
            </a:r>
            <a:r>
              <a:rPr lang="en-US" b="1" baseline="0" dirty="0">
                <a:latin typeface="Arial" panose="020B0604020202020204" pitchFamily="34" charset="0"/>
                <a:cs typeface="Arial" panose="020B0604020202020204" pitchFamily="34" charset="0"/>
              </a:rPr>
              <a:t> "hypocrite" to refer to the religious leaders of his day who looked fine on the outside, but had evil intent inside.</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887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AF0282D-5F13-D84F-B61A-B440F4EBB9AB}" type="slidenum">
              <a:rPr kumimoji="0" lang="en-US" sz="1200">
                <a:solidFill>
                  <a:prstClr val="black"/>
                </a:solidFill>
              </a:rPr>
              <a:pPr/>
              <a:t>50</a:t>
            </a:fld>
            <a:endParaRPr kumimoji="0" lang="en-US" sz="1200">
              <a:solidFill>
                <a:prstClr val="black"/>
              </a:solidFill>
            </a:endParaRPr>
          </a:p>
        </p:txBody>
      </p:sp>
      <p:sp>
        <p:nvSpPr>
          <p:cNvPr id="218114" name="Rectangle 1026"/>
          <p:cNvSpPr>
            <a:spLocks noGrp="1" noRot="1" noChangeAspect="1" noChangeArrowheads="1"/>
          </p:cNvSpPr>
          <p:nvPr>
            <p:ph type="sldImg"/>
          </p:nvPr>
        </p:nvSpPr>
        <p:spPr>
          <a:ln/>
        </p:spPr>
      </p:sp>
      <p:sp>
        <p:nvSpPr>
          <p:cNvPr id="2181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E2E6705-79B4-AB46-BC2B-CEB0B84FCADE}" type="slidenum">
              <a:rPr kumimoji="0" lang="en-US" sz="1200">
                <a:solidFill>
                  <a:srgbClr val="000000"/>
                </a:solidFill>
              </a:rPr>
              <a:pPr/>
              <a:t>52</a:t>
            </a:fld>
            <a:endParaRPr kumimoji="0" lang="en-US"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222BAEF-33B0-6845-9DCD-518CC0A93856}" type="slidenum">
              <a:rPr kumimoji="0" lang="en-US" sz="1200">
                <a:solidFill>
                  <a:srgbClr val="000000"/>
                </a:solidFill>
              </a:rPr>
              <a:pPr/>
              <a:t>53</a:t>
            </a:fld>
            <a:endParaRPr kumimoji="0" lang="en-US"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1BC1471-77B1-B34B-B4A4-7F6B5296DBB8}" type="slidenum">
              <a:rPr kumimoji="0" lang="en-US" sz="1200">
                <a:solidFill>
                  <a:srgbClr val="000000"/>
                </a:solidFill>
              </a:rPr>
              <a:pPr/>
              <a:t>54</a:t>
            </a:fld>
            <a:endParaRPr kumimoji="0" lang="en-US" sz="1200">
              <a:solidFill>
                <a:srgbClr val="000000"/>
              </a:solidFill>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AD3DEA4-1796-BC42-A0FE-BEDFC1580551}" type="slidenum">
              <a:rPr kumimoji="0" lang="en-US" sz="1200">
                <a:solidFill>
                  <a:srgbClr val="000000"/>
                </a:solidFill>
              </a:rPr>
              <a:pPr/>
              <a:t>55</a:t>
            </a:fld>
            <a:endParaRPr kumimoji="0" lang="en-US"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CC783B2-727E-3149-B477-9429C9EE47A6}" type="slidenum">
              <a:rPr kumimoji="0" lang="en-US" sz="1200"/>
              <a:pPr/>
              <a:t>56</a:t>
            </a:fld>
            <a:endParaRPr kumimoji="0" lang="en-US" sz="1200"/>
          </a:p>
        </p:txBody>
      </p:sp>
      <p:sp>
        <p:nvSpPr>
          <p:cNvPr id="226306" name="Rectangle 2"/>
          <p:cNvSpPr>
            <a:spLocks noGrp="1" noRot="1" noChangeAspect="1" noChangeArrowheads="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4EBCCEA-5782-184B-A7D6-51FE870535DC}" type="slidenum">
              <a:rPr kumimoji="0" lang="en-US" sz="1200">
                <a:solidFill>
                  <a:srgbClr val="000000"/>
                </a:solidFill>
              </a:rPr>
              <a:pPr/>
              <a:t>57</a:t>
            </a:fld>
            <a:endParaRPr kumimoji="0" lang="en-US" sz="1200">
              <a:solidFill>
                <a:srgbClr val="000000"/>
              </a:solidFill>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few years ago while eating lunch at SBC I saw an old washing machine next to our table.  I asked one of our staff who was eating at my table.  She said,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Oh, it wasn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here last night.  Someone dropped it off for the college but none of us knows who did it.  Some Christians see this a a gift to the Lord, but this often happens so people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have to pay someone to take it away after they get a new one.</a:t>
            </a:r>
            <a:r>
              <a:rPr lang="mr-IN">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43E0464-A183-3B45-A39B-01D53C561E43}" type="slidenum">
              <a:rPr kumimoji="0" lang="en-US" sz="1200">
                <a:solidFill>
                  <a:srgbClr val="000000"/>
                </a:solidFill>
              </a:rPr>
              <a:pPr/>
              <a:t>58</a:t>
            </a:fld>
            <a:endParaRPr kumimoji="0" lang="en-US" sz="1200">
              <a:solidFill>
                <a:srgbClr val="000000"/>
              </a:solidFill>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Can you imagine doing that at the Istana?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PM Lee, I appreciate so much what you are doing for the country.  Here</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my old washing machine as a token of my appreciation!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If we wouldn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do this even to our immediate boss, why do it to our ultimate King?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222BAEF-33B0-6845-9DCD-518CC0A93856}" type="slidenum">
              <a:rPr kumimoji="0" lang="en-US" sz="1200">
                <a:solidFill>
                  <a:srgbClr val="000000"/>
                </a:solidFill>
              </a:rPr>
              <a:pPr/>
              <a:t>59</a:t>
            </a:fld>
            <a:endParaRPr kumimoji="0" lang="en-US"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Wycliffe Bible Dictionary concludes</a:t>
            </a:r>
            <a:r>
              <a:rPr kumimoji="1" lang="mr-IN" sz="1200" b="1" kern="1200" dirty="0">
                <a:solidFill>
                  <a:schemeClr val="tx1"/>
                </a:solidFill>
                <a:effectLst/>
                <a:latin typeface="Arial" panose="020B0604020202020204" pitchFamily="34" charset="0"/>
                <a:ea typeface="ＭＳ Ｐゴシック" pitchFamily="-112" charset="-128"/>
                <a:cs typeface="Arial"/>
              </a:rPr>
              <a:t>…</a:t>
            </a:r>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___________</a:t>
            </a:r>
          </a:p>
          <a:p>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 Harold Greenlee and Allan R. Killen, </a:t>
            </a:r>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Hypocrisy, Hypocrite,</a:t>
            </a:r>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Wycliffe Bible Dictionary, eds. Charles F. Pfeiffer, Howard Vos, and John Rea; cited by </a:t>
            </a:r>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hlinkClick r:id="rId3"/>
              </a:rPr>
              <a:t>http://www.bibleone.net/print_es3.html</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accessed 23 July 2017.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298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AB98680-B35C-C64B-B7AC-5DF48C0BD918}" type="slidenum">
              <a:rPr kumimoji="0" lang="en-US" sz="1200">
                <a:solidFill>
                  <a:srgbClr val="000000"/>
                </a:solidFill>
              </a:rPr>
              <a:pPr/>
              <a:t>60</a:t>
            </a:fld>
            <a:endParaRPr kumimoji="0"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F545B18-F8F4-E544-B1B8-F89197A385AA}" type="slidenum">
              <a:rPr kumimoji="0" lang="en-US" sz="1200">
                <a:solidFill>
                  <a:srgbClr val="000000"/>
                </a:solidFill>
              </a:rPr>
              <a:pPr/>
              <a:t>61</a:t>
            </a:fld>
            <a:endParaRPr kumimoji="0" lang="en-US" sz="1200">
              <a:solidFill>
                <a:srgbClr val="000000"/>
              </a:solidFill>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09FCC93-8BFA-0A4D-AAAD-398E15FBFABA}" type="slidenum">
              <a:rPr kumimoji="0" lang="en-US" sz="1200">
                <a:solidFill>
                  <a:srgbClr val="000000"/>
                </a:solidFill>
              </a:rPr>
              <a:pPr/>
              <a:t>62</a:t>
            </a:fld>
            <a:endParaRPr kumimoji="0" lang="en-US" sz="1200">
              <a:solidFill>
                <a:srgbClr val="000000"/>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pPr/>
              <a:t>63</a:t>
            </a:fld>
            <a:endParaRPr kumimoji="0" lang="en-US" sz="1200"/>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368159D-009F-8A4B-84E1-A375D4A750F2}" type="slidenum">
              <a:rPr kumimoji="0" lang="en-US" sz="1200"/>
              <a:pPr/>
              <a:t>65</a:t>
            </a:fld>
            <a:endParaRPr kumimoji="0" lang="en-US" sz="1200"/>
          </a:p>
        </p:txBody>
      </p:sp>
      <p:sp>
        <p:nvSpPr>
          <p:cNvPr id="230402" name="Rectangle 2"/>
          <p:cNvSpPr>
            <a:spLocks noGrp="1" noRot="1" noChangeAspect="1" noChangeArrowheads="1"/>
          </p:cNvSpPr>
          <p:nvPr>
            <p:ph type="sldImg"/>
          </p:nvPr>
        </p:nvSpPr>
        <p:spPr>
          <a:ln/>
        </p:spPr>
      </p:sp>
      <p:sp>
        <p:nvSpPr>
          <p:cNvPr id="230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SA" b="1" dirty="0"/>
              <a:t>ملاخي ٢ : ١٦</a:t>
            </a:r>
          </a:p>
          <a:p>
            <a:pPr algn="r" rtl="1"/>
            <a:r>
              <a:rPr lang="ar-SA" dirty="0"/>
              <a:t>١٦ [لأَنَّهُ يَكْرَهُ الطَّلاَقَ] قَالَ الرَّبُّ إِلَهُ إِسْرَائِيلَ [وَأَنْ يُغَطِّيَ أَحَدٌ الظُّلْمَ بِثَوْبِهِ] قَالَ رَبُّ الْجُنُودِ. فَاحْذَرُوا لِرُوحِكُمْ لِئَلاَّ تَغْدُرُوا. </a:t>
            </a:r>
          </a:p>
          <a:p>
            <a:pPr algn="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68</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nature of deception is that the person who is deceived doesn’t know it. </a:t>
            </a:r>
          </a:p>
        </p:txBody>
      </p:sp>
    </p:spTree>
    <p:extLst>
      <p:ext uri="{BB962C8B-B14F-4D97-AF65-F5344CB8AC3E}">
        <p14:creationId xmlns:p14="http://schemas.microsoft.com/office/powerpoint/2010/main" val="1826993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71</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A180621-4E36-5A4B-9422-EC5FCF591EAF}" type="slidenum">
              <a:rPr kumimoji="0" lang="en-US" sz="1200"/>
              <a:pPr/>
              <a:t>73</a:t>
            </a:fld>
            <a:endParaRPr kumimoji="0" lang="en-US" sz="1200"/>
          </a:p>
        </p:txBody>
      </p:sp>
      <p:sp>
        <p:nvSpPr>
          <p:cNvPr id="234498" name="Rectangle 1026"/>
          <p:cNvSpPr>
            <a:spLocks noGrp="1" noRot="1" noChangeAspect="1" noChangeArrowheads="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458D9DB-97C4-0549-BF82-EAFAD7B00C06}" type="slidenum">
              <a:rPr kumimoji="0" lang="en-US" sz="1200"/>
              <a:pPr/>
              <a:t>75</a:t>
            </a:fld>
            <a:endParaRPr kumimoji="0" lang="en-US" sz="1200"/>
          </a:p>
        </p:txBody>
      </p:sp>
      <p:sp>
        <p:nvSpPr>
          <p:cNvPr id="238594" name="Rectangle 2"/>
          <p:cNvSpPr>
            <a:spLocks noGrp="1" noRot="1" noChangeAspect="1" noChangeArrowheads="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77</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Honor</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Israel questions despising God, so he shows that the priests offer unacceptable Levitical offerings to encourage the nation to honor God (1:6–2:9).</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FFA78E4-E4A0-784E-AA88-37B80F9D0388}" type="slidenum">
              <a:rPr kumimoji="0" lang="en-US" sz="1200"/>
              <a:pPr/>
              <a:t>79</a:t>
            </a:fld>
            <a:endParaRPr kumimoji="0" lang="en-US" sz="1200"/>
          </a:p>
        </p:txBody>
      </p:sp>
      <p:sp>
        <p:nvSpPr>
          <p:cNvPr id="242690" name="Rectangle 2"/>
          <p:cNvSpPr>
            <a:spLocks noGrp="1" noRot="1" noChangeAspect="1" noChangeArrowheads="1"/>
          </p:cNvSpPr>
          <p:nvPr>
            <p:ph type="sldImg"/>
          </p:nvPr>
        </p:nvSpPr>
        <p:spPr>
          <a:ln/>
        </p:spPr>
      </p:sp>
      <p:sp>
        <p:nvSpPr>
          <p:cNvPr id="242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Hypocrisy is being deceived that you aren’t as pure on the inside as you appear on the outside.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God sees us clearly, though. He wants us to live without masks or self-deception.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7125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Which of these excuses do you need to replace with obedience?</a:t>
            </a:r>
            <a:r>
              <a:rPr lang="en-SG">
                <a:effectLst/>
              </a:rPr>
              <a:t> </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7393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Live in light of both judgment and reward.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0745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89</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What ways can you be the same on the inside as on the outside?</a:t>
            </a:r>
          </a:p>
        </p:txBody>
      </p:sp>
    </p:spTree>
    <p:extLst>
      <p:ext uri="{BB962C8B-B14F-4D97-AF65-F5344CB8AC3E}">
        <p14:creationId xmlns:p14="http://schemas.microsoft.com/office/powerpoint/2010/main" val="189781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18394FF-3F2E-D244-ABBB-5D967B273399}" type="slidenum">
              <a:rPr kumimoji="0" lang="en-US" sz="1200"/>
              <a:pPr/>
              <a:t>90</a:t>
            </a:fld>
            <a:endParaRPr kumimoji="0" lang="en-US" sz="1200"/>
          </a:p>
        </p:txBody>
      </p:sp>
      <p:sp>
        <p:nvSpPr>
          <p:cNvPr id="246786" name="Rectangle 2"/>
          <p:cNvSpPr>
            <a:spLocks noGrp="1" noRot="1" noChangeAspect="1" noChangeArrowheads="1"/>
          </p:cNvSpPr>
          <p:nvPr>
            <p:ph type="sldImg"/>
          </p:nvPr>
        </p:nvSpPr>
        <p:spPr>
          <a:ln/>
        </p:spPr>
      </p:sp>
      <p:sp>
        <p:nvSpPr>
          <p:cNvPr id="246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A3D9769-FCEC-DA42-B05B-9DF622611435}" type="slidenum">
              <a:rPr kumimoji="0" lang="en-US" sz="1200"/>
              <a:pPr/>
              <a:t>91</a:t>
            </a:fld>
            <a:endParaRPr kumimoji="0" lang="en-US" sz="1200"/>
          </a:p>
        </p:txBody>
      </p:sp>
      <p:sp>
        <p:nvSpPr>
          <p:cNvPr id="248834" name="Rectangle 2"/>
          <p:cNvSpPr>
            <a:spLocks noGrp="1" noRot="1" noChangeAspect="1" noChangeArrowheads="1"/>
          </p:cNvSpPr>
          <p:nvPr>
            <p:ph type="sldImg"/>
          </p:nvPr>
        </p:nvSpPr>
        <p:spPr>
          <a:ln/>
        </p:spPr>
      </p:sp>
      <p:sp>
        <p:nvSpPr>
          <p:cNvPr id="248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Fear God by realizing that the future day of the LORD (Tribulation and Millennium) will exclude the wicked but heal the righteous (4:1-3).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38D157C-CDDC-2E41-A33E-782BAD399D9A}" type="slidenum">
              <a:rPr kumimoji="0" lang="en-US" sz="1200"/>
              <a:pPr/>
              <a:t>92</a:t>
            </a:fld>
            <a:endParaRPr kumimoji="0" lang="en-US" sz="1200"/>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38D157C-CDDC-2E41-A33E-782BAD399D9A}" type="slidenum">
              <a:rPr kumimoji="0" lang="en-US" sz="1200"/>
              <a:pPr/>
              <a:t>93</a:t>
            </a:fld>
            <a:endParaRPr kumimoji="0" lang="en-US" sz="1200"/>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94</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kumimoji="0" lang="en-GB" sz="1200" smtClean="0">
                <a:solidFill>
                  <a:srgbClr val="000000"/>
                </a:solidFill>
                <a:latin typeface="Calibri" charset="0"/>
              </a:rPr>
              <a:pPr algn="r" defTabSz="449263" eaLnBrk="1" hangingPunct="1">
                <a:buClr>
                  <a:srgbClr val="000000"/>
                </a:buClr>
                <a:buSzPct val="100000"/>
                <a:buFont typeface="Calibri" charset="0"/>
                <a:buNone/>
              </a:pPr>
              <a:t>94</a:t>
            </a:fld>
            <a:endParaRPr kumimoji="0"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b="1" dirty="0">
              <a:solidFill>
                <a:srgbClr val="FFFFFF"/>
              </a:solidFill>
              <a:latin typeface="Arial" panose="020B0604020202020204" pitchFamily="34"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Fear God by realizing that the future day of the LORD (Tribulation and Millennium) will exclude the wicked but heal the righteous (4:1-3).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But when will</a:t>
            </a:r>
            <a:r>
              <a:rPr lang="en-US" b="1" baseline="0" dirty="0">
                <a:latin typeface="Arial" panose="020B0604020202020204" pitchFamily="34" charset="0"/>
                <a:ea typeface="ＭＳ Ｐゴシック" charset="0"/>
                <a:cs typeface="Arial" panose="020B0604020202020204" pitchFamily="34" charset="0"/>
              </a:rPr>
              <a:t> this Day of the LORD come? It has two parts: the Tribulation time of trial and the Millennium age of blessing.</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kumimoji="1" lang="en-SG" sz="1200" b="1" u="none" strike="noStrike" kern="1200" baseline="0" dirty="0">
                <a:solidFill>
                  <a:schemeClr val="tx1"/>
                </a:solidFill>
                <a:latin typeface="Arial" panose="020B0604020202020204" pitchFamily="34" charset="0"/>
                <a:ea typeface="ＭＳ Ｐゴシック" pitchFamily="-112" charset="-128"/>
                <a:cs typeface="Arial" panose="020B0604020202020204" pitchFamily="34" charset="0"/>
              </a:rPr>
              <a:t>“Remember to obey the Law of Moses, my servant—all the decrees and regulations that I gave him on Mount Sinai for all Israel."</a:t>
            </a: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Obey God’s Law (Mosaic Law for them, Christ’s law for us) since you will be judged in the day of the LORD (4:4).</a:t>
            </a:r>
            <a:r>
              <a:rPr lang="en-SG" dirty="0">
                <a:effectLst/>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FA8DCD8-0559-3D44-810B-298A7DF28C4F}" type="slidenum">
              <a:rPr kumimoji="0" lang="en-US" sz="1200"/>
              <a:pPr/>
              <a:t>96</a:t>
            </a:fld>
            <a:endParaRPr kumimoji="0" lang="en-US" sz="1200"/>
          </a:p>
        </p:txBody>
      </p:sp>
      <p:sp>
        <p:nvSpPr>
          <p:cNvPr id="252930" name="Rectangle 2"/>
          <p:cNvSpPr>
            <a:spLocks noGrp="1" noRot="1" noChangeAspect="1" noChangeArrowheads="1"/>
          </p:cNvSpPr>
          <p:nvPr>
            <p:ph type="sldImg"/>
          </p:nvPr>
        </p:nvSpPr>
        <p:spPr>
          <a:ln/>
        </p:spPr>
      </p:sp>
      <p:sp>
        <p:nvSpPr>
          <p:cNvPr id="252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kumimoji="1" lang="en-SG" sz="1200" b="1" u="none" strike="noStrike" kern="1200" baseline="0" dirty="0">
                <a:solidFill>
                  <a:schemeClr val="tx1"/>
                </a:solidFill>
                <a:latin typeface="Arial" panose="020B0604020202020204" pitchFamily="34" charset="0"/>
                <a:ea typeface="ＭＳ Ｐゴシック" pitchFamily="-112" charset="-128"/>
                <a:cs typeface="Arial" panose="020B0604020202020204" pitchFamily="34" charset="0"/>
              </a:rPr>
              <a:t>“Look, I am sending you the prophet Elijah before the great and dreadful day of the Lord arrives.  </a:t>
            </a:r>
            <a:r>
              <a:rPr kumimoji="1" lang="en-SG" sz="1200" b="1" u="none" strike="noStrike" kern="1200" baseline="30000" dirty="0">
                <a:solidFill>
                  <a:schemeClr val="tx1"/>
                </a:solidFill>
                <a:latin typeface="Arial" panose="020B0604020202020204" pitchFamily="34" charset="0"/>
                <a:ea typeface="ＭＳ Ｐゴシック" pitchFamily="-112" charset="-128"/>
                <a:cs typeface="Arial" panose="020B0604020202020204" pitchFamily="34" charset="0"/>
              </a:rPr>
              <a:t>6</a:t>
            </a:r>
            <a:r>
              <a:rPr kumimoji="1" lang="en-SG" sz="1200" b="1" u="none" strike="noStrike" kern="1200" baseline="0" dirty="0">
                <a:solidFill>
                  <a:schemeClr val="tx1"/>
                </a:solidFill>
                <a:latin typeface="Arial" panose="020B0604020202020204" pitchFamily="34" charset="0"/>
                <a:ea typeface="ＭＳ Ｐゴシック" pitchFamily="-112" charset="-128"/>
                <a:cs typeface="Arial" panose="020B0604020202020204" pitchFamily="34" charset="0"/>
              </a:rPr>
              <a:t> His preaching will turn the hearts of fathers to their children, and the hearts of children to their fathers. Otherwise I will come and strike the land with a curse" (Mal 4:5-6).</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Expect an "Elijah" (first John the Baptist, then Rev 2 witness) to precede the day of the LORD to help Israel repent that they may escape the judgment (4:5-6).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AE904AA-6FDF-B941-A3F3-55FADD88575D}" type="slidenum">
              <a:rPr kumimoji="0" lang="en-US" sz="1200"/>
              <a:pPr/>
              <a:t>97</a:t>
            </a:fld>
            <a:endParaRPr kumimoji="0" lang="en-US" sz="1200"/>
          </a:p>
        </p:txBody>
      </p:sp>
      <p:sp>
        <p:nvSpPr>
          <p:cNvPr id="254978" name="Rectangle 2"/>
          <p:cNvSpPr>
            <a:spLocks noGrp="1" noRot="1" noChangeAspect="1" noChangeArrowheads="1"/>
          </p:cNvSpPr>
          <p:nvPr>
            <p:ph type="sldImg"/>
          </p:nvPr>
        </p:nvSpPr>
        <p:spPr>
          <a:ln/>
        </p:spPr>
      </p:sp>
      <p:sp>
        <p:nvSpPr>
          <p:cNvPr id="254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52826344"/>
      </p:ext>
    </p:extLst>
  </p:cSld>
  <p:clrMapOvr>
    <a:masterClrMapping/>
  </p:clrMapOvr>
  <p:transition spd="med">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2110715"/>
      </p:ext>
    </p:extLst>
  </p:cSld>
  <p:clrMapOvr>
    <a:masterClrMapping/>
  </p:clrMapOvr>
  <p:transition spd="med">
    <p:zoom dir="in"/>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7/16/24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762858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7/16/24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32854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7/16/24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6848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7/16/24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731904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7/16/24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82403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900825"/>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571349"/>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04079104"/>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715364"/>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7297347"/>
      </p:ext>
    </p:extLst>
  </p:cSld>
  <p:clrMapOvr>
    <a:masterClrMapping/>
  </p:clrMapOvr>
  <p:transition spd="med">
    <p:zoom dir="in"/>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0653838"/>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192050"/>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9341403"/>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5621870"/>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46584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78174"/>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kumimoji="0"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50194219"/>
      </p:ext>
    </p:extLst>
  </p:cSld>
  <p:clrMapOvr>
    <a:masterClrMapping/>
  </p:clrMapOvr>
  <p:transition spd="med">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37DC8367-F823-0745-8752-4EFC7D310C05}" type="slidenum">
              <a:rPr lang="en-GB" smtClean="0">
                <a:ea typeface="ＭＳ Ｐゴシック"/>
              </a:rPr>
              <a:pPr>
                <a:defRPr/>
              </a:pPr>
              <a:t>‹#›</a:t>
            </a:fld>
            <a:endParaRPr lang="en-GB" dirty="0">
              <a:ea typeface="ＭＳ Ｐゴシック"/>
            </a:endParaRPr>
          </a:p>
        </p:txBody>
      </p:sp>
    </p:spTree>
    <p:extLst>
      <p:ext uri="{BB962C8B-B14F-4D97-AF65-F5344CB8AC3E}">
        <p14:creationId xmlns:p14="http://schemas.microsoft.com/office/powerpoint/2010/main" val="15388579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1269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269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5D8BD2F8-193E-A141-BA30-FD05F0F8E56B}" type="slidenum">
              <a:rPr lang="en-US"/>
              <a:pPr>
                <a:defRPr/>
              </a:pPr>
              <a:t>‹#›</a:t>
            </a:fld>
            <a:endParaRPr lang="en-US"/>
          </a:p>
        </p:txBody>
      </p:sp>
    </p:spTree>
    <p:extLst>
      <p:ext uri="{BB962C8B-B14F-4D97-AF65-F5344CB8AC3E}">
        <p14:creationId xmlns:p14="http://schemas.microsoft.com/office/powerpoint/2010/main" val="26857428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583F6F6F-3757-6947-9BBF-2B64B6AD5BF9}" type="slidenum">
              <a:rPr lang="en-US"/>
              <a:pPr>
                <a:defRPr/>
              </a:pPr>
              <a:t>‹#›</a:t>
            </a:fld>
            <a:endParaRPr lang="en-US"/>
          </a:p>
        </p:txBody>
      </p:sp>
    </p:spTree>
    <p:extLst>
      <p:ext uri="{BB962C8B-B14F-4D97-AF65-F5344CB8AC3E}">
        <p14:creationId xmlns:p14="http://schemas.microsoft.com/office/powerpoint/2010/main" val="31585025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C6EAADBC-A7AC-734C-B249-DCECD420CA5E}" type="slidenum">
              <a:rPr lang="en-US"/>
              <a:pPr>
                <a:defRPr/>
              </a:pPr>
              <a:t>‹#›</a:t>
            </a:fld>
            <a:endParaRPr lang="en-US"/>
          </a:p>
        </p:txBody>
      </p:sp>
    </p:spTree>
    <p:extLst>
      <p:ext uri="{BB962C8B-B14F-4D97-AF65-F5344CB8AC3E}">
        <p14:creationId xmlns:p14="http://schemas.microsoft.com/office/powerpoint/2010/main" val="4685918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5A85CC3C-811C-5F4B-83F6-72C00E184B49}" type="slidenum">
              <a:rPr lang="en-US"/>
              <a:pPr>
                <a:defRPr/>
              </a:pPr>
              <a:t>‹#›</a:t>
            </a:fld>
            <a:endParaRPr lang="en-US"/>
          </a:p>
        </p:txBody>
      </p:sp>
    </p:spTree>
    <p:extLst>
      <p:ext uri="{BB962C8B-B14F-4D97-AF65-F5344CB8AC3E}">
        <p14:creationId xmlns:p14="http://schemas.microsoft.com/office/powerpoint/2010/main" val="34438263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7/16/24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995211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7/16/24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6151181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7/16/24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13448893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7/16/24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28847726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7/16/24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5452300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7/16/24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9657960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7/16/24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7732309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7/16/24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2486338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7/16/24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2950863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7"/>
          <p:cNvSpPr>
            <a:spLocks noGrp="1" noChangeArrowheads="1"/>
          </p:cNvSpPr>
          <p:nvPr>
            <p:ph type="dt" sz="half" idx="10"/>
          </p:nvPr>
        </p:nvSpPr>
        <p:spPr>
          <a:ln/>
        </p:spPr>
        <p:txBody>
          <a:bodyPr/>
          <a:lstStyle>
            <a:lvl1pPr>
              <a:defRPr/>
            </a:lvl1pPr>
          </a:lstStyle>
          <a:p>
            <a:pPr>
              <a:defRPr/>
            </a:pPr>
            <a:endParaRPr lang="en-US"/>
          </a:p>
        </p:txBody>
      </p:sp>
      <p:sp>
        <p:nvSpPr>
          <p:cNvPr id="8" name="Rectangle 1048"/>
          <p:cNvSpPr>
            <a:spLocks noGrp="1" noChangeArrowheads="1"/>
          </p:cNvSpPr>
          <p:nvPr>
            <p:ph type="ftr" sz="quarter" idx="11"/>
          </p:nvPr>
        </p:nvSpPr>
        <p:spPr>
          <a:ln/>
        </p:spPr>
        <p:txBody>
          <a:bodyPr/>
          <a:lstStyle>
            <a:lvl1pPr>
              <a:defRPr/>
            </a:lvl1pPr>
          </a:lstStyle>
          <a:p>
            <a:pPr>
              <a:defRPr/>
            </a:pPr>
            <a:endParaRPr lang="en-US"/>
          </a:p>
        </p:txBody>
      </p:sp>
      <p:sp>
        <p:nvSpPr>
          <p:cNvPr id="9" name="Rectangle 1049"/>
          <p:cNvSpPr>
            <a:spLocks noGrp="1" noChangeArrowheads="1"/>
          </p:cNvSpPr>
          <p:nvPr>
            <p:ph type="sldNum" sz="quarter" idx="12"/>
          </p:nvPr>
        </p:nvSpPr>
        <p:spPr>
          <a:ln/>
        </p:spPr>
        <p:txBody>
          <a:bodyPr/>
          <a:lstStyle>
            <a:lvl1pPr>
              <a:defRPr/>
            </a:lvl1pPr>
          </a:lstStyle>
          <a:p>
            <a:pPr>
              <a:defRPr/>
            </a:pPr>
            <a:fld id="{46A93A29-957C-9048-BEB8-9812893F5904}" type="slidenum">
              <a:rPr lang="en-US"/>
              <a:pPr>
                <a:defRPr/>
              </a:pPr>
              <a:t>‹#›</a:t>
            </a:fld>
            <a:endParaRPr lang="en-US"/>
          </a:p>
        </p:txBody>
      </p:sp>
    </p:spTree>
    <p:extLst>
      <p:ext uri="{BB962C8B-B14F-4D97-AF65-F5344CB8AC3E}">
        <p14:creationId xmlns:p14="http://schemas.microsoft.com/office/powerpoint/2010/main" val="15840678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7/16/24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13221391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7/16/24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998625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7"/>
          <p:cNvSpPr>
            <a:spLocks noGrp="1" noChangeArrowheads="1"/>
          </p:cNvSpPr>
          <p:nvPr>
            <p:ph type="dt" sz="half" idx="10"/>
          </p:nvPr>
        </p:nvSpPr>
        <p:spPr>
          <a:ln/>
        </p:spPr>
        <p:txBody>
          <a:bodyPr/>
          <a:lstStyle>
            <a:lvl1pPr>
              <a:defRPr/>
            </a:lvl1pPr>
          </a:lstStyle>
          <a:p>
            <a:pPr>
              <a:defRPr/>
            </a:pPr>
            <a:endParaRPr lang="en-US"/>
          </a:p>
        </p:txBody>
      </p:sp>
      <p:sp>
        <p:nvSpPr>
          <p:cNvPr id="4" name="Rectangle 1048"/>
          <p:cNvSpPr>
            <a:spLocks noGrp="1" noChangeArrowheads="1"/>
          </p:cNvSpPr>
          <p:nvPr>
            <p:ph type="ftr" sz="quarter" idx="11"/>
          </p:nvPr>
        </p:nvSpPr>
        <p:spPr>
          <a:ln/>
        </p:spPr>
        <p:txBody>
          <a:bodyPr/>
          <a:lstStyle>
            <a:lvl1pPr>
              <a:defRPr/>
            </a:lvl1pPr>
          </a:lstStyle>
          <a:p>
            <a:pPr>
              <a:defRPr/>
            </a:pPr>
            <a:endParaRPr lang="en-US"/>
          </a:p>
        </p:txBody>
      </p:sp>
      <p:sp>
        <p:nvSpPr>
          <p:cNvPr id="5" name="Rectangle 1049"/>
          <p:cNvSpPr>
            <a:spLocks noGrp="1" noChangeArrowheads="1"/>
          </p:cNvSpPr>
          <p:nvPr>
            <p:ph type="sldNum" sz="quarter" idx="12"/>
          </p:nvPr>
        </p:nvSpPr>
        <p:spPr>
          <a:ln/>
        </p:spPr>
        <p:txBody>
          <a:bodyPr/>
          <a:lstStyle>
            <a:lvl1pPr>
              <a:defRPr/>
            </a:lvl1pPr>
          </a:lstStyle>
          <a:p>
            <a:pPr>
              <a:defRPr/>
            </a:pPr>
            <a:fld id="{9596AA3D-F1A5-D648-98B2-19673B32BDC6}" type="slidenum">
              <a:rPr lang="en-US"/>
              <a:pPr>
                <a:defRPr/>
              </a:pPr>
              <a:t>‹#›</a:t>
            </a:fld>
            <a:endParaRPr lang="en-US"/>
          </a:p>
        </p:txBody>
      </p:sp>
    </p:spTree>
    <p:extLst>
      <p:ext uri="{BB962C8B-B14F-4D97-AF65-F5344CB8AC3E}">
        <p14:creationId xmlns:p14="http://schemas.microsoft.com/office/powerpoint/2010/main" val="1322376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7"/>
          <p:cNvSpPr>
            <a:spLocks noGrp="1" noChangeArrowheads="1"/>
          </p:cNvSpPr>
          <p:nvPr>
            <p:ph type="dt" sz="half" idx="10"/>
          </p:nvPr>
        </p:nvSpPr>
        <p:spPr>
          <a:ln/>
        </p:spPr>
        <p:txBody>
          <a:bodyPr/>
          <a:lstStyle>
            <a:lvl1pPr>
              <a:defRPr/>
            </a:lvl1pPr>
          </a:lstStyle>
          <a:p>
            <a:pPr>
              <a:defRPr/>
            </a:pPr>
            <a:endParaRPr lang="en-US"/>
          </a:p>
        </p:txBody>
      </p:sp>
      <p:sp>
        <p:nvSpPr>
          <p:cNvPr id="3" name="Rectangle 1048"/>
          <p:cNvSpPr>
            <a:spLocks noGrp="1" noChangeArrowheads="1"/>
          </p:cNvSpPr>
          <p:nvPr>
            <p:ph type="ftr" sz="quarter" idx="11"/>
          </p:nvPr>
        </p:nvSpPr>
        <p:spPr>
          <a:ln/>
        </p:spPr>
        <p:txBody>
          <a:bodyPr/>
          <a:lstStyle>
            <a:lvl1pPr>
              <a:defRPr/>
            </a:lvl1pPr>
          </a:lstStyle>
          <a:p>
            <a:pPr>
              <a:defRPr/>
            </a:pPr>
            <a:endParaRPr lang="en-US"/>
          </a:p>
        </p:txBody>
      </p:sp>
      <p:sp>
        <p:nvSpPr>
          <p:cNvPr id="4" name="Rectangle 1049"/>
          <p:cNvSpPr>
            <a:spLocks noGrp="1" noChangeArrowheads="1"/>
          </p:cNvSpPr>
          <p:nvPr>
            <p:ph type="sldNum" sz="quarter" idx="12"/>
          </p:nvPr>
        </p:nvSpPr>
        <p:spPr>
          <a:ln/>
        </p:spPr>
        <p:txBody>
          <a:bodyPr/>
          <a:lstStyle>
            <a:lvl1pPr>
              <a:defRPr/>
            </a:lvl1pPr>
          </a:lstStyle>
          <a:p>
            <a:pPr>
              <a:defRPr/>
            </a:pPr>
            <a:fld id="{944A1BB0-9796-E941-B1C8-89DA234C94D1}" type="slidenum">
              <a:rPr lang="en-US"/>
              <a:pPr>
                <a:defRPr/>
              </a:pPr>
              <a:t>‹#›</a:t>
            </a:fld>
            <a:endParaRPr lang="en-US"/>
          </a:p>
        </p:txBody>
      </p:sp>
    </p:spTree>
    <p:extLst>
      <p:ext uri="{BB962C8B-B14F-4D97-AF65-F5344CB8AC3E}">
        <p14:creationId xmlns:p14="http://schemas.microsoft.com/office/powerpoint/2010/main" val="3697646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40411529-79F9-4345-B981-56FC23A74166}" type="slidenum">
              <a:rPr lang="en-US"/>
              <a:pPr>
                <a:defRPr/>
              </a:pPr>
              <a:t>‹#›</a:t>
            </a:fld>
            <a:endParaRPr lang="en-US"/>
          </a:p>
        </p:txBody>
      </p:sp>
    </p:spTree>
    <p:extLst>
      <p:ext uri="{BB962C8B-B14F-4D97-AF65-F5344CB8AC3E}">
        <p14:creationId xmlns:p14="http://schemas.microsoft.com/office/powerpoint/2010/main" val="418529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77289236"/>
      </p:ext>
    </p:extLst>
  </p:cSld>
  <p:clrMapOvr>
    <a:masterClrMapping/>
  </p:clrMapOvr>
  <p:transition spd="med">
    <p:zoom dir="in"/>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98A277F4-57C4-8944-8FDF-FF296B82C4D6}" type="slidenum">
              <a:rPr lang="en-US"/>
              <a:pPr>
                <a:defRPr/>
              </a:pPr>
              <a:t>‹#›</a:t>
            </a:fld>
            <a:endParaRPr lang="en-US"/>
          </a:p>
        </p:txBody>
      </p:sp>
    </p:spTree>
    <p:extLst>
      <p:ext uri="{BB962C8B-B14F-4D97-AF65-F5344CB8AC3E}">
        <p14:creationId xmlns:p14="http://schemas.microsoft.com/office/powerpoint/2010/main" val="3622225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486152D1-730B-F549-9698-403F83B2AD4D}" type="slidenum">
              <a:rPr lang="en-US"/>
              <a:pPr>
                <a:defRPr/>
              </a:pPr>
              <a:t>‹#›</a:t>
            </a:fld>
            <a:endParaRPr lang="en-US"/>
          </a:p>
        </p:txBody>
      </p:sp>
    </p:spTree>
    <p:extLst>
      <p:ext uri="{BB962C8B-B14F-4D97-AF65-F5344CB8AC3E}">
        <p14:creationId xmlns:p14="http://schemas.microsoft.com/office/powerpoint/2010/main" val="84063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4A2A2CC3-AEDB-734C-942B-76D77EC75DB2}" type="slidenum">
              <a:rPr lang="en-US"/>
              <a:pPr>
                <a:defRPr/>
              </a:pPr>
              <a:t>‹#›</a:t>
            </a:fld>
            <a:endParaRPr lang="en-US"/>
          </a:p>
        </p:txBody>
      </p:sp>
    </p:spTree>
    <p:extLst>
      <p:ext uri="{BB962C8B-B14F-4D97-AF65-F5344CB8AC3E}">
        <p14:creationId xmlns:p14="http://schemas.microsoft.com/office/powerpoint/2010/main" val="940060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419975" y="0"/>
            <a:ext cx="1730375"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 name="Picture 4" descr="hokusai2"/>
            <p:cNvPicPr>
              <a:picLocks noChangeAspect="1" noChangeArrowheads="1"/>
            </p:cNvPicPr>
            <p:nvPr/>
          </p:nvPicPr>
          <p:blipFill>
            <a:blip r:embed="rId2" cstate="screen">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1125" name="Rectangle 5"/>
          <p:cNvSpPr>
            <a:spLocks noGrp="1" noChangeArrowheads="1"/>
          </p:cNvSpPr>
          <p:nvPr>
            <p:ph type="ctrTitle" sz="quarter"/>
          </p:nvPr>
        </p:nvSpPr>
        <p:spPr>
          <a:xfrm>
            <a:off x="152400" y="990600"/>
            <a:ext cx="7543800" cy="1143000"/>
          </a:xfrm>
        </p:spPr>
        <p:txBody>
          <a:bodyPr/>
          <a:lstStyle>
            <a:lvl1pPr>
              <a:defRPr/>
            </a:lvl1pPr>
          </a:lstStyle>
          <a:p>
            <a:r>
              <a:rPr lang="en-US"/>
              <a:t>Click to edit Master title style</a:t>
            </a:r>
          </a:p>
        </p:txBody>
      </p:sp>
      <p:sp>
        <p:nvSpPr>
          <p:cNvPr id="261126"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 name="Rectangle 7"/>
          <p:cNvSpPr>
            <a:spLocks noGrp="1" noChangeArrowheads="1"/>
          </p:cNvSpPr>
          <p:nvPr>
            <p:ph type="dt" sz="quarter" idx="10"/>
          </p:nvPr>
        </p:nvSpPr>
        <p:spPr>
          <a:xfrm>
            <a:off x="304800" y="6248400"/>
            <a:ext cx="17526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2438400" y="6248400"/>
            <a:ext cx="32004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019800" y="6248400"/>
            <a:ext cx="1600200" cy="457200"/>
          </a:xfrm>
        </p:spPr>
        <p:txBody>
          <a:bodyPr/>
          <a:lstStyle>
            <a:lvl1pPr>
              <a:defRPr/>
            </a:lvl1pPr>
          </a:lstStyle>
          <a:p>
            <a:pPr>
              <a:defRPr/>
            </a:pPr>
            <a:fld id="{A0306D80-A3E7-3E48-BDE2-BDA7A6B79E21}" type="slidenum">
              <a:rPr lang="en-US"/>
              <a:pPr>
                <a:defRPr/>
              </a:pPr>
              <a:t>‹#›</a:t>
            </a:fld>
            <a:endParaRPr lang="en-US"/>
          </a:p>
        </p:txBody>
      </p:sp>
    </p:spTree>
    <p:extLst>
      <p:ext uri="{BB962C8B-B14F-4D97-AF65-F5344CB8AC3E}">
        <p14:creationId xmlns:p14="http://schemas.microsoft.com/office/powerpoint/2010/main" val="3023017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B0D5696-B402-A048-8CCD-D93541C6E977}" type="slidenum">
              <a:rPr lang="en-US"/>
              <a:pPr>
                <a:defRPr/>
              </a:pPr>
              <a:t>‹#›</a:t>
            </a:fld>
            <a:endParaRPr lang="en-US"/>
          </a:p>
        </p:txBody>
      </p:sp>
    </p:spTree>
    <p:extLst>
      <p:ext uri="{BB962C8B-B14F-4D97-AF65-F5344CB8AC3E}">
        <p14:creationId xmlns:p14="http://schemas.microsoft.com/office/powerpoint/2010/main" val="4266845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F6F810A-5380-C641-87C4-F0D06A7897CA}" type="slidenum">
              <a:rPr lang="en-US"/>
              <a:pPr>
                <a:defRPr/>
              </a:pPr>
              <a:t>‹#›</a:t>
            </a:fld>
            <a:endParaRPr lang="en-US"/>
          </a:p>
        </p:txBody>
      </p:sp>
    </p:spTree>
    <p:extLst>
      <p:ext uri="{BB962C8B-B14F-4D97-AF65-F5344CB8AC3E}">
        <p14:creationId xmlns:p14="http://schemas.microsoft.com/office/powerpoint/2010/main" val="2079532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005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2FFA505-F9C0-F34B-A39B-95B274F027C2}" type="slidenum">
              <a:rPr lang="en-US"/>
              <a:pPr>
                <a:defRPr/>
              </a:pPr>
              <a:t>‹#›</a:t>
            </a:fld>
            <a:endParaRPr lang="en-US"/>
          </a:p>
        </p:txBody>
      </p:sp>
    </p:spTree>
    <p:extLst>
      <p:ext uri="{BB962C8B-B14F-4D97-AF65-F5344CB8AC3E}">
        <p14:creationId xmlns:p14="http://schemas.microsoft.com/office/powerpoint/2010/main" val="3183138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66BC367-030A-3D47-9FFC-90874EDEE640}" type="slidenum">
              <a:rPr lang="en-US"/>
              <a:pPr>
                <a:defRPr/>
              </a:pPr>
              <a:t>‹#›</a:t>
            </a:fld>
            <a:endParaRPr lang="en-US"/>
          </a:p>
        </p:txBody>
      </p:sp>
    </p:spTree>
    <p:extLst>
      <p:ext uri="{BB962C8B-B14F-4D97-AF65-F5344CB8AC3E}">
        <p14:creationId xmlns:p14="http://schemas.microsoft.com/office/powerpoint/2010/main" val="1280230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5321937-1597-F443-B036-0E1FE74487A0}" type="slidenum">
              <a:rPr lang="en-US"/>
              <a:pPr>
                <a:defRPr/>
              </a:pPr>
              <a:t>‹#›</a:t>
            </a:fld>
            <a:endParaRPr lang="en-US"/>
          </a:p>
        </p:txBody>
      </p:sp>
    </p:spTree>
    <p:extLst>
      <p:ext uri="{BB962C8B-B14F-4D97-AF65-F5344CB8AC3E}">
        <p14:creationId xmlns:p14="http://schemas.microsoft.com/office/powerpoint/2010/main" val="3020291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193BF526-0467-E248-87FC-AC4941E73951}" type="slidenum">
              <a:rPr lang="en-US"/>
              <a:pPr>
                <a:defRPr/>
              </a:pPr>
              <a:t>‹#›</a:t>
            </a:fld>
            <a:endParaRPr lang="en-US"/>
          </a:p>
        </p:txBody>
      </p:sp>
    </p:spTree>
    <p:extLst>
      <p:ext uri="{BB962C8B-B14F-4D97-AF65-F5344CB8AC3E}">
        <p14:creationId xmlns:p14="http://schemas.microsoft.com/office/powerpoint/2010/main" val="202256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272439"/>
      </p:ext>
    </p:extLst>
  </p:cSld>
  <p:clrMapOvr>
    <a:masterClrMapping/>
  </p:clrMapOvr>
  <p:transition spd="med">
    <p:zoom dir="in"/>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58960F6-C18D-8649-A4B8-F8C8ADAD26E0}" type="slidenum">
              <a:rPr lang="en-US"/>
              <a:pPr>
                <a:defRPr/>
              </a:pPr>
              <a:t>‹#›</a:t>
            </a:fld>
            <a:endParaRPr lang="en-US"/>
          </a:p>
        </p:txBody>
      </p:sp>
    </p:spTree>
    <p:extLst>
      <p:ext uri="{BB962C8B-B14F-4D97-AF65-F5344CB8AC3E}">
        <p14:creationId xmlns:p14="http://schemas.microsoft.com/office/powerpoint/2010/main" val="1318254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BAA2D47-94EF-6347-BC43-3A52AFDCEE70}" type="slidenum">
              <a:rPr lang="en-US"/>
              <a:pPr>
                <a:defRPr/>
              </a:pPr>
              <a:t>‹#›</a:t>
            </a:fld>
            <a:endParaRPr lang="en-US"/>
          </a:p>
        </p:txBody>
      </p:sp>
    </p:spTree>
    <p:extLst>
      <p:ext uri="{BB962C8B-B14F-4D97-AF65-F5344CB8AC3E}">
        <p14:creationId xmlns:p14="http://schemas.microsoft.com/office/powerpoint/2010/main" val="442548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C27031B-2859-4D4B-8580-4698B5ECD090}" type="slidenum">
              <a:rPr lang="en-US"/>
              <a:pPr>
                <a:defRPr/>
              </a:pPr>
              <a:t>‹#›</a:t>
            </a:fld>
            <a:endParaRPr lang="en-US"/>
          </a:p>
        </p:txBody>
      </p:sp>
    </p:spTree>
    <p:extLst>
      <p:ext uri="{BB962C8B-B14F-4D97-AF65-F5344CB8AC3E}">
        <p14:creationId xmlns:p14="http://schemas.microsoft.com/office/powerpoint/2010/main" val="18447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609600"/>
            <a:ext cx="18478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609600"/>
            <a:ext cx="53911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925C54-BF99-1A4D-9BB5-D1BEAD4AF6CD}" type="slidenum">
              <a:rPr lang="en-US"/>
              <a:pPr>
                <a:defRPr/>
              </a:pPr>
              <a:t>‹#›</a:t>
            </a:fld>
            <a:endParaRPr lang="en-US"/>
          </a:p>
        </p:txBody>
      </p:sp>
    </p:spTree>
    <p:extLst>
      <p:ext uri="{BB962C8B-B14F-4D97-AF65-F5344CB8AC3E}">
        <p14:creationId xmlns:p14="http://schemas.microsoft.com/office/powerpoint/2010/main" val="3572477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721151"/>
      </p:ext>
    </p:extLst>
  </p:cSld>
  <p:clrMapOvr>
    <a:masterClrMapping/>
  </p:clrMapOvr>
  <p:transition spd="med">
    <p:zoom dir="in"/>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CDA85EEC-6E1E-A74F-90C0-2A7F15A71245}" type="slidenum">
              <a:rPr lang="en-US" smtClean="0"/>
              <a:pPr>
                <a:defRPr/>
              </a:pPr>
              <a:t>‹#›</a:t>
            </a:fld>
            <a:endParaRPr lang="en-US" dirty="0"/>
          </a:p>
        </p:txBody>
      </p:sp>
    </p:spTree>
    <p:extLst>
      <p:ext uri="{BB962C8B-B14F-4D97-AF65-F5344CB8AC3E}">
        <p14:creationId xmlns:p14="http://schemas.microsoft.com/office/powerpoint/2010/main" val="3072765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F30F7A5F-5DE0-B44D-902E-8399D73CCB02}" type="slidenum">
              <a:rPr lang="en-US" smtClean="0"/>
              <a:pPr>
                <a:defRPr/>
              </a:pPr>
              <a:t>‹#›</a:t>
            </a:fld>
            <a:endParaRPr lang="en-US" dirty="0"/>
          </a:p>
        </p:txBody>
      </p:sp>
    </p:spTree>
    <p:extLst>
      <p:ext uri="{BB962C8B-B14F-4D97-AF65-F5344CB8AC3E}">
        <p14:creationId xmlns:p14="http://schemas.microsoft.com/office/powerpoint/2010/main" val="95217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557D94FA-C378-0C48-9B58-5B3F10FC5CCE}" type="slidenum">
              <a:rPr lang="en-US" smtClean="0"/>
              <a:pPr>
                <a:defRPr/>
              </a:pPr>
              <a:t>‹#›</a:t>
            </a:fld>
            <a:endParaRPr lang="en-US" dirty="0"/>
          </a:p>
        </p:txBody>
      </p:sp>
    </p:spTree>
    <p:extLst>
      <p:ext uri="{BB962C8B-B14F-4D97-AF65-F5344CB8AC3E}">
        <p14:creationId xmlns:p14="http://schemas.microsoft.com/office/powerpoint/2010/main" val="2936801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7" name="Footer Placeholder 6"/>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8" name="Slide Number Placeholder 7"/>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75A96A7C-4D78-1B43-A10F-E5AF9C6B036F}" type="slidenum">
              <a:rPr lang="en-US" smtClean="0"/>
              <a:pPr>
                <a:defRPr/>
              </a:pPr>
              <a:t>‹#›</a:t>
            </a:fld>
            <a:endParaRPr lang="en-US" dirty="0"/>
          </a:p>
        </p:txBody>
      </p:sp>
    </p:spTree>
    <p:extLst>
      <p:ext uri="{BB962C8B-B14F-4D97-AF65-F5344CB8AC3E}">
        <p14:creationId xmlns:p14="http://schemas.microsoft.com/office/powerpoint/2010/main" val="1618366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9987A7D0-5C49-294A-8091-2FB7AAEF18A8}" type="slidenum">
              <a:rPr lang="en-US" smtClean="0"/>
              <a:pPr>
                <a:defRPr/>
              </a:pPr>
              <a:t>‹#›</a:t>
            </a:fld>
            <a:endParaRPr lang="en-US" dirty="0"/>
          </a:p>
        </p:txBody>
      </p:sp>
    </p:spTree>
    <p:extLst>
      <p:ext uri="{BB962C8B-B14F-4D97-AF65-F5344CB8AC3E}">
        <p14:creationId xmlns:p14="http://schemas.microsoft.com/office/powerpoint/2010/main" val="71110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5977309"/>
      </p:ext>
    </p:extLst>
  </p:cSld>
  <p:clrMapOvr>
    <a:masterClrMapping/>
  </p:clrMapOvr>
  <p:transition spd="med">
    <p:zoom dir="in"/>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828B2600-1DB3-C24C-B0BA-8DC4C2C3EFEA}" type="slidenum">
              <a:rPr lang="en-US" smtClean="0"/>
              <a:pPr>
                <a:defRPr/>
              </a:pPr>
              <a:t>‹#›</a:t>
            </a:fld>
            <a:endParaRPr lang="en-US" dirty="0"/>
          </a:p>
        </p:txBody>
      </p:sp>
    </p:spTree>
    <p:extLst>
      <p:ext uri="{BB962C8B-B14F-4D97-AF65-F5344CB8AC3E}">
        <p14:creationId xmlns:p14="http://schemas.microsoft.com/office/powerpoint/2010/main" val="4156741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D954F83C-6470-3343-8A0E-7EC1C60B958B}" type="slidenum">
              <a:rPr lang="en-US" smtClean="0"/>
              <a:pPr>
                <a:defRPr/>
              </a:pPr>
              <a:t>‹#›</a:t>
            </a:fld>
            <a:endParaRPr lang="en-US" dirty="0"/>
          </a:p>
        </p:txBody>
      </p:sp>
    </p:spTree>
    <p:extLst>
      <p:ext uri="{BB962C8B-B14F-4D97-AF65-F5344CB8AC3E}">
        <p14:creationId xmlns:p14="http://schemas.microsoft.com/office/powerpoint/2010/main" val="4172107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05234735-7266-1344-B5B8-9FC4D7D264B3}" type="slidenum">
              <a:rPr lang="en-US"/>
              <a:pPr>
                <a:defRPr/>
              </a:pPr>
              <a:t>‹#›</a:t>
            </a:fld>
            <a:endParaRPr lang="en-US"/>
          </a:p>
        </p:txBody>
      </p:sp>
    </p:spTree>
    <p:extLst>
      <p:ext uri="{BB962C8B-B14F-4D97-AF65-F5344CB8AC3E}">
        <p14:creationId xmlns:p14="http://schemas.microsoft.com/office/powerpoint/2010/main" val="18524988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34E0A4DC-6492-4C49-9D25-A4B7D059A46E}" type="slidenum">
              <a:rPr lang="en-US"/>
              <a:pPr>
                <a:defRPr/>
              </a:pPr>
              <a:t>‹#›</a:t>
            </a:fld>
            <a:endParaRPr lang="en-US"/>
          </a:p>
        </p:txBody>
      </p:sp>
    </p:spTree>
    <p:extLst>
      <p:ext uri="{BB962C8B-B14F-4D97-AF65-F5344CB8AC3E}">
        <p14:creationId xmlns:p14="http://schemas.microsoft.com/office/powerpoint/2010/main" val="3758113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7D548AAD-2C32-3A4A-92C1-320D513A3C6C}" type="slidenum">
              <a:rPr lang="en-US"/>
              <a:pPr>
                <a:defRPr/>
              </a:pPr>
              <a:t>‹#›</a:t>
            </a:fld>
            <a:endParaRPr lang="en-US"/>
          </a:p>
        </p:txBody>
      </p:sp>
    </p:spTree>
    <p:extLst>
      <p:ext uri="{BB962C8B-B14F-4D97-AF65-F5344CB8AC3E}">
        <p14:creationId xmlns:p14="http://schemas.microsoft.com/office/powerpoint/2010/main" val="315875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97FF38A8-D308-2844-BB46-F83A52D4AAC4}" type="slidenum">
              <a:rPr lang="en-US"/>
              <a:pPr>
                <a:defRPr/>
              </a:pPr>
              <a:t>‹#›</a:t>
            </a:fld>
            <a:endParaRPr lang="en-US"/>
          </a:p>
        </p:txBody>
      </p:sp>
    </p:spTree>
    <p:extLst>
      <p:ext uri="{BB962C8B-B14F-4D97-AF65-F5344CB8AC3E}">
        <p14:creationId xmlns:p14="http://schemas.microsoft.com/office/powerpoint/2010/main" val="181500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C5D3BC49-6E7D-2746-84E9-005D0CB56DFE}" type="slidenum">
              <a:rPr lang="en-US"/>
              <a:pPr>
                <a:defRPr/>
              </a:pPr>
              <a:t>‹#›</a:t>
            </a:fld>
            <a:endParaRPr lang="en-US"/>
          </a:p>
        </p:txBody>
      </p:sp>
    </p:spTree>
    <p:extLst>
      <p:ext uri="{BB962C8B-B14F-4D97-AF65-F5344CB8AC3E}">
        <p14:creationId xmlns:p14="http://schemas.microsoft.com/office/powerpoint/2010/main" val="3108662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ea typeface="+mn-ea"/>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vl1pPr>
          </a:lstStyle>
          <a:p>
            <a:pPr>
              <a:defRPr/>
            </a:pPr>
            <a:fld id="{86954E3C-AD12-EC47-95D0-1287BDC2E74A}" type="slidenum">
              <a:rPr lang="en-US"/>
              <a:pPr>
                <a:defRPr/>
              </a:pPr>
              <a:t>‹#›</a:t>
            </a:fld>
            <a:endParaRPr lang="en-US"/>
          </a:p>
        </p:txBody>
      </p:sp>
    </p:spTree>
    <p:extLst>
      <p:ext uri="{BB962C8B-B14F-4D97-AF65-F5344CB8AC3E}">
        <p14:creationId xmlns:p14="http://schemas.microsoft.com/office/powerpoint/2010/main" val="3147941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vl1pPr>
          </a:lstStyle>
          <a:p>
            <a:pPr>
              <a:defRPr/>
            </a:pPr>
            <a:fld id="{ECF2BDB1-01CA-2242-816B-5DF86AAD864C}" type="slidenum">
              <a:rPr lang="en-US"/>
              <a:pPr>
                <a:defRPr/>
              </a:pPr>
              <a:t>‹#›</a:t>
            </a:fld>
            <a:endParaRPr lang="en-US"/>
          </a:p>
        </p:txBody>
      </p:sp>
    </p:spTree>
    <p:extLst>
      <p:ext uri="{BB962C8B-B14F-4D97-AF65-F5344CB8AC3E}">
        <p14:creationId xmlns:p14="http://schemas.microsoft.com/office/powerpoint/2010/main" val="3468097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7838299C-CCBD-1C4D-BBA2-880CF6ED79A7}" type="slidenum">
              <a:rPr lang="en-US" smtClean="0"/>
              <a:pPr>
                <a:defRPr/>
              </a:pPr>
              <a:t>‹#›</a:t>
            </a:fld>
            <a:endParaRPr lang="en-US" dirty="0"/>
          </a:p>
        </p:txBody>
      </p:sp>
    </p:spTree>
    <p:extLst>
      <p:ext uri="{BB962C8B-B14F-4D97-AF65-F5344CB8AC3E}">
        <p14:creationId xmlns:p14="http://schemas.microsoft.com/office/powerpoint/2010/main" val="26381738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6350681"/>
      </p:ext>
    </p:extLst>
  </p:cSld>
  <p:clrMapOvr>
    <a:masterClrMapping/>
  </p:clrMapOvr>
  <p:transition spd="med">
    <p:zoom dir="in"/>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090D8638-2F88-DA42-9A3D-B7DAAA5B8974}" type="slidenum">
              <a:rPr lang="en-US" smtClean="0"/>
              <a:pPr>
                <a:defRPr/>
              </a:pPr>
              <a:t>‹#›</a:t>
            </a:fld>
            <a:endParaRPr lang="en-US" dirty="0"/>
          </a:p>
        </p:txBody>
      </p:sp>
    </p:spTree>
    <p:extLst>
      <p:ext uri="{BB962C8B-B14F-4D97-AF65-F5344CB8AC3E}">
        <p14:creationId xmlns:p14="http://schemas.microsoft.com/office/powerpoint/2010/main" val="4571897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1B5839D5-1FE1-D041-8B8D-565105FF8871}" type="slidenum">
              <a:rPr lang="en-US" smtClean="0"/>
              <a:pPr>
                <a:defRPr/>
              </a:pPr>
              <a:t>‹#›</a:t>
            </a:fld>
            <a:endParaRPr lang="en-US" dirty="0"/>
          </a:p>
        </p:txBody>
      </p:sp>
    </p:spTree>
    <p:extLst>
      <p:ext uri="{BB962C8B-B14F-4D97-AF65-F5344CB8AC3E}">
        <p14:creationId xmlns:p14="http://schemas.microsoft.com/office/powerpoint/2010/main" val="187053018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23C55080-D4BD-0C49-9D8C-A005305210B2}" type="slidenum">
              <a:rPr lang="en-US" smtClean="0"/>
              <a:pPr>
                <a:defRPr/>
              </a:pPr>
              <a:t>‹#›</a:t>
            </a:fld>
            <a:endParaRPr lang="en-US" dirty="0"/>
          </a:p>
        </p:txBody>
      </p:sp>
    </p:spTree>
    <p:extLst>
      <p:ext uri="{BB962C8B-B14F-4D97-AF65-F5344CB8AC3E}">
        <p14:creationId xmlns:p14="http://schemas.microsoft.com/office/powerpoint/2010/main" val="38231518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7296CC65-3FBF-3240-B247-A324CC7BA6BC}" type="slidenum">
              <a:rPr lang="en-US" smtClean="0"/>
              <a:pPr>
                <a:defRPr/>
              </a:pPr>
              <a:t>‹#›</a:t>
            </a:fld>
            <a:endParaRPr lang="en-US" dirty="0"/>
          </a:p>
        </p:txBody>
      </p:sp>
    </p:spTree>
    <p:extLst>
      <p:ext uri="{BB962C8B-B14F-4D97-AF65-F5344CB8AC3E}">
        <p14:creationId xmlns:p14="http://schemas.microsoft.com/office/powerpoint/2010/main" val="176097746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D7F8F405-B9B8-C141-8D55-F6C3288B2446}" type="slidenum">
              <a:rPr lang="en-US" smtClean="0"/>
              <a:pPr>
                <a:defRPr/>
              </a:pPr>
              <a:t>‹#›</a:t>
            </a:fld>
            <a:endParaRPr lang="en-US" dirty="0"/>
          </a:p>
        </p:txBody>
      </p:sp>
    </p:spTree>
    <p:extLst>
      <p:ext uri="{BB962C8B-B14F-4D97-AF65-F5344CB8AC3E}">
        <p14:creationId xmlns:p14="http://schemas.microsoft.com/office/powerpoint/2010/main" val="130730689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72FFD09F-9FD3-FD43-BA4E-CACBF987A4F2}" type="slidenum">
              <a:rPr lang="en-US" smtClean="0"/>
              <a:pPr>
                <a:defRPr/>
              </a:pPr>
              <a:t>‹#›</a:t>
            </a:fld>
            <a:endParaRPr lang="en-US" dirty="0"/>
          </a:p>
        </p:txBody>
      </p:sp>
    </p:spTree>
    <p:extLst>
      <p:ext uri="{BB962C8B-B14F-4D97-AF65-F5344CB8AC3E}">
        <p14:creationId xmlns:p14="http://schemas.microsoft.com/office/powerpoint/2010/main" val="142249549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61451DC7-41F7-914F-ACED-27EB4D9156E3}" type="slidenum">
              <a:rPr lang="en-US" smtClean="0"/>
              <a:pPr>
                <a:defRPr/>
              </a:pPr>
              <a:t>‹#›</a:t>
            </a:fld>
            <a:endParaRPr lang="en-US" dirty="0"/>
          </a:p>
        </p:txBody>
      </p:sp>
    </p:spTree>
    <p:extLst>
      <p:ext uri="{BB962C8B-B14F-4D97-AF65-F5344CB8AC3E}">
        <p14:creationId xmlns:p14="http://schemas.microsoft.com/office/powerpoint/2010/main" val="56325846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E476BBF3-10CD-4B43-B789-8DA1CEBD878E}" type="slidenum">
              <a:rPr lang="en-US" smtClean="0"/>
              <a:pPr>
                <a:defRPr/>
              </a:pPr>
              <a:t>‹#›</a:t>
            </a:fld>
            <a:endParaRPr lang="en-US" dirty="0"/>
          </a:p>
        </p:txBody>
      </p:sp>
    </p:spTree>
    <p:extLst>
      <p:ext uri="{BB962C8B-B14F-4D97-AF65-F5344CB8AC3E}">
        <p14:creationId xmlns:p14="http://schemas.microsoft.com/office/powerpoint/2010/main" val="83164230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EFCD2EDB-7B35-F140-9CF8-7AA168EB26BA}" type="slidenum">
              <a:rPr lang="en-US" smtClean="0"/>
              <a:pPr>
                <a:defRPr/>
              </a:pPr>
              <a:t>‹#›</a:t>
            </a:fld>
            <a:endParaRPr lang="en-US" dirty="0"/>
          </a:p>
        </p:txBody>
      </p:sp>
    </p:spTree>
    <p:extLst>
      <p:ext uri="{BB962C8B-B14F-4D97-AF65-F5344CB8AC3E}">
        <p14:creationId xmlns:p14="http://schemas.microsoft.com/office/powerpoint/2010/main" val="31972494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lgn="ctr" eaLnBrk="0" hangingPunct="0">
              <a:defRPr kumimoji="1" b="1" i="0" baseline="3000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kumimoji="1" b="1" i="0" baseline="3000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kumimoji="1" b="1" i="0" baseline="30000">
                <a:latin typeface="Arial" panose="020B0604020202020204" pitchFamily="34" charset="0"/>
                <a:ea typeface="ＭＳ Ｐゴシック" charset="0"/>
                <a:cs typeface="ＭＳ Ｐゴシック" charset="0"/>
              </a:defRPr>
            </a:lvl1pPr>
          </a:lstStyle>
          <a:p>
            <a:pPr>
              <a:defRPr/>
            </a:pPr>
            <a:fld id="{A984E045-B24D-A948-8069-FEDEA3FEB0E2}" type="slidenum">
              <a:rPr lang="en-US" smtClean="0"/>
              <a:pPr>
                <a:defRPr/>
              </a:pPr>
              <a:t>‹#›</a:t>
            </a:fld>
            <a:endParaRPr lang="en-US" dirty="0"/>
          </a:p>
        </p:txBody>
      </p:sp>
    </p:spTree>
    <p:extLst>
      <p:ext uri="{BB962C8B-B14F-4D97-AF65-F5344CB8AC3E}">
        <p14:creationId xmlns:p14="http://schemas.microsoft.com/office/powerpoint/2010/main" val="7584027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1892628"/>
      </p:ext>
    </p:extLst>
  </p:cSld>
  <p:clrMapOvr>
    <a:masterClrMapping/>
  </p:clrMapOvr>
  <p:transition spd="med">
    <p:zoom dir="in"/>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88950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76053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18414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679773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35000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419158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92257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6988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79627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60651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046145"/>
      </p:ext>
    </p:extLst>
  </p:cSld>
  <p:clrMapOvr>
    <a:masterClrMapping/>
  </p:clrMapOvr>
  <p:transition spd="med">
    <p:zoom dir="in"/>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850059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35811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542806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863230"/>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819755"/>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77669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108402"/>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63097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83948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83659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0569064"/>
      </p:ext>
    </p:extLst>
  </p:cSld>
  <p:clrMapOvr>
    <a:masterClrMapping/>
  </p:clrMapOvr>
  <p:transition spd="med">
    <p:zoom dir="in"/>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38177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902173"/>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817901"/>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98252"/>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7/16/24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345811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7/16/24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042057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7/16/24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134908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7/16/24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943732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7/16/24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654182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7/16/24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3712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3.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4.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6.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7.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8.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9.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113"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en-US">
                <a:solidFill>
                  <a:srgbClr val="FFFFFF"/>
                </a:solidFill>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en-US">
                <a:solidFill>
                  <a:srgbClr val="FFFFFF"/>
                </a:solidFill>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kumimoji="0"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b="1" i="0" baseline="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1" i="0" baseline="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1" i="0" baseline="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A960697C-73BD-F54A-B869-8BB29E27120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41045009"/>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kumimoji="0"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kumimoji="0"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kumimoji="0" lang="en-US">
                <a:solidFill>
                  <a:srgbClr val="000000"/>
                </a:solidFill>
              </a:rPr>
              <a:pPr>
                <a:defRPr/>
              </a:pPr>
              <a:t>‹#›</a:t>
            </a:fld>
            <a:endParaRPr kumimoji="0" lang="en-US">
              <a:solidFill>
                <a:srgbClr val="000000"/>
              </a:solidFill>
            </a:endParaRPr>
          </a:p>
        </p:txBody>
      </p:sp>
    </p:spTree>
    <p:extLst>
      <p:ext uri="{BB962C8B-B14F-4D97-AF65-F5344CB8AC3E}">
        <p14:creationId xmlns:p14="http://schemas.microsoft.com/office/powerpoint/2010/main" val="2113510586"/>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eaLnBrk="1" hangingPunct="1">
              <a:defRPr/>
            </a:pPr>
            <a:fld id="{C16A198B-9034-4749-8A8D-B90A5F5B90A3}" type="datetimeFigureOut">
              <a:rPr kumimoji="0" lang="en-US" smtClean="0">
                <a:latin typeface="Calibri" charset="0"/>
              </a:rPr>
              <a:pPr eaLnBrk="1" hangingPunct="1">
                <a:defRPr/>
              </a:pPr>
              <a:t>7/16/24</a:t>
            </a:fld>
            <a:endParaRPr kumimoji="0"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eaLnBrk="1" hangingPunct="1">
              <a:defRPr/>
            </a:pPr>
            <a:fld id="{FA356419-7718-C74B-9C0F-E2D2C7D5AD85}" type="slidenum">
              <a:rPr kumimoji="0" lang="en-US" smtClean="0">
                <a:latin typeface="Calibri" charset="0"/>
              </a:rPr>
              <a:pPr eaLnBrk="1" hangingPunct="1">
                <a:defRPr/>
              </a:pPr>
              <a:t>‹#›</a:t>
            </a:fld>
            <a:endParaRPr kumimoji="0" lang="en-US" dirty="0">
              <a:latin typeface="Calibri" charset="0"/>
            </a:endParaRPr>
          </a:p>
        </p:txBody>
      </p:sp>
    </p:spTree>
    <p:extLst>
      <p:ext uri="{BB962C8B-B14F-4D97-AF65-F5344CB8AC3E}">
        <p14:creationId xmlns:p14="http://schemas.microsoft.com/office/powerpoint/2010/main" val="668050701"/>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kumimoji="0"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kumimoji="0"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kumimoji="0"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607345549"/>
      </p:ext>
    </p:extLst>
  </p:cSld>
  <p:clrMap bg1="dk2" tx1="lt1" bg2="dk1" tx2="lt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kumimoji="0" lang="en-GB"/>
              <a:pPr defTabSz="449263" eaLnBrk="1" hangingPunct="1">
                <a:defRPr/>
              </a:pPr>
              <a:t>‹#›</a:t>
            </a:fld>
            <a:endParaRPr kumimoji="0" lang="en-GB"/>
          </a:p>
        </p:txBody>
      </p:sp>
    </p:spTree>
    <p:extLst>
      <p:ext uri="{BB962C8B-B14F-4D97-AF65-F5344CB8AC3E}">
        <p14:creationId xmlns:p14="http://schemas.microsoft.com/office/powerpoint/2010/main" val="1265460489"/>
      </p:ext>
    </p:extLst>
  </p:cSld>
  <p:clrMap bg1="lt1" tx1="dk1" bg2="lt2" tx2="dk2" accent1="accent1" accent2="accent2" accent3="accent3" accent4="accent4" accent5="accent5" accent6="accent6" hlink="hlink" folHlink="folHlink"/>
  <p:sldLayoutIdLst>
    <p:sldLayoutId id="214748523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7/16/24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2785793611"/>
      </p:ext>
    </p:extLst>
  </p:cSld>
  <p:clrMap bg1="dk2" tx1="lt1" bg2="dk1" tx2="lt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8839200" cy="6858000"/>
            <a:chOff x="0" y="0"/>
            <a:chExt cx="5568" cy="4320"/>
          </a:xfrm>
        </p:grpSpPr>
        <p:grpSp>
          <p:nvGrpSpPr>
            <p:cNvPr id="25608" name="Group 1027"/>
            <p:cNvGrpSpPr>
              <a:grpSpLocks/>
            </p:cNvGrpSpPr>
            <p:nvPr userDrawn="1"/>
          </p:nvGrpSpPr>
          <p:grpSpPr bwMode="auto">
            <a:xfrm>
              <a:off x="0" y="0"/>
              <a:ext cx="3216" cy="3072"/>
              <a:chOff x="0" y="0"/>
              <a:chExt cx="2928" cy="2784"/>
            </a:xfrm>
          </p:grpSpPr>
          <p:sp>
            <p:nvSpPr>
              <p:cNvPr id="25621" name="Oval 1028"/>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2" name="Oval 1029"/>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3" name="Oval 1030"/>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4" name="Oval 1031"/>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5" name="Oval 1032"/>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5609" name="Group 1033"/>
            <p:cNvGrpSpPr>
              <a:grpSpLocks/>
            </p:cNvGrpSpPr>
            <p:nvPr userDrawn="1"/>
          </p:nvGrpSpPr>
          <p:grpSpPr bwMode="auto">
            <a:xfrm>
              <a:off x="2016" y="2016"/>
              <a:ext cx="2448" cy="2304"/>
              <a:chOff x="0" y="0"/>
              <a:chExt cx="2928" cy="2784"/>
            </a:xfrm>
          </p:grpSpPr>
          <p:sp>
            <p:nvSpPr>
              <p:cNvPr id="25616" name="Oval 103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7" name="Oval 1035"/>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8" name="Oval 1036"/>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9" name="Oval 1037"/>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0" name="Oval 1038"/>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5610" name="Group 1039"/>
            <p:cNvGrpSpPr>
              <a:grpSpLocks/>
            </p:cNvGrpSpPr>
            <p:nvPr userDrawn="1"/>
          </p:nvGrpSpPr>
          <p:grpSpPr bwMode="auto">
            <a:xfrm>
              <a:off x="2832" y="96"/>
              <a:ext cx="2736" cy="2592"/>
              <a:chOff x="0" y="0"/>
              <a:chExt cx="2928" cy="2784"/>
            </a:xfrm>
          </p:grpSpPr>
          <p:sp>
            <p:nvSpPr>
              <p:cNvPr id="25611" name="Oval 104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2" name="Oval 1041"/>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3" name="Oval 1042"/>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4" name="Oval 1043"/>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5" name="Oval 104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5603" name="Rectangle 104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104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71" name="Rectangle 104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a:latin typeface="Times New Roman" pitchFamily="-112" charset="0"/>
                <a:ea typeface="+mn-ea"/>
                <a:cs typeface="+mn-cs"/>
              </a:defRPr>
            </a:lvl1pPr>
          </a:lstStyle>
          <a:p>
            <a:pPr>
              <a:defRPr/>
            </a:pPr>
            <a:endParaRPr lang="en-US"/>
          </a:p>
        </p:txBody>
      </p:sp>
      <p:sp>
        <p:nvSpPr>
          <p:cNvPr id="411672" name="Rectangle 10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a:latin typeface="Times New Roman" pitchFamily="-112" charset="0"/>
                <a:ea typeface="+mn-ea"/>
                <a:cs typeface="+mn-cs"/>
              </a:defRPr>
            </a:lvl1pPr>
          </a:lstStyle>
          <a:p>
            <a:pPr>
              <a:defRPr/>
            </a:pPr>
            <a:endParaRPr lang="en-US"/>
          </a:p>
        </p:txBody>
      </p:sp>
      <p:sp>
        <p:nvSpPr>
          <p:cNvPr id="411673" name="Rectangle 104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a:lvl1pPr>
          </a:lstStyle>
          <a:p>
            <a:pPr>
              <a:defRPr/>
            </a:pPr>
            <a:fld id="{439C0895-FC6B-0349-8F7A-B2F3115AD6A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15"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7419975" y="0"/>
            <a:ext cx="1730375" cy="6858000"/>
            <a:chOff x="4667" y="0"/>
            <a:chExt cx="1090" cy="4320"/>
          </a:xfrm>
        </p:grpSpPr>
        <p:sp>
          <p:nvSpPr>
            <p:cNvPr id="50184"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50185" name="Picture 4" descr="hokusai2"/>
            <p:cNvPicPr>
              <a:picLocks noChangeAspect="1" noChangeArrowheads="1"/>
            </p:cNvPicPr>
            <p:nvPr/>
          </p:nvPicPr>
          <p:blipFill>
            <a:blip r:embed="rId13" cstate="screen">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5"/>
          <p:cNvSpPr>
            <a:spLocks noGrp="1" noChangeArrowheads="1"/>
          </p:cNvSpPr>
          <p:nvPr>
            <p:ph type="title"/>
          </p:nvPr>
        </p:nvSpPr>
        <p:spPr bwMode="auto">
          <a:xfrm>
            <a:off x="228600" y="609600"/>
            <a:ext cx="7391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6"/>
          <p:cNvSpPr>
            <a:spLocks noGrp="1" noChangeArrowheads="1"/>
          </p:cNvSpPr>
          <p:nvPr>
            <p:ph type="body" idx="1"/>
          </p:nvPr>
        </p:nvSpPr>
        <p:spPr bwMode="auto">
          <a:xfrm>
            <a:off x="228600" y="1981200"/>
            <a:ext cx="7391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3" name="Rectangle 7"/>
          <p:cNvSpPr>
            <a:spLocks noGrp="1" noChangeArrowheads="1"/>
          </p:cNvSpPr>
          <p:nvPr>
            <p:ph type="dt" sz="half" idx="2"/>
          </p:nvPr>
        </p:nvSpPr>
        <p:spPr bwMode="auto">
          <a:xfrm>
            <a:off x="228600" y="62484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60104" name="Rectangle 8"/>
          <p:cNvSpPr>
            <a:spLocks noGrp="1" noChangeArrowheads="1"/>
          </p:cNvSpPr>
          <p:nvPr>
            <p:ph type="ftr" sz="quarter" idx="3"/>
          </p:nvPr>
        </p:nvSpPr>
        <p:spPr bwMode="auto">
          <a:xfrm>
            <a:off x="2514600" y="624840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60105" name="Rectangle 9"/>
          <p:cNvSpPr>
            <a:spLocks noGrp="1" noChangeArrowheads="1"/>
          </p:cNvSpPr>
          <p:nvPr>
            <p:ph type="sldNum" sz="quarter" idx="4"/>
          </p:nvPr>
        </p:nvSpPr>
        <p:spPr bwMode="auto">
          <a:xfrm>
            <a:off x="60960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2F65A6A2-99F3-6C4E-8C2A-8174CCC37A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17"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Font typeface="Wingdings" charset="0"/>
        <a:buChar char="©"/>
        <a:defRPr sz="3200" i="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Font typeface="Wingdings" charset="0"/>
        <a:buChar char="©"/>
        <a:defRPr sz="2800" i="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bg2"/>
        </a:buClr>
        <a:buFont typeface="Wingdings" charset="0"/>
        <a:buChar char="©"/>
        <a:defRPr sz="2400" i="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i="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i="1">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000000"/>
                </a:solidFill>
                <a:latin typeface="Arial" panose="020B0604020202020204" pitchFamily="34" charset="0"/>
                <a:cs typeface="Arial" panose="020B0604020202020204" pitchFamily="34" charset="0"/>
              </a:defRPr>
            </a:lvl1pPr>
          </a:lstStyle>
          <a:p>
            <a:pPr>
              <a:defRPr/>
            </a:pPr>
            <a:fld id="{8A316BBD-68F2-7845-8F4F-DAC469F680B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24" r:id="rId7"/>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b="1" i="0">
                <a:solidFill>
                  <a:srgbClr val="000000"/>
                </a:solidFill>
                <a:latin typeface="Arial" panose="020B0604020202020204" pitchFamily="34" charset="0"/>
              </a:defRPr>
            </a:lvl1pPr>
          </a:lstStyle>
          <a:p>
            <a:pPr>
              <a:defRPr/>
            </a:pPr>
            <a:fld id="{247AEA84-355F-3D47-A92F-E89E4E9D35A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125" r:id="rId1"/>
    <p:sldLayoutId id="214748512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463634"/>
                </a:solidFill>
              </a:defRPr>
            </a:lvl1pPr>
          </a:lstStyle>
          <a:p>
            <a:pPr>
              <a:defRPr/>
            </a:pPr>
            <a:fld id="{B9F49030-D36B-D540-B31B-93359CDA69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28" r:id="rId1"/>
    <p:sldLayoutId id="2147485129" r:id="rId2"/>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685800" y="117475"/>
            <a:ext cx="8456613" cy="6738938"/>
            <a:chOff x="432" y="74"/>
            <a:chExt cx="5327" cy="4245"/>
          </a:xfrm>
        </p:grpSpPr>
        <p:sp>
          <p:nvSpPr>
            <p:cNvPr id="911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0" lang="en-US" b="1" i="0" dirty="0">
                <a:solidFill>
                  <a:srgbClr val="FFFFFF"/>
                </a:solidFill>
                <a:latin typeface="Arial" panose="020B0604020202020204" pitchFamily="34" charset="0"/>
              </a:endParaRPr>
            </a:p>
          </p:txBody>
        </p:sp>
        <p:grpSp>
          <p:nvGrpSpPr>
            <p:cNvPr id="91145" name="Group 4"/>
            <p:cNvGrpSpPr>
              <a:grpSpLocks/>
            </p:cNvGrpSpPr>
            <p:nvPr/>
          </p:nvGrpSpPr>
          <p:grpSpPr bwMode="auto">
            <a:xfrm>
              <a:off x="2859" y="4250"/>
              <a:ext cx="2729" cy="41"/>
              <a:chOff x="2859" y="4250"/>
              <a:chExt cx="2729" cy="41"/>
            </a:xfrm>
          </p:grpSpPr>
          <p:sp>
            <p:nvSpPr>
              <p:cNvPr id="911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grpSp>
        <p:sp>
          <p:nvSpPr>
            <p:cNvPr id="911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sp>
          <p:nvSpPr>
            <p:cNvPr id="911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b="1" i="0" dirty="0">
                <a:solidFill>
                  <a:srgbClr val="FFFFFF"/>
                </a:solidFill>
                <a:latin typeface="Arial" panose="020B0604020202020204" pitchFamily="34" charset="0"/>
              </a:endParaRPr>
            </a:p>
          </p:txBody>
        </p:sp>
      </p:grpSp>
      <p:sp>
        <p:nvSpPr>
          <p:cNvPr id="911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11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kumimoji="0" sz="1400">
                <a:solidFill>
                  <a:srgbClr val="FFFFFF"/>
                </a:solidFill>
                <a:latin typeface="+mn-lt"/>
                <a:ea typeface="ＭＳ Ｐゴシック" pitchFamily="-112" charset="-128"/>
                <a:cs typeface="ＭＳ Ｐゴシック" pitchFamily="-112" charset="-128"/>
              </a:defRPr>
            </a:lvl1pPr>
          </a:lstStyle>
          <a:p>
            <a:pPr>
              <a:defRPr/>
            </a:pPr>
            <a:endParaRPr lang="en-US"/>
          </a:p>
        </p:txBody>
      </p:sp>
      <p:sp>
        <p:nvSpPr>
          <p:cNvPr id="327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kumimoji="0" sz="1400">
                <a:solidFill>
                  <a:srgbClr val="FFFFFF"/>
                </a:solidFill>
                <a:latin typeface="+mn-lt"/>
                <a:ea typeface="ＭＳ Ｐゴシック" pitchFamily="-112" charset="-128"/>
                <a:cs typeface="ＭＳ Ｐゴシック" pitchFamily="-112" charset="-128"/>
              </a:defRPr>
            </a:lvl1pPr>
          </a:lstStyle>
          <a:p>
            <a:pPr>
              <a:defRPr/>
            </a:pPr>
            <a:endParaRPr lang="en-US"/>
          </a:p>
        </p:txBody>
      </p:sp>
      <p:sp>
        <p:nvSpPr>
          <p:cNvPr id="327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kumimoji="0" sz="1400">
                <a:solidFill>
                  <a:srgbClr val="FFFFFF"/>
                </a:solidFill>
              </a:defRPr>
            </a:lvl1pPr>
          </a:lstStyle>
          <a:p>
            <a:pPr>
              <a:defRPr/>
            </a:pPr>
            <a:fld id="{71B2C406-B449-5343-8457-667B3C8F78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30"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cs typeface="ＭＳ Ｐゴシック"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6303963" y="0"/>
            <a:ext cx="2840037" cy="3254375"/>
            <a:chOff x="3115" y="0"/>
            <a:chExt cx="2170" cy="2486"/>
          </a:xfrm>
        </p:grpSpPr>
        <p:grpSp>
          <p:nvGrpSpPr>
            <p:cNvPr id="93192" name="Group 3"/>
            <p:cNvGrpSpPr>
              <a:grpSpLocks/>
            </p:cNvGrpSpPr>
            <p:nvPr/>
          </p:nvGrpSpPr>
          <p:grpSpPr bwMode="auto">
            <a:xfrm>
              <a:off x="4080" y="1910"/>
              <a:ext cx="768" cy="576"/>
              <a:chOff x="0" y="0"/>
              <a:chExt cx="768" cy="576"/>
            </a:xfrm>
          </p:grpSpPr>
          <p:sp>
            <p:nvSpPr>
              <p:cNvPr id="9332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2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3" name="Group 6"/>
            <p:cNvGrpSpPr>
              <a:grpSpLocks/>
            </p:cNvGrpSpPr>
            <p:nvPr/>
          </p:nvGrpSpPr>
          <p:grpSpPr bwMode="auto">
            <a:xfrm>
              <a:off x="4257" y="1103"/>
              <a:ext cx="768" cy="576"/>
              <a:chOff x="0" y="0"/>
              <a:chExt cx="768" cy="576"/>
            </a:xfrm>
          </p:grpSpPr>
          <p:sp>
            <p:nvSpPr>
              <p:cNvPr id="9332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2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4" name="Group 9"/>
            <p:cNvGrpSpPr>
              <a:grpSpLocks/>
            </p:cNvGrpSpPr>
            <p:nvPr/>
          </p:nvGrpSpPr>
          <p:grpSpPr bwMode="auto">
            <a:xfrm>
              <a:off x="3134" y="0"/>
              <a:ext cx="768" cy="576"/>
              <a:chOff x="0" y="0"/>
              <a:chExt cx="768" cy="576"/>
            </a:xfrm>
          </p:grpSpPr>
          <p:sp>
            <p:nvSpPr>
              <p:cNvPr id="9332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2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5" name="Group 12"/>
            <p:cNvGrpSpPr>
              <a:grpSpLocks/>
            </p:cNvGrpSpPr>
            <p:nvPr/>
          </p:nvGrpSpPr>
          <p:grpSpPr bwMode="auto">
            <a:xfrm>
              <a:off x="3115" y="0"/>
              <a:ext cx="2170" cy="1702"/>
              <a:chOff x="3115" y="0"/>
              <a:chExt cx="2170" cy="1702"/>
            </a:xfrm>
          </p:grpSpPr>
          <p:grpSp>
            <p:nvGrpSpPr>
              <p:cNvPr id="93196" name="Group 13"/>
              <p:cNvGrpSpPr>
                <a:grpSpLocks/>
              </p:cNvGrpSpPr>
              <p:nvPr/>
            </p:nvGrpSpPr>
            <p:grpSpPr bwMode="auto">
              <a:xfrm>
                <a:off x="3640" y="308"/>
                <a:ext cx="1145" cy="844"/>
                <a:chOff x="1265" y="814"/>
                <a:chExt cx="2919" cy="2151"/>
              </a:xfrm>
            </p:grpSpPr>
            <p:sp>
              <p:nvSpPr>
                <p:cNvPr id="9331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sp>
              <p:nvSpPr>
                <p:cNvPr id="9331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i="0" dirty="0">
                    <a:solidFill>
                      <a:srgbClr val="FFCC00"/>
                    </a:solidFill>
                    <a:latin typeface="Arial" panose="020B0604020202020204" pitchFamily="34" charset="0"/>
                  </a:endParaRPr>
                </a:p>
              </p:txBody>
            </p:sp>
          </p:grpSp>
          <p:grpSp>
            <p:nvGrpSpPr>
              <p:cNvPr id="93197" name="Group 16"/>
              <p:cNvGrpSpPr>
                <a:grpSpLocks/>
              </p:cNvGrpSpPr>
              <p:nvPr/>
            </p:nvGrpSpPr>
            <p:grpSpPr bwMode="auto">
              <a:xfrm>
                <a:off x="3115" y="0"/>
                <a:ext cx="2145" cy="1702"/>
                <a:chOff x="3115" y="0"/>
                <a:chExt cx="2145" cy="1702"/>
              </a:xfrm>
            </p:grpSpPr>
            <p:grpSp>
              <p:nvGrpSpPr>
                <p:cNvPr id="93220" name="Group 17"/>
                <p:cNvGrpSpPr>
                  <a:grpSpLocks/>
                </p:cNvGrpSpPr>
                <p:nvPr/>
              </p:nvGrpSpPr>
              <p:grpSpPr bwMode="auto">
                <a:xfrm>
                  <a:off x="4505" y="589"/>
                  <a:ext cx="493" cy="912"/>
                  <a:chOff x="3471" y="1530"/>
                  <a:chExt cx="1258" cy="2327"/>
                </a:xfrm>
              </p:grpSpPr>
              <p:sp>
                <p:nvSpPr>
                  <p:cNvPr id="93316" name="Freeform 18"/>
                  <p:cNvSpPr>
                    <a:spLocks/>
                  </p:cNvSpPr>
                  <p:nvPr/>
                </p:nvSpPr>
                <p:spPr bwMode="hidden">
                  <a:xfrm rot="2711884">
                    <a:off x="2770" y="2235"/>
                    <a:ext cx="1714" cy="313"/>
                  </a:xfrm>
                  <a:custGeom>
                    <a:avLst/>
                    <a:gdLst>
                      <a:gd name="T0" fmla="*/ 0 w 2736"/>
                      <a:gd name="T1" fmla="*/ 18 h 504"/>
                      <a:gd name="T2" fmla="*/ 33 w 2736"/>
                      <a:gd name="T3" fmla="*/ 6 h 504"/>
                      <a:gd name="T4" fmla="*/ 68 w 2736"/>
                      <a:gd name="T5" fmla="*/ 1 h 504"/>
                      <a:gd name="T6" fmla="*/ 103 w 2736"/>
                      <a:gd name="T7" fmla="*/ 1 h 504"/>
                      <a:gd name="T8" fmla="*/ 103 w 2736"/>
                      <a:gd name="T9" fmla="*/ 4 h 504"/>
                      <a:gd name="T10" fmla="*/ 66 w 2736"/>
                      <a:gd name="T11" fmla="*/ 4 h 504"/>
                      <a:gd name="T12" fmla="*/ 24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317" name="Freeform 19"/>
                  <p:cNvSpPr>
                    <a:spLocks/>
                  </p:cNvSpPr>
                  <p:nvPr/>
                </p:nvSpPr>
                <p:spPr bwMode="hidden">
                  <a:xfrm rot="2711884">
                    <a:off x="4022" y="3146"/>
                    <a:ext cx="919" cy="486"/>
                  </a:xfrm>
                  <a:custGeom>
                    <a:avLst/>
                    <a:gdLst>
                      <a:gd name="T0" fmla="*/ 1 w 1769"/>
                      <a:gd name="T1" fmla="*/ 1 h 791"/>
                      <a:gd name="T2" fmla="*/ 5 w 1769"/>
                      <a:gd name="T3" fmla="*/ 2 h 791"/>
                      <a:gd name="T4" fmla="*/ 12 w 1769"/>
                      <a:gd name="T5" fmla="*/ 7 h 791"/>
                      <a:gd name="T6" fmla="*/ 17 w 1769"/>
                      <a:gd name="T7" fmla="*/ 14 h 791"/>
                      <a:gd name="T8" fmla="*/ 18 w 1769"/>
                      <a:gd name="T9" fmla="*/ 20 h 791"/>
                      <a:gd name="T10" fmla="*/ 17 w 1769"/>
                      <a:gd name="T11" fmla="*/ 26 h 791"/>
                      <a:gd name="T12" fmla="*/ 16 w 1769"/>
                      <a:gd name="T13" fmla="*/ 21 h 791"/>
                      <a:gd name="T14" fmla="*/ 14 w 1769"/>
                      <a:gd name="T15" fmla="*/ 15 h 791"/>
                      <a:gd name="T16" fmla="*/ 11 w 1769"/>
                      <a:gd name="T17" fmla="*/ 10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1" name="Group 20"/>
                <p:cNvGrpSpPr>
                  <a:grpSpLocks/>
                </p:cNvGrpSpPr>
                <p:nvPr/>
              </p:nvGrpSpPr>
              <p:grpSpPr bwMode="auto">
                <a:xfrm>
                  <a:off x="4267" y="781"/>
                  <a:ext cx="966" cy="522"/>
                  <a:chOff x="2864" y="2019"/>
                  <a:chExt cx="2463" cy="1332"/>
                </a:xfrm>
              </p:grpSpPr>
              <p:sp>
                <p:nvSpPr>
                  <p:cNvPr id="93314" name="Freeform 21"/>
                  <p:cNvSpPr>
                    <a:spLocks/>
                  </p:cNvSpPr>
                  <p:nvPr/>
                </p:nvSpPr>
                <p:spPr bwMode="hidden">
                  <a:xfrm rot="2104081">
                    <a:off x="2865" y="2019"/>
                    <a:ext cx="1812" cy="347"/>
                  </a:xfrm>
                  <a:custGeom>
                    <a:avLst/>
                    <a:gdLst>
                      <a:gd name="T0" fmla="*/ 0 w 2736"/>
                      <a:gd name="T1" fmla="*/ 37 h 504"/>
                      <a:gd name="T2" fmla="*/ 48 w 2736"/>
                      <a:gd name="T3" fmla="*/ 12 h 504"/>
                      <a:gd name="T4" fmla="*/ 99 w 2736"/>
                      <a:gd name="T5" fmla="*/ 2 h 504"/>
                      <a:gd name="T6" fmla="*/ 153 w 2736"/>
                      <a:gd name="T7" fmla="*/ 2 h 504"/>
                      <a:gd name="T8" fmla="*/ 152 w 2736"/>
                      <a:gd name="T9" fmla="*/ 8 h 504"/>
                      <a:gd name="T10" fmla="*/ 99 w 2736"/>
                      <a:gd name="T11" fmla="*/ 8 h 504"/>
                      <a:gd name="T12" fmla="*/ 36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5" name="Freeform 22"/>
                  <p:cNvSpPr>
                    <a:spLocks/>
                  </p:cNvSpPr>
                  <p:nvPr/>
                </p:nvSpPr>
                <p:spPr bwMode="hidden">
                  <a:xfrm rot="2104081">
                    <a:off x="4352" y="2805"/>
                    <a:ext cx="974" cy="545"/>
                  </a:xfrm>
                  <a:custGeom>
                    <a:avLst/>
                    <a:gdLst>
                      <a:gd name="T0" fmla="*/ 1 w 1769"/>
                      <a:gd name="T1" fmla="*/ 1 h 791"/>
                      <a:gd name="T2" fmla="*/ 8 w 1769"/>
                      <a:gd name="T3" fmla="*/ 4 h 791"/>
                      <a:gd name="T4" fmla="*/ 18 w 1769"/>
                      <a:gd name="T5" fmla="*/ 14 h 791"/>
                      <a:gd name="T6" fmla="*/ 25 w 1769"/>
                      <a:gd name="T7" fmla="*/ 32 h 791"/>
                      <a:gd name="T8" fmla="*/ 27 w 1769"/>
                      <a:gd name="T9" fmla="*/ 45 h 791"/>
                      <a:gd name="T10" fmla="*/ 26 w 1769"/>
                      <a:gd name="T11" fmla="*/ 58 h 791"/>
                      <a:gd name="T12" fmla="*/ 24 w 1769"/>
                      <a:gd name="T13" fmla="*/ 47 h 791"/>
                      <a:gd name="T14" fmla="*/ 21 w 1769"/>
                      <a:gd name="T15" fmla="*/ 34 h 791"/>
                      <a:gd name="T16" fmla="*/ 17 w 1769"/>
                      <a:gd name="T17" fmla="*/ 22 h 791"/>
                      <a:gd name="T18" fmla="*/ 9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2" name="Group 23"/>
                <p:cNvGrpSpPr>
                  <a:grpSpLocks/>
                </p:cNvGrpSpPr>
                <p:nvPr/>
              </p:nvGrpSpPr>
              <p:grpSpPr bwMode="auto">
                <a:xfrm>
                  <a:off x="4280" y="707"/>
                  <a:ext cx="971" cy="417"/>
                  <a:chOff x="2897" y="1832"/>
                  <a:chExt cx="2477" cy="1064"/>
                </a:xfrm>
              </p:grpSpPr>
              <p:sp>
                <p:nvSpPr>
                  <p:cNvPr id="93312" name="Freeform 24"/>
                  <p:cNvSpPr>
                    <a:spLocks/>
                  </p:cNvSpPr>
                  <p:nvPr/>
                </p:nvSpPr>
                <p:spPr bwMode="hidden">
                  <a:xfrm rot="1582915">
                    <a:off x="2896" y="1832"/>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3" name="Freeform 25"/>
                  <p:cNvSpPr>
                    <a:spLocks/>
                  </p:cNvSpPr>
                  <p:nvPr/>
                </p:nvSpPr>
                <p:spPr bwMode="hidden">
                  <a:xfrm rot="1582915">
                    <a:off x="4443" y="2420"/>
                    <a:ext cx="931" cy="477"/>
                  </a:xfrm>
                  <a:custGeom>
                    <a:avLst/>
                    <a:gdLst>
                      <a:gd name="T0" fmla="*/ 1 w 1769"/>
                      <a:gd name="T1" fmla="*/ 1 h 791"/>
                      <a:gd name="T2" fmla="*/ 5 w 1769"/>
                      <a:gd name="T3" fmla="*/ 2 h 791"/>
                      <a:gd name="T4" fmla="*/ 13 w 1769"/>
                      <a:gd name="T5" fmla="*/ 6 h 791"/>
                      <a:gd name="T6" fmla="*/ 18 w 1769"/>
                      <a:gd name="T7" fmla="*/ 13 h 791"/>
                      <a:gd name="T8" fmla="*/ 19 w 1769"/>
                      <a:gd name="T9" fmla="*/ 17 h 791"/>
                      <a:gd name="T10" fmla="*/ 19 w 1769"/>
                      <a:gd name="T11" fmla="*/ 23 h 791"/>
                      <a:gd name="T12" fmla="*/ 18 w 1769"/>
                      <a:gd name="T13" fmla="*/ 19 h 791"/>
                      <a:gd name="T14" fmla="*/ 15 w 1769"/>
                      <a:gd name="T15" fmla="*/ 13 h 791"/>
                      <a:gd name="T16" fmla="*/ 13 w 1769"/>
                      <a:gd name="T17" fmla="*/ 8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3" name="Group 26"/>
                <p:cNvGrpSpPr>
                  <a:grpSpLocks/>
                </p:cNvGrpSpPr>
                <p:nvPr/>
              </p:nvGrpSpPr>
              <p:grpSpPr bwMode="auto">
                <a:xfrm>
                  <a:off x="4291" y="630"/>
                  <a:ext cx="969" cy="364"/>
                  <a:chOff x="2924" y="1636"/>
                  <a:chExt cx="2472" cy="927"/>
                </a:xfrm>
              </p:grpSpPr>
              <p:sp>
                <p:nvSpPr>
                  <p:cNvPr id="93310" name="Freeform 27"/>
                  <p:cNvSpPr>
                    <a:spLocks/>
                  </p:cNvSpPr>
                  <p:nvPr/>
                </p:nvSpPr>
                <p:spPr bwMode="hidden">
                  <a:xfrm rot="1080363">
                    <a:off x="2916" y="1628"/>
                    <a:ext cx="1677" cy="334"/>
                  </a:xfrm>
                  <a:custGeom>
                    <a:avLst/>
                    <a:gdLst>
                      <a:gd name="T0" fmla="*/ 0 w 2736"/>
                      <a:gd name="T1" fmla="*/ 28 h 504"/>
                      <a:gd name="T2" fmla="*/ 28 w 2736"/>
                      <a:gd name="T3" fmla="*/ 9 h 504"/>
                      <a:gd name="T4" fmla="*/ 58 w 2736"/>
                      <a:gd name="T5" fmla="*/ 1 h 504"/>
                      <a:gd name="T6" fmla="*/ 89 w 2736"/>
                      <a:gd name="T7" fmla="*/ 1 h 504"/>
                      <a:gd name="T8" fmla="*/ 88 w 2736"/>
                      <a:gd name="T9" fmla="*/ 6 h 504"/>
                      <a:gd name="T10" fmla="*/ 58 w 2736"/>
                      <a:gd name="T11" fmla="*/ 6 h 504"/>
                      <a:gd name="T12" fmla="*/ 2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1" name="Freeform 28"/>
                  <p:cNvSpPr>
                    <a:spLocks/>
                  </p:cNvSpPr>
                  <p:nvPr/>
                </p:nvSpPr>
                <p:spPr bwMode="hidden">
                  <a:xfrm rot="1080363">
                    <a:off x="4488" y="2030"/>
                    <a:ext cx="900" cy="525"/>
                  </a:xfrm>
                  <a:custGeom>
                    <a:avLst/>
                    <a:gdLst>
                      <a:gd name="T0" fmla="*/ 1 w 1769"/>
                      <a:gd name="T1" fmla="*/ 1 h 791"/>
                      <a:gd name="T2" fmla="*/ 5 w 1769"/>
                      <a:gd name="T3" fmla="*/ 3 h 791"/>
                      <a:gd name="T4" fmla="*/ 10 w 1769"/>
                      <a:gd name="T5" fmla="*/ 11 h 791"/>
                      <a:gd name="T6" fmla="*/ 14 w 1769"/>
                      <a:gd name="T7" fmla="*/ 25 h 791"/>
                      <a:gd name="T8" fmla="*/ 16 w 1769"/>
                      <a:gd name="T9" fmla="*/ 35 h 791"/>
                      <a:gd name="T10" fmla="*/ 15 w 1769"/>
                      <a:gd name="T11" fmla="*/ 45 h 791"/>
                      <a:gd name="T12" fmla="*/ 14 w 1769"/>
                      <a:gd name="T13" fmla="*/ 36 h 791"/>
                      <a:gd name="T14" fmla="*/ 12 w 1769"/>
                      <a:gd name="T15" fmla="*/ 25 h 791"/>
                      <a:gd name="T16" fmla="*/ 10 w 1769"/>
                      <a:gd name="T17" fmla="*/ 17 h 791"/>
                      <a:gd name="T18" fmla="*/ 5 w 1769"/>
                      <a:gd name="T19" fmla="*/ 9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4" name="Group 29"/>
                <p:cNvGrpSpPr>
                  <a:grpSpLocks/>
                </p:cNvGrpSpPr>
                <p:nvPr/>
              </p:nvGrpSpPr>
              <p:grpSpPr bwMode="auto">
                <a:xfrm>
                  <a:off x="4304" y="543"/>
                  <a:ext cx="918" cy="258"/>
                  <a:chOff x="2958" y="1414"/>
                  <a:chExt cx="2342" cy="657"/>
                </a:xfrm>
              </p:grpSpPr>
              <p:sp>
                <p:nvSpPr>
                  <p:cNvPr id="93308" name="Freeform 30"/>
                  <p:cNvSpPr>
                    <a:spLocks/>
                  </p:cNvSpPr>
                  <p:nvPr/>
                </p:nvSpPr>
                <p:spPr bwMode="hidden">
                  <a:xfrm rot="463793">
                    <a:off x="2957" y="1415"/>
                    <a:ext cx="1544" cy="312"/>
                  </a:xfrm>
                  <a:custGeom>
                    <a:avLst/>
                    <a:gdLst>
                      <a:gd name="T0" fmla="*/ 0 w 2736"/>
                      <a:gd name="T1" fmla="*/ 17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9" name="Freeform 31"/>
                  <p:cNvSpPr>
                    <a:spLocks/>
                  </p:cNvSpPr>
                  <p:nvPr/>
                </p:nvSpPr>
                <p:spPr bwMode="hidden">
                  <a:xfrm rot="463793">
                    <a:off x="4470" y="1581"/>
                    <a:ext cx="829" cy="482"/>
                  </a:xfrm>
                  <a:custGeom>
                    <a:avLst/>
                    <a:gdLst>
                      <a:gd name="T0" fmla="*/ 0 w 1769"/>
                      <a:gd name="T1" fmla="*/ 1 h 791"/>
                      <a:gd name="T2" fmla="*/ 2 w 1769"/>
                      <a:gd name="T3" fmla="*/ 2 h 791"/>
                      <a:gd name="T4" fmla="*/ 6 w 1769"/>
                      <a:gd name="T5" fmla="*/ 6 h 791"/>
                      <a:gd name="T6" fmla="*/ 8 w 1769"/>
                      <a:gd name="T7" fmla="*/ 13 h 791"/>
                      <a:gd name="T8" fmla="*/ 9 w 1769"/>
                      <a:gd name="T9" fmla="*/ 19 h 791"/>
                      <a:gd name="T10" fmla="*/ 8 w 1769"/>
                      <a:gd name="T11" fmla="*/ 24 h 791"/>
                      <a:gd name="T12" fmla="*/ 8 w 1769"/>
                      <a:gd name="T13" fmla="*/ 19 h 791"/>
                      <a:gd name="T14" fmla="*/ 7 w 1769"/>
                      <a:gd name="T15" fmla="*/ 14 h 791"/>
                      <a:gd name="T16" fmla="*/ 6 w 1769"/>
                      <a:gd name="T17" fmla="*/ 9 h 791"/>
                      <a:gd name="T18" fmla="*/ 3 w 1769"/>
                      <a:gd name="T19" fmla="*/ 5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5" name="Group 32"/>
                <p:cNvGrpSpPr>
                  <a:grpSpLocks/>
                </p:cNvGrpSpPr>
                <p:nvPr/>
              </p:nvGrpSpPr>
              <p:grpSpPr bwMode="auto">
                <a:xfrm>
                  <a:off x="4314" y="487"/>
                  <a:ext cx="843" cy="134"/>
                  <a:chOff x="2983" y="1269"/>
                  <a:chExt cx="2150" cy="343"/>
                </a:xfrm>
              </p:grpSpPr>
              <p:sp>
                <p:nvSpPr>
                  <p:cNvPr id="93306" name="Freeform 33"/>
                  <p:cNvSpPr>
                    <a:spLocks/>
                  </p:cNvSpPr>
                  <p:nvPr/>
                </p:nvSpPr>
                <p:spPr bwMode="hidden">
                  <a:xfrm rot="-84182">
                    <a:off x="2982" y="1286"/>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7" name="Freeform 34"/>
                  <p:cNvSpPr>
                    <a:spLocks/>
                  </p:cNvSpPr>
                  <p:nvPr/>
                </p:nvSpPr>
                <p:spPr bwMode="hidden">
                  <a:xfrm rot="-84182">
                    <a:off x="4377" y="1261"/>
                    <a:ext cx="755" cy="351"/>
                  </a:xfrm>
                  <a:custGeom>
                    <a:avLst/>
                    <a:gdLst>
                      <a:gd name="T0" fmla="*/ 0 w 1769"/>
                      <a:gd name="T1" fmla="*/ 0 h 791"/>
                      <a:gd name="T2" fmla="*/ 1 w 1769"/>
                      <a:gd name="T3" fmla="*/ 0 h 791"/>
                      <a:gd name="T4" fmla="*/ 3 w 1769"/>
                      <a:gd name="T5" fmla="*/ 1 h 791"/>
                      <a:gd name="T6" fmla="*/ 4 w 1769"/>
                      <a:gd name="T7" fmla="*/ 2 h 791"/>
                      <a:gd name="T8" fmla="*/ 5 w 1769"/>
                      <a:gd name="T9" fmla="*/ 2 h 791"/>
                      <a:gd name="T10" fmla="*/ 4 w 1769"/>
                      <a:gd name="T11" fmla="*/ 3 h 791"/>
                      <a:gd name="T12" fmla="*/ 4 w 1769"/>
                      <a:gd name="T13" fmla="*/ 2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6" name="Group 35"/>
                <p:cNvGrpSpPr>
                  <a:grpSpLocks/>
                </p:cNvGrpSpPr>
                <p:nvPr/>
              </p:nvGrpSpPr>
              <p:grpSpPr bwMode="auto">
                <a:xfrm>
                  <a:off x="4296" y="349"/>
                  <a:ext cx="737" cy="167"/>
                  <a:chOff x="2938" y="917"/>
                  <a:chExt cx="1879" cy="427"/>
                </a:xfrm>
              </p:grpSpPr>
              <p:sp>
                <p:nvSpPr>
                  <p:cNvPr id="93304" name="Freeform 36"/>
                  <p:cNvSpPr>
                    <a:spLocks/>
                  </p:cNvSpPr>
                  <p:nvPr/>
                </p:nvSpPr>
                <p:spPr bwMode="hidden">
                  <a:xfrm rot="-802576">
                    <a:off x="2930" y="1128"/>
                    <a:ext cx="1240" cy="208"/>
                  </a:xfrm>
                  <a:custGeom>
                    <a:avLst/>
                    <a:gdLst>
                      <a:gd name="T0" fmla="*/ 0 w 2736"/>
                      <a:gd name="T1" fmla="*/ 1 h 504"/>
                      <a:gd name="T2" fmla="*/ 4 w 2736"/>
                      <a:gd name="T3" fmla="*/ 0 h 504"/>
                      <a:gd name="T4" fmla="*/ 7 w 2736"/>
                      <a:gd name="T5" fmla="*/ 0 h 504"/>
                      <a:gd name="T6" fmla="*/ 11 w 2736"/>
                      <a:gd name="T7" fmla="*/ 0 h 504"/>
                      <a:gd name="T8" fmla="*/ 11 w 2736"/>
                      <a:gd name="T9" fmla="*/ 0 h 504"/>
                      <a:gd name="T10" fmla="*/ 7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5" name="Freeform 37"/>
                  <p:cNvSpPr>
                    <a:spLocks/>
                  </p:cNvSpPr>
                  <p:nvPr/>
                </p:nvSpPr>
                <p:spPr bwMode="hidden">
                  <a:xfrm rot="-802576">
                    <a:off x="4148" y="918"/>
                    <a:ext cx="668" cy="335"/>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2 h 791"/>
                      <a:gd name="T12" fmla="*/ 2 w 1769"/>
                      <a:gd name="T13" fmla="*/ 1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7" name="Group 38"/>
                <p:cNvGrpSpPr>
                  <a:grpSpLocks/>
                </p:cNvGrpSpPr>
                <p:nvPr/>
              </p:nvGrpSpPr>
              <p:grpSpPr bwMode="auto">
                <a:xfrm>
                  <a:off x="3394" y="637"/>
                  <a:ext cx="493" cy="912"/>
                  <a:chOff x="637" y="1653"/>
                  <a:chExt cx="1257" cy="2326"/>
                </a:xfrm>
              </p:grpSpPr>
              <p:sp>
                <p:nvSpPr>
                  <p:cNvPr id="93302" name="Freeform 39"/>
                  <p:cNvSpPr>
                    <a:spLocks/>
                  </p:cNvSpPr>
                  <p:nvPr/>
                </p:nvSpPr>
                <p:spPr bwMode="hidden">
                  <a:xfrm rot="18888116" flipH="1">
                    <a:off x="875" y="2351"/>
                    <a:ext cx="1723"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69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3" name="Freeform 40"/>
                  <p:cNvSpPr>
                    <a:spLocks/>
                  </p:cNvSpPr>
                  <p:nvPr/>
                </p:nvSpPr>
                <p:spPr bwMode="hidden">
                  <a:xfrm rot="18888116" flipH="1">
                    <a:off x="419" y="3271"/>
                    <a:ext cx="925" cy="489"/>
                  </a:xfrm>
                  <a:custGeom>
                    <a:avLst/>
                    <a:gdLst>
                      <a:gd name="T0" fmla="*/ 1 w 1769"/>
                      <a:gd name="T1" fmla="*/ 1 h 791"/>
                      <a:gd name="T2" fmla="*/ 5 w 1769"/>
                      <a:gd name="T3" fmla="*/ 2 h 791"/>
                      <a:gd name="T4" fmla="*/ 13 w 1769"/>
                      <a:gd name="T5" fmla="*/ 7 h 791"/>
                      <a:gd name="T6" fmla="*/ 17 w 1769"/>
                      <a:gd name="T7" fmla="*/ 15 h 791"/>
                      <a:gd name="T8" fmla="*/ 19 w 1769"/>
                      <a:gd name="T9" fmla="*/ 20 h 791"/>
                      <a:gd name="T10" fmla="*/ 18 w 1769"/>
                      <a:gd name="T11" fmla="*/ 27 h 791"/>
                      <a:gd name="T12" fmla="*/ 17 w 1769"/>
                      <a:gd name="T13" fmla="*/ 22 h 791"/>
                      <a:gd name="T14" fmla="*/ 15 w 1769"/>
                      <a:gd name="T15" fmla="*/ 15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8" name="Group 41"/>
                <p:cNvGrpSpPr>
                  <a:grpSpLocks/>
                </p:cNvGrpSpPr>
                <p:nvPr/>
              </p:nvGrpSpPr>
              <p:grpSpPr bwMode="auto">
                <a:xfrm>
                  <a:off x="3142" y="850"/>
                  <a:ext cx="966" cy="522"/>
                  <a:chOff x="-5" y="2196"/>
                  <a:chExt cx="2463" cy="1332"/>
                </a:xfrm>
              </p:grpSpPr>
              <p:sp>
                <p:nvSpPr>
                  <p:cNvPr id="93300" name="Freeform 42"/>
                  <p:cNvSpPr>
                    <a:spLocks/>
                  </p:cNvSpPr>
                  <p:nvPr/>
                </p:nvSpPr>
                <p:spPr bwMode="hidden">
                  <a:xfrm rot="19495919" flipH="1">
                    <a:off x="644" y="2196"/>
                    <a:ext cx="1806" cy="347"/>
                  </a:xfrm>
                  <a:custGeom>
                    <a:avLst/>
                    <a:gdLst>
                      <a:gd name="T0" fmla="*/ 0 w 2736"/>
                      <a:gd name="T1" fmla="*/ 37 h 504"/>
                      <a:gd name="T2" fmla="*/ 47 w 2736"/>
                      <a:gd name="T3" fmla="*/ 12 h 504"/>
                      <a:gd name="T4" fmla="*/ 97 w 2736"/>
                      <a:gd name="T5" fmla="*/ 2 h 504"/>
                      <a:gd name="T6" fmla="*/ 149 w 2736"/>
                      <a:gd name="T7" fmla="*/ 2 h 504"/>
                      <a:gd name="T8" fmla="*/ 149 w 2736"/>
                      <a:gd name="T9" fmla="*/ 8 h 504"/>
                      <a:gd name="T10" fmla="*/ 96 w 2736"/>
                      <a:gd name="T11" fmla="*/ 8 h 504"/>
                      <a:gd name="T12" fmla="*/ 36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1" name="Freeform 43"/>
                  <p:cNvSpPr>
                    <a:spLocks/>
                  </p:cNvSpPr>
                  <p:nvPr/>
                </p:nvSpPr>
                <p:spPr bwMode="hidden">
                  <a:xfrm rot="19495919" flipH="1">
                    <a:off x="-6" y="2982"/>
                    <a:ext cx="968" cy="545"/>
                  </a:xfrm>
                  <a:custGeom>
                    <a:avLst/>
                    <a:gdLst>
                      <a:gd name="T0" fmla="*/ 1 w 1769"/>
                      <a:gd name="T1" fmla="*/ 1 h 791"/>
                      <a:gd name="T2" fmla="*/ 7 w 1769"/>
                      <a:gd name="T3" fmla="*/ 4 h 791"/>
                      <a:gd name="T4" fmla="*/ 17 w 1769"/>
                      <a:gd name="T5" fmla="*/ 14 h 791"/>
                      <a:gd name="T6" fmla="*/ 24 w 1769"/>
                      <a:gd name="T7" fmla="*/ 32 h 791"/>
                      <a:gd name="T8" fmla="*/ 26 w 1769"/>
                      <a:gd name="T9" fmla="*/ 45 h 791"/>
                      <a:gd name="T10" fmla="*/ 25 w 1769"/>
                      <a:gd name="T11" fmla="*/ 58 h 791"/>
                      <a:gd name="T12" fmla="*/ 24 w 1769"/>
                      <a:gd name="T13" fmla="*/ 47 h 791"/>
                      <a:gd name="T14" fmla="*/ 20 w 1769"/>
                      <a:gd name="T15" fmla="*/ 34 h 791"/>
                      <a:gd name="T16" fmla="*/ 16 w 1769"/>
                      <a:gd name="T17" fmla="*/ 22 h 791"/>
                      <a:gd name="T18" fmla="*/ 8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9" name="Group 44"/>
                <p:cNvGrpSpPr>
                  <a:grpSpLocks/>
                </p:cNvGrpSpPr>
                <p:nvPr/>
              </p:nvGrpSpPr>
              <p:grpSpPr bwMode="auto">
                <a:xfrm>
                  <a:off x="3124" y="777"/>
                  <a:ext cx="971" cy="417"/>
                  <a:chOff x="-52" y="2009"/>
                  <a:chExt cx="2477" cy="1064"/>
                </a:xfrm>
              </p:grpSpPr>
              <p:sp>
                <p:nvSpPr>
                  <p:cNvPr id="93298" name="Freeform 45"/>
                  <p:cNvSpPr>
                    <a:spLocks/>
                  </p:cNvSpPr>
                  <p:nvPr/>
                </p:nvSpPr>
                <p:spPr bwMode="hidden">
                  <a:xfrm rot="20017085" flipH="1">
                    <a:off x="689" y="2010"/>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9" name="Freeform 46"/>
                  <p:cNvSpPr>
                    <a:spLocks/>
                  </p:cNvSpPr>
                  <p:nvPr/>
                </p:nvSpPr>
                <p:spPr bwMode="hidden">
                  <a:xfrm rot="20017085" flipH="1">
                    <a:off x="-53" y="2598"/>
                    <a:ext cx="931" cy="467"/>
                  </a:xfrm>
                  <a:custGeom>
                    <a:avLst/>
                    <a:gdLst>
                      <a:gd name="T0" fmla="*/ 1 w 1769"/>
                      <a:gd name="T1" fmla="*/ 1 h 791"/>
                      <a:gd name="T2" fmla="*/ 5 w 1769"/>
                      <a:gd name="T3" fmla="*/ 1 h 791"/>
                      <a:gd name="T4" fmla="*/ 13 w 1769"/>
                      <a:gd name="T5" fmla="*/ 5 h 791"/>
                      <a:gd name="T6" fmla="*/ 18 w 1769"/>
                      <a:gd name="T7" fmla="*/ 11 h 791"/>
                      <a:gd name="T8" fmla="*/ 19 w 1769"/>
                      <a:gd name="T9" fmla="*/ 15 h 791"/>
                      <a:gd name="T10" fmla="*/ 19 w 1769"/>
                      <a:gd name="T11" fmla="*/ 20 h 791"/>
                      <a:gd name="T12" fmla="*/ 18 w 1769"/>
                      <a:gd name="T13" fmla="*/ 16 h 791"/>
                      <a:gd name="T14" fmla="*/ 15 w 1769"/>
                      <a:gd name="T15" fmla="*/ 11 h 791"/>
                      <a:gd name="T16" fmla="*/ 13 w 1769"/>
                      <a:gd name="T17" fmla="*/ 7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0" name="Group 47"/>
                <p:cNvGrpSpPr>
                  <a:grpSpLocks/>
                </p:cNvGrpSpPr>
                <p:nvPr/>
              </p:nvGrpSpPr>
              <p:grpSpPr bwMode="auto">
                <a:xfrm>
                  <a:off x="3115" y="700"/>
                  <a:ext cx="969" cy="363"/>
                  <a:chOff x="-74" y="1813"/>
                  <a:chExt cx="2472" cy="927"/>
                </a:xfrm>
              </p:grpSpPr>
              <p:sp>
                <p:nvSpPr>
                  <p:cNvPr id="93296" name="Freeform 48"/>
                  <p:cNvSpPr>
                    <a:spLocks/>
                  </p:cNvSpPr>
                  <p:nvPr/>
                </p:nvSpPr>
                <p:spPr bwMode="hidden">
                  <a:xfrm rot="20519637" flipH="1">
                    <a:off x="721" y="1812"/>
                    <a:ext cx="1677" cy="328"/>
                  </a:xfrm>
                  <a:custGeom>
                    <a:avLst/>
                    <a:gdLst>
                      <a:gd name="T0" fmla="*/ 0 w 2736"/>
                      <a:gd name="T1" fmla="*/ 25 h 504"/>
                      <a:gd name="T2" fmla="*/ 28 w 2736"/>
                      <a:gd name="T3" fmla="*/ 8 h 504"/>
                      <a:gd name="T4" fmla="*/ 58 w 2736"/>
                      <a:gd name="T5" fmla="*/ 1 h 504"/>
                      <a:gd name="T6" fmla="*/ 89 w 2736"/>
                      <a:gd name="T7" fmla="*/ 1 h 504"/>
                      <a:gd name="T8" fmla="*/ 88 w 2736"/>
                      <a:gd name="T9" fmla="*/ 5 h 504"/>
                      <a:gd name="T10" fmla="*/ 58 w 2736"/>
                      <a:gd name="T11" fmla="*/ 5 h 504"/>
                      <a:gd name="T12" fmla="*/ 21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7" name="Freeform 49"/>
                  <p:cNvSpPr>
                    <a:spLocks/>
                  </p:cNvSpPr>
                  <p:nvPr/>
                </p:nvSpPr>
                <p:spPr bwMode="hidden">
                  <a:xfrm rot="20519637" flipH="1">
                    <a:off x="-74" y="2212"/>
                    <a:ext cx="900" cy="520"/>
                  </a:xfrm>
                  <a:custGeom>
                    <a:avLst/>
                    <a:gdLst>
                      <a:gd name="T0" fmla="*/ 1 w 1769"/>
                      <a:gd name="T1" fmla="*/ 1 h 791"/>
                      <a:gd name="T2" fmla="*/ 5 w 1769"/>
                      <a:gd name="T3" fmla="*/ 3 h 791"/>
                      <a:gd name="T4" fmla="*/ 10 w 1769"/>
                      <a:gd name="T5" fmla="*/ 11 h 791"/>
                      <a:gd name="T6" fmla="*/ 14 w 1769"/>
                      <a:gd name="T7" fmla="*/ 23 h 791"/>
                      <a:gd name="T8" fmla="*/ 16 w 1769"/>
                      <a:gd name="T9" fmla="*/ 32 h 791"/>
                      <a:gd name="T10" fmla="*/ 15 w 1769"/>
                      <a:gd name="T11" fmla="*/ 42 h 791"/>
                      <a:gd name="T12" fmla="*/ 14 w 1769"/>
                      <a:gd name="T13" fmla="*/ 34 h 791"/>
                      <a:gd name="T14" fmla="*/ 12 w 1769"/>
                      <a:gd name="T15" fmla="*/ 24 h 791"/>
                      <a:gd name="T16" fmla="*/ 10 w 1769"/>
                      <a:gd name="T17" fmla="*/ 16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1" name="Group 50"/>
                <p:cNvGrpSpPr>
                  <a:grpSpLocks/>
                </p:cNvGrpSpPr>
                <p:nvPr/>
              </p:nvGrpSpPr>
              <p:grpSpPr bwMode="auto">
                <a:xfrm>
                  <a:off x="3153" y="613"/>
                  <a:ext cx="918" cy="257"/>
                  <a:chOff x="22" y="1591"/>
                  <a:chExt cx="2342" cy="657"/>
                </a:xfrm>
              </p:grpSpPr>
              <p:sp>
                <p:nvSpPr>
                  <p:cNvPr id="93294" name="Freeform 51"/>
                  <p:cNvSpPr>
                    <a:spLocks/>
                  </p:cNvSpPr>
                  <p:nvPr/>
                </p:nvSpPr>
                <p:spPr bwMode="hidden">
                  <a:xfrm rot="21136207" flipH="1">
                    <a:off x="819" y="1583"/>
                    <a:ext cx="1544" cy="313"/>
                  </a:xfrm>
                  <a:custGeom>
                    <a:avLst/>
                    <a:gdLst>
                      <a:gd name="T0" fmla="*/ 0 w 2736"/>
                      <a:gd name="T1" fmla="*/ 18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5" name="Freeform 52"/>
                  <p:cNvSpPr>
                    <a:spLocks/>
                  </p:cNvSpPr>
                  <p:nvPr/>
                </p:nvSpPr>
                <p:spPr bwMode="hidden">
                  <a:xfrm rot="21136207" flipH="1">
                    <a:off x="21" y="1757"/>
                    <a:ext cx="829" cy="490"/>
                  </a:xfrm>
                  <a:custGeom>
                    <a:avLst/>
                    <a:gdLst>
                      <a:gd name="T0" fmla="*/ 0 w 1769"/>
                      <a:gd name="T1" fmla="*/ 1 h 791"/>
                      <a:gd name="T2" fmla="*/ 2 w 1769"/>
                      <a:gd name="T3" fmla="*/ 2 h 791"/>
                      <a:gd name="T4" fmla="*/ 6 w 1769"/>
                      <a:gd name="T5" fmla="*/ 7 h 791"/>
                      <a:gd name="T6" fmla="*/ 8 w 1769"/>
                      <a:gd name="T7" fmla="*/ 15 h 791"/>
                      <a:gd name="T8" fmla="*/ 9 w 1769"/>
                      <a:gd name="T9" fmla="*/ 22 h 791"/>
                      <a:gd name="T10" fmla="*/ 8 w 1769"/>
                      <a:gd name="T11" fmla="*/ 28 h 791"/>
                      <a:gd name="T12" fmla="*/ 8 w 1769"/>
                      <a:gd name="T13" fmla="*/ 22 h 791"/>
                      <a:gd name="T14" fmla="*/ 7 w 1769"/>
                      <a:gd name="T15" fmla="*/ 16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2" name="Group 53"/>
                <p:cNvGrpSpPr>
                  <a:grpSpLocks/>
                </p:cNvGrpSpPr>
                <p:nvPr/>
              </p:nvGrpSpPr>
              <p:grpSpPr bwMode="auto">
                <a:xfrm>
                  <a:off x="3218" y="556"/>
                  <a:ext cx="843" cy="134"/>
                  <a:chOff x="189" y="1446"/>
                  <a:chExt cx="2150" cy="343"/>
                </a:xfrm>
              </p:grpSpPr>
              <p:sp>
                <p:nvSpPr>
                  <p:cNvPr id="93292" name="Freeform 54"/>
                  <p:cNvSpPr>
                    <a:spLocks/>
                  </p:cNvSpPr>
                  <p:nvPr/>
                </p:nvSpPr>
                <p:spPr bwMode="hidden">
                  <a:xfrm rot="84182" flipH="1">
                    <a:off x="935" y="1463"/>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3" name="Freeform 55"/>
                  <p:cNvSpPr>
                    <a:spLocks/>
                  </p:cNvSpPr>
                  <p:nvPr/>
                </p:nvSpPr>
                <p:spPr bwMode="hidden">
                  <a:xfrm rot="84182" flipH="1">
                    <a:off x="189" y="1438"/>
                    <a:ext cx="755" cy="351"/>
                  </a:xfrm>
                  <a:custGeom>
                    <a:avLst/>
                    <a:gdLst>
                      <a:gd name="T0" fmla="*/ 0 w 1769"/>
                      <a:gd name="T1" fmla="*/ 0 h 791"/>
                      <a:gd name="T2" fmla="*/ 1 w 1769"/>
                      <a:gd name="T3" fmla="*/ 0 h 791"/>
                      <a:gd name="T4" fmla="*/ 3 w 1769"/>
                      <a:gd name="T5" fmla="*/ 1 h 791"/>
                      <a:gd name="T6" fmla="*/ 4 w 1769"/>
                      <a:gd name="T7" fmla="*/ 2 h 791"/>
                      <a:gd name="T8" fmla="*/ 5 w 1769"/>
                      <a:gd name="T9" fmla="*/ 2 h 791"/>
                      <a:gd name="T10" fmla="*/ 4 w 1769"/>
                      <a:gd name="T11" fmla="*/ 3 h 791"/>
                      <a:gd name="T12" fmla="*/ 4 w 1769"/>
                      <a:gd name="T13" fmla="*/ 2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3" name="Group 56"/>
                <p:cNvGrpSpPr>
                  <a:grpSpLocks/>
                </p:cNvGrpSpPr>
                <p:nvPr/>
              </p:nvGrpSpPr>
              <p:grpSpPr bwMode="auto">
                <a:xfrm>
                  <a:off x="3342" y="418"/>
                  <a:ext cx="737" cy="167"/>
                  <a:chOff x="505" y="1094"/>
                  <a:chExt cx="1879" cy="427"/>
                </a:xfrm>
              </p:grpSpPr>
              <p:sp>
                <p:nvSpPr>
                  <p:cNvPr id="93290" name="Freeform 57"/>
                  <p:cNvSpPr>
                    <a:spLocks/>
                  </p:cNvSpPr>
                  <p:nvPr/>
                </p:nvSpPr>
                <p:spPr bwMode="hidden">
                  <a:xfrm rot="802576" flipH="1">
                    <a:off x="1151" y="1306"/>
                    <a:ext cx="1234" cy="214"/>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1" name="Freeform 58"/>
                  <p:cNvSpPr>
                    <a:spLocks/>
                  </p:cNvSpPr>
                  <p:nvPr/>
                </p:nvSpPr>
                <p:spPr bwMode="hidden">
                  <a:xfrm rot="802576" flipH="1">
                    <a:off x="505" y="1095"/>
                    <a:ext cx="662" cy="335"/>
                  </a:xfrm>
                  <a:custGeom>
                    <a:avLst/>
                    <a:gdLst>
                      <a:gd name="T0" fmla="*/ 0 w 1769"/>
                      <a:gd name="T1" fmla="*/ 0 h 791"/>
                      <a:gd name="T2" fmla="*/ 0 w 1769"/>
                      <a:gd name="T3" fmla="*/ 0 h 791"/>
                      <a:gd name="T4" fmla="*/ 1 w 1769"/>
                      <a:gd name="T5" fmla="*/ 0 h 791"/>
                      <a:gd name="T6" fmla="*/ 1 w 1769"/>
                      <a:gd name="T7" fmla="*/ 1 h 791"/>
                      <a:gd name="T8" fmla="*/ 2 w 1769"/>
                      <a:gd name="T9" fmla="*/ 1 h 791"/>
                      <a:gd name="T10" fmla="*/ 1 w 1769"/>
                      <a:gd name="T11" fmla="*/ 2 h 791"/>
                      <a:gd name="T12" fmla="*/ 1 w 1769"/>
                      <a:gd name="T13" fmla="*/ 1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4" name="Group 59"/>
                <p:cNvGrpSpPr>
                  <a:grpSpLocks/>
                </p:cNvGrpSpPr>
                <p:nvPr/>
              </p:nvGrpSpPr>
              <p:grpSpPr bwMode="auto">
                <a:xfrm>
                  <a:off x="3386" y="341"/>
                  <a:ext cx="725" cy="218"/>
                  <a:chOff x="616" y="899"/>
                  <a:chExt cx="1850" cy="554"/>
                </a:xfrm>
              </p:grpSpPr>
              <p:sp>
                <p:nvSpPr>
                  <p:cNvPr id="93288" name="Freeform 60"/>
                  <p:cNvSpPr>
                    <a:spLocks/>
                  </p:cNvSpPr>
                  <p:nvPr/>
                </p:nvSpPr>
                <p:spPr bwMode="hidden">
                  <a:xfrm rot="1277471" flipH="1">
                    <a:off x="1231" y="1237"/>
                    <a:ext cx="1235" cy="216"/>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9" name="Freeform 61"/>
                  <p:cNvSpPr>
                    <a:spLocks/>
                  </p:cNvSpPr>
                  <p:nvPr/>
                </p:nvSpPr>
                <p:spPr bwMode="hidden">
                  <a:xfrm rot="1277471" flipH="1">
                    <a:off x="615" y="898"/>
                    <a:ext cx="662" cy="339"/>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5" name="Group 62"/>
                <p:cNvGrpSpPr>
                  <a:grpSpLocks/>
                </p:cNvGrpSpPr>
                <p:nvPr/>
              </p:nvGrpSpPr>
              <p:grpSpPr bwMode="auto">
                <a:xfrm>
                  <a:off x="3472" y="231"/>
                  <a:ext cx="693" cy="291"/>
                  <a:chOff x="3472" y="231"/>
                  <a:chExt cx="693" cy="291"/>
                </a:xfrm>
              </p:grpSpPr>
              <p:sp>
                <p:nvSpPr>
                  <p:cNvPr id="9328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7" name="Freeform 64"/>
                  <p:cNvSpPr>
                    <a:spLocks/>
                  </p:cNvSpPr>
                  <p:nvPr/>
                </p:nvSpPr>
                <p:spPr bwMode="hidden">
                  <a:xfrm rot="2028410" flipH="1">
                    <a:off x="3472" y="228"/>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6" name="Group 65"/>
                <p:cNvGrpSpPr>
                  <a:grpSpLocks/>
                </p:cNvGrpSpPr>
                <p:nvPr/>
              </p:nvGrpSpPr>
              <p:grpSpPr bwMode="auto">
                <a:xfrm>
                  <a:off x="3554" y="118"/>
                  <a:ext cx="664" cy="349"/>
                  <a:chOff x="3554" y="118"/>
                  <a:chExt cx="664" cy="349"/>
                </a:xfrm>
              </p:grpSpPr>
              <p:sp>
                <p:nvSpPr>
                  <p:cNvPr id="9328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7" name="Group 68"/>
                <p:cNvGrpSpPr>
                  <a:grpSpLocks/>
                </p:cNvGrpSpPr>
                <p:nvPr/>
              </p:nvGrpSpPr>
              <p:grpSpPr bwMode="auto">
                <a:xfrm>
                  <a:off x="3784" y="30"/>
                  <a:ext cx="305" cy="593"/>
                  <a:chOff x="1633" y="104"/>
                  <a:chExt cx="778" cy="1512"/>
                </a:xfrm>
              </p:grpSpPr>
              <p:sp>
                <p:nvSpPr>
                  <p:cNvPr id="93282" name="Freeform 69"/>
                  <p:cNvSpPr>
                    <a:spLocks/>
                  </p:cNvSpPr>
                  <p:nvPr/>
                </p:nvSpPr>
                <p:spPr bwMode="hidden">
                  <a:xfrm rot="3473776" flipH="1">
                    <a:off x="1752" y="958"/>
                    <a:ext cx="1101" cy="217"/>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3" name="Freeform 70"/>
                  <p:cNvSpPr>
                    <a:spLocks/>
                  </p:cNvSpPr>
                  <p:nvPr/>
                </p:nvSpPr>
                <p:spPr bwMode="hidden">
                  <a:xfrm rot="3473776" flipH="1">
                    <a:off x="1505" y="231"/>
                    <a:ext cx="591"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8" name="Group 71"/>
                <p:cNvGrpSpPr>
                  <a:grpSpLocks/>
                </p:cNvGrpSpPr>
                <p:nvPr/>
              </p:nvGrpSpPr>
              <p:grpSpPr bwMode="auto">
                <a:xfrm>
                  <a:off x="3903" y="0"/>
                  <a:ext cx="248" cy="601"/>
                  <a:chOff x="1935" y="28"/>
                  <a:chExt cx="634" cy="1534"/>
                </a:xfrm>
              </p:grpSpPr>
              <p:sp>
                <p:nvSpPr>
                  <p:cNvPr id="93280" name="Freeform 72"/>
                  <p:cNvSpPr>
                    <a:spLocks/>
                  </p:cNvSpPr>
                  <p:nvPr/>
                </p:nvSpPr>
                <p:spPr bwMode="hidden">
                  <a:xfrm rot="4126480" flipH="1">
                    <a:off x="1936" y="921"/>
                    <a:ext cx="1052" cy="214"/>
                  </a:xfrm>
                  <a:custGeom>
                    <a:avLst/>
                    <a:gdLst>
                      <a:gd name="T0" fmla="*/ 0 w 2736"/>
                      <a:gd name="T1" fmla="*/ 1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0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9" name="Group 74"/>
                <p:cNvGrpSpPr>
                  <a:grpSpLocks/>
                </p:cNvGrpSpPr>
                <p:nvPr/>
              </p:nvGrpSpPr>
              <p:grpSpPr bwMode="auto">
                <a:xfrm>
                  <a:off x="4251" y="252"/>
                  <a:ext cx="723" cy="222"/>
                  <a:chOff x="2822" y="672"/>
                  <a:chExt cx="1845" cy="566"/>
                </a:xfrm>
              </p:grpSpPr>
              <p:sp>
                <p:nvSpPr>
                  <p:cNvPr id="93278" name="Freeform 75"/>
                  <p:cNvSpPr>
                    <a:spLocks/>
                  </p:cNvSpPr>
                  <p:nvPr/>
                </p:nvSpPr>
                <p:spPr bwMode="hidden">
                  <a:xfrm rot="-1325434">
                    <a:off x="2814" y="1022"/>
                    <a:ext cx="1232" cy="216"/>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9" name="Freeform 76"/>
                  <p:cNvSpPr>
                    <a:spLocks/>
                  </p:cNvSpPr>
                  <p:nvPr/>
                </p:nvSpPr>
                <p:spPr bwMode="hidden">
                  <a:xfrm rot="-1325434">
                    <a:off x="4003" y="673"/>
                    <a:ext cx="656"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0" name="Group 77"/>
                <p:cNvGrpSpPr>
                  <a:grpSpLocks/>
                </p:cNvGrpSpPr>
                <p:nvPr/>
              </p:nvGrpSpPr>
              <p:grpSpPr bwMode="auto">
                <a:xfrm>
                  <a:off x="4196" y="163"/>
                  <a:ext cx="699" cy="282"/>
                  <a:chOff x="2683" y="445"/>
                  <a:chExt cx="1781" cy="717"/>
                </a:xfrm>
              </p:grpSpPr>
              <p:sp>
                <p:nvSpPr>
                  <p:cNvPr id="93276" name="Freeform 78"/>
                  <p:cNvSpPr>
                    <a:spLocks/>
                  </p:cNvSpPr>
                  <p:nvPr/>
                </p:nvSpPr>
                <p:spPr bwMode="hidden">
                  <a:xfrm rot="-1921064">
                    <a:off x="2682" y="946"/>
                    <a:ext cx="1227" cy="216"/>
                  </a:xfrm>
                  <a:custGeom>
                    <a:avLst/>
                    <a:gdLst>
                      <a:gd name="T0" fmla="*/ 0 w 2736"/>
                      <a:gd name="T1" fmla="*/ 1 h 504"/>
                      <a:gd name="T2" fmla="*/ 3 w 2736"/>
                      <a:gd name="T3" fmla="*/ 0 h 504"/>
                      <a:gd name="T4" fmla="*/ 6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7" name="Freeform 79"/>
                  <p:cNvSpPr>
                    <a:spLocks/>
                  </p:cNvSpPr>
                  <p:nvPr/>
                </p:nvSpPr>
                <p:spPr bwMode="hidden">
                  <a:xfrm rot="-1921064">
                    <a:off x="3801" y="444"/>
                    <a:ext cx="655" cy="339"/>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9324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4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93243" name="Group 82"/>
                <p:cNvGrpSpPr>
                  <a:grpSpLocks/>
                </p:cNvGrpSpPr>
                <p:nvPr/>
              </p:nvGrpSpPr>
              <p:grpSpPr bwMode="auto">
                <a:xfrm>
                  <a:off x="4242" y="5"/>
                  <a:ext cx="251" cy="596"/>
                  <a:chOff x="2800" y="41"/>
                  <a:chExt cx="640" cy="1520"/>
                </a:xfrm>
              </p:grpSpPr>
              <p:sp>
                <p:nvSpPr>
                  <p:cNvPr id="93274" name="Freeform 83"/>
                  <p:cNvSpPr>
                    <a:spLocks/>
                  </p:cNvSpPr>
                  <p:nvPr/>
                </p:nvSpPr>
                <p:spPr bwMode="hidden">
                  <a:xfrm rot="-3857755">
                    <a:off x="2365" y="933"/>
                    <a:ext cx="1055" cy="18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1 h 791"/>
                      <a:gd name="T12" fmla="*/ 1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4" name="Group 85"/>
                <p:cNvGrpSpPr>
                  <a:grpSpLocks/>
                </p:cNvGrpSpPr>
                <p:nvPr/>
              </p:nvGrpSpPr>
              <p:grpSpPr bwMode="auto">
                <a:xfrm>
                  <a:off x="4295" y="53"/>
                  <a:ext cx="398" cy="574"/>
                  <a:chOff x="2934" y="163"/>
                  <a:chExt cx="1017" cy="1464"/>
                </a:xfrm>
              </p:grpSpPr>
              <p:sp>
                <p:nvSpPr>
                  <p:cNvPr id="93272" name="Freeform 86"/>
                  <p:cNvSpPr>
                    <a:spLocks/>
                  </p:cNvSpPr>
                  <p:nvPr/>
                </p:nvSpPr>
                <p:spPr bwMode="hidden">
                  <a:xfrm rot="-2777260">
                    <a:off x="2493" y="915"/>
                    <a:ext cx="1154" cy="270"/>
                  </a:xfrm>
                  <a:custGeom>
                    <a:avLst/>
                    <a:gdLst>
                      <a:gd name="T0" fmla="*/ 0 w 2736"/>
                      <a:gd name="T1" fmla="*/ 6 h 504"/>
                      <a:gd name="T2" fmla="*/ 2 w 2736"/>
                      <a:gd name="T3" fmla="*/ 2 h 504"/>
                      <a:gd name="T4" fmla="*/ 4 w 2736"/>
                      <a:gd name="T5" fmla="*/ 1 h 504"/>
                      <a:gd name="T6" fmla="*/ 6 w 2736"/>
                      <a:gd name="T7" fmla="*/ 1 h 504"/>
                      <a:gd name="T8" fmla="*/ 6 w 2736"/>
                      <a:gd name="T9" fmla="*/ 2 h 504"/>
                      <a:gd name="T10" fmla="*/ 4 w 2736"/>
                      <a:gd name="T11" fmla="*/ 2 h 504"/>
                      <a:gd name="T12" fmla="*/ 2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3" name="Freeform 87"/>
                  <p:cNvSpPr>
                    <a:spLocks/>
                  </p:cNvSpPr>
                  <p:nvPr/>
                </p:nvSpPr>
                <p:spPr bwMode="hidden">
                  <a:xfrm rot="-2777260">
                    <a:off x="3431" y="262"/>
                    <a:ext cx="619" cy="422"/>
                  </a:xfrm>
                  <a:custGeom>
                    <a:avLst/>
                    <a:gdLst>
                      <a:gd name="T0" fmla="*/ 0 w 1769"/>
                      <a:gd name="T1" fmla="*/ 1 h 791"/>
                      <a:gd name="T2" fmla="*/ 0 w 1769"/>
                      <a:gd name="T3" fmla="*/ 1 h 791"/>
                      <a:gd name="T4" fmla="*/ 1 w 1769"/>
                      <a:gd name="T5" fmla="*/ 3 h 791"/>
                      <a:gd name="T6" fmla="*/ 1 w 1769"/>
                      <a:gd name="T7" fmla="*/ 5 h 791"/>
                      <a:gd name="T8" fmla="*/ 1 w 1769"/>
                      <a:gd name="T9" fmla="*/ 7 h 791"/>
                      <a:gd name="T10" fmla="*/ 1 w 1769"/>
                      <a:gd name="T11" fmla="*/ 10 h 791"/>
                      <a:gd name="T12" fmla="*/ 1 w 1769"/>
                      <a:gd name="T13" fmla="*/ 7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5" name="Group 88"/>
                <p:cNvGrpSpPr>
                  <a:grpSpLocks/>
                </p:cNvGrpSpPr>
                <p:nvPr/>
              </p:nvGrpSpPr>
              <p:grpSpPr bwMode="auto">
                <a:xfrm>
                  <a:off x="4215" y="2"/>
                  <a:ext cx="95" cy="567"/>
                  <a:chOff x="2730" y="32"/>
                  <a:chExt cx="243" cy="1448"/>
                </a:xfrm>
              </p:grpSpPr>
              <p:sp>
                <p:nvSpPr>
                  <p:cNvPr id="93270" name="Freeform 89"/>
                  <p:cNvSpPr>
                    <a:spLocks/>
                  </p:cNvSpPr>
                  <p:nvPr/>
                </p:nvSpPr>
                <p:spPr bwMode="hidden">
                  <a:xfrm rot="-4903748">
                    <a:off x="2297" y="959"/>
                    <a:ext cx="954" cy="8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6" name="Group 91"/>
                <p:cNvGrpSpPr>
                  <a:grpSpLocks/>
                </p:cNvGrpSpPr>
                <p:nvPr/>
              </p:nvGrpSpPr>
              <p:grpSpPr bwMode="auto">
                <a:xfrm>
                  <a:off x="3514" y="683"/>
                  <a:ext cx="425" cy="960"/>
                  <a:chOff x="943" y="1769"/>
                  <a:chExt cx="1085" cy="2450"/>
                </a:xfrm>
              </p:grpSpPr>
              <p:sp>
                <p:nvSpPr>
                  <p:cNvPr id="93268" name="Freeform 92"/>
                  <p:cNvSpPr>
                    <a:spLocks/>
                  </p:cNvSpPr>
                  <p:nvPr/>
                </p:nvSpPr>
                <p:spPr bwMode="hidden">
                  <a:xfrm rot="18335692" flipH="1">
                    <a:off x="1009" y="2474"/>
                    <a:ext cx="1724" cy="313"/>
                  </a:xfrm>
                  <a:custGeom>
                    <a:avLst/>
                    <a:gdLst>
                      <a:gd name="T0" fmla="*/ 0 w 2736"/>
                      <a:gd name="T1" fmla="*/ 18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9" name="Freeform 93"/>
                  <p:cNvSpPr>
                    <a:spLocks/>
                  </p:cNvSpPr>
                  <p:nvPr/>
                </p:nvSpPr>
                <p:spPr bwMode="hidden">
                  <a:xfrm rot="18335692" flipH="1">
                    <a:off x="725" y="3503"/>
                    <a:ext cx="925" cy="489"/>
                  </a:xfrm>
                  <a:custGeom>
                    <a:avLst/>
                    <a:gdLst>
                      <a:gd name="T0" fmla="*/ 1 w 1769"/>
                      <a:gd name="T1" fmla="*/ 1 h 791"/>
                      <a:gd name="T2" fmla="*/ 5 w 1769"/>
                      <a:gd name="T3" fmla="*/ 2 h 791"/>
                      <a:gd name="T4" fmla="*/ 13 w 1769"/>
                      <a:gd name="T5" fmla="*/ 7 h 791"/>
                      <a:gd name="T6" fmla="*/ 17 w 1769"/>
                      <a:gd name="T7" fmla="*/ 15 h 791"/>
                      <a:gd name="T8" fmla="*/ 19 w 1769"/>
                      <a:gd name="T9" fmla="*/ 20 h 791"/>
                      <a:gd name="T10" fmla="*/ 18 w 1769"/>
                      <a:gd name="T11" fmla="*/ 27 h 791"/>
                      <a:gd name="T12" fmla="*/ 17 w 1769"/>
                      <a:gd name="T13" fmla="*/ 22 h 791"/>
                      <a:gd name="T14" fmla="*/ 15 w 1769"/>
                      <a:gd name="T15" fmla="*/ 15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7" name="Group 94"/>
                <p:cNvGrpSpPr>
                  <a:grpSpLocks/>
                </p:cNvGrpSpPr>
                <p:nvPr/>
              </p:nvGrpSpPr>
              <p:grpSpPr bwMode="auto">
                <a:xfrm>
                  <a:off x="3715" y="748"/>
                  <a:ext cx="300" cy="930"/>
                  <a:chOff x="1455" y="1936"/>
                  <a:chExt cx="766" cy="2373"/>
                </a:xfrm>
              </p:grpSpPr>
              <p:sp>
                <p:nvSpPr>
                  <p:cNvPr id="93266" name="Freeform 95"/>
                  <p:cNvSpPr>
                    <a:spLocks/>
                  </p:cNvSpPr>
                  <p:nvPr/>
                </p:nvSpPr>
                <p:spPr bwMode="hidden">
                  <a:xfrm rot="17542885" flipH="1">
                    <a:off x="1268" y="2577"/>
                    <a:ext cx="1594" cy="313"/>
                  </a:xfrm>
                  <a:custGeom>
                    <a:avLst/>
                    <a:gdLst>
                      <a:gd name="T0" fmla="*/ 0 w 2736"/>
                      <a:gd name="T1" fmla="*/ 18 h 504"/>
                      <a:gd name="T2" fmla="*/ 20 w 2736"/>
                      <a:gd name="T3" fmla="*/ 6 h 504"/>
                      <a:gd name="T4" fmla="*/ 40 w 2736"/>
                      <a:gd name="T5" fmla="*/ 1 h 504"/>
                      <a:gd name="T6" fmla="*/ 62 w 2736"/>
                      <a:gd name="T7" fmla="*/ 1 h 504"/>
                      <a:gd name="T8" fmla="*/ 62 w 2736"/>
                      <a:gd name="T9" fmla="*/ 4 h 504"/>
                      <a:gd name="T10" fmla="*/ 40 w 2736"/>
                      <a:gd name="T11" fmla="*/ 4 h 504"/>
                      <a:gd name="T12" fmla="*/ 15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7" name="Freeform 96"/>
                  <p:cNvSpPr>
                    <a:spLocks/>
                  </p:cNvSpPr>
                  <p:nvPr/>
                </p:nvSpPr>
                <p:spPr bwMode="hidden">
                  <a:xfrm rot="17542885" flipH="1">
                    <a:off x="1277" y="3632"/>
                    <a:ext cx="848" cy="489"/>
                  </a:xfrm>
                  <a:custGeom>
                    <a:avLst/>
                    <a:gdLst>
                      <a:gd name="T0" fmla="*/ 0 w 1769"/>
                      <a:gd name="T1" fmla="*/ 1 h 791"/>
                      <a:gd name="T2" fmla="*/ 3 w 1769"/>
                      <a:gd name="T3" fmla="*/ 2 h 791"/>
                      <a:gd name="T4" fmla="*/ 7 w 1769"/>
                      <a:gd name="T5" fmla="*/ 7 h 791"/>
                      <a:gd name="T6" fmla="*/ 10 w 1769"/>
                      <a:gd name="T7" fmla="*/ 15 h 791"/>
                      <a:gd name="T8" fmla="*/ 11 w 1769"/>
                      <a:gd name="T9" fmla="*/ 20 h 791"/>
                      <a:gd name="T10" fmla="*/ 10 w 1769"/>
                      <a:gd name="T11" fmla="*/ 27 h 791"/>
                      <a:gd name="T12" fmla="*/ 9 w 1769"/>
                      <a:gd name="T13" fmla="*/ 22 h 791"/>
                      <a:gd name="T14" fmla="*/ 8 w 1769"/>
                      <a:gd name="T15" fmla="*/ 15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8" name="Group 97"/>
                <p:cNvGrpSpPr>
                  <a:grpSpLocks/>
                </p:cNvGrpSpPr>
                <p:nvPr/>
              </p:nvGrpSpPr>
              <p:grpSpPr bwMode="auto">
                <a:xfrm rot="88588">
                  <a:off x="3923" y="769"/>
                  <a:ext cx="180" cy="913"/>
                  <a:chOff x="1956" y="1990"/>
                  <a:chExt cx="492" cy="2604"/>
                </a:xfrm>
              </p:grpSpPr>
              <p:sp>
                <p:nvSpPr>
                  <p:cNvPr id="93264" name="Freeform 98"/>
                  <p:cNvSpPr>
                    <a:spLocks/>
                  </p:cNvSpPr>
                  <p:nvPr/>
                </p:nvSpPr>
                <p:spPr bwMode="hidden">
                  <a:xfrm rot="16782062" flipH="1">
                    <a:off x="1431" y="2685"/>
                    <a:ext cx="1712" cy="302"/>
                  </a:xfrm>
                  <a:custGeom>
                    <a:avLst/>
                    <a:gdLst>
                      <a:gd name="T0" fmla="*/ 0 w 2736"/>
                      <a:gd name="T1" fmla="*/ 14 h 504"/>
                      <a:gd name="T2" fmla="*/ 33 w 2736"/>
                      <a:gd name="T3" fmla="*/ 5 h 504"/>
                      <a:gd name="T4" fmla="*/ 66 w 2736"/>
                      <a:gd name="T5" fmla="*/ 1 h 504"/>
                      <a:gd name="T6" fmla="*/ 103 w 2736"/>
                      <a:gd name="T7" fmla="*/ 1 h 504"/>
                      <a:gd name="T8" fmla="*/ 102 w 2736"/>
                      <a:gd name="T9" fmla="*/ 3 h 504"/>
                      <a:gd name="T10" fmla="*/ 66 w 2736"/>
                      <a:gd name="T11" fmla="*/ 3 h 504"/>
                      <a:gd name="T12" fmla="*/ 2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5" name="Freeform 99"/>
                  <p:cNvSpPr>
                    <a:spLocks/>
                  </p:cNvSpPr>
                  <p:nvPr/>
                </p:nvSpPr>
                <p:spPr bwMode="hidden">
                  <a:xfrm rot="16782062" flipH="1">
                    <a:off x="1723" y="3891"/>
                    <a:ext cx="917" cy="471"/>
                  </a:xfrm>
                  <a:custGeom>
                    <a:avLst/>
                    <a:gdLst>
                      <a:gd name="T0" fmla="*/ 1 w 1769"/>
                      <a:gd name="T1" fmla="*/ 1 h 791"/>
                      <a:gd name="T2" fmla="*/ 5 w 1769"/>
                      <a:gd name="T3" fmla="*/ 1 h 791"/>
                      <a:gd name="T4" fmla="*/ 11 w 1769"/>
                      <a:gd name="T5" fmla="*/ 5 h 791"/>
                      <a:gd name="T6" fmla="*/ 16 w 1769"/>
                      <a:gd name="T7" fmla="*/ 11 h 791"/>
                      <a:gd name="T8" fmla="*/ 18 w 1769"/>
                      <a:gd name="T9" fmla="*/ 16 h 791"/>
                      <a:gd name="T10" fmla="*/ 17 w 1769"/>
                      <a:gd name="T11" fmla="*/ 21 h 791"/>
                      <a:gd name="T12" fmla="*/ 16 w 1769"/>
                      <a:gd name="T13" fmla="*/ 17 h 791"/>
                      <a:gd name="T14" fmla="*/ 14 w 1769"/>
                      <a:gd name="T15" fmla="*/ 12 h 791"/>
                      <a:gd name="T16" fmla="*/ 11 w 1769"/>
                      <a:gd name="T17" fmla="*/ 8 h 791"/>
                      <a:gd name="T18" fmla="*/ 6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9" name="Group 100"/>
                <p:cNvGrpSpPr>
                  <a:grpSpLocks/>
                </p:cNvGrpSpPr>
                <p:nvPr/>
              </p:nvGrpSpPr>
              <p:grpSpPr bwMode="auto">
                <a:xfrm>
                  <a:off x="4451" y="662"/>
                  <a:ext cx="442" cy="951"/>
                  <a:chOff x="3334" y="1717"/>
                  <a:chExt cx="1125" cy="2426"/>
                </a:xfrm>
              </p:grpSpPr>
              <p:sp>
                <p:nvSpPr>
                  <p:cNvPr id="93262" name="Freeform 101"/>
                  <p:cNvSpPr>
                    <a:spLocks/>
                  </p:cNvSpPr>
                  <p:nvPr/>
                </p:nvSpPr>
                <p:spPr bwMode="hidden">
                  <a:xfrm rot="3144576">
                    <a:off x="2627" y="2423"/>
                    <a:ext cx="1723"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69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63" name="Freeform 102"/>
                  <p:cNvSpPr>
                    <a:spLocks/>
                  </p:cNvSpPr>
                  <p:nvPr/>
                </p:nvSpPr>
                <p:spPr bwMode="hidden">
                  <a:xfrm rot="3144576">
                    <a:off x="3752" y="3435"/>
                    <a:ext cx="925" cy="491"/>
                  </a:xfrm>
                  <a:custGeom>
                    <a:avLst/>
                    <a:gdLst>
                      <a:gd name="T0" fmla="*/ 1 w 1769"/>
                      <a:gd name="T1" fmla="*/ 1 h 791"/>
                      <a:gd name="T2" fmla="*/ 5 w 1769"/>
                      <a:gd name="T3" fmla="*/ 2 h 791"/>
                      <a:gd name="T4" fmla="*/ 13 w 1769"/>
                      <a:gd name="T5" fmla="*/ 7 h 791"/>
                      <a:gd name="T6" fmla="*/ 17 w 1769"/>
                      <a:gd name="T7" fmla="*/ 16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0" name="Group 103"/>
                <p:cNvGrpSpPr>
                  <a:grpSpLocks/>
                </p:cNvGrpSpPr>
                <p:nvPr/>
              </p:nvGrpSpPr>
              <p:grpSpPr bwMode="auto">
                <a:xfrm>
                  <a:off x="4391" y="721"/>
                  <a:ext cx="347" cy="951"/>
                  <a:chOff x="3181" y="1866"/>
                  <a:chExt cx="883" cy="2426"/>
                </a:xfrm>
              </p:grpSpPr>
              <p:sp>
                <p:nvSpPr>
                  <p:cNvPr id="93260" name="Freeform 104"/>
                  <p:cNvSpPr>
                    <a:spLocks/>
                  </p:cNvSpPr>
                  <p:nvPr/>
                </p:nvSpPr>
                <p:spPr bwMode="hidden">
                  <a:xfrm rot="3745735">
                    <a:off x="2506" y="2533"/>
                    <a:ext cx="1649" cy="299"/>
                  </a:xfrm>
                  <a:custGeom>
                    <a:avLst/>
                    <a:gdLst>
                      <a:gd name="T0" fmla="*/ 0 w 2736"/>
                      <a:gd name="T1" fmla="*/ 13 h 504"/>
                      <a:gd name="T2" fmla="*/ 25 w 2736"/>
                      <a:gd name="T3" fmla="*/ 4 h 504"/>
                      <a:gd name="T4" fmla="*/ 51 w 2736"/>
                      <a:gd name="T5" fmla="*/ 1 h 504"/>
                      <a:gd name="T6" fmla="*/ 79 w 2736"/>
                      <a:gd name="T7" fmla="*/ 1 h 504"/>
                      <a:gd name="T8" fmla="*/ 78 w 2736"/>
                      <a:gd name="T9" fmla="*/ 2 h 504"/>
                      <a:gd name="T10" fmla="*/ 51 w 2736"/>
                      <a:gd name="T11" fmla="*/ 2 h 504"/>
                      <a:gd name="T12" fmla="*/ 19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61" name="Freeform 105"/>
                  <p:cNvSpPr>
                    <a:spLocks/>
                  </p:cNvSpPr>
                  <p:nvPr/>
                </p:nvSpPr>
                <p:spPr bwMode="hidden">
                  <a:xfrm rot="3745735">
                    <a:off x="3387" y="3606"/>
                    <a:ext cx="885" cy="469"/>
                  </a:xfrm>
                  <a:custGeom>
                    <a:avLst/>
                    <a:gdLst>
                      <a:gd name="T0" fmla="*/ 1 w 1769"/>
                      <a:gd name="T1" fmla="*/ 1 h 791"/>
                      <a:gd name="T2" fmla="*/ 4 w 1769"/>
                      <a:gd name="T3" fmla="*/ 1 h 791"/>
                      <a:gd name="T4" fmla="*/ 10 w 1769"/>
                      <a:gd name="T5" fmla="*/ 5 h 791"/>
                      <a:gd name="T6" fmla="*/ 13 w 1769"/>
                      <a:gd name="T7" fmla="*/ 11 h 791"/>
                      <a:gd name="T8" fmla="*/ 14 w 1769"/>
                      <a:gd name="T9" fmla="*/ 15 h 791"/>
                      <a:gd name="T10" fmla="*/ 14 w 1769"/>
                      <a:gd name="T11" fmla="*/ 20 h 791"/>
                      <a:gd name="T12" fmla="*/ 13 w 1769"/>
                      <a:gd name="T13" fmla="*/ 16 h 791"/>
                      <a:gd name="T14" fmla="*/ 11 w 1769"/>
                      <a:gd name="T15" fmla="*/ 12 h 791"/>
                      <a:gd name="T16" fmla="*/ 9 w 1769"/>
                      <a:gd name="T17" fmla="*/ 8 h 791"/>
                      <a:gd name="T18" fmla="*/ 5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1" name="Group 106"/>
                <p:cNvGrpSpPr>
                  <a:grpSpLocks/>
                </p:cNvGrpSpPr>
                <p:nvPr/>
              </p:nvGrpSpPr>
              <p:grpSpPr bwMode="auto">
                <a:xfrm>
                  <a:off x="4323" y="767"/>
                  <a:ext cx="243" cy="935"/>
                  <a:chOff x="3006" y="1983"/>
                  <a:chExt cx="619" cy="2386"/>
                </a:xfrm>
              </p:grpSpPr>
              <p:sp>
                <p:nvSpPr>
                  <p:cNvPr id="93258" name="Freeform 107"/>
                  <p:cNvSpPr>
                    <a:spLocks/>
                  </p:cNvSpPr>
                  <p:nvPr/>
                </p:nvSpPr>
                <p:spPr bwMode="hidden">
                  <a:xfrm rot="4286818">
                    <a:off x="2328" y="2653"/>
                    <a:ext cx="1600" cy="244"/>
                  </a:xfrm>
                  <a:custGeom>
                    <a:avLst/>
                    <a:gdLst>
                      <a:gd name="T0" fmla="*/ 0 w 2736"/>
                      <a:gd name="T1" fmla="*/ 3 h 504"/>
                      <a:gd name="T2" fmla="*/ 20 w 2736"/>
                      <a:gd name="T3" fmla="*/ 1 h 504"/>
                      <a:gd name="T4" fmla="*/ 42 w 2736"/>
                      <a:gd name="T5" fmla="*/ 0 h 504"/>
                      <a:gd name="T6" fmla="*/ 64 w 2736"/>
                      <a:gd name="T7" fmla="*/ 0 h 504"/>
                      <a:gd name="T8" fmla="*/ 64 w 2736"/>
                      <a:gd name="T9" fmla="*/ 0 h 504"/>
                      <a:gd name="T10" fmla="*/ 41 w 2736"/>
                      <a:gd name="T11" fmla="*/ 0 h 504"/>
                      <a:gd name="T12" fmla="*/ 1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59" name="Freeform 108"/>
                  <p:cNvSpPr>
                    <a:spLocks/>
                  </p:cNvSpPr>
                  <p:nvPr/>
                </p:nvSpPr>
                <p:spPr bwMode="hidden">
                  <a:xfrm rot="4286818">
                    <a:off x="3001" y="3738"/>
                    <a:ext cx="860" cy="386"/>
                  </a:xfrm>
                  <a:custGeom>
                    <a:avLst/>
                    <a:gdLst>
                      <a:gd name="T0" fmla="*/ 0 w 1769"/>
                      <a:gd name="T1" fmla="*/ 0 h 791"/>
                      <a:gd name="T2" fmla="*/ 3 w 1769"/>
                      <a:gd name="T3" fmla="*/ 0 h 791"/>
                      <a:gd name="T4" fmla="*/ 8 w 1769"/>
                      <a:gd name="T5" fmla="*/ 1 h 791"/>
                      <a:gd name="T6" fmla="*/ 10 w 1769"/>
                      <a:gd name="T7" fmla="*/ 3 h 791"/>
                      <a:gd name="T8" fmla="*/ 11 w 1769"/>
                      <a:gd name="T9" fmla="*/ 4 h 791"/>
                      <a:gd name="T10" fmla="*/ 11 w 1769"/>
                      <a:gd name="T11" fmla="*/ 5 h 791"/>
                      <a:gd name="T12" fmla="*/ 10 w 1769"/>
                      <a:gd name="T13" fmla="*/ 4 h 791"/>
                      <a:gd name="T14" fmla="*/ 9 w 1769"/>
                      <a:gd name="T15" fmla="*/ 3 h 791"/>
                      <a:gd name="T16" fmla="*/ 7 w 1769"/>
                      <a:gd name="T17" fmla="*/ 2 h 791"/>
                      <a:gd name="T18" fmla="*/ 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52" name="Group 109"/>
                <p:cNvGrpSpPr>
                  <a:grpSpLocks/>
                </p:cNvGrpSpPr>
                <p:nvPr/>
              </p:nvGrpSpPr>
              <p:grpSpPr bwMode="auto">
                <a:xfrm>
                  <a:off x="4249" y="813"/>
                  <a:ext cx="159" cy="870"/>
                  <a:chOff x="2819" y="2101"/>
                  <a:chExt cx="405" cy="2219"/>
                </a:xfrm>
              </p:grpSpPr>
              <p:sp>
                <p:nvSpPr>
                  <p:cNvPr id="93256" name="Freeform 110"/>
                  <p:cNvSpPr>
                    <a:spLocks/>
                  </p:cNvSpPr>
                  <p:nvPr/>
                </p:nvSpPr>
                <p:spPr bwMode="hidden">
                  <a:xfrm rot="4898956">
                    <a:off x="2211" y="2708"/>
                    <a:ext cx="1463" cy="247"/>
                  </a:xfrm>
                  <a:custGeom>
                    <a:avLst/>
                    <a:gdLst>
                      <a:gd name="T0" fmla="*/ 0 w 2736"/>
                      <a:gd name="T1" fmla="*/ 3 h 504"/>
                      <a:gd name="T2" fmla="*/ 11 w 2736"/>
                      <a:gd name="T3" fmla="*/ 1 h 504"/>
                      <a:gd name="T4" fmla="*/ 22 w 2736"/>
                      <a:gd name="T5" fmla="*/ 0 h 504"/>
                      <a:gd name="T6" fmla="*/ 34 w 2736"/>
                      <a:gd name="T7" fmla="*/ 0 h 504"/>
                      <a:gd name="T8" fmla="*/ 34 w 2736"/>
                      <a:gd name="T9" fmla="*/ 0 h 504"/>
                      <a:gd name="T10" fmla="*/ 22 w 2736"/>
                      <a:gd name="T11" fmla="*/ 0 h 504"/>
                      <a:gd name="T12" fmla="*/ 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57" name="Freeform 111"/>
                  <p:cNvSpPr>
                    <a:spLocks/>
                  </p:cNvSpPr>
                  <p:nvPr/>
                </p:nvSpPr>
                <p:spPr bwMode="hidden">
                  <a:xfrm rot="4898956">
                    <a:off x="2637" y="3724"/>
                    <a:ext cx="789" cy="386"/>
                  </a:xfrm>
                  <a:custGeom>
                    <a:avLst/>
                    <a:gdLst>
                      <a:gd name="T0" fmla="*/ 0 w 1769"/>
                      <a:gd name="T1" fmla="*/ 0 h 791"/>
                      <a:gd name="T2" fmla="*/ 2 w 1769"/>
                      <a:gd name="T3" fmla="*/ 0 h 791"/>
                      <a:gd name="T4" fmla="*/ 4 w 1769"/>
                      <a:gd name="T5" fmla="*/ 1 h 791"/>
                      <a:gd name="T6" fmla="*/ 6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53" name="Group 112"/>
                <p:cNvGrpSpPr>
                  <a:grpSpLocks/>
                </p:cNvGrpSpPr>
                <p:nvPr/>
              </p:nvGrpSpPr>
              <p:grpSpPr bwMode="auto">
                <a:xfrm>
                  <a:off x="4045" y="826"/>
                  <a:ext cx="167" cy="857"/>
                  <a:chOff x="2287" y="2135"/>
                  <a:chExt cx="426" cy="2185"/>
                </a:xfrm>
              </p:grpSpPr>
              <p:sp>
                <p:nvSpPr>
                  <p:cNvPr id="93254" name="Freeform 113"/>
                  <p:cNvSpPr>
                    <a:spLocks/>
                  </p:cNvSpPr>
                  <p:nvPr/>
                </p:nvSpPr>
                <p:spPr bwMode="hidden">
                  <a:xfrm rot="5755659">
                    <a:off x="1903" y="2758"/>
                    <a:ext cx="1432" cy="186"/>
                  </a:xfrm>
                  <a:custGeom>
                    <a:avLst/>
                    <a:gdLst>
                      <a:gd name="T0" fmla="*/ 0 w 2736"/>
                      <a:gd name="T1" fmla="*/ 0 h 504"/>
                      <a:gd name="T2" fmla="*/ 9 w 2736"/>
                      <a:gd name="T3" fmla="*/ 0 h 504"/>
                      <a:gd name="T4" fmla="*/ 19 w 2736"/>
                      <a:gd name="T5" fmla="*/ 0 h 504"/>
                      <a:gd name="T6" fmla="*/ 29 w 2736"/>
                      <a:gd name="T7" fmla="*/ 0 h 504"/>
                      <a:gd name="T8" fmla="*/ 29 w 2736"/>
                      <a:gd name="T9" fmla="*/ 0 h 504"/>
                      <a:gd name="T10" fmla="*/ 19 w 2736"/>
                      <a:gd name="T11" fmla="*/ 0 h 504"/>
                      <a:gd name="T12" fmla="*/ 7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55" name="Freeform 114"/>
                  <p:cNvSpPr>
                    <a:spLocks/>
                  </p:cNvSpPr>
                  <p:nvPr/>
                </p:nvSpPr>
                <p:spPr bwMode="hidden">
                  <a:xfrm rot="5755659">
                    <a:off x="2051" y="3781"/>
                    <a:ext cx="767" cy="294"/>
                  </a:xfrm>
                  <a:custGeom>
                    <a:avLst/>
                    <a:gdLst>
                      <a:gd name="T0" fmla="*/ 0 w 1769"/>
                      <a:gd name="T1" fmla="*/ 0 h 791"/>
                      <a:gd name="T2" fmla="*/ 1 w 1769"/>
                      <a:gd name="T3" fmla="*/ 0 h 791"/>
                      <a:gd name="T4" fmla="*/ 3 w 1769"/>
                      <a:gd name="T5" fmla="*/ 0 h 791"/>
                      <a:gd name="T6" fmla="*/ 5 w 1769"/>
                      <a:gd name="T7" fmla="*/ 0 h 791"/>
                      <a:gd name="T8" fmla="*/ 5 w 1769"/>
                      <a:gd name="T9" fmla="*/ 0 h 791"/>
                      <a:gd name="T10" fmla="*/ 5 w 1769"/>
                      <a:gd name="T11" fmla="*/ 1 h 791"/>
                      <a:gd name="T12" fmla="*/ 4 w 1769"/>
                      <a:gd name="T13" fmla="*/ 0 h 791"/>
                      <a:gd name="T14" fmla="*/ 4 w 1769"/>
                      <a:gd name="T15" fmla="*/ 0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9319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199"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2"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0"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2" name="Freeform 129"/>
              <p:cNvSpPr>
                <a:spLocks/>
              </p:cNvSpPr>
              <p:nvPr/>
            </p:nvSpPr>
            <p:spPr bwMode="hidden">
              <a:xfrm flipH="1">
                <a:off x="3307" y="981"/>
                <a:ext cx="426" cy="598"/>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7 w 776"/>
                  <a:gd name="T15" fmla="*/ 0 h 2368"/>
                  <a:gd name="T16" fmla="*/ 5 w 776"/>
                  <a:gd name="T17" fmla="*/ 0 h 2368"/>
                  <a:gd name="T18" fmla="*/ 8 w 776"/>
                  <a:gd name="T19" fmla="*/ 0 h 2368"/>
                  <a:gd name="T20" fmla="*/ 7 w 776"/>
                  <a:gd name="T21" fmla="*/ 0 h 2368"/>
                  <a:gd name="T22" fmla="*/ 9 w 776"/>
                  <a:gd name="T23" fmla="*/ 0 h 2368"/>
                  <a:gd name="T24" fmla="*/ 9 w 776"/>
                  <a:gd name="T25" fmla="*/ 0 h 2368"/>
                  <a:gd name="T26" fmla="*/ 10 w 776"/>
                  <a:gd name="T27" fmla="*/ 0 h 2368"/>
                  <a:gd name="T28" fmla="*/ 9 w 776"/>
                  <a:gd name="T29" fmla="*/ 0 h 2368"/>
                  <a:gd name="T30" fmla="*/ 11 w 776"/>
                  <a:gd name="T31" fmla="*/ 0 h 2368"/>
                  <a:gd name="T32" fmla="*/ 10 w 776"/>
                  <a:gd name="T33" fmla="*/ 0 h 2368"/>
                  <a:gd name="T34" fmla="*/ 11 w 776"/>
                  <a:gd name="T35" fmla="*/ 0 h 2368"/>
                  <a:gd name="T36" fmla="*/ 10 w 776"/>
                  <a:gd name="T37" fmla="*/ 0 h 2368"/>
                  <a:gd name="T38" fmla="*/ 12 w 776"/>
                  <a:gd name="T39" fmla="*/ 0 h 2368"/>
                  <a:gd name="T40" fmla="*/ 11 w 776"/>
                  <a:gd name="T41" fmla="*/ 0 h 2368"/>
                  <a:gd name="T42" fmla="*/ 12 w 776"/>
                  <a:gd name="T43" fmla="*/ 0 h 2368"/>
                  <a:gd name="T44" fmla="*/ 11 w 776"/>
                  <a:gd name="T45" fmla="*/ 0 h 2368"/>
                  <a:gd name="T46" fmla="*/ 1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5" name="Freeform 132"/>
              <p:cNvSpPr>
                <a:spLocks/>
              </p:cNvSpPr>
              <p:nvPr/>
            </p:nvSpPr>
            <p:spPr bwMode="hidden">
              <a:xfrm>
                <a:off x="4841" y="894"/>
                <a:ext cx="395" cy="62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4 w 776"/>
                  <a:gd name="T15" fmla="*/ 0 h 2368"/>
                  <a:gd name="T16" fmla="*/ 4 w 776"/>
                  <a:gd name="T17" fmla="*/ 0 h 2368"/>
                  <a:gd name="T18" fmla="*/ 5 w 776"/>
                  <a:gd name="T19" fmla="*/ 0 h 2368"/>
                  <a:gd name="T20" fmla="*/ 4 w 776"/>
                  <a:gd name="T21" fmla="*/ 0 h 2368"/>
                  <a:gd name="T22" fmla="*/ 5 w 776"/>
                  <a:gd name="T23" fmla="*/ 0 h 2368"/>
                  <a:gd name="T24" fmla="*/ 5 w 776"/>
                  <a:gd name="T25" fmla="*/ 0 h 2368"/>
                  <a:gd name="T26" fmla="*/ 6 w 776"/>
                  <a:gd name="T27" fmla="*/ 0 h 2368"/>
                  <a:gd name="T28" fmla="*/ 6 w 776"/>
                  <a:gd name="T29" fmla="*/ 0 h 2368"/>
                  <a:gd name="T30" fmla="*/ 6 w 776"/>
                  <a:gd name="T31" fmla="*/ 0 h 2368"/>
                  <a:gd name="T32" fmla="*/ 6 w 776"/>
                  <a:gd name="T33" fmla="*/ 0 h 2368"/>
                  <a:gd name="T34" fmla="*/ 6 w 776"/>
                  <a:gd name="T35" fmla="*/ 0 h 2368"/>
                  <a:gd name="T36" fmla="*/ 6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6" name="Freeform 133"/>
              <p:cNvSpPr>
                <a:spLocks/>
              </p:cNvSpPr>
              <p:nvPr/>
            </p:nvSpPr>
            <p:spPr bwMode="hidden">
              <a:xfrm>
                <a:off x="4636" y="576"/>
                <a:ext cx="594" cy="417"/>
              </a:xfrm>
              <a:custGeom>
                <a:avLst/>
                <a:gdLst>
                  <a:gd name="T0" fmla="*/ 0 w 776"/>
                  <a:gd name="T1" fmla="*/ 0 h 2368"/>
                  <a:gd name="T2" fmla="*/ 38 w 776"/>
                  <a:gd name="T3" fmla="*/ 0 h 2368"/>
                  <a:gd name="T4" fmla="*/ 15 w 776"/>
                  <a:gd name="T5" fmla="*/ 0 h 2368"/>
                  <a:gd name="T6" fmla="*/ 52 w 776"/>
                  <a:gd name="T7" fmla="*/ 0 h 2368"/>
                  <a:gd name="T8" fmla="*/ 30 w 776"/>
                  <a:gd name="T9" fmla="*/ 0 h 2368"/>
                  <a:gd name="T10" fmla="*/ 59 w 776"/>
                  <a:gd name="T11" fmla="*/ 0 h 2368"/>
                  <a:gd name="T12" fmla="*/ 44 w 776"/>
                  <a:gd name="T13" fmla="*/ 0 h 2368"/>
                  <a:gd name="T14" fmla="*/ 73 w 776"/>
                  <a:gd name="T15" fmla="*/ 0 h 2368"/>
                  <a:gd name="T16" fmla="*/ 59 w 776"/>
                  <a:gd name="T17" fmla="*/ 0 h 2368"/>
                  <a:gd name="T18" fmla="*/ 81 w 776"/>
                  <a:gd name="T19" fmla="*/ 0 h 2368"/>
                  <a:gd name="T20" fmla="*/ 73 w 776"/>
                  <a:gd name="T21" fmla="*/ 0 h 2368"/>
                  <a:gd name="T22" fmla="*/ 89 w 776"/>
                  <a:gd name="T23" fmla="*/ 0 h 2368"/>
                  <a:gd name="T24" fmla="*/ 89 w 776"/>
                  <a:gd name="T25" fmla="*/ 0 h 2368"/>
                  <a:gd name="T26" fmla="*/ 103 w 776"/>
                  <a:gd name="T27" fmla="*/ 0 h 2368"/>
                  <a:gd name="T28" fmla="*/ 96 w 776"/>
                  <a:gd name="T29" fmla="*/ 0 h 2368"/>
                  <a:gd name="T30" fmla="*/ 111 w 776"/>
                  <a:gd name="T31" fmla="*/ 0 h 2368"/>
                  <a:gd name="T32" fmla="*/ 103 w 776"/>
                  <a:gd name="T33" fmla="*/ 0 h 2368"/>
                  <a:gd name="T34" fmla="*/ 111 w 776"/>
                  <a:gd name="T35" fmla="*/ 0 h 2368"/>
                  <a:gd name="T36" fmla="*/ 103 w 776"/>
                  <a:gd name="T37" fmla="*/ 0 h 2368"/>
                  <a:gd name="T38" fmla="*/ 118 w 776"/>
                  <a:gd name="T39" fmla="*/ 0 h 2368"/>
                  <a:gd name="T40" fmla="*/ 111 w 776"/>
                  <a:gd name="T41" fmla="*/ 0 h 2368"/>
                  <a:gd name="T42" fmla="*/ 118 w 776"/>
                  <a:gd name="T43" fmla="*/ 0 h 2368"/>
                  <a:gd name="T44" fmla="*/ 111 w 776"/>
                  <a:gd name="T45" fmla="*/ 0 h 2368"/>
                  <a:gd name="T46" fmla="*/ 118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7"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9318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FFCC00"/>
                </a:solidFill>
                <a:latin typeface="+mn-lt"/>
                <a:ea typeface="ＭＳ Ｐゴシック" pitchFamily="-112" charset="-128"/>
                <a:cs typeface="ＭＳ Ｐゴシック" pitchFamily="-112" charset="-128"/>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FFCC00"/>
                </a:solidFill>
                <a:latin typeface="+mn-lt"/>
                <a:ea typeface="ＭＳ Ｐゴシック" pitchFamily="-112" charset="-128"/>
                <a:cs typeface="ＭＳ Ｐゴシック" pitchFamily="-112" charset="-128"/>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FFCC00"/>
                </a:solidFill>
                <a:latin typeface="Arial Black" charset="0"/>
              </a:defRPr>
            </a:lvl1pPr>
          </a:lstStyle>
          <a:p>
            <a:pPr>
              <a:defRPr/>
            </a:pPr>
            <a:fld id="{82964B48-9DAA-7948-976D-4834B61F62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31" r:id="rId1"/>
    <p:sldLayoutId id="2147485132"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hemeOverride" Target="../theme/themeOverr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8.xml"/><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0.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2.xml"/><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3.xml"/><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7.xml"/><Relationship Id="rId1" Type="http://schemas.openxmlformats.org/officeDocument/2006/relationships/slideLayout" Target="../slideLayouts/slideLayout70.xm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5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0.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54.xml"/><Relationship Id="rId5" Type="http://schemas.openxmlformats.org/officeDocument/2006/relationships/image" Target="../media/image35.jpe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51.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51.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0.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6.xml"/><Relationship Id="rId1" Type="http://schemas.openxmlformats.org/officeDocument/2006/relationships/themeOverride" Target="../theme/themeOverride7.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57.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5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0.xml"/><Relationship Id="rId1" Type="http://schemas.openxmlformats.org/officeDocument/2006/relationships/themeOverride" Target="../theme/themeOverride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0.xml"/><Relationship Id="rId1" Type="http://schemas.openxmlformats.org/officeDocument/2006/relationships/themeOverride" Target="../theme/themeOverride8.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0.xml"/><Relationship Id="rId1" Type="http://schemas.openxmlformats.org/officeDocument/2006/relationships/themeOverride" Target="../theme/themeOverride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0.xml"/><Relationship Id="rId1" Type="http://schemas.openxmlformats.org/officeDocument/2006/relationships/themeOverride" Target="../theme/themeOverride9.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0.xml"/><Relationship Id="rId1" Type="http://schemas.openxmlformats.org/officeDocument/2006/relationships/themeOverride" Target="../theme/themeOverride10.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70.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9.xml"/><Relationship Id="rId1" Type="http://schemas.openxmlformats.org/officeDocument/2006/relationships/themeOverride" Target="../theme/themeOverride11.xml"/><Relationship Id="rId4" Type="http://schemas.openxmlformats.org/officeDocument/2006/relationships/image" Target="../media/image6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7.xml"/><Relationship Id="rId1" Type="http://schemas.openxmlformats.org/officeDocument/2006/relationships/slideLayout" Target="../slideLayouts/slideLayout40.xml"/><Relationship Id="rId4" Type="http://schemas.openxmlformats.org/officeDocument/2006/relationships/image" Target="../media/image69.jpeg"/></Relationships>
</file>

<file path=ppt/slides/_rels/slide9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4.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40062" y="4508649"/>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6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ملاخي</a:t>
            </a:r>
            <a:endParaRPr kumimoji="0" lang="en-US" sz="6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72009" y="404664"/>
            <a:ext cx="4788023" cy="2160240"/>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cs typeface="ＭＳ Ｐゴシック" charset="0"/>
              </a:rPr>
              <a:t>كن</a:t>
            </a:r>
            <a:br>
              <a:rPr lang="ar-JO" sz="7200" dirty="0">
                <a:effectLst>
                  <a:glow rad="127000">
                    <a:schemeClr val="tx1"/>
                  </a:glow>
                </a:effectLst>
                <a:ea typeface="ＭＳ Ｐゴシック" charset="0"/>
                <a:cs typeface="ＭＳ Ｐゴシック" charset="0"/>
              </a:rPr>
            </a:br>
            <a:r>
              <a:rPr lang="ar-JO" sz="7200" dirty="0">
                <a:effectLst>
                  <a:glow rad="127000">
                    <a:schemeClr val="tx1"/>
                  </a:glow>
                </a:effectLst>
                <a:ea typeface="ＭＳ Ｐゴシック" charset="0"/>
                <a:cs typeface="ＭＳ Ｐゴシック" charset="0"/>
              </a:rPr>
              <a:t>صادقاً</a:t>
            </a:r>
            <a:endParaRPr lang="en-US" sz="66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kumimoji="0"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kumimoji="0"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kumimoji="0"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6444898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WordArt 4"/>
          <p:cNvSpPr>
            <a:spLocks noChangeArrowheads="1" noChangeShapeType="1" noTextEdit="1"/>
          </p:cNvSpPr>
          <p:nvPr/>
        </p:nvSpPr>
        <p:spPr bwMode="auto">
          <a:xfrm>
            <a:off x="457200" y="1828800"/>
            <a:ext cx="7162800" cy="2438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4000" b="1" kern="10" dirty="0">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latin typeface="CQuirinal"/>
                <a:ea typeface="CQuirinal"/>
                <a:cs typeface="CQuirinal"/>
              </a:rPr>
              <a:t>خلفية</a:t>
            </a:r>
          </a:p>
          <a:p>
            <a:pPr algn="ctr"/>
            <a:r>
              <a:rPr lang="ar-JO" sz="4000" b="1" kern="10" dirty="0">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latin typeface="CQuirinal"/>
                <a:ea typeface="CQuirinal"/>
                <a:cs typeface="CQuirinal"/>
              </a:rPr>
              <a:t>ملاخي</a:t>
            </a:r>
            <a:endParaRPr lang="en-US" sz="4000" b="1" kern="10" dirty="0">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latin typeface="CQuirinal"/>
              <a:ea typeface="CQuirinal"/>
              <a:cs typeface="CQuirinal"/>
            </a:endParaRPr>
          </a:p>
        </p:txBody>
      </p:sp>
      <p:sp>
        <p:nvSpPr>
          <p:cNvPr id="131074" name="Rectangle 5"/>
          <p:cNvSpPr>
            <a:spLocks noGrp="1" noChangeArrowheads="1"/>
          </p:cNvSpPr>
          <p:nvPr>
            <p:ph type="title"/>
          </p:nvPr>
        </p:nvSpPr>
        <p:spPr>
          <a:xfrm>
            <a:off x="0" y="6477000"/>
            <a:ext cx="1600200" cy="381000"/>
          </a:xfrm>
        </p:spPr>
        <p:txBody>
          <a:bodyPr/>
          <a:lstStyle/>
          <a:p>
            <a:pPr eaLnBrk="1" hangingPunct="1"/>
            <a:r>
              <a:rPr kumimoji="1" lang="en-US" sz="800">
                <a:latin typeface="Times New Roman" charset="0"/>
                <a:ea typeface="ＭＳ Ｐゴシック" charset="0"/>
                <a:cs typeface="ＭＳ Ｐゴシック" charset="0"/>
              </a:rPr>
              <a:t>Background to Malachi</a:t>
            </a:r>
          </a:p>
        </p:txBody>
      </p:sp>
    </p:spTree>
  </p:cSld>
  <p:clrMapOvr>
    <a:overrideClrMapping bg1="dk2" tx1="lt1" bg2="dk1" tx2="lt2" accent1="accent1" accent2="accent2" accent3="accent3" accent4="accent4" accent5="accent5" accent6="accent6" hlink="hlink" folHlink="folHlink"/>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0000"/>
                </a:solidFill>
                <a:effectLst>
                  <a:glow rad="127000">
                    <a:srgbClr val="FFFFFF"/>
                  </a:glow>
                </a:effectLst>
                <a:latin typeface="Phosphate Inline"/>
                <a:ea typeface="ＭＳ Ｐゴシック" charset="0"/>
                <a:cs typeface="Phosphate Inline"/>
              </a:rPr>
              <a:t>طريقتين لتجنب الرياء</a:t>
            </a:r>
            <a:endParaRPr lang="en-US" sz="6000" b="1" i="1" dirty="0">
              <a:solidFill>
                <a:srgbClr val="FF0000"/>
              </a:solidFill>
              <a:effectLst>
                <a:glow rad="127000">
                  <a:srgbClr val="FFFFFF"/>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4154325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الفكرة الرئيسية في ملاخي</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أوقف    تقديم   الأعذار</a:t>
            </a:r>
            <a:endParaRPr kumimoji="0" lang="en-US"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فكر         في    مستقبلك</a:t>
            </a:r>
            <a:endParaRPr kumimoji="0" lang="en-US"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و</a:t>
            </a:r>
            <a:endParaRPr kumimoji="0" lang="en-US"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917274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كيف يمكنك أن تكون صادقاً ؟</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dirty="0">
                <a:effectLst/>
                <a:ea typeface="ＭＳ Ｐゴシック" charset="0"/>
              </a:rPr>
              <a:t>أوقف</a:t>
            </a:r>
            <a:br>
              <a:rPr lang="ar-JO" sz="13800" dirty="0">
                <a:effectLst/>
                <a:ea typeface="ＭＳ Ｐゴシック" charset="0"/>
              </a:rPr>
            </a:br>
            <a:r>
              <a:rPr lang="en-US" sz="13800" dirty="0">
                <a:effectLst/>
                <a:ea typeface="ＭＳ Ｐゴシック" charset="0"/>
              </a:rPr>
              <a:t> </a:t>
            </a:r>
            <a:r>
              <a:rPr lang="ar-JO" sz="5400" dirty="0">
                <a:effectLst/>
                <a:ea typeface="ＭＳ Ｐゴシック" charset="0"/>
              </a:rPr>
              <a:t>تقديم الأعذار</a:t>
            </a:r>
            <a:endParaRPr lang="en-US" sz="5400"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ملاخي 1-3</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86861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فكر في </a:t>
            </a:r>
            <a:r>
              <a:rPr lang="ar-JO" sz="4800" dirty="0">
                <a:solidFill>
                  <a:srgbClr val="FFFF00"/>
                </a:solidFill>
                <a:effectLst>
                  <a:glow rad="127000">
                    <a:schemeClr val="tx1"/>
                  </a:glow>
                </a:effectLst>
                <a:ea typeface="ＭＳ Ｐゴシック" charset="0"/>
                <a:cs typeface="ＭＳ Ｐゴシック" charset="0"/>
              </a:rPr>
              <a:t>مستقبلك</a:t>
            </a:r>
            <a:endParaRPr lang="en-US" sz="4800" dirty="0">
              <a:solidFill>
                <a:srgbClr val="FFFF00"/>
              </a:solidFill>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kumimoji="0" lang="ar-JO" sz="48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ملاخي 4</a:t>
            </a:r>
            <a:endParaRPr kumimoji="0" lang="en-US" sz="48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78748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16632"/>
            <a:ext cx="9143999" cy="1080120"/>
          </a:xfrm>
          <a:effectLst/>
        </p:spPr>
        <p:txBody>
          <a:bodyPr/>
          <a:lstStyle/>
          <a:p>
            <a:pPr>
              <a:defRPr/>
            </a:pPr>
            <a:r>
              <a:rPr lang="ar-JO" dirty="0">
                <a:solidFill>
                  <a:srgbClr val="FFFFFF"/>
                </a:solidFill>
                <a:effectLst/>
                <a:ea typeface="ＭＳ Ｐゴシック" charset="0"/>
                <a:cs typeface="ＭＳ Ｐゴシック" charset="0"/>
              </a:rPr>
              <a:t>الرياء</a:t>
            </a:r>
            <a:endParaRPr lang="en-US" dirty="0">
              <a:solidFill>
                <a:srgbClr val="FFFFFF"/>
              </a:solidFill>
              <a:effectLst/>
              <a:ea typeface="ＭＳ Ｐゴシック" charset="0"/>
              <a:cs typeface="ＭＳ Ｐゴシック" charset="0"/>
            </a:endParaRPr>
          </a:p>
        </p:txBody>
      </p:sp>
      <p:pic>
        <p:nvPicPr>
          <p:cNvPr id="3" name="Picture 2"/>
          <p:cNvPicPr>
            <a:picLocks noChangeAspect="1"/>
          </p:cNvPicPr>
          <p:nvPr/>
        </p:nvPicPr>
        <p:blipFill rotWithShape="1">
          <a:blip r:embed="rId3"/>
          <a:srcRect l="49896"/>
          <a:stretch/>
        </p:blipFill>
        <p:spPr>
          <a:xfrm>
            <a:off x="4586848" y="1340768"/>
            <a:ext cx="4425646" cy="4968552"/>
          </a:xfrm>
          <a:prstGeom prst="rect">
            <a:avLst/>
          </a:prstGeom>
        </p:spPr>
      </p:pic>
      <p:sp>
        <p:nvSpPr>
          <p:cNvPr id="5" name="Rectangle 2"/>
          <p:cNvSpPr txBox="1">
            <a:spLocks noChangeArrowheads="1"/>
          </p:cNvSpPr>
          <p:nvPr/>
        </p:nvSpPr>
        <p:spPr bwMode="auto">
          <a:xfrm>
            <a:off x="18433" y="1484784"/>
            <a:ext cx="4553567" cy="4680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latin typeface="Arial" panose="020B0604020202020204" pitchFamily="34" charset="0"/>
                <a:cs typeface="Arial" panose="020B0604020202020204" pitchFamily="34" charset="0"/>
              </a:rPr>
              <a:t>كل حجاب يريد خلعه في الخفاء إلا حجاب الرياء .</a:t>
            </a:r>
            <a:endParaRPr lang="en-US" sz="4000" b="1" dirty="0">
              <a:solidFill>
                <a:srgbClr val="FFFFFF"/>
              </a:solidFill>
              <a:latin typeface="Arial" panose="020B0604020202020204" pitchFamily="34" charset="0"/>
              <a:ea typeface="ＭＳ Ｐゴシック" charset="0"/>
              <a:cs typeface="ＭＳ Ｐゴシック" charset="0"/>
            </a:endParaRPr>
          </a:p>
          <a:p>
            <a:pPr>
              <a:defRPr/>
            </a:pPr>
            <a:r>
              <a:rPr lang="ar-JO" sz="3200" b="1" dirty="0">
                <a:solidFill>
                  <a:srgbClr val="FFFFFF"/>
                </a:solidFill>
                <a:latin typeface="Arial" panose="020B0604020202020204" pitchFamily="34" charset="0"/>
                <a:ea typeface="ＭＳ Ｐゴシック" charset="0"/>
                <a:cs typeface="ＭＳ Ｐゴシック" charset="0"/>
              </a:rPr>
              <a:t>ريتشارد غارنيت</a:t>
            </a:r>
            <a:endParaRPr lang="en-US" sz="3200" b="1"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5763468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6407"/>
            <a:ext cx="9144000" cy="6098977"/>
          </a:xfrm>
          <a:prstGeom prst="rect">
            <a:avLst/>
          </a:prstGeom>
        </p:spPr>
      </p:pic>
      <p:sp>
        <p:nvSpPr>
          <p:cNvPr id="7" name="Rectangle 6"/>
          <p:cNvSpPr/>
          <p:nvPr/>
        </p:nvSpPr>
        <p:spPr bwMode="auto">
          <a:xfrm>
            <a:off x="2339752" y="3068960"/>
            <a:ext cx="4392488" cy="230425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kumimoji="0" lang="en-US">
              <a:solidFill>
                <a:srgbClr val="000000"/>
              </a:solidFill>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6" name="Rectangle 2"/>
          <p:cNvSpPr txBox="1">
            <a:spLocks noChangeArrowheads="1"/>
          </p:cNvSpPr>
          <p:nvPr/>
        </p:nvSpPr>
        <p:spPr bwMode="auto">
          <a:xfrm>
            <a:off x="13914" y="0"/>
            <a:ext cx="9143999" cy="83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3F5B7E"/>
                </a:solidFill>
                <a:effectLst>
                  <a:glow rad="127000">
                    <a:srgbClr val="FFFFFF"/>
                  </a:glow>
                </a:effectLst>
                <a:latin typeface="Phosphate Inline"/>
                <a:ea typeface="ＭＳ Ｐゴシック" charset="0"/>
                <a:cs typeface="Phosphate Inline"/>
              </a:rPr>
              <a:t>كيف يمكنك أن تكون صادقاً ؟</a:t>
            </a:r>
            <a:endParaRPr lang="en-US" sz="5400" b="1" i="1" dirty="0">
              <a:solidFill>
                <a:srgbClr val="3F5B7E"/>
              </a:solidFill>
              <a:effectLst>
                <a:glow rad="127000">
                  <a:srgbClr val="FFFFFF"/>
                </a:glow>
              </a:effectLst>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2051720" y="2852936"/>
            <a:ext cx="5112568" cy="3168352"/>
          </a:xfrm>
          <a:effectLst/>
        </p:spPr>
        <p:txBody>
          <a:bodyPr/>
          <a:lstStyle/>
          <a:p>
            <a:pPr>
              <a:lnSpc>
                <a:spcPct val="80000"/>
              </a:lnSpc>
              <a:defRPr/>
            </a:pPr>
            <a:r>
              <a:rPr lang="ar-JO" sz="7200" b="1" dirty="0">
                <a:solidFill>
                  <a:srgbClr val="FF0000"/>
                </a:solidFill>
                <a:effectLst/>
                <a:latin typeface="Arial Black"/>
                <a:ea typeface="ＭＳ Ｐゴシック" charset="0"/>
                <a:cs typeface="Arial Black"/>
              </a:rPr>
              <a:t>أوقف</a:t>
            </a:r>
            <a:br>
              <a:rPr lang="ar-JO" sz="7200" b="1" dirty="0">
                <a:solidFill>
                  <a:srgbClr val="FF0000"/>
                </a:solidFill>
                <a:effectLst/>
                <a:latin typeface="Arial Black"/>
                <a:ea typeface="ＭＳ Ｐゴシック" charset="0"/>
                <a:cs typeface="Arial Black"/>
              </a:rPr>
            </a:br>
            <a:r>
              <a:rPr lang="en-US" sz="7200" b="1" dirty="0">
                <a:effectLst/>
                <a:latin typeface="Arial Black"/>
                <a:ea typeface="ＭＳ Ｐゴシック" charset="0"/>
                <a:cs typeface="Arial Black"/>
              </a:rPr>
              <a:t> </a:t>
            </a:r>
            <a:r>
              <a:rPr lang="ar-JO" sz="6000" b="1" dirty="0">
                <a:solidFill>
                  <a:schemeClr val="tx1"/>
                </a:solidFill>
                <a:effectLst/>
                <a:latin typeface="Arial Black"/>
                <a:ea typeface="ＭＳ Ｐゴシック" charset="0"/>
                <a:cs typeface="Arial Black"/>
              </a:rPr>
              <a:t>تقديم</a:t>
            </a:r>
            <a:br>
              <a:rPr lang="ar-JO" sz="6000" b="1" dirty="0">
                <a:solidFill>
                  <a:schemeClr val="tx1"/>
                </a:solidFill>
                <a:effectLst/>
                <a:latin typeface="Arial Black"/>
                <a:ea typeface="ＭＳ Ｐゴシック" charset="0"/>
                <a:cs typeface="Arial Black"/>
              </a:rPr>
            </a:br>
            <a:r>
              <a:rPr lang="ar-JO" sz="6000" b="1" dirty="0">
                <a:solidFill>
                  <a:schemeClr val="tx1"/>
                </a:solidFill>
                <a:latin typeface="Arial Black"/>
                <a:ea typeface="ＭＳ Ｐゴシック" charset="0"/>
                <a:cs typeface="Arial Black"/>
              </a:rPr>
              <a:t>الأعذار</a:t>
            </a:r>
            <a:endParaRPr lang="en-US" sz="6000" b="1" dirty="0">
              <a:solidFill>
                <a:schemeClr val="tx1"/>
              </a:solidFill>
              <a:effectLst/>
              <a:latin typeface="Arial Black"/>
              <a:ea typeface="ＭＳ Ｐゴシック" charset="0"/>
              <a:cs typeface="Arial Black"/>
            </a:endParaRPr>
          </a:p>
        </p:txBody>
      </p:sp>
    </p:spTree>
    <p:extLst>
      <p:ext uri="{BB962C8B-B14F-4D97-AF65-F5344CB8AC3E}">
        <p14:creationId xmlns:p14="http://schemas.microsoft.com/office/powerpoint/2010/main" val="373447040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59935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10-16</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17-3: 7أ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التوبة</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3: 7ب-8أ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العطاء</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3: 8ب-12</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الإحترام</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3: 13-18</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كيف نرجع</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بم سلبناك ؟</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أقوالكم اشتدت علي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لا عشور و هذا يهينني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دافعكم للعطاء هو الأخذ</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0" y="1628800"/>
            <a:ext cx="91440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outerShdw blurRad="38100" dist="38100" dir="2700000" algn="tl">
                    <a:srgbClr val="000000"/>
                  </a:outerShd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412750" indent="-412750" algn="r" rtl="1"/>
            <a:r>
              <a:rPr lang="ar-JO" dirty="0">
                <a:effectLst>
                  <a:glow rad="101600">
                    <a:schemeClr val="bg2">
                      <a:alpha val="75000"/>
                    </a:schemeClr>
                  </a:glow>
                </a:effectLst>
                <a:latin typeface="Arial" panose="020B0604020202020204" pitchFamily="34" charset="0"/>
              </a:rPr>
              <a:t>1. ينتمي المؤمنون للنسل التقي</a:t>
            </a:r>
            <a:endParaRPr lang="en-US" dirty="0">
              <a:effectLst>
                <a:glow rad="101600">
                  <a:schemeClr val="bg2">
                    <a:alpha val="75000"/>
                  </a:schemeClr>
                </a:glow>
              </a:effectLst>
              <a:latin typeface="Arial" panose="020B0604020202020204" pitchFamily="34" charset="0"/>
            </a:endParaRPr>
          </a:p>
          <a:p>
            <a:pPr marL="412750" indent="-412750" algn="r" rtl="1"/>
            <a:endParaRPr lang="en-US" dirty="0">
              <a:effectLst>
                <a:glow rad="101600">
                  <a:schemeClr val="bg2">
                    <a:alpha val="75000"/>
                  </a:schemeClr>
                </a:glow>
              </a:effectLst>
              <a:latin typeface="Arial" panose="020B0604020202020204" pitchFamily="34" charset="0"/>
            </a:endParaRPr>
          </a:p>
          <a:p>
            <a:pPr marL="412750" indent="-412750" algn="r" rtl="1"/>
            <a:r>
              <a:rPr lang="ar-JO" dirty="0">
                <a:effectLst>
                  <a:glow rad="101600">
                    <a:schemeClr val="bg2">
                      <a:alpha val="75000"/>
                    </a:schemeClr>
                  </a:glow>
                </a:effectLst>
                <a:latin typeface="Arial" panose="020B0604020202020204" pitchFamily="34" charset="0"/>
              </a:rPr>
              <a:t>2. العبادة المقبولة تتطلب نمط حياة مقبول</a:t>
            </a:r>
            <a:endParaRPr lang="en-US" dirty="0">
              <a:effectLst>
                <a:glow rad="101600">
                  <a:schemeClr val="bg2">
                    <a:alpha val="75000"/>
                  </a:schemeClr>
                </a:glow>
              </a:effectLst>
              <a:latin typeface="Arial" panose="020B0604020202020204" pitchFamily="34" charset="0"/>
            </a:endParaRPr>
          </a:p>
          <a:p>
            <a:pPr marL="412750" indent="-412750" algn="r" rtl="1"/>
            <a:endParaRPr lang="en-US" dirty="0">
              <a:effectLst>
                <a:glow rad="101600">
                  <a:schemeClr val="bg2">
                    <a:alpha val="75000"/>
                  </a:schemeClr>
                </a:glow>
              </a:effectLst>
              <a:latin typeface="Arial" panose="020B0604020202020204" pitchFamily="34" charset="0"/>
            </a:endParaRPr>
          </a:p>
          <a:p>
            <a:pPr marL="412750" indent="-412750" algn="r" rtl="1"/>
            <a:r>
              <a:rPr lang="ar-JO" dirty="0">
                <a:effectLst>
                  <a:glow rad="101600">
                    <a:schemeClr val="bg2">
                      <a:alpha val="75000"/>
                    </a:schemeClr>
                  </a:glow>
                </a:effectLst>
                <a:latin typeface="Arial" panose="020B0604020202020204" pitchFamily="34" charset="0"/>
              </a:rPr>
              <a:t>3. يكره الله الطلاق و يسوع يتفق معه</a:t>
            </a:r>
            <a:endParaRPr lang="en-US" dirty="0">
              <a:effectLst>
                <a:glow rad="101600">
                  <a:schemeClr val="bg2">
                    <a:alpha val="75000"/>
                  </a:schemeClr>
                </a:glow>
              </a:effectLst>
              <a:latin typeface="Arial" panose="020B0604020202020204" pitchFamily="34" charset="0"/>
            </a:endParaRPr>
          </a:p>
          <a:p>
            <a:pPr marL="412750" indent="-412750" algn="r" rtl="1"/>
            <a:endParaRPr lang="en-US" dirty="0">
              <a:effectLst>
                <a:glow rad="101600">
                  <a:schemeClr val="bg2">
                    <a:alpha val="75000"/>
                  </a:schemeClr>
                </a:glow>
              </a:effectLst>
              <a:latin typeface="Arial" panose="020B0604020202020204" pitchFamily="34" charset="0"/>
            </a:endParaRPr>
          </a:p>
          <a:p>
            <a:pPr marL="412750" indent="-412750" algn="r" rtl="1"/>
            <a:r>
              <a:rPr lang="ar-JO" dirty="0">
                <a:effectLst>
                  <a:glow rad="101600">
                    <a:schemeClr val="bg2">
                      <a:alpha val="75000"/>
                    </a:schemeClr>
                  </a:glow>
                </a:effectLst>
                <a:latin typeface="Arial" panose="020B0604020202020204" pitchFamily="34" charset="0"/>
              </a:rPr>
              <a:t>4. المؤمنون لديهم يسوع الذي سيأتي بالدينونة و التنقية فتب و أطع بينما تنتظر عودته</a:t>
            </a:r>
            <a:endParaRPr lang="en-US" dirty="0">
              <a:effectLst>
                <a:glow rad="101600">
                  <a:schemeClr val="bg2">
                    <a:alpha val="75000"/>
                  </a:schemeClr>
                </a:glow>
              </a:effectLst>
              <a:latin typeface="Arial" panose="020B0604020202020204" pitchFamily="34" charset="0"/>
            </a:endParaRPr>
          </a:p>
        </p:txBody>
      </p:sp>
      <p:sp>
        <p:nvSpPr>
          <p:cNvPr id="118788" name="Rectangle 4"/>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charset="0"/>
              <a:buNone/>
              <a:defRPr/>
            </a:pPr>
            <a:r>
              <a:rPr kumimoji="0" lang="ar-JO" sz="4000" b="1" dirty="0">
                <a:solidFill>
                  <a:srgbClr val="FFFFFF"/>
                </a:solidFill>
                <a:effectLst/>
                <a:latin typeface="Jester" charset="0"/>
              </a:rPr>
              <a:t>تطبيق ملاخي</a:t>
            </a:r>
            <a:endParaRPr kumimoji="0" lang="en-US" sz="3200" b="1" dirty="0">
              <a:solidFill>
                <a:srgbClr val="FFFFFF"/>
              </a:solidFill>
              <a:effectLst/>
              <a:latin typeface="Jester"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75" fill="hold"/>
                                        <p:tgtEl>
                                          <p:spTgt spid="11878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8786">
                                            <p:txEl>
                                              <p:pRg st="2" end="2"/>
                                            </p:txEl>
                                          </p:spTgt>
                                        </p:tgtEl>
                                        <p:attrNameLst>
                                          <p:attrName>style.visibility</p:attrName>
                                        </p:attrNameLst>
                                      </p:cBhvr>
                                      <p:to>
                                        <p:strVal val="visible"/>
                                      </p:to>
                                    </p:set>
                                    <p:anim calcmode="lin" valueType="num">
                                      <p:cBhvr additive="base">
                                        <p:cTn id="13" dur="75" fill="hold"/>
                                        <p:tgtEl>
                                          <p:spTgt spid="118786">
                                            <p:txEl>
                                              <p:pRg st="2" end="2"/>
                                            </p:txEl>
                                          </p:spTgt>
                                        </p:tgtEl>
                                        <p:attrNameLst>
                                          <p:attrName>ppt_x</p:attrName>
                                        </p:attrNameLst>
                                      </p:cBhvr>
                                      <p:tavLst>
                                        <p:tav tm="0">
                                          <p:val>
                                            <p:strVal val="0-#ppt_w/2"/>
                                          </p:val>
                                        </p:tav>
                                        <p:tav tm="100000">
                                          <p:val>
                                            <p:strVal val="#ppt_x"/>
                                          </p:val>
                                        </p:tav>
                                      </p:tavLst>
                                    </p:anim>
                                    <p:anim calcmode="lin" valueType="num">
                                      <p:cBhvr additive="base">
                                        <p:cTn id="14" dur="75" fill="hold"/>
                                        <p:tgtEl>
                                          <p:spTgt spid="11878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anim calcmode="lin" valueType="num">
                                      <p:cBhvr additive="base">
                                        <p:cTn id="19" dur="75" fill="hold"/>
                                        <p:tgtEl>
                                          <p:spTgt spid="118786">
                                            <p:txEl>
                                              <p:pRg st="4" end="4"/>
                                            </p:txEl>
                                          </p:spTgt>
                                        </p:tgtEl>
                                        <p:attrNameLst>
                                          <p:attrName>ppt_x</p:attrName>
                                        </p:attrNameLst>
                                      </p:cBhvr>
                                      <p:tavLst>
                                        <p:tav tm="0">
                                          <p:val>
                                            <p:strVal val="0-#ppt_w/2"/>
                                          </p:val>
                                        </p:tav>
                                        <p:tav tm="100000">
                                          <p:val>
                                            <p:strVal val="#ppt_x"/>
                                          </p:val>
                                        </p:tav>
                                      </p:tavLst>
                                    </p:anim>
                                    <p:anim calcmode="lin" valueType="num">
                                      <p:cBhvr additive="base">
                                        <p:cTn id="20" dur="75" fill="hold"/>
                                        <p:tgtEl>
                                          <p:spTgt spid="11878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8786">
                                            <p:txEl>
                                              <p:pRg st="6" end="6"/>
                                            </p:txEl>
                                          </p:spTgt>
                                        </p:tgtEl>
                                        <p:attrNameLst>
                                          <p:attrName>style.visibility</p:attrName>
                                        </p:attrNameLst>
                                      </p:cBhvr>
                                      <p:to>
                                        <p:strVal val="visible"/>
                                      </p:to>
                                    </p:set>
                                    <p:anim calcmode="lin" valueType="num">
                                      <p:cBhvr additive="base">
                                        <p:cTn id="25" dur="75" fill="hold"/>
                                        <p:tgtEl>
                                          <p:spTgt spid="118786">
                                            <p:txEl>
                                              <p:pRg st="6" end="6"/>
                                            </p:txEl>
                                          </p:spTgt>
                                        </p:tgtEl>
                                        <p:attrNameLst>
                                          <p:attrName>ppt_x</p:attrName>
                                        </p:attrNameLst>
                                      </p:cBhvr>
                                      <p:tavLst>
                                        <p:tav tm="0">
                                          <p:val>
                                            <p:strVal val="0-#ppt_w/2"/>
                                          </p:val>
                                        </p:tav>
                                        <p:tav tm="100000">
                                          <p:val>
                                            <p:strVal val="#ppt_x"/>
                                          </p:val>
                                        </p:tav>
                                      </p:tavLst>
                                    </p:anim>
                                    <p:anim calcmode="lin" valueType="num">
                                      <p:cBhvr additive="base">
                                        <p:cTn id="26" dur="75" fill="hold"/>
                                        <p:tgtEl>
                                          <p:spTgt spid="11878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877144"/>
            <a:ext cx="85344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412750" indent="-412750" algn="r" rtl="1">
              <a:defRPr kumimoji="0" sz="3200" b="1">
                <a:effectLst>
                  <a:glow rad="101600">
                    <a:schemeClr val="bg2">
                      <a:alpha val="75000"/>
                    </a:schemeClr>
                  </a:glo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endParaRPr lang="en-US" dirty="0">
              <a:latin typeface="Arial" panose="020B0604020202020204" pitchFamily="34" charset="0"/>
            </a:endParaRPr>
          </a:p>
          <a:p>
            <a:r>
              <a:rPr lang="ar-JO" dirty="0">
                <a:latin typeface="Arial" panose="020B0604020202020204" pitchFamily="34" charset="0"/>
              </a:rPr>
              <a:t>5. يرغب الله بأن يباركنا فباركه و بارك خدامه و أولئك الذين في حاجة</a:t>
            </a:r>
            <a:endParaRPr lang="en-US" dirty="0">
              <a:latin typeface="Arial" panose="020B0604020202020204" pitchFamily="34" charset="0"/>
            </a:endParaRPr>
          </a:p>
          <a:p>
            <a:endParaRPr lang="en-US" dirty="0">
              <a:latin typeface="Arial" panose="020B0604020202020204" pitchFamily="34" charset="0"/>
            </a:endParaRPr>
          </a:p>
          <a:p>
            <a:r>
              <a:rPr lang="ar-JO" dirty="0">
                <a:latin typeface="Arial" panose="020B0604020202020204" pitchFamily="34" charset="0"/>
              </a:rPr>
              <a:t>6. لا تسرق الله فيما أعطاك</a:t>
            </a:r>
            <a:endParaRPr lang="en-US" dirty="0">
              <a:latin typeface="Arial" panose="020B0604020202020204" pitchFamily="34" charset="0"/>
            </a:endParaRPr>
          </a:p>
          <a:p>
            <a:endParaRPr lang="en-US" dirty="0">
              <a:latin typeface="Arial" panose="020B0604020202020204" pitchFamily="34" charset="0"/>
            </a:endParaRPr>
          </a:p>
          <a:p>
            <a:r>
              <a:rPr lang="ar-JO" dirty="0">
                <a:latin typeface="Arial" panose="020B0604020202020204" pitchFamily="34" charset="0"/>
              </a:rPr>
              <a:t>7. افحص دافعك للعطاء</a:t>
            </a:r>
            <a:endParaRPr lang="en-US" dirty="0">
              <a:latin typeface="Arial" panose="020B0604020202020204" pitchFamily="34" charset="0"/>
            </a:endParaRPr>
          </a:p>
          <a:p>
            <a:endParaRPr lang="en-US" dirty="0">
              <a:latin typeface="Arial" panose="020B0604020202020204" pitchFamily="34" charset="0"/>
            </a:endParaRPr>
          </a:p>
        </p:txBody>
      </p:sp>
      <p:sp>
        <p:nvSpPr>
          <p:cNvPr id="120835" name="Text Box 3"/>
          <p:cNvSpPr txBox="1">
            <a:spLocks noChangeArrowheads="1"/>
          </p:cNvSpPr>
          <p:nvPr/>
        </p:nvSpPr>
        <p:spPr bwMode="auto">
          <a:xfrm>
            <a:off x="304800" y="1050925"/>
            <a:ext cx="8534400" cy="90159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nSpc>
                <a:spcPct val="150000"/>
              </a:lnSpc>
              <a:defRPr/>
            </a:pPr>
            <a:r>
              <a:rPr kumimoji="0" lang="en-US" sz="4000" b="1" dirty="0">
                <a:solidFill>
                  <a:srgbClr val="FFFF00"/>
                </a:solidFill>
                <a:latin typeface="Arial" panose="020B0604020202020204" pitchFamily="34" charset="0"/>
                <a:ea typeface="+mn-ea"/>
                <a:cs typeface="+mn-cs"/>
              </a:rPr>
              <a:t>	</a:t>
            </a:r>
          </a:p>
        </p:txBody>
      </p:sp>
      <p:sp>
        <p:nvSpPr>
          <p:cNvPr id="120837" name="Rectangle 5"/>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pitchFamily="-112" charset="2"/>
              <a:buNone/>
              <a:defRPr/>
            </a:pPr>
            <a:r>
              <a:rPr kumimoji="0" lang="ar-JO" sz="4000" b="1" dirty="0">
                <a:solidFill>
                  <a:srgbClr val="FFFFFF"/>
                </a:solidFill>
                <a:effectLst/>
                <a:latin typeface="Jester" charset="0"/>
              </a:rPr>
              <a:t>تطبيق ملاخي</a:t>
            </a:r>
            <a:endParaRPr kumimoji="0" lang="en-US" sz="4000" b="1" dirty="0">
              <a:solidFill>
                <a:srgbClr val="FFFFFF"/>
              </a:solidFill>
              <a:effectLst/>
              <a:latin typeface="Jester"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31475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76200" y="0"/>
            <a:ext cx="89916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algn="ctr" eaLnBrk="1" hangingPunct="1">
              <a:defRPr/>
            </a:pPr>
            <a:endParaRPr kumimoji="0" lang="en-US" sz="3200" b="1" dirty="0">
              <a:effectLst>
                <a:outerShdw blurRad="38100" dist="38100" dir="2700000" algn="tl">
                  <a:srgbClr val="FFFFFF"/>
                </a:outerShdw>
              </a:effectLst>
              <a:latin typeface="Arial" panose="020B0604020202020204" pitchFamily="34" charset="0"/>
              <a:ea typeface="+mn-ea"/>
              <a:cs typeface="Arial" panose="020B0604020202020204" pitchFamily="34" charset="0"/>
            </a:endParaRPr>
          </a:p>
        </p:txBody>
      </p:sp>
      <p:sp>
        <p:nvSpPr>
          <p:cNvPr id="269315" name="Text Box 3"/>
          <p:cNvSpPr txBox="1">
            <a:spLocks noChangeArrowheads="1"/>
          </p:cNvSpPr>
          <p:nvPr/>
        </p:nvSpPr>
        <p:spPr bwMode="auto">
          <a:xfrm>
            <a:off x="56483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650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16" name="Text Box 4"/>
          <p:cNvSpPr txBox="1">
            <a:spLocks noChangeArrowheads="1"/>
          </p:cNvSpPr>
          <p:nvPr/>
        </p:nvSpPr>
        <p:spPr bwMode="auto">
          <a:xfrm>
            <a:off x="3590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800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17" name="Text Box 5"/>
          <p:cNvSpPr txBox="1">
            <a:spLocks noChangeArrowheads="1"/>
          </p:cNvSpPr>
          <p:nvPr/>
        </p:nvSpPr>
        <p:spPr bwMode="auto">
          <a:xfrm>
            <a:off x="22193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900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18" name="Text Box 6"/>
          <p:cNvSpPr txBox="1">
            <a:spLocks noChangeArrowheads="1"/>
          </p:cNvSpPr>
          <p:nvPr/>
        </p:nvSpPr>
        <p:spPr bwMode="auto">
          <a:xfrm>
            <a:off x="15335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950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19" name="Text Box 7"/>
          <p:cNvSpPr txBox="1">
            <a:spLocks noChangeArrowheads="1"/>
          </p:cNvSpPr>
          <p:nvPr/>
        </p:nvSpPr>
        <p:spPr bwMode="auto">
          <a:xfrm>
            <a:off x="8477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1000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20" name="Text Box 8"/>
          <p:cNvSpPr txBox="1">
            <a:spLocks noChangeArrowheads="1"/>
          </p:cNvSpPr>
          <p:nvPr/>
        </p:nvSpPr>
        <p:spPr bwMode="auto">
          <a:xfrm>
            <a:off x="76295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500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23" name="Line 11"/>
          <p:cNvSpPr>
            <a:spLocks noChangeShapeType="1"/>
          </p:cNvSpPr>
          <p:nvPr/>
        </p:nvSpPr>
        <p:spPr bwMode="auto">
          <a:xfrm>
            <a:off x="314325" y="3048000"/>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24" name="Line 12"/>
          <p:cNvSpPr>
            <a:spLocks noChangeShapeType="1"/>
          </p:cNvSpPr>
          <p:nvPr/>
        </p:nvSpPr>
        <p:spPr bwMode="auto">
          <a:xfrm>
            <a:off x="1685925" y="3048000"/>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25" name="Line 13"/>
          <p:cNvSpPr>
            <a:spLocks noChangeShapeType="1"/>
          </p:cNvSpPr>
          <p:nvPr/>
        </p:nvSpPr>
        <p:spPr bwMode="auto">
          <a:xfrm>
            <a:off x="1000125" y="3044825"/>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22891" name="Group 15"/>
          <p:cNvGrpSpPr>
            <a:grpSpLocks/>
          </p:cNvGrpSpPr>
          <p:nvPr/>
        </p:nvGrpSpPr>
        <p:grpSpPr bwMode="auto">
          <a:xfrm>
            <a:off x="2371725" y="3048000"/>
            <a:ext cx="2057400" cy="841375"/>
            <a:chOff x="96" y="1918"/>
            <a:chExt cx="1296" cy="530"/>
          </a:xfrm>
        </p:grpSpPr>
        <p:sp>
          <p:nvSpPr>
            <p:cNvPr id="2693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22892" name="Group 20"/>
          <p:cNvGrpSpPr>
            <a:grpSpLocks/>
          </p:cNvGrpSpPr>
          <p:nvPr/>
        </p:nvGrpSpPr>
        <p:grpSpPr bwMode="auto">
          <a:xfrm>
            <a:off x="5114925" y="3048000"/>
            <a:ext cx="2057400" cy="841375"/>
            <a:chOff x="96" y="1918"/>
            <a:chExt cx="1296" cy="530"/>
          </a:xfrm>
        </p:grpSpPr>
        <p:sp>
          <p:nvSpPr>
            <p:cNvPr id="2693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269337" name="Line 25"/>
          <p:cNvSpPr>
            <a:spLocks noChangeShapeType="1"/>
          </p:cNvSpPr>
          <p:nvPr/>
        </p:nvSpPr>
        <p:spPr bwMode="auto">
          <a:xfrm>
            <a:off x="83915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38" name="Line 26"/>
          <p:cNvSpPr>
            <a:spLocks noChangeShapeType="1"/>
          </p:cNvSpPr>
          <p:nvPr/>
        </p:nvSpPr>
        <p:spPr bwMode="auto">
          <a:xfrm>
            <a:off x="77819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39" name="Line 27"/>
          <p:cNvSpPr>
            <a:spLocks noChangeShapeType="1"/>
          </p:cNvSpPr>
          <p:nvPr/>
        </p:nvSpPr>
        <p:spPr bwMode="auto">
          <a:xfrm>
            <a:off x="-457200" y="38862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9340" name="Text Box 28"/>
          <p:cNvSpPr txBox="1">
            <a:spLocks noChangeArrowheads="1"/>
          </p:cNvSpPr>
          <p:nvPr/>
        </p:nvSpPr>
        <p:spPr bwMode="auto">
          <a:xfrm>
            <a:off x="7019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550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41" name="Text Box 29"/>
          <p:cNvSpPr txBox="1">
            <a:spLocks noChangeArrowheads="1"/>
          </p:cNvSpPr>
          <p:nvPr/>
        </p:nvSpPr>
        <p:spPr bwMode="auto">
          <a:xfrm>
            <a:off x="2905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850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42" name="Text Box 30"/>
          <p:cNvSpPr txBox="1">
            <a:spLocks noChangeArrowheads="1"/>
          </p:cNvSpPr>
          <p:nvPr/>
        </p:nvSpPr>
        <p:spPr bwMode="auto">
          <a:xfrm>
            <a:off x="161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1050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44" name="Text Box 32"/>
          <p:cNvSpPr txBox="1">
            <a:spLocks noChangeArrowheads="1"/>
          </p:cNvSpPr>
          <p:nvPr/>
        </p:nvSpPr>
        <p:spPr bwMode="auto">
          <a:xfrm>
            <a:off x="8239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450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45" name="Text Box 33"/>
          <p:cNvSpPr txBox="1">
            <a:spLocks noChangeArrowheads="1"/>
          </p:cNvSpPr>
          <p:nvPr/>
        </p:nvSpPr>
        <p:spPr bwMode="auto">
          <a:xfrm>
            <a:off x="-21907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00FFFF"/>
                </a:solidFill>
                <a:latin typeface="Arial" panose="020B0604020202020204" pitchFamily="34" charset="0"/>
                <a:ea typeface="+mn-ea"/>
                <a:cs typeface="Arial" panose="020B0604020202020204" pitchFamily="34" charset="0"/>
              </a:rPr>
              <a:t>المملكة  المتحدة</a:t>
            </a:r>
            <a:endParaRPr kumimoji="0" lang="en-US" sz="3600" b="1" dirty="0">
              <a:solidFill>
                <a:srgbClr val="00FFFF"/>
              </a:solidFill>
              <a:latin typeface="Arial" panose="020B0604020202020204" pitchFamily="34" charset="0"/>
              <a:ea typeface="+mn-ea"/>
              <a:cs typeface="Arial" panose="020B0604020202020204" pitchFamily="34" charset="0"/>
            </a:endParaRPr>
          </a:p>
          <a:p>
            <a:pPr algn="ctr" eaLnBrk="1" hangingPunct="1">
              <a:spcBef>
                <a:spcPct val="50000"/>
              </a:spcBef>
              <a:defRPr/>
            </a:pPr>
            <a:r>
              <a:rPr kumimoji="0" lang="ar-JO" sz="3200" b="1" dirty="0">
                <a:solidFill>
                  <a:srgbClr val="00FFFF"/>
                </a:solidFill>
                <a:latin typeface="Arial" panose="020B0604020202020204" pitchFamily="34" charset="0"/>
                <a:ea typeface="+mn-ea"/>
                <a:cs typeface="Arial" panose="020B0604020202020204" pitchFamily="34" charset="0"/>
              </a:rPr>
              <a:t>1050-930</a:t>
            </a:r>
            <a:endParaRPr kumimoji="0" lang="en-US" sz="3200" b="1" dirty="0">
              <a:solidFill>
                <a:srgbClr val="00FFFF"/>
              </a:solidFill>
              <a:latin typeface="Arial" panose="020B0604020202020204" pitchFamily="34" charset="0"/>
              <a:ea typeface="+mn-ea"/>
              <a:cs typeface="Arial" panose="020B0604020202020204" pitchFamily="34" charset="0"/>
            </a:endParaRPr>
          </a:p>
        </p:txBody>
      </p:sp>
      <p:sp>
        <p:nvSpPr>
          <p:cNvPr id="269346" name="Text Box 34"/>
          <p:cNvSpPr txBox="1">
            <a:spLocks noChangeArrowheads="1"/>
          </p:cNvSpPr>
          <p:nvPr/>
        </p:nvSpPr>
        <p:spPr bwMode="auto">
          <a:xfrm>
            <a:off x="5343525" y="6172200"/>
            <a:ext cx="3048000" cy="58477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1" hangingPunct="1">
              <a:spcBef>
                <a:spcPct val="50000"/>
              </a:spcBef>
              <a:defRPr/>
            </a:pPr>
            <a:r>
              <a:rPr kumimoji="0" lang="ar-JO" sz="3200" b="1" dirty="0">
                <a:solidFill>
                  <a:srgbClr val="66FF66"/>
                </a:solidFill>
                <a:latin typeface="Arial" panose="020B0604020202020204" pitchFamily="34" charset="0"/>
                <a:ea typeface="+mn-ea"/>
                <a:cs typeface="Arial" panose="020B0604020202020204" pitchFamily="34" charset="0"/>
              </a:rPr>
              <a:t>السبي 586-536</a:t>
            </a:r>
            <a:endParaRPr kumimoji="0" lang="en-US" sz="3200" b="1" dirty="0">
              <a:solidFill>
                <a:srgbClr val="66FF66"/>
              </a:solidFill>
              <a:latin typeface="Arial" panose="020B0604020202020204" pitchFamily="34" charset="0"/>
              <a:ea typeface="+mn-ea"/>
              <a:cs typeface="Arial" panose="020B0604020202020204" pitchFamily="34" charset="0"/>
            </a:endParaRPr>
          </a:p>
        </p:txBody>
      </p:sp>
      <p:sp>
        <p:nvSpPr>
          <p:cNvPr id="269347" name="AutoShape 35"/>
          <p:cNvSpPr>
            <a:spLocks noChangeArrowheads="1"/>
          </p:cNvSpPr>
          <p:nvPr/>
        </p:nvSpPr>
        <p:spPr bwMode="auto">
          <a:xfrm>
            <a:off x="7343775"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22903" name="AutoShape 36"/>
          <p:cNvSpPr>
            <a:spLocks noChangeArrowheads="1"/>
          </p:cNvSpPr>
          <p:nvPr/>
        </p:nvSpPr>
        <p:spPr bwMode="auto">
          <a:xfrm>
            <a:off x="6410325"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9349" name="AutoShape 37"/>
          <p:cNvSpPr>
            <a:spLocks noChangeArrowheads="1"/>
          </p:cNvSpPr>
          <p:nvPr/>
        </p:nvSpPr>
        <p:spPr bwMode="auto">
          <a:xfrm>
            <a:off x="269875"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9350" name="Text Box 38"/>
          <p:cNvSpPr txBox="1">
            <a:spLocks noChangeArrowheads="1"/>
          </p:cNvSpPr>
          <p:nvPr/>
        </p:nvSpPr>
        <p:spPr bwMode="auto">
          <a:xfrm>
            <a:off x="4200525" y="4067175"/>
            <a:ext cx="442913"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750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51" name="AutoShape 39"/>
          <p:cNvSpPr>
            <a:spLocks noChangeArrowheads="1"/>
          </p:cNvSpPr>
          <p:nvPr/>
        </p:nvSpPr>
        <p:spPr bwMode="auto">
          <a:xfrm>
            <a:off x="1990725"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9352" name="Text Box 40"/>
          <p:cNvSpPr txBox="1">
            <a:spLocks noChangeArrowheads="1"/>
          </p:cNvSpPr>
          <p:nvPr/>
        </p:nvSpPr>
        <p:spPr bwMode="auto">
          <a:xfrm>
            <a:off x="2600325" y="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endParaRPr kumimoji="0" lang="en-US" sz="4000" b="1" dirty="0">
              <a:solidFill>
                <a:schemeClr val="bg1"/>
              </a:solidFill>
              <a:latin typeface="Arial" panose="020B0604020202020204" pitchFamily="34" charset="0"/>
              <a:ea typeface="+mn-ea"/>
              <a:cs typeface="Arial" panose="020B0604020202020204" pitchFamily="34" charset="0"/>
            </a:endParaRPr>
          </a:p>
        </p:txBody>
      </p:sp>
      <p:sp>
        <p:nvSpPr>
          <p:cNvPr id="269353" name="AutoShape 41"/>
          <p:cNvSpPr>
            <a:spLocks noChangeArrowheads="1"/>
          </p:cNvSpPr>
          <p:nvPr/>
        </p:nvSpPr>
        <p:spPr bwMode="auto">
          <a:xfrm>
            <a:off x="4886325"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9354" name="Text Box 42"/>
          <p:cNvSpPr txBox="1">
            <a:spLocks noChangeArrowheads="1"/>
          </p:cNvSpPr>
          <p:nvPr/>
        </p:nvSpPr>
        <p:spPr bwMode="auto">
          <a:xfrm>
            <a:off x="4819651" y="4067175"/>
            <a:ext cx="46673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700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55" name="Text Box 43"/>
          <p:cNvSpPr txBox="1">
            <a:spLocks noChangeArrowheads="1"/>
          </p:cNvSpPr>
          <p:nvPr/>
        </p:nvSpPr>
        <p:spPr bwMode="auto">
          <a:xfrm>
            <a:off x="6791325" y="609600"/>
            <a:ext cx="2209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3200" b="1" dirty="0">
                <a:solidFill>
                  <a:schemeClr val="bg1"/>
                </a:solidFill>
                <a:latin typeface="Arial" panose="020B0604020202020204" pitchFamily="34" charset="0"/>
                <a:ea typeface="+mn-ea"/>
                <a:cs typeface="Arial" panose="020B0604020202020204" pitchFamily="34" charset="0"/>
              </a:rPr>
              <a:t>430</a:t>
            </a:r>
            <a:endParaRPr kumimoji="0" lang="en-US" sz="3200" b="1" dirty="0">
              <a:solidFill>
                <a:schemeClr val="bg1"/>
              </a:solidFill>
              <a:latin typeface="Arial" panose="020B0604020202020204" pitchFamily="34" charset="0"/>
              <a:ea typeface="+mn-ea"/>
              <a:cs typeface="Arial" panose="020B0604020202020204" pitchFamily="34" charset="0"/>
            </a:endParaRPr>
          </a:p>
        </p:txBody>
      </p:sp>
      <p:sp>
        <p:nvSpPr>
          <p:cNvPr id="269356" name="Text Box 44"/>
          <p:cNvSpPr txBox="1">
            <a:spLocks noChangeArrowheads="1"/>
          </p:cNvSpPr>
          <p:nvPr/>
        </p:nvSpPr>
        <p:spPr bwMode="auto">
          <a:xfrm>
            <a:off x="6334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panose="020B0604020202020204" pitchFamily="34" charset="0"/>
                <a:ea typeface="+mn-ea"/>
                <a:cs typeface="Arial" panose="020B0604020202020204" pitchFamily="34" charset="0"/>
              </a:rPr>
              <a:t> </a:t>
            </a:r>
            <a:r>
              <a:rPr kumimoji="0" lang="ar-JO" sz="2800" b="1" dirty="0">
                <a:solidFill>
                  <a:schemeClr val="bg1"/>
                </a:solidFill>
                <a:latin typeface="Arial" panose="020B0604020202020204" pitchFamily="34" charset="0"/>
                <a:ea typeface="+mn-ea"/>
                <a:cs typeface="Arial" panose="020B0604020202020204" pitchFamily="34" charset="0"/>
              </a:rPr>
              <a:t>600</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69357" name="Text Box 45"/>
          <p:cNvSpPr txBox="1">
            <a:spLocks noChangeArrowheads="1"/>
          </p:cNvSpPr>
          <p:nvPr/>
        </p:nvSpPr>
        <p:spPr bwMode="auto">
          <a:xfrm>
            <a:off x="20669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FFFF00"/>
                </a:solidFill>
                <a:latin typeface="Arial" panose="020B0604020202020204" pitchFamily="34" charset="0"/>
                <a:ea typeface="+mn-ea"/>
                <a:cs typeface="Arial" panose="020B0604020202020204" pitchFamily="34" charset="0"/>
              </a:rPr>
              <a:t>المملكة المنقسمة</a:t>
            </a:r>
            <a:endParaRPr kumimoji="0" lang="en-US" sz="3600" b="1" dirty="0">
              <a:solidFill>
                <a:srgbClr val="FFFF00"/>
              </a:solidFill>
              <a:latin typeface="Arial" panose="020B0604020202020204" pitchFamily="34" charset="0"/>
              <a:ea typeface="+mn-ea"/>
              <a:cs typeface="Arial" panose="020B0604020202020204" pitchFamily="34" charset="0"/>
            </a:endParaRPr>
          </a:p>
          <a:p>
            <a:pPr algn="ctr" eaLnBrk="1" hangingPunct="1">
              <a:spcBef>
                <a:spcPct val="50000"/>
              </a:spcBef>
              <a:defRPr/>
            </a:pPr>
            <a:r>
              <a:rPr kumimoji="0" lang="ar-JO" sz="3200" b="1" dirty="0">
                <a:solidFill>
                  <a:srgbClr val="FFFF00"/>
                </a:solidFill>
                <a:latin typeface="Arial" panose="020B0604020202020204" pitchFamily="34" charset="0"/>
                <a:ea typeface="+mn-ea"/>
                <a:cs typeface="Arial" panose="020B0604020202020204" pitchFamily="34" charset="0"/>
              </a:rPr>
              <a:t>930-722</a:t>
            </a:r>
            <a:endParaRPr kumimoji="0" lang="en-US" sz="3200" b="1" dirty="0">
              <a:solidFill>
                <a:srgbClr val="FFFF00"/>
              </a:solidFill>
              <a:latin typeface="Arial" panose="020B0604020202020204" pitchFamily="34" charset="0"/>
              <a:ea typeface="+mn-ea"/>
              <a:cs typeface="Arial" panose="020B0604020202020204" pitchFamily="34" charset="0"/>
            </a:endParaRPr>
          </a:p>
        </p:txBody>
      </p:sp>
      <p:sp>
        <p:nvSpPr>
          <p:cNvPr id="269358" name="AutoShape 46"/>
          <p:cNvSpPr>
            <a:spLocks noChangeArrowheads="1"/>
          </p:cNvSpPr>
          <p:nvPr/>
        </p:nvSpPr>
        <p:spPr bwMode="auto">
          <a:xfrm flipV="1">
            <a:off x="8543925" y="1219200"/>
            <a:ext cx="304800" cy="2590800"/>
          </a:xfrm>
          <a:prstGeom prst="upArrow">
            <a:avLst>
              <a:gd name="adj1" fmla="val 50000"/>
              <a:gd name="adj2" fmla="val 212500"/>
            </a:avLst>
          </a:prstGeom>
          <a:solidFill>
            <a:schemeClr val="bg1"/>
          </a:solidFill>
          <a:ln w="3810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9359" name="Text Box 47"/>
          <p:cNvSpPr txBox="1">
            <a:spLocks noChangeArrowheads="1"/>
          </p:cNvSpPr>
          <p:nvPr/>
        </p:nvSpPr>
        <p:spPr bwMode="auto">
          <a:xfrm>
            <a:off x="64865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FFCC00"/>
                </a:solidFill>
                <a:latin typeface="Arial" panose="020B0604020202020204" pitchFamily="34" charset="0"/>
                <a:ea typeface="+mn-ea"/>
                <a:cs typeface="Arial" panose="020B0604020202020204" pitchFamily="34" charset="0"/>
              </a:rPr>
              <a:t>ما بعد     السبي</a:t>
            </a:r>
            <a:endParaRPr kumimoji="0" lang="en-US" sz="3600" b="1" dirty="0">
              <a:solidFill>
                <a:srgbClr val="FFCC00"/>
              </a:solidFill>
              <a:latin typeface="Arial" panose="020B0604020202020204" pitchFamily="34" charset="0"/>
              <a:ea typeface="+mn-ea"/>
              <a:cs typeface="Arial" panose="020B0604020202020204" pitchFamily="34" charset="0"/>
            </a:endParaRPr>
          </a:p>
          <a:p>
            <a:pPr algn="ctr" eaLnBrk="1" hangingPunct="1">
              <a:spcBef>
                <a:spcPct val="50000"/>
              </a:spcBef>
              <a:defRPr/>
            </a:pPr>
            <a:r>
              <a:rPr kumimoji="0" lang="ar-JO" sz="3200" b="1" dirty="0">
                <a:solidFill>
                  <a:srgbClr val="FFCC00"/>
                </a:solidFill>
                <a:latin typeface="Arial" panose="020B0604020202020204" pitchFamily="34" charset="0"/>
                <a:ea typeface="+mn-ea"/>
                <a:cs typeface="Arial" panose="020B0604020202020204" pitchFamily="34" charset="0"/>
              </a:rPr>
              <a:t>536-425</a:t>
            </a:r>
            <a:endParaRPr kumimoji="0" lang="en-US" sz="3200" b="1" dirty="0">
              <a:solidFill>
                <a:srgbClr val="FFCC00"/>
              </a:solidFill>
              <a:latin typeface="Arial" panose="020B0604020202020204" pitchFamily="34" charset="0"/>
              <a:ea typeface="+mn-ea"/>
              <a:cs typeface="Arial" panose="020B0604020202020204" pitchFamily="34" charset="0"/>
            </a:endParaRPr>
          </a:p>
        </p:txBody>
      </p:sp>
      <p:sp>
        <p:nvSpPr>
          <p:cNvPr id="269360" name="Text Box 48"/>
          <p:cNvSpPr txBox="1">
            <a:spLocks noChangeArrowheads="1"/>
          </p:cNvSpPr>
          <p:nvPr/>
        </p:nvSpPr>
        <p:spPr bwMode="auto">
          <a:xfrm>
            <a:off x="45053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FF99FF"/>
                </a:solidFill>
                <a:latin typeface="Arial" panose="020B0604020202020204" pitchFamily="34" charset="0"/>
                <a:ea typeface="+mn-ea"/>
                <a:cs typeface="Arial" panose="020B0604020202020204" pitchFamily="34" charset="0"/>
              </a:rPr>
              <a:t>المملكة    الباقية</a:t>
            </a:r>
            <a:endParaRPr kumimoji="0" lang="en-US" sz="3600" b="1" dirty="0">
              <a:solidFill>
                <a:srgbClr val="FF99FF"/>
              </a:solidFill>
              <a:latin typeface="Arial" panose="020B0604020202020204" pitchFamily="34" charset="0"/>
              <a:ea typeface="+mn-ea"/>
              <a:cs typeface="Arial" panose="020B0604020202020204" pitchFamily="34" charset="0"/>
            </a:endParaRPr>
          </a:p>
          <a:p>
            <a:pPr algn="ctr" eaLnBrk="1" hangingPunct="1">
              <a:spcBef>
                <a:spcPct val="50000"/>
              </a:spcBef>
              <a:defRPr/>
            </a:pPr>
            <a:r>
              <a:rPr kumimoji="0" lang="ar-JO" sz="3200" b="1" dirty="0">
                <a:solidFill>
                  <a:srgbClr val="FF99FF"/>
                </a:solidFill>
                <a:latin typeface="Arial" panose="020B0604020202020204" pitchFamily="34" charset="0"/>
                <a:ea typeface="+mn-ea"/>
                <a:cs typeface="Arial" panose="020B0604020202020204" pitchFamily="34" charset="0"/>
              </a:rPr>
              <a:t>722-586</a:t>
            </a:r>
            <a:endParaRPr kumimoji="0" lang="en-US" sz="3200" b="1" dirty="0">
              <a:solidFill>
                <a:srgbClr val="FF99FF"/>
              </a:solidFill>
              <a:latin typeface="Arial" panose="020B0604020202020204" pitchFamily="34" charset="0"/>
              <a:ea typeface="+mn-ea"/>
              <a:cs typeface="Arial" panose="020B0604020202020204" pitchFamily="34" charset="0"/>
            </a:endParaRPr>
          </a:p>
        </p:txBody>
      </p:sp>
      <p:sp>
        <p:nvSpPr>
          <p:cNvPr id="122916" name="Rectangle 49"/>
          <p:cNvSpPr>
            <a:spLocks noGrp="1" noChangeArrowheads="1"/>
          </p:cNvSpPr>
          <p:nvPr>
            <p:ph type="title" idx="4294967295"/>
          </p:nvPr>
        </p:nvSpPr>
        <p:spPr>
          <a:xfrm>
            <a:off x="533400" y="152400"/>
            <a:ext cx="7772400" cy="6858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الخط الزمني</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وعظ العهد القديم</a:t>
            </a:r>
            <a:r>
              <a:rPr lang="en-US" sz="2800" dirty="0">
                <a:solidFill>
                  <a:srgbClr val="FFFFFF"/>
                </a:solidFill>
                <a:ea typeface="ＭＳ Ｐゴシック" charset="0"/>
              </a:rPr>
              <a:t>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kumimoji="0" lang="ar-JO" sz="3200" b="1" dirty="0">
                <a:solidFill>
                  <a:srgbClr val="FFFFFF"/>
                </a:solidFill>
                <a:latin typeface="Arial" panose="020B0604020202020204" pitchFamily="34" charset="0"/>
                <a:cs typeface="Arial" panose="020B0604020202020204" pitchFamily="34" charset="0"/>
              </a:rPr>
              <a:t>أحصل على العرض التقديمي و النص مجاناً</a:t>
            </a:r>
            <a:endParaRPr kumimoji="0"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328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7"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78"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79"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0"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1"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2"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3"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4" name="Text Box 1033"/>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b="1" dirty="0">
                <a:solidFill>
                  <a:srgbClr val="FFFFFF"/>
                </a:solidFill>
                <a:latin typeface="Arial" panose="020B0604020202020204" pitchFamily="34" charset="0"/>
                <a:cs typeface="Arial" panose="020B0604020202020204" pitchFamily="34" charset="0"/>
              </a:rPr>
              <a:t>342</a:t>
            </a:r>
            <a:endParaRPr kumimoji="0" lang="en-US" b="1" dirty="0">
              <a:solidFill>
                <a:srgbClr val="FFFFFF"/>
              </a:solidFill>
              <a:latin typeface="Arial" panose="020B0604020202020204" pitchFamily="34" charset="0"/>
              <a:cs typeface="Arial" panose="020B0604020202020204" pitchFamily="34" charset="0"/>
            </a:endParaRP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931</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722</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586</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09" name="Rectangle 1037"/>
          <p:cNvSpPr>
            <a:spLocks noChangeArrowheads="1"/>
          </p:cNvSpPr>
          <p:nvPr/>
        </p:nvSpPr>
        <p:spPr bwMode="auto">
          <a:xfrm>
            <a:off x="7467600" y="1676400"/>
            <a:ext cx="1752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عوبديا</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يونان</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عاموس</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هوشع</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أشعياء</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ميخا</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ناحوم</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6" name="Rectangle 1044"/>
          <p:cNvSpPr>
            <a:spLocks noChangeArrowheads="1"/>
          </p:cNvSpPr>
          <p:nvPr/>
        </p:nvSpPr>
        <p:spPr bwMode="auto">
          <a:xfrm>
            <a:off x="6764338" y="4038600"/>
            <a:ext cx="215106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صفنيا</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حبقوق</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يوئيل</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إرميا</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20" name="Rectangle 1048"/>
          <p:cNvSpPr>
            <a:spLocks noChangeArrowheads="1"/>
          </p:cNvSpPr>
          <p:nvPr/>
        </p:nvSpPr>
        <p:spPr bwMode="auto">
          <a:xfrm>
            <a:off x="1066800" y="5105400"/>
            <a:ext cx="2895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مراثي</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دانيال</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حزقيال</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حجي</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24" name="Rectangle 1052"/>
          <p:cNvSpPr>
            <a:spLocks noChangeArrowheads="1"/>
          </p:cNvSpPr>
          <p:nvPr/>
        </p:nvSpPr>
        <p:spPr bwMode="auto">
          <a:xfrm>
            <a:off x="3646488" y="5867400"/>
            <a:ext cx="19923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زكريا</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b="1" dirty="0">
                <a:solidFill>
                  <a:srgbClr val="FFFFFF"/>
                </a:solidFill>
                <a:latin typeface="Arial" panose="020B0604020202020204" pitchFamily="34" charset="0"/>
                <a:cs typeface="Arial" panose="020B0604020202020204" pitchFamily="34" charset="0"/>
              </a:rPr>
              <a:t>ملاخي</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127005"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b="1" dirty="0">
                <a:solidFill>
                  <a:srgbClr val="000000"/>
                </a:solidFill>
                <a:latin typeface="Arial" panose="020B0604020202020204" pitchFamily="34" charset="0"/>
                <a:ea typeface="ＭＳ Ｐゴシック" charset="0"/>
                <a:cs typeface="Arial" panose="020B0604020202020204" pitchFamily="34" charset="0"/>
              </a:rPr>
              <a:t>Placing the Prophets</a:t>
            </a:r>
            <a:endParaRPr kumimoji="1" lang="en-US" b="1" dirty="0">
              <a:latin typeface="Arial" panose="020B0604020202020204" pitchFamily="34" charset="0"/>
              <a:ea typeface="ＭＳ Ｐゴシック" charset="0"/>
              <a:cs typeface="Arial" panose="020B0604020202020204" pitchFamily="34" charset="0"/>
            </a:endParaRPr>
          </a:p>
        </p:txBody>
      </p:sp>
      <p:sp>
        <p:nvSpPr>
          <p:cNvPr id="127006"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lang="ar-JO" sz="3200" b="1" dirty="0">
                <a:latin typeface="Arial" panose="020B0604020202020204" pitchFamily="34" charset="0"/>
                <a:cs typeface="Arial" panose="020B0604020202020204" pitchFamily="34" charset="0"/>
              </a:rPr>
              <a:t>تواريخ رئيسية</a:t>
            </a:r>
            <a:endParaRPr lang="en-US" sz="3200" b="1" dirty="0">
              <a:latin typeface="Arial" panose="020B0604020202020204" pitchFamily="34" charset="0"/>
              <a:cs typeface="Arial" panose="020B0604020202020204" pitchFamily="34" charset="0"/>
            </a:endParaRPr>
          </a:p>
        </p:txBody>
      </p:sp>
      <p:sp>
        <p:nvSpPr>
          <p:cNvPr id="127007"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ar-JO" sz="3600" b="1" kern="10" dirty="0">
                <a:ln w="9525">
                  <a:round/>
                  <a:headEnd/>
                  <a:tailEnd/>
                </a:ln>
                <a:gradFill rotWithShape="1">
                  <a:gsLst>
                    <a:gs pos="0">
                      <a:srgbClr val="FFFFCC"/>
                    </a:gs>
                    <a:gs pos="100000">
                      <a:srgbClr val="FF9999"/>
                    </a:gs>
                  </a:gsLst>
                  <a:lin ang="5400000" scaled="1"/>
                </a:gradFill>
                <a:latin typeface="Arial" panose="020B0604020202020204" pitchFamily="34" charset="0"/>
                <a:ea typeface="Arial"/>
                <a:cs typeface="Arial" panose="020B0604020202020204" pitchFamily="34" charset="0"/>
              </a:rPr>
              <a:t>ترتيب الأنبياء</a:t>
            </a:r>
            <a:endParaRPr lang="en-US" sz="3600" b="1" kern="10" dirty="0">
              <a:ln w="9525">
                <a:round/>
                <a:headEnd/>
                <a:tailEnd/>
              </a:ln>
              <a:gradFill rotWithShape="1">
                <a:gsLst>
                  <a:gs pos="0">
                    <a:srgbClr val="FFFFCC"/>
                  </a:gs>
                  <a:gs pos="100000">
                    <a:srgbClr val="FF9999"/>
                  </a:gs>
                </a:gsLst>
                <a:lin ang="5400000" scaled="1"/>
              </a:gradFill>
              <a:latin typeface="Arial" panose="020B0604020202020204" pitchFamily="34" charset="0"/>
              <a:ea typeface="Aria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0"/>
            <a:ext cx="4502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8292" name="Oval 4"/>
          <p:cNvSpPr>
            <a:spLocks noChangeArrowheads="1"/>
          </p:cNvSpPr>
          <p:nvPr/>
        </p:nvSpPr>
        <p:spPr bwMode="auto">
          <a:xfrm>
            <a:off x="4953000" y="4419600"/>
            <a:ext cx="914400" cy="990600"/>
          </a:xfrm>
          <a:prstGeom prst="ellipse">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3124" name="Rectangle 5"/>
          <p:cNvSpPr>
            <a:spLocks noGrp="1" noChangeArrowheads="1"/>
          </p:cNvSpPr>
          <p:nvPr>
            <p:ph type="title" idx="4294967295"/>
          </p:nvPr>
        </p:nvSpPr>
        <p:spPr>
          <a:xfrm>
            <a:off x="6248400" y="4343400"/>
            <a:ext cx="2895600" cy="25146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رف أسفار الكتاب المقدس</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algn="ctr" eaLnBrk="1" hangingPunct="1">
              <a:defRPr/>
            </a:pPr>
            <a:endParaRPr kumimoji="0" lang="en-US" sz="2800" b="1">
              <a:effectLst>
                <a:outerShdw blurRad="38100" dist="38100" dir="2700000" algn="tl">
                  <a:srgbClr val="FFFFFF"/>
                </a:outerShdw>
              </a:effectLst>
              <a:latin typeface="Arail"/>
              <a:ea typeface="+mn-ea"/>
              <a:cs typeface="Arail"/>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algn="ctr" eaLnBrk="1" hangingPunct="1">
              <a:spcBef>
                <a:spcPct val="20000"/>
              </a:spcBef>
              <a:defRPr/>
            </a:pPr>
            <a:endParaRPr kumimoji="0" lang="en-US" sz="2000">
              <a:latin typeface="Arail"/>
              <a:ea typeface="+mn-ea"/>
              <a:cs typeface="Arail"/>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450</a:t>
            </a:r>
            <a:endParaRPr kumimoji="0" lang="en-US" b="1" dirty="0">
              <a:solidFill>
                <a:schemeClr val="bg1"/>
              </a:solidFill>
              <a:latin typeface="Arail"/>
              <a:ea typeface="+mn-ea"/>
              <a:cs typeface="Arail"/>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a:t>
            </a:r>
            <a:br>
              <a:rPr kumimoji="0" lang="en-US" b="1" dirty="0">
                <a:solidFill>
                  <a:schemeClr val="bg1"/>
                </a:solidFill>
                <a:latin typeface="Arail"/>
                <a:ea typeface="+mn-ea"/>
                <a:cs typeface="Arail"/>
              </a:rPr>
            </a:br>
            <a:r>
              <a:rPr kumimoji="0" lang="ar-JO" b="1" dirty="0">
                <a:solidFill>
                  <a:schemeClr val="bg1"/>
                </a:solidFill>
                <a:latin typeface="Arail"/>
                <a:ea typeface="+mn-ea"/>
                <a:cs typeface="Arail"/>
              </a:rPr>
              <a:t>6</a:t>
            </a:r>
            <a:br>
              <a:rPr kumimoji="0" lang="en-US" b="1" dirty="0">
                <a:solidFill>
                  <a:schemeClr val="bg1"/>
                </a:solidFill>
                <a:latin typeface="Arail"/>
                <a:ea typeface="+mn-ea"/>
                <a:cs typeface="Arail"/>
              </a:rPr>
            </a:br>
            <a:r>
              <a:rPr kumimoji="0" lang="ar-JO" b="1" dirty="0">
                <a:solidFill>
                  <a:schemeClr val="bg1"/>
                </a:solidFill>
                <a:latin typeface="Arail"/>
                <a:ea typeface="+mn-ea"/>
                <a:cs typeface="Arail"/>
              </a:rPr>
              <a:t>0</a:t>
            </a:r>
            <a:endParaRPr kumimoji="0" lang="en-US" b="1" dirty="0">
              <a:solidFill>
                <a:schemeClr val="bg1"/>
              </a:solidFill>
              <a:latin typeface="Arail"/>
              <a:ea typeface="+mn-ea"/>
              <a:cs typeface="Arail"/>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480</a:t>
            </a:r>
            <a:endParaRPr kumimoji="0" lang="en-US" b="1" dirty="0">
              <a:solidFill>
                <a:schemeClr val="bg1"/>
              </a:solidFill>
              <a:latin typeface="Arail"/>
              <a:ea typeface="+mn-ea"/>
              <a:cs typeface="Arail"/>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500</a:t>
            </a:r>
            <a:endParaRPr kumimoji="0" lang="en-US" b="1" dirty="0">
              <a:solidFill>
                <a:schemeClr val="bg1"/>
              </a:solidFill>
              <a:latin typeface="Arail"/>
              <a:ea typeface="+mn-ea"/>
              <a:cs typeface="Arail"/>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510</a:t>
            </a:r>
            <a:endParaRPr kumimoji="0" lang="en-US" b="1" dirty="0">
              <a:solidFill>
                <a:schemeClr val="bg1"/>
              </a:solidFill>
              <a:latin typeface="Arail"/>
              <a:ea typeface="+mn-ea"/>
              <a:cs typeface="Arail"/>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440</a:t>
            </a:r>
            <a:endParaRPr kumimoji="0" lang="en-US" b="1" dirty="0">
              <a:solidFill>
                <a:schemeClr val="bg1"/>
              </a:solidFill>
              <a:latin typeface="Arail"/>
              <a:ea typeface="+mn-ea"/>
              <a:cs typeface="Arail"/>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420</a:t>
            </a:r>
            <a:endParaRPr kumimoji="0" lang="en-US" b="1" dirty="0">
              <a:solidFill>
                <a:schemeClr val="bg1"/>
              </a:solidFill>
              <a:latin typeface="Arail"/>
              <a:ea typeface="+mn-ea"/>
              <a:cs typeface="Arail"/>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b="1" dirty="0">
                <a:solidFill>
                  <a:schemeClr val="bg1"/>
                </a:solidFill>
                <a:latin typeface="Arail"/>
                <a:ea typeface="+mn-ea"/>
                <a:cs typeface="Arail"/>
              </a:rPr>
              <a:t>470</a:t>
            </a:r>
            <a:endParaRPr kumimoji="0" lang="en-US" b="1" dirty="0">
              <a:solidFill>
                <a:schemeClr val="bg1"/>
              </a:solidFill>
              <a:latin typeface="Arail"/>
              <a:ea typeface="+mn-ea"/>
              <a:cs typeface="Arail"/>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490</a:t>
            </a:r>
            <a:endParaRPr kumimoji="0" lang="en-US" b="1" dirty="0">
              <a:solidFill>
                <a:schemeClr val="bg1"/>
              </a:solidFill>
              <a:latin typeface="Arail"/>
              <a:ea typeface="+mn-ea"/>
              <a:cs typeface="Arail"/>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530</a:t>
            </a:r>
            <a:endParaRPr kumimoji="0" lang="en-US" b="1" dirty="0">
              <a:solidFill>
                <a:schemeClr val="bg1"/>
              </a:solidFill>
              <a:latin typeface="Arail"/>
              <a:ea typeface="+mn-ea"/>
              <a:cs typeface="Arail"/>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540</a:t>
            </a:r>
            <a:endParaRPr kumimoji="0" lang="en-US" b="1" dirty="0">
              <a:solidFill>
                <a:schemeClr val="bg1"/>
              </a:solidFill>
              <a:latin typeface="Arail"/>
              <a:ea typeface="+mn-ea"/>
              <a:cs typeface="Arail"/>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410</a:t>
            </a:r>
            <a:endParaRPr kumimoji="0" lang="en-US" b="1" dirty="0">
              <a:solidFill>
                <a:schemeClr val="bg1"/>
              </a:solidFill>
              <a:latin typeface="Arail"/>
              <a:ea typeface="+mn-ea"/>
              <a:cs typeface="Arail"/>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00FF00"/>
                </a:solidFill>
                <a:latin typeface="Arail"/>
                <a:ea typeface="+mn-ea"/>
                <a:cs typeface="Arail"/>
              </a:rPr>
              <a:t>زربابل</a:t>
            </a:r>
            <a:br>
              <a:rPr kumimoji="0" lang="en-US" sz="2800" b="1" dirty="0">
                <a:solidFill>
                  <a:srgbClr val="00FF00"/>
                </a:solidFill>
                <a:latin typeface="Arail"/>
                <a:ea typeface="+mn-ea"/>
                <a:cs typeface="Arail"/>
              </a:rPr>
            </a:br>
            <a:r>
              <a:rPr kumimoji="0" lang="ar-JO" sz="2800" b="1" dirty="0">
                <a:solidFill>
                  <a:srgbClr val="00FF00"/>
                </a:solidFill>
                <a:latin typeface="Arail"/>
                <a:ea typeface="+mn-ea"/>
                <a:cs typeface="Arail"/>
              </a:rPr>
              <a:t>537-516</a:t>
            </a:r>
            <a:endParaRPr kumimoji="0" lang="en-US" sz="2800" b="1" dirty="0">
              <a:solidFill>
                <a:srgbClr val="00FF00"/>
              </a:solidFill>
              <a:latin typeface="Arail"/>
              <a:ea typeface="+mn-ea"/>
              <a:cs typeface="Arail"/>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algn="ctr" eaLnBrk="1" hangingPunct="1">
              <a:spcBef>
                <a:spcPct val="20000"/>
              </a:spcBef>
              <a:defRPr/>
            </a:pPr>
            <a:endParaRPr kumimoji="0" lang="en-US" sz="2000">
              <a:latin typeface="Arail"/>
              <a:ea typeface="+mn-ea"/>
              <a:cs typeface="Arail"/>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accent1"/>
                </a:solidFill>
                <a:latin typeface="Arail"/>
                <a:ea typeface="+mn-ea"/>
                <a:cs typeface="Arail"/>
              </a:rPr>
              <a:t>نحميا </a:t>
            </a:r>
            <a:br>
              <a:rPr kumimoji="0" lang="en-US" sz="2800" b="1" dirty="0">
                <a:solidFill>
                  <a:schemeClr val="accent1"/>
                </a:solidFill>
                <a:latin typeface="Arail"/>
                <a:ea typeface="+mn-ea"/>
                <a:cs typeface="Arail"/>
              </a:rPr>
            </a:br>
            <a:r>
              <a:rPr kumimoji="0" lang="ar-JO" sz="2800" b="1" dirty="0">
                <a:solidFill>
                  <a:schemeClr val="accent1"/>
                </a:solidFill>
                <a:latin typeface="Arail"/>
                <a:ea typeface="+mn-ea"/>
                <a:cs typeface="Arail"/>
              </a:rPr>
              <a:t>444-430</a:t>
            </a:r>
            <a:endParaRPr kumimoji="0" lang="en-US" sz="2800" b="1" dirty="0">
              <a:solidFill>
                <a:schemeClr val="accent1"/>
              </a:solidFill>
              <a:latin typeface="Arail"/>
              <a:ea typeface="+mn-ea"/>
              <a:cs typeface="Arail"/>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endParaRPr lang="en-US" sz="2000">
              <a:latin typeface="Arail" charset="0"/>
              <a:cs typeface="Arail"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a:solidFill>
                <a:srgbClr val="FFB0B0"/>
              </a:solidFill>
              <a:latin typeface="Arail"/>
              <a:ea typeface="+mn-ea"/>
              <a:cs typeface="Arail"/>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ail"/>
              <a:ea typeface="+mn-ea"/>
              <a:cs typeface="Arail"/>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a:solidFill>
                <a:schemeClr val="accent1"/>
              </a:solidFill>
              <a:latin typeface="Arail"/>
              <a:ea typeface="+mn-ea"/>
              <a:cs typeface="Arail"/>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200" b="1" dirty="0">
                <a:solidFill>
                  <a:schemeClr val="bg1"/>
                </a:solidFill>
                <a:latin typeface="Arail"/>
                <a:ea typeface="+mn-ea"/>
                <a:cs typeface="Arail"/>
              </a:rPr>
              <a:t>ملاخي</a:t>
            </a:r>
            <a:endParaRPr kumimoji="0" lang="en-US" sz="3200" b="1" dirty="0">
              <a:solidFill>
                <a:schemeClr val="bg1"/>
              </a:solidFill>
              <a:latin typeface="Arail"/>
              <a:ea typeface="+mn-ea"/>
              <a:cs typeface="Arail"/>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ail"/>
              <a:ea typeface="+mn-ea"/>
              <a:cs typeface="Arail"/>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kumimoji="0" lang="ar-JO" b="1" dirty="0">
                <a:latin typeface="Arail"/>
                <a:ea typeface="+mn-ea"/>
                <a:cs typeface="Arail"/>
              </a:rPr>
              <a:t>430</a:t>
            </a:r>
            <a:endParaRPr kumimoji="0" lang="en-US" b="1" dirty="0">
              <a:latin typeface="Arail"/>
              <a:ea typeface="+mn-ea"/>
              <a:cs typeface="Arail"/>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CC00"/>
                </a:solidFill>
                <a:latin typeface="Arail"/>
                <a:ea typeface="+mn-ea"/>
                <a:cs typeface="Arail"/>
              </a:rPr>
              <a:t>عزرا         457-444</a:t>
            </a:r>
            <a:endParaRPr kumimoji="0" lang="en-US" sz="2800" b="1" dirty="0">
              <a:solidFill>
                <a:srgbClr val="FFCC00"/>
              </a:solidFill>
              <a:latin typeface="Arail"/>
              <a:ea typeface="+mn-ea"/>
              <a:cs typeface="Arail"/>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FF00"/>
                </a:solidFill>
                <a:latin typeface="Arail"/>
                <a:ea typeface="+mn-ea"/>
                <a:cs typeface="Arail"/>
              </a:rPr>
              <a:t>زكريا         520-480</a:t>
            </a:r>
            <a:endParaRPr kumimoji="0" lang="en-US" sz="2800" b="1" dirty="0">
              <a:solidFill>
                <a:srgbClr val="FFFF00"/>
              </a:solidFill>
              <a:latin typeface="Arail"/>
              <a:ea typeface="+mn-ea"/>
              <a:cs typeface="Arail"/>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200" b="1" dirty="0">
                <a:solidFill>
                  <a:schemeClr val="bg1"/>
                </a:solidFill>
                <a:latin typeface="Arail"/>
                <a:ea typeface="+mn-ea"/>
                <a:cs typeface="Arail"/>
              </a:rPr>
              <a:t>حجي</a:t>
            </a:r>
            <a:endParaRPr kumimoji="0" lang="en-US" sz="3200" b="1" dirty="0">
              <a:solidFill>
                <a:schemeClr val="bg1"/>
              </a:solidFill>
              <a:latin typeface="Arail"/>
              <a:ea typeface="+mn-ea"/>
              <a:cs typeface="Arail"/>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kumimoji="0" lang="ar-JO" b="1" dirty="0">
                <a:latin typeface="Arail"/>
                <a:ea typeface="+mn-ea"/>
                <a:cs typeface="Arail"/>
              </a:rPr>
              <a:t>520</a:t>
            </a:r>
            <a:endParaRPr kumimoji="0" lang="en-US" b="1" dirty="0">
              <a:latin typeface="Arail"/>
              <a:ea typeface="+mn-ea"/>
              <a:cs typeface="Arail"/>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spcBef>
                <a:spcPct val="50000"/>
              </a:spcBef>
              <a:defRPr/>
            </a:pPr>
            <a:r>
              <a:rPr kumimoji="0" lang="en-US" sz="3200" b="1" dirty="0">
                <a:solidFill>
                  <a:schemeClr val="bg1"/>
                </a:solidFill>
                <a:latin typeface="Arail" charset="0"/>
                <a:cs typeface="Arail" charset="0"/>
              </a:rPr>
              <a:t> </a:t>
            </a:r>
            <a:r>
              <a:rPr kumimoji="0" lang="ar-JO" sz="3200" b="1" dirty="0">
                <a:solidFill>
                  <a:schemeClr val="bg1"/>
                </a:solidFill>
                <a:latin typeface="Arail" charset="0"/>
                <a:cs typeface="Arail" charset="0"/>
              </a:rPr>
              <a:t>ح ز ز</a:t>
            </a:r>
            <a:endParaRPr kumimoji="0" lang="en-US" sz="3200" b="1" dirty="0">
              <a:solidFill>
                <a:schemeClr val="bg1"/>
              </a:solidFill>
              <a:latin typeface="Arail" charset="0"/>
              <a:cs typeface="Arail"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spcBef>
                <a:spcPct val="50000"/>
              </a:spcBef>
              <a:defRPr/>
            </a:pPr>
            <a:r>
              <a:rPr kumimoji="0" lang="en-US" sz="3200" b="1" dirty="0">
                <a:solidFill>
                  <a:schemeClr val="bg1"/>
                </a:solidFill>
                <a:latin typeface="Arail" charset="0"/>
                <a:cs typeface="Arail" charset="0"/>
              </a:rPr>
              <a:t> </a:t>
            </a:r>
            <a:r>
              <a:rPr kumimoji="0" lang="ar-JO" sz="3200" b="1" dirty="0">
                <a:solidFill>
                  <a:schemeClr val="bg1"/>
                </a:solidFill>
                <a:latin typeface="Arail" charset="0"/>
                <a:cs typeface="Arail" charset="0"/>
              </a:rPr>
              <a:t>م ع ن</a:t>
            </a:r>
            <a:endParaRPr kumimoji="0" lang="en-US" sz="3200" b="1" dirty="0">
              <a:solidFill>
                <a:schemeClr val="bg1"/>
              </a:solidFill>
              <a:latin typeface="Arail" charset="0"/>
              <a:cs typeface="Arail"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a:solidFill>
                  <a:srgbClr val="FFB0B0"/>
                </a:solidFill>
                <a:latin typeface="Arail"/>
                <a:ea typeface="+mn-ea"/>
                <a:cs typeface="Arail"/>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B0B0"/>
                </a:solidFill>
                <a:latin typeface="Arail"/>
                <a:ea typeface="+mn-ea"/>
                <a:cs typeface="Arail"/>
              </a:rPr>
              <a:t>أستير</a:t>
            </a:r>
            <a:br>
              <a:rPr kumimoji="0" lang="en-US" sz="2800" b="1" dirty="0">
                <a:solidFill>
                  <a:srgbClr val="FFB0B0"/>
                </a:solidFill>
                <a:latin typeface="Arail"/>
                <a:ea typeface="+mn-ea"/>
                <a:cs typeface="Arail"/>
              </a:rPr>
            </a:br>
            <a:r>
              <a:rPr kumimoji="0" lang="ar-JO" sz="2800" b="1" dirty="0">
                <a:solidFill>
                  <a:srgbClr val="FFB0B0"/>
                </a:solidFill>
                <a:latin typeface="Arail"/>
                <a:ea typeface="+mn-ea"/>
                <a:cs typeface="Arail"/>
              </a:rPr>
              <a:t> 479-473</a:t>
            </a:r>
            <a:endParaRPr kumimoji="0" lang="en-US" sz="2800" b="1" dirty="0">
              <a:solidFill>
                <a:srgbClr val="FFB0B0"/>
              </a:solidFill>
              <a:latin typeface="Arail"/>
              <a:ea typeface="+mn-ea"/>
              <a:cs typeface="Arail"/>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ail" charset="0"/>
                <a:ea typeface="ＭＳ Ｐゴシック" charset="0"/>
                <a:cs typeface="Arail" charset="0"/>
              </a:rPr>
              <a:t>التسلسل الزمني لعزرا - نحميا</a:t>
            </a:r>
            <a:endParaRPr lang="en-US" sz="4000" dirty="0">
              <a:latin typeface="Arail" charset="0"/>
              <a:ea typeface="ＭＳ Ｐゴシック"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kumimoji="0" lang="ar-JO" sz="2400" b="1" dirty="0">
                <a:solidFill>
                  <a:srgbClr val="000000"/>
                </a:solidFill>
                <a:latin typeface="Arial" panose="020B0604020202020204" pitchFamily="34" charset="0"/>
                <a:cs typeface="Arial" panose="020B0604020202020204" pitchFamily="34" charset="0"/>
              </a:rPr>
              <a:t>43</a:t>
            </a:r>
            <a:endParaRPr kumimoji="0" lang="en-US" sz="2400" b="1" dirty="0">
              <a:solidFill>
                <a:srgbClr val="000000"/>
              </a:solidFill>
              <a:latin typeface="Arial" panose="020B0604020202020204" pitchFamily="34" charset="0"/>
              <a:cs typeface="Arial" panose="020B0604020202020204" pitchFamily="34" charset="0"/>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en-US" sz="1000" b="1" dirty="0">
              <a:solidFill>
                <a:srgbClr val="000000"/>
              </a:solidFill>
              <a:latin typeface="Arial" panose="020B0604020202020204" pitchFamily="34"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en-US" sz="1000" b="1" dirty="0">
              <a:solidFill>
                <a:srgbClr val="000000"/>
              </a:solidFill>
              <a:latin typeface="Arial" panose="020B0604020202020204" pitchFamily="34"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en-US" sz="1000" b="1" dirty="0">
              <a:solidFill>
                <a:srgbClr val="000000"/>
              </a:solidFill>
              <a:latin typeface="Arial" panose="020B0604020202020204" pitchFamily="34" charset="0"/>
              <a:cs typeface="Arial" panose="020B0604020202020204" pitchFamily="34"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3018288095"/>
              </p:ext>
            </p:extLst>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JO" altLang="zh-CN" sz="1000" b="1" i="0" kern="1200" spc="-150" dirty="0">
                          <a:solidFill>
                            <a:srgbClr val="FFFFFF"/>
                          </a:solidFill>
                          <a:latin typeface="Arial" panose="020B0604020202020204" pitchFamily="34" charset="0"/>
                          <a:ea typeface="华文楷体"/>
                          <a:cs typeface="Arial" panose="020B0604020202020204" pitchFamily="34" charset="0"/>
                        </a:rPr>
                        <a:t>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50" b="1" i="0" kern="1200" spc="-150" dirty="0">
                          <a:solidFill>
                            <a:srgbClr val="FFFFFF"/>
                          </a:solidFill>
                          <a:latin typeface="Arial" panose="020B0604020202020204" pitchFamily="34" charset="0"/>
                          <a:ea typeface="华文楷体"/>
                          <a:cs typeface="Arial" panose="020B0604020202020204" pitchFamily="34" charset="0"/>
                        </a:rPr>
                        <a:t>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JO" sz="1000" b="1" i="0" spc="-150" dirty="0">
                          <a:solidFill>
                            <a:srgbClr val="FFFFFF"/>
                          </a:solidFill>
                          <a:latin typeface="Arial" panose="020B0604020202020204" pitchFamily="34" charset="0"/>
                          <a:ea typeface="华文楷体"/>
                          <a:cs typeface="Arial" panose="020B0604020202020204" pitchFamily="34" charset="0"/>
                        </a:rPr>
                        <a:t>العدد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spc="-150" dirty="0">
                          <a:solidFill>
                            <a:srgbClr val="FFFFFF"/>
                          </a:solidFill>
                          <a:latin typeface="Arial" panose="020B0604020202020204" pitchFamily="34" charset="0"/>
                          <a:ea typeface="华文楷体"/>
                          <a:cs typeface="Arial" panose="020B0604020202020204" pitchFamily="34" charset="0"/>
                        </a:rPr>
                        <a:t>1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i="0" spc="-150" dirty="0">
                          <a:solidFill>
                            <a:srgbClr val="FFFFFF"/>
                          </a:solidFill>
                          <a:latin typeface="Arial" panose="020B0604020202020204" pitchFamily="34" charset="0"/>
                          <a:ea typeface="华文楷体"/>
                          <a:cs typeface="Arial" panose="020B0604020202020204" pitchFamily="34" charset="0"/>
                        </a:rPr>
                        <a:t>2</a:t>
                      </a:r>
                      <a:r>
                        <a:rPr lang="ar-JO" sz="1000" b="1" i="0" spc="-150" baseline="0" dirty="0">
                          <a:solidFill>
                            <a:srgbClr val="FFFFFF"/>
                          </a:solidFill>
                          <a:latin typeface="Arial" panose="020B0604020202020204" pitchFamily="34" charset="0"/>
                          <a:ea typeface="华文楷体"/>
                          <a:cs typeface="Arial" panose="020B0604020202020204" pitchFamily="34" charset="0"/>
                        </a:rPr>
                        <a:t>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1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1000" b="1" i="0" dirty="0">
                          <a:solidFill>
                            <a:srgbClr val="FFFFFF"/>
                          </a:solidFill>
                          <a:latin typeface="Arial" panose="020B0604020202020204" pitchFamily="34" charset="0"/>
                          <a:ea typeface="华文楷体"/>
                          <a:cs typeface="Arial" panose="020B0604020202020204" pitchFamily="34" charset="0"/>
                        </a:rPr>
                        <a:t>2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4022239184"/>
              </p:ext>
            </p:extLst>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2</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3</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4</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7</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8</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9</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10</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algn="ctr"/>
            <a:r>
              <a:rPr kumimoji="0" lang="ar-JO" sz="2800" b="1" dirty="0">
                <a:solidFill>
                  <a:srgbClr val="FFFFFF"/>
                </a:solidFill>
                <a:latin typeface="Arial" panose="020B0604020202020204" pitchFamily="34" charset="0"/>
                <a:cs typeface="Arial" panose="020B0604020202020204" pitchFamily="34" charset="0"/>
              </a:rPr>
              <a:t>11</a:t>
            </a:r>
            <a:endParaRPr kumimoji="0" lang="en-US" sz="2800" b="1" dirty="0">
              <a:solidFill>
                <a:srgbClr val="FFFFFF"/>
              </a:solidFill>
              <a:latin typeface="Arial" panose="020B0604020202020204" pitchFamily="34" charset="0"/>
              <a:cs typeface="Arial" panose="020B0604020202020204" pitchFamily="34" charset="0"/>
            </a:endParaRPr>
          </a:p>
        </p:txBody>
      </p:sp>
      <p:graphicFrame>
        <p:nvGraphicFramePr>
          <p:cNvPr id="61" name="Table 60"/>
          <p:cNvGraphicFramePr>
            <a:graphicFrameLocks noGrp="1"/>
          </p:cNvGraphicFramePr>
          <p:nvPr>
            <p:extLst>
              <p:ext uri="{D42A27DB-BD31-4B8C-83A1-F6EECF244321}">
                <p14:modId xmlns:p14="http://schemas.microsoft.com/office/powerpoint/2010/main" val="893533870"/>
              </p:ext>
            </p:extLst>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2357950826"/>
              </p:ext>
            </p:extLst>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3401748177"/>
              </p:ext>
            </p:extLst>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656414554"/>
              </p:ext>
            </p:extLst>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3612138952"/>
              </p:ext>
            </p:extLst>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1 أخبار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603997379"/>
              </p:ext>
            </p:extLst>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2 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val="2814820946"/>
              </p:ext>
            </p:extLst>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extLst>
              <p:ext uri="{D42A27DB-BD31-4B8C-83A1-F6EECF244321}">
                <p14:modId xmlns:p14="http://schemas.microsoft.com/office/powerpoint/2010/main" val="326925885"/>
              </p:ext>
            </p:extLst>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2495021973"/>
              </p:ext>
            </p:extLst>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ext uri="{D42A27DB-BD31-4B8C-83A1-F6EECF244321}">
                <p14:modId xmlns:p14="http://schemas.microsoft.com/office/powerpoint/2010/main" val="629576353"/>
              </p:ext>
            </p:extLst>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extLst>
              <p:ext uri="{D42A27DB-BD31-4B8C-83A1-F6EECF244321}">
                <p14:modId xmlns:p14="http://schemas.microsoft.com/office/powerpoint/2010/main" val="28363450"/>
              </p:ext>
            </p:extLst>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rgbClr val="FFFFFF"/>
                          </a:solidFill>
                          <a:latin typeface="Arial" panose="020B0604020202020204" pitchFamily="34" charset="0"/>
                          <a:ea typeface="华文楷体"/>
                          <a:cs typeface="Arial" panose="020B0604020202020204" pitchFamily="34" charset="0"/>
                        </a:rPr>
                        <a:t>نشيد 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extLst>
              <p:ext uri="{D42A27DB-BD31-4B8C-83A1-F6EECF244321}">
                <p14:modId xmlns:p14="http://schemas.microsoft.com/office/powerpoint/2010/main" val="1352850003"/>
              </p:ext>
            </p:extLst>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sz="1000" b="1" i="0" kern="1200" dirty="0">
                          <a:solidFill>
                            <a:schemeClr val="tx1"/>
                          </a:solidFill>
                          <a:latin typeface="Arial" panose="020B0604020202020204" pitchFamily="34" charset="0"/>
                          <a:ea typeface="华文楷体"/>
                          <a:cs typeface="Arial" panose="020B0604020202020204" pitchFamily="34" charset="0"/>
                        </a:rPr>
                        <a:t>هوشع</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000" b="1" i="0" dirty="0">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1523265254"/>
              </p:ext>
            </p:extLst>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i="0" dirty="0">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sz="1000" b="1" i="0" dirty="0">
                          <a:latin typeface="Arial" panose="020B0604020202020204" pitchFamily="34" charset="0"/>
                          <a:ea typeface="华文楷体"/>
                          <a:cs typeface="Arial" panose="020B0604020202020204" pitchFamily="34" charset="0"/>
                        </a:rPr>
                        <a:t>أشعياء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sz="1000" b="1" i="0" kern="1200" dirty="0">
                          <a:solidFill>
                            <a:schemeClr val="tx1"/>
                          </a:solidFill>
                          <a:latin typeface="Arial" panose="020B0604020202020204" pitchFamily="34" charset="0"/>
                          <a:ea typeface="华文楷体"/>
                          <a:cs typeface="Arial" panose="020B0604020202020204" pitchFamily="34" charset="0"/>
                        </a:rPr>
                        <a:t>إرميا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sz="1000" b="1" i="0" dirty="0">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sz="1000" b="1" i="0" dirty="0">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sz="1000" b="1" i="0" dirty="0">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مراثي</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r>
              <a:rPr kumimoji="0" lang="ar-JO" altLang="zh-CN" sz="800" b="1" dirty="0">
                <a:solidFill>
                  <a:srgbClr val="000000"/>
                </a:solidFill>
                <a:latin typeface="Arial" panose="020B0604020202020204" pitchFamily="34" charset="0"/>
                <a:ea typeface="华文楷体"/>
                <a:cs typeface="Arial" panose="020B0604020202020204" pitchFamily="34" charset="0"/>
              </a:rPr>
              <a:t>إلى إسرائيل</a:t>
            </a:r>
            <a:endParaRPr kumimoji="0" lang="en-US" sz="1000" b="1" dirty="0">
              <a:solidFill>
                <a:srgbClr val="000000"/>
              </a:solidFill>
              <a:latin typeface="Arial" panose="020B0604020202020204" pitchFamily="34"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r>
              <a:rPr kumimoji="0" lang="ar-JO" altLang="zh-CN" sz="800" b="1" dirty="0">
                <a:solidFill>
                  <a:srgbClr val="000000"/>
                </a:solidFill>
                <a:latin typeface="Arial" panose="020B0604020202020204" pitchFamily="34" charset="0"/>
                <a:ea typeface="华文楷体"/>
                <a:cs typeface="Arial" panose="020B0604020202020204" pitchFamily="34" charset="0"/>
              </a:rPr>
              <a:t>إلى يهوذا</a:t>
            </a:r>
            <a:endParaRPr kumimoji="0" lang="en-US" sz="1000" b="1" dirty="0">
              <a:solidFill>
                <a:srgbClr val="000000"/>
              </a:solidFill>
              <a:latin typeface="Arial" panose="020B0604020202020204" pitchFamily="34" charset="0"/>
              <a:cs typeface="Arial" panose="020B0604020202020204" pitchFamily="34" charset="0"/>
            </a:endParaRPr>
          </a:p>
        </p:txBody>
      </p:sp>
      <p:sp>
        <p:nvSpPr>
          <p:cNvPr id="99" name="TextBox 98"/>
          <p:cNvSpPr txBox="1"/>
          <p:nvPr/>
        </p:nvSpPr>
        <p:spPr>
          <a:xfrm>
            <a:off x="6022170" y="5697379"/>
            <a:ext cx="494046" cy="215444"/>
          </a:xfrm>
          <a:prstGeom prst="rect">
            <a:avLst/>
          </a:prstGeom>
          <a:noFill/>
        </p:spPr>
        <p:txBody>
          <a:bodyPr wrap="none" rtlCol="0">
            <a:spAutoFit/>
          </a:bodyPr>
          <a:lstStyle/>
          <a:p>
            <a:pPr algn="ctr"/>
            <a:r>
              <a:rPr kumimoji="0" lang="ar-JO" altLang="zh-CN" sz="800" b="1" dirty="0">
                <a:solidFill>
                  <a:srgbClr val="000000"/>
                </a:solidFill>
                <a:latin typeface="Arial" panose="020B0604020202020204" pitchFamily="34" charset="0"/>
                <a:ea typeface="华文楷体"/>
                <a:cs typeface="Arial" panose="020B0604020202020204" pitchFamily="34" charset="0"/>
              </a:rPr>
              <a:t>إلى آشور</a:t>
            </a:r>
            <a:endParaRPr kumimoji="0" lang="en-US" sz="1000" b="1" dirty="0">
              <a:solidFill>
                <a:srgbClr val="000000"/>
              </a:solidFill>
              <a:latin typeface="Arial" panose="020B0604020202020204" pitchFamily="34" charset="0"/>
              <a:cs typeface="Arial" panose="020B0604020202020204" pitchFamily="34" charset="0"/>
            </a:endParaRPr>
          </a:p>
        </p:txBody>
      </p:sp>
      <p:sp>
        <p:nvSpPr>
          <p:cNvPr id="100" name="TextBox 99"/>
          <p:cNvSpPr txBox="1"/>
          <p:nvPr/>
        </p:nvSpPr>
        <p:spPr>
          <a:xfrm>
            <a:off x="5940152" y="6381908"/>
            <a:ext cx="749300" cy="215444"/>
          </a:xfrm>
          <a:prstGeom prst="rect">
            <a:avLst/>
          </a:prstGeom>
          <a:noFill/>
        </p:spPr>
        <p:txBody>
          <a:bodyPr wrap="square" rtlCol="0">
            <a:spAutoFit/>
          </a:bodyPr>
          <a:lstStyle/>
          <a:p>
            <a:pPr algn="ctr"/>
            <a:r>
              <a:rPr kumimoji="0" lang="ar-JO" altLang="zh-CN" sz="800" b="1" dirty="0">
                <a:solidFill>
                  <a:srgbClr val="000000"/>
                </a:solidFill>
                <a:latin typeface="Arial" panose="020B0604020202020204" pitchFamily="34" charset="0"/>
                <a:ea typeface="华文楷体"/>
                <a:cs typeface="Arial" panose="020B0604020202020204" pitchFamily="34" charset="0"/>
              </a:rPr>
              <a:t>إلى أدوم</a:t>
            </a:r>
            <a:endParaRPr kumimoji="0" lang="en-US" sz="800" b="1" dirty="0">
              <a:solidFill>
                <a:srgbClr val="000000"/>
              </a:solidFill>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extLst>
              <p:ext uri="{D42A27DB-BD31-4B8C-83A1-F6EECF244321}">
                <p14:modId xmlns:p14="http://schemas.microsoft.com/office/powerpoint/2010/main" val="4057849559"/>
              </p:ext>
            </p:extLst>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extLst>
              <p:ext uri="{D42A27DB-BD31-4B8C-83A1-F6EECF244321}">
                <p14:modId xmlns:p14="http://schemas.microsoft.com/office/powerpoint/2010/main" val="2704491886"/>
              </p:ext>
            </p:extLst>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ext uri="{D42A27DB-BD31-4B8C-83A1-F6EECF244321}">
                <p14:modId xmlns:p14="http://schemas.microsoft.com/office/powerpoint/2010/main" val="44504540"/>
              </p:ext>
            </p:extLst>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algn="ctr"/>
            <a:r>
              <a:rPr kumimoji="0" lang="ar-JO" altLang="zh-CN" sz="1600" b="1" dirty="0">
                <a:solidFill>
                  <a:srgbClr val="000000"/>
                </a:solidFill>
                <a:latin typeface="Arial" panose="020B0604020202020204" pitchFamily="34" charset="0"/>
                <a:ea typeface="华文楷体"/>
                <a:cs typeface="Arial" panose="020B0604020202020204" pitchFamily="34" charset="0"/>
              </a:rPr>
              <a:t>تاريخي</a:t>
            </a:r>
            <a:endParaRPr kumimoji="0" lang="en-US" sz="1600" b="1" dirty="0">
              <a:solidFill>
                <a:srgbClr val="000000"/>
              </a:solidFill>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algn="ctr"/>
            <a:r>
              <a:rPr kumimoji="0" lang="ar-JO" altLang="zh-CN" sz="1600" b="1" dirty="0">
                <a:solidFill>
                  <a:srgbClr val="000000"/>
                </a:solidFill>
                <a:latin typeface="Arial" panose="020B0604020202020204" pitchFamily="34" charset="0"/>
                <a:ea typeface="华文楷体"/>
                <a:cs typeface="Arial" panose="020B0604020202020204" pitchFamily="34" charset="0"/>
              </a:rPr>
              <a:t>شعري</a:t>
            </a:r>
            <a:endParaRPr kumimoji="0" lang="en-US" sz="1600" b="1" dirty="0">
              <a:solidFill>
                <a:srgbClr val="000000"/>
              </a:solidFill>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algn="ctr"/>
            <a:r>
              <a:rPr kumimoji="0" lang="ar-JO" altLang="zh-CN" sz="1600" b="1" dirty="0">
                <a:solidFill>
                  <a:srgbClr val="000000"/>
                </a:solidFill>
                <a:latin typeface="Arial" panose="020B0604020202020204" pitchFamily="34" charset="0"/>
                <a:ea typeface="华文楷体"/>
                <a:cs typeface="Arial" panose="020B0604020202020204" pitchFamily="34" charset="0"/>
              </a:rPr>
              <a:t>نبوي</a:t>
            </a:r>
            <a:endParaRPr kumimoji="0" lang="en-US" sz="1600" b="1" dirty="0">
              <a:solidFill>
                <a:srgbClr val="000000"/>
              </a:solidFill>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kumimoji="0" lang="ar-JO" sz="1100" b="1" dirty="0">
                <a:solidFill>
                  <a:srgbClr val="000000"/>
                </a:solidFill>
                <a:latin typeface="Arial" panose="020B0604020202020204" pitchFamily="34" charset="0"/>
                <a:cs typeface="Arial" panose="020B0604020202020204" pitchFamily="34" charset="0"/>
              </a:rPr>
              <a:t>السير عبر العهد القديم</a:t>
            </a:r>
            <a:endParaRPr kumimoji="0" lang="en-US" sz="1100" b="1" dirty="0">
              <a:solidFill>
                <a:srgbClr val="000000"/>
              </a:solidFill>
              <a:latin typeface="Arial" panose="020B0604020202020204" pitchFamily="34" charset="0"/>
              <a:cs typeface="Arial" panose="020B0604020202020204" pitchFamily="34" charset="0"/>
            </a:endParaRPr>
          </a:p>
        </p:txBody>
      </p:sp>
      <p:graphicFrame>
        <p:nvGraphicFramePr>
          <p:cNvPr id="82" name="Table 81"/>
          <p:cNvGraphicFramePr>
            <a:graphicFrameLocks noGrp="1"/>
          </p:cNvGraphicFramePr>
          <p:nvPr>
            <p:extLst>
              <p:ext uri="{D42A27DB-BD31-4B8C-83A1-F6EECF244321}">
                <p14:modId xmlns:p14="http://schemas.microsoft.com/office/powerpoint/2010/main" val="1398171069"/>
              </p:ext>
            </p:extLst>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1885657085"/>
              </p:ext>
            </p:extLst>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4247363503"/>
              </p:ext>
            </p:extLst>
          </p:nvPr>
        </p:nvGraphicFramePr>
        <p:xfrm>
          <a:off x="5801569" y="5899804"/>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229077">
                <a:tc>
                  <a:txBody>
                    <a:bodyPr/>
                    <a:lstStyle/>
                    <a:p>
                      <a:pPr algn="ctr"/>
                      <a:r>
                        <a:rPr lang="ar-JO"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29077">
                <a:tc>
                  <a:txBody>
                    <a:bodyPr/>
                    <a:lstStyle/>
                    <a:p>
                      <a:pPr algn="ctr"/>
                      <a:r>
                        <a:rPr lang="ar-JO" altLang="zh-CN" sz="1000" b="1" i="0" dirty="0">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extLst>
              <p:ext uri="{D42A27DB-BD31-4B8C-83A1-F6EECF244321}">
                <p14:modId xmlns:p14="http://schemas.microsoft.com/office/powerpoint/2010/main" val="2634495051"/>
              </p:ext>
            </p:extLst>
          </p:nvPr>
        </p:nvGraphicFramePr>
        <p:xfrm>
          <a:off x="5798859" y="6614160"/>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1429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3701039"/>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مخلصاً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مهتماً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راجياً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dirty="0">
                <a:effectLst>
                  <a:glow rad="254000">
                    <a:schemeClr val="tx1"/>
                  </a:glow>
                </a:effectLst>
                <a:ea typeface="ＭＳ Ｐゴシック" charset="0"/>
                <a:cs typeface="ＭＳ Ｐゴシック" charset="0"/>
              </a:rPr>
              <a:t>كن ...</a:t>
            </a:r>
            <a:endParaRPr lang="en-US" sz="8800" dirty="0">
              <a:effectLst>
                <a:glow rad="254000">
                  <a:schemeClr val="tx1"/>
                </a:glow>
              </a:effectLst>
              <a:ea typeface="ＭＳ Ｐゴシック" charset="0"/>
              <a:cs typeface="ＭＳ Ｐゴシック" charset="0"/>
            </a:endParaRP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منضبطاً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سخياً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مسترداً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عادلاً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صبوراً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6" name="Rectangle 2"/>
          <p:cNvSpPr txBox="1">
            <a:spLocks noChangeArrowheads="1"/>
          </p:cNvSpPr>
          <p:nvPr/>
        </p:nvSpPr>
        <p:spPr bwMode="auto">
          <a:xfrm>
            <a:off x="4203237" y="6127149"/>
            <a:ext cx="2942630"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متشجعاً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متواضعاَ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منبهراً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
        <p:nvSpPr>
          <p:cNvPr id="19" name="Rectangle 2"/>
          <p:cNvSpPr txBox="1">
            <a:spLocks noChangeArrowheads="1"/>
          </p:cNvSpPr>
          <p:nvPr/>
        </p:nvSpPr>
        <p:spPr bwMode="auto">
          <a:xfrm>
            <a:off x="6946890" y="6127149"/>
            <a:ext cx="2235198"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صادقاً</a:t>
            </a:r>
            <a:endParaRPr kumimoji="0" lang="en-US" sz="3600" b="1" dirty="0">
              <a:solidFill>
                <a:srgbClr val="FFFFFF"/>
              </a:solidFill>
              <a:effectLst>
                <a:glow rad="254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21211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11500" dirty="0">
                <a:effectLst>
                  <a:glow rad="254000">
                    <a:schemeClr val="tx1"/>
                  </a:glow>
                </a:effectLst>
                <a:ea typeface="ＭＳ Ｐゴシック" charset="0"/>
                <a:cs typeface="ＭＳ Ｐゴシック" charset="0"/>
              </a:rPr>
              <a:t>The Twelve</a:t>
            </a: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48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32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a:t>
            </a:r>
            <a:r>
              <a:rPr kumimoji="0" lang="ar-JO" sz="32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 سلسلة عظات الأنبياء الصغار </a:t>
            </a:r>
            <a:r>
              <a:rPr kumimoji="0" lang="en-US" sz="3200" b="1" dirty="0">
                <a:solidFill>
                  <a:srgbClr val="FFFFFF"/>
                </a:solidFill>
                <a:effectLst>
                  <a:glow rad="254000">
                    <a:srgbClr val="000000"/>
                  </a:glow>
                </a:effectLst>
                <a:latin typeface="Arial" panose="020B0604020202020204" pitchFamily="34"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259" y="498085"/>
            <a:ext cx="9308472" cy="5331216"/>
          </a:xfrm>
          <a:prstGeom prst="rect">
            <a:avLst/>
          </a:prstGeom>
        </p:spPr>
      </p:pic>
    </p:spTree>
    <p:extLst>
      <p:ext uri="{BB962C8B-B14F-4D97-AF65-F5344CB8AC3E}">
        <p14:creationId xmlns:p14="http://schemas.microsoft.com/office/powerpoint/2010/main" val="3670992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12"/>
          <p:cNvSpPr>
            <a:spLocks noGrp="1" noChangeArrowheads="1"/>
          </p:cNvSpPr>
          <p:nvPr>
            <p:ph type="title" idx="4294967295"/>
          </p:nvPr>
        </p:nvSpPr>
        <p:spPr/>
        <p:txBody>
          <a:bodyPr/>
          <a:lstStyle/>
          <a:p>
            <a:pPr eaLnBrk="1" hangingPunct="1"/>
            <a:r>
              <a:rPr lang="en-US" dirty="0"/>
              <a:t>Sin</a:t>
            </a:r>
          </a:p>
        </p:txBody>
      </p:sp>
      <p:pic>
        <p:nvPicPr>
          <p:cNvPr id="90114" name="Picture 2"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90116" name="Text Box 4"/>
          <p:cNvSpPr txBox="1">
            <a:spLocks noChangeArrowheads="1"/>
          </p:cNvSpPr>
          <p:nvPr/>
        </p:nvSpPr>
        <p:spPr bwMode="auto">
          <a:xfrm>
            <a:off x="0" y="3017838"/>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6000" dirty="0">
                <a:solidFill>
                  <a:srgbClr val="C0C0C0"/>
                </a:solidFill>
                <a:latin typeface="QUAKE" charset="0"/>
              </a:rPr>
              <a:t>حزقيال و دانيال</a:t>
            </a:r>
            <a:endParaRPr kumimoji="0" lang="en-US" sz="6000" dirty="0">
              <a:solidFill>
                <a:srgbClr val="C0C0C0"/>
              </a:solidFill>
              <a:latin typeface="QUAKE" charset="0"/>
            </a:endParaRPr>
          </a:p>
        </p:txBody>
      </p:sp>
      <p:sp>
        <p:nvSpPr>
          <p:cNvPr id="90117" name="Text Box 5"/>
          <p:cNvSpPr txBox="1">
            <a:spLocks noChangeArrowheads="1"/>
          </p:cNvSpPr>
          <p:nvPr/>
        </p:nvSpPr>
        <p:spPr bwMode="auto">
          <a:xfrm>
            <a:off x="1865313" y="5194300"/>
            <a:ext cx="128592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الخطية</a:t>
            </a:r>
            <a:endParaRPr kumimoji="0" lang="en-US" sz="4000" dirty="0">
              <a:solidFill>
                <a:srgbClr val="FFFF66"/>
              </a:solidFill>
              <a:latin typeface="Visitation" charset="0"/>
            </a:endParaRPr>
          </a:p>
        </p:txBody>
      </p:sp>
      <p:sp>
        <p:nvSpPr>
          <p:cNvPr id="90118" name="Text Box 6"/>
          <p:cNvSpPr txBox="1">
            <a:spLocks noChangeArrowheads="1"/>
          </p:cNvSpPr>
          <p:nvPr/>
        </p:nvSpPr>
        <p:spPr bwMode="auto">
          <a:xfrm>
            <a:off x="3559175" y="5899150"/>
            <a:ext cx="154882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العصيان</a:t>
            </a:r>
            <a:endParaRPr kumimoji="0" lang="en-US" sz="4000" dirty="0">
              <a:solidFill>
                <a:srgbClr val="FFFF66"/>
              </a:solidFill>
              <a:latin typeface="Visitation" charset="0"/>
            </a:endParaRPr>
          </a:p>
        </p:txBody>
      </p:sp>
      <p:sp>
        <p:nvSpPr>
          <p:cNvPr id="90119" name="Text Box 7"/>
          <p:cNvSpPr txBox="1">
            <a:spLocks noChangeArrowheads="1"/>
          </p:cNvSpPr>
          <p:nvPr/>
        </p:nvSpPr>
        <p:spPr bwMode="auto">
          <a:xfrm>
            <a:off x="4811713" y="4337050"/>
            <a:ext cx="132279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العقوبة</a:t>
            </a:r>
            <a:endParaRPr kumimoji="0" lang="en-US" sz="4000" dirty="0">
              <a:solidFill>
                <a:srgbClr val="FFFF66"/>
              </a:solidFill>
              <a:latin typeface="Visitation" charset="0"/>
            </a:endParaRPr>
          </a:p>
        </p:txBody>
      </p:sp>
      <p:sp>
        <p:nvSpPr>
          <p:cNvPr id="90120" name="Text Box 8"/>
          <p:cNvSpPr txBox="1">
            <a:spLocks noChangeArrowheads="1"/>
          </p:cNvSpPr>
          <p:nvPr/>
        </p:nvSpPr>
        <p:spPr bwMode="auto">
          <a:xfrm>
            <a:off x="1376363" y="1936750"/>
            <a:ext cx="139974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الغضب</a:t>
            </a:r>
            <a:endParaRPr kumimoji="0" lang="en-US" sz="4000" dirty="0">
              <a:solidFill>
                <a:srgbClr val="FFFF66"/>
              </a:solidFill>
              <a:latin typeface="Visitation" charset="0"/>
            </a:endParaRPr>
          </a:p>
        </p:txBody>
      </p:sp>
      <p:sp>
        <p:nvSpPr>
          <p:cNvPr id="90121" name="Text Box 9"/>
          <p:cNvSpPr txBox="1">
            <a:spLocks noChangeArrowheads="1"/>
          </p:cNvSpPr>
          <p:nvPr/>
        </p:nvSpPr>
        <p:spPr bwMode="auto">
          <a:xfrm>
            <a:off x="206375" y="965200"/>
            <a:ext cx="119135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الوثنية</a:t>
            </a:r>
            <a:endParaRPr kumimoji="0" lang="en-US" sz="4000" dirty="0">
              <a:solidFill>
                <a:srgbClr val="FFFF66"/>
              </a:solidFill>
              <a:latin typeface="Visitation" charset="0"/>
            </a:endParaRPr>
          </a:p>
        </p:txBody>
      </p:sp>
      <p:sp>
        <p:nvSpPr>
          <p:cNvPr id="90122" name="Text Box 10"/>
          <p:cNvSpPr txBox="1">
            <a:spLocks noChangeArrowheads="1"/>
          </p:cNvSpPr>
          <p:nvPr/>
        </p:nvSpPr>
        <p:spPr bwMode="auto">
          <a:xfrm>
            <a:off x="5827713" y="241300"/>
            <a:ext cx="136447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الدينونة</a:t>
            </a:r>
            <a:endParaRPr kumimoji="0" lang="en-US" sz="4000" dirty="0">
              <a:solidFill>
                <a:srgbClr val="FFFF66"/>
              </a:solidFill>
              <a:latin typeface="Visitatio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90117">
                                            <p:txEl>
                                              <p:pRg st="0" end="0"/>
                                            </p:txEl>
                                          </p:spTgt>
                                        </p:tgtEl>
                                        <p:attrNameLst>
                                          <p:attrName>style.visibility</p:attrName>
                                        </p:attrNameLst>
                                      </p:cBhvr>
                                      <p:to>
                                        <p:strVal val="visible"/>
                                      </p:to>
                                    </p:set>
                                    <p:anim calcmode="lin" valueType="num">
                                      <p:cBhvr>
                                        <p:cTn id="7" dur="500" fill="hold"/>
                                        <p:tgtEl>
                                          <p:spTgt spid="901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11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01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1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117">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90117">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90117">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90117">
                                            <p:txEl>
                                              <p:pRg st="0" end="0"/>
                                            </p:txEl>
                                          </p:spTgt>
                                        </p:tgtEl>
                                      </p:cBhvr>
                                    </p:animEffect>
                                    <p:set>
                                      <p:cBhvr>
                                        <p:cTn id="17" dur="1" fill="hold">
                                          <p:stCondLst>
                                            <p:cond delay="999"/>
                                          </p:stCondLst>
                                        </p:cTn>
                                        <p:tgtEl>
                                          <p:spTgt spid="90117">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90120">
                                            <p:txEl>
                                              <p:pRg st="0" end="0"/>
                                            </p:txEl>
                                          </p:spTgt>
                                        </p:tgtEl>
                                        <p:attrNameLst>
                                          <p:attrName>style.visibility</p:attrName>
                                        </p:attrNameLst>
                                      </p:cBhvr>
                                      <p:to>
                                        <p:strVal val="visible"/>
                                      </p:to>
                                    </p:set>
                                    <p:anim calcmode="lin" valueType="num">
                                      <p:cBhvr>
                                        <p:cTn id="20" dur="500" fill="hold"/>
                                        <p:tgtEl>
                                          <p:spTgt spid="901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012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01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01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0120">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90120">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90120">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90120">
                                            <p:txEl>
                                              <p:pRg st="0" end="0"/>
                                            </p:txEl>
                                          </p:spTgt>
                                        </p:tgtEl>
                                      </p:cBhvr>
                                    </p:animEffect>
                                    <p:set>
                                      <p:cBhvr>
                                        <p:cTn id="30" dur="1" fill="hold">
                                          <p:stCondLst>
                                            <p:cond delay="999"/>
                                          </p:stCondLst>
                                        </p:cTn>
                                        <p:tgtEl>
                                          <p:spTgt spid="90120">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90118">
                                            <p:txEl>
                                              <p:pRg st="0" end="0"/>
                                            </p:txEl>
                                          </p:spTgt>
                                        </p:tgtEl>
                                        <p:attrNameLst>
                                          <p:attrName>style.visibility</p:attrName>
                                        </p:attrNameLst>
                                      </p:cBhvr>
                                      <p:to>
                                        <p:strVal val="visible"/>
                                      </p:to>
                                    </p:set>
                                    <p:anim calcmode="lin" valueType="num">
                                      <p:cBhvr>
                                        <p:cTn id="34" dur="500" fill="hold"/>
                                        <p:tgtEl>
                                          <p:spTgt spid="901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0118">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901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01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0118">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90118">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90118">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90118">
                                            <p:txEl>
                                              <p:pRg st="0" end="0"/>
                                            </p:txEl>
                                          </p:spTgt>
                                        </p:tgtEl>
                                      </p:cBhvr>
                                    </p:animEffect>
                                    <p:set>
                                      <p:cBhvr>
                                        <p:cTn id="44" dur="1" fill="hold">
                                          <p:stCondLst>
                                            <p:cond delay="999"/>
                                          </p:stCondLst>
                                        </p:cTn>
                                        <p:tgtEl>
                                          <p:spTgt spid="90118">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90122">
                                            <p:txEl>
                                              <p:pRg st="0" end="0"/>
                                            </p:txEl>
                                          </p:spTgt>
                                        </p:tgtEl>
                                        <p:attrNameLst>
                                          <p:attrName>style.visibility</p:attrName>
                                        </p:attrNameLst>
                                      </p:cBhvr>
                                      <p:to>
                                        <p:strVal val="visible"/>
                                      </p:to>
                                    </p:set>
                                    <p:anim calcmode="lin" valueType="num">
                                      <p:cBhvr>
                                        <p:cTn id="48" dur="500" fill="hold"/>
                                        <p:tgtEl>
                                          <p:spTgt spid="901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90122">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901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901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90122">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90122">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90122">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90122">
                                            <p:txEl>
                                              <p:pRg st="0" end="0"/>
                                            </p:txEl>
                                          </p:spTgt>
                                        </p:tgtEl>
                                      </p:cBhvr>
                                    </p:animEffect>
                                    <p:set>
                                      <p:cBhvr>
                                        <p:cTn id="58" dur="1" fill="hold">
                                          <p:stCondLst>
                                            <p:cond delay="999"/>
                                          </p:stCondLst>
                                        </p:cTn>
                                        <p:tgtEl>
                                          <p:spTgt spid="90122">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90121">
                                            <p:txEl>
                                              <p:pRg st="0" end="0"/>
                                            </p:txEl>
                                          </p:spTgt>
                                        </p:tgtEl>
                                        <p:attrNameLst>
                                          <p:attrName>style.visibility</p:attrName>
                                        </p:attrNameLst>
                                      </p:cBhvr>
                                      <p:to>
                                        <p:strVal val="visible"/>
                                      </p:to>
                                    </p:set>
                                    <p:anim calcmode="lin" valueType="num">
                                      <p:cBhvr>
                                        <p:cTn id="62" dur="500" fill="hold"/>
                                        <p:tgtEl>
                                          <p:spTgt spid="901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90121">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901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901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90121">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90121">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90121">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90121">
                                            <p:txEl>
                                              <p:pRg st="0" end="0"/>
                                            </p:txEl>
                                          </p:spTgt>
                                        </p:tgtEl>
                                      </p:cBhvr>
                                    </p:animEffect>
                                    <p:set>
                                      <p:cBhvr>
                                        <p:cTn id="72" dur="1" fill="hold">
                                          <p:stCondLst>
                                            <p:cond delay="999"/>
                                          </p:stCondLst>
                                        </p:cTn>
                                        <p:tgtEl>
                                          <p:spTgt spid="90121">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90119">
                                            <p:txEl>
                                              <p:pRg st="0" end="0"/>
                                            </p:txEl>
                                          </p:spTgt>
                                        </p:tgtEl>
                                        <p:attrNameLst>
                                          <p:attrName>style.visibility</p:attrName>
                                        </p:attrNameLst>
                                      </p:cBhvr>
                                      <p:to>
                                        <p:strVal val="visible"/>
                                      </p:to>
                                    </p:set>
                                    <p:anim calcmode="lin" valueType="num">
                                      <p:cBhvr>
                                        <p:cTn id="76" dur="500" fill="hold"/>
                                        <p:tgtEl>
                                          <p:spTgt spid="901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90119">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901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901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90119">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90119">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90119">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90119">
                                            <p:txEl>
                                              <p:pRg st="0" end="0"/>
                                            </p:txEl>
                                          </p:spTgt>
                                        </p:tgtEl>
                                      </p:cBhvr>
                                    </p:animEffect>
                                    <p:set>
                                      <p:cBhvr>
                                        <p:cTn id="86" dur="1" fill="hold">
                                          <p:stCondLst>
                                            <p:cond delay="999"/>
                                          </p:stCondLst>
                                        </p:cTn>
                                        <p:tgtEl>
                                          <p:spTgt spid="90119">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90114"/>
                                        </p:tgtEl>
                                      </p:cBhvr>
                                    </p:animEffect>
                                    <p:set>
                                      <p:cBhvr>
                                        <p:cTn id="89" dur="1" fill="hold">
                                          <p:stCondLst>
                                            <p:cond delay="4999"/>
                                          </p:stCondLst>
                                        </p:cTn>
                                        <p:tgtEl>
                                          <p:spTgt spid="90114"/>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90116">
                                            <p:txEl>
                                              <p:pRg st="0" end="0"/>
                                            </p:txEl>
                                          </p:spTgt>
                                        </p:tgtEl>
                                        <p:attrNameLst>
                                          <p:attrName>style.visibility</p:attrName>
                                        </p:attrNameLst>
                                      </p:cBhvr>
                                      <p:to>
                                        <p:strVal val="visible"/>
                                      </p:to>
                                    </p:set>
                                    <p:animEffect transition="in" filter="fade">
                                      <p:cBhvr>
                                        <p:cTn id="92" dur="3000"/>
                                        <p:tgtEl>
                                          <p:spTgt spid="90116">
                                            <p:txEl>
                                              <p:pRg st="0" end="0"/>
                                            </p:txEl>
                                          </p:spTgt>
                                        </p:tgtEl>
                                      </p:cBhvr>
                                    </p:animEffect>
                                    <p:anim calcmode="lin" valueType="num">
                                      <p:cBhvr>
                                        <p:cTn id="93" dur="3000" fill="hold"/>
                                        <p:tgtEl>
                                          <p:spTgt spid="90116">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90116">
                                            <p:txEl>
                                              <p:pRg st="0" end="0"/>
                                            </p:txEl>
                                          </p:spTgt>
                                        </p:tgtEl>
                                        <p:attrNameLst>
                                          <p:attrName>ppt_h</p:attrName>
                                        </p:attrNameLst>
                                      </p:cBhvr>
                                      <p:tavLst>
                                        <p:tav tm="0">
                                          <p:val>
                                            <p:strVal val="#ppt_h"/>
                                          </p:val>
                                        </p:tav>
                                        <p:tav tm="100000">
                                          <p:val>
                                            <p:strVal val="#ppt_h"/>
                                          </p:val>
                                        </p:tav>
                                      </p:tavLst>
                                    </p:anim>
                                  </p:childTnLst>
                                </p:cTn>
                              </p:par>
                            </p:childTnLst>
                          </p:cTn>
                        </p:par>
                        <p:par>
                          <p:cTn id="95" fill="hold" nodeType="afterGroup">
                            <p:stCondLst>
                              <p:cond delay="15600"/>
                            </p:stCondLst>
                            <p:childTnLst>
                              <p:par>
                                <p:cTn id="96" presetID="7" presetClass="exit" presetSubtype="1" fill="hold" nodeType="afterEffect">
                                  <p:stCondLst>
                                    <p:cond delay="0"/>
                                  </p:stCondLst>
                                  <p:iterate type="lt">
                                    <p:tmPct val="0"/>
                                  </p:iterate>
                                  <p:childTnLst>
                                    <p:anim calcmode="lin" valueType="num">
                                      <p:cBhvr additive="base">
                                        <p:cTn id="97" dur="5000"/>
                                        <p:tgtEl>
                                          <p:spTgt spid="90116">
                                            <p:txEl>
                                              <p:pRg st="0" end="0"/>
                                            </p:txEl>
                                          </p:spTgt>
                                        </p:tgtEl>
                                        <p:attrNameLst>
                                          <p:attrName>ppt_x</p:attrName>
                                        </p:attrNameLst>
                                      </p:cBhvr>
                                      <p:tavLst>
                                        <p:tav tm="0">
                                          <p:val>
                                            <p:strVal val="ppt_x"/>
                                          </p:val>
                                        </p:tav>
                                        <p:tav tm="100000">
                                          <p:val>
                                            <p:strVal val="ppt_x"/>
                                          </p:val>
                                        </p:tav>
                                      </p:tavLst>
                                    </p:anim>
                                    <p:anim calcmode="lin" valueType="num">
                                      <p:cBhvr additive="base">
                                        <p:cTn id="98" dur="5000"/>
                                        <p:tgtEl>
                                          <p:spTgt spid="90116">
                                            <p:txEl>
                                              <p:pRg st="0" end="0"/>
                                            </p:txEl>
                                          </p:spTgt>
                                        </p:tgtEl>
                                        <p:attrNameLst>
                                          <p:attrName>ppt_y</p:attrName>
                                        </p:attrNameLst>
                                      </p:cBhvr>
                                      <p:tavLst>
                                        <p:tav tm="0">
                                          <p:val>
                                            <p:strVal val="ppt_y"/>
                                          </p:val>
                                        </p:tav>
                                        <p:tav tm="100000">
                                          <p:val>
                                            <p:strVal val="0-ppt_h/2"/>
                                          </p:val>
                                        </p:tav>
                                      </p:tavLst>
                                    </p:anim>
                                    <p:set>
                                      <p:cBhvr>
                                        <p:cTn id="99" dur="1" fill="hold">
                                          <p:stCondLst>
                                            <p:cond delay="4999"/>
                                          </p:stCondLst>
                                        </p:cTn>
                                        <p:tgtEl>
                                          <p:spTgt spid="9011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cxnSp>
      <p:sp>
        <p:nvSpPr>
          <p:cNvPr id="98336" name="Oval 32"/>
          <p:cNvSpPr>
            <a:spLocks noChangeArrowheads="1"/>
          </p:cNvSpPr>
          <p:nvPr/>
        </p:nvSpPr>
        <p:spPr bwMode="auto">
          <a:xfrm>
            <a:off x="1303338" y="4818906"/>
            <a:ext cx="259766" cy="649188"/>
          </a:xfrm>
          <a:prstGeom prst="ellipse">
            <a:avLst/>
          </a:prstGeom>
          <a:solidFill>
            <a:srgbClr val="CC0000"/>
          </a:solidFill>
          <a:ln w="9525">
            <a:solidFill>
              <a:schemeClr val="tx1"/>
            </a:solidFill>
            <a:round/>
            <a:headEnd/>
            <a:tailEnd/>
          </a:ln>
        </p:spPr>
        <p:txBody>
          <a:bodyPr wrap="none" anchor="ctr">
            <a:spAutoFit/>
          </a:bodyPr>
          <a:lstStyle/>
          <a:p>
            <a:endParaRPr kumimoji="0" lang="en-US" b="1" dirty="0">
              <a:solidFill>
                <a:srgbClr val="000000"/>
              </a:solidFill>
              <a:latin typeface="Arial" panose="020B0604020202020204" pitchFamily="34" charset="0"/>
            </a:endParaRPr>
          </a:p>
        </p:txBody>
      </p:sp>
      <p:sp>
        <p:nvSpPr>
          <p:cNvPr id="98337" name="Oval 33"/>
          <p:cNvSpPr>
            <a:spLocks noChangeArrowheads="1"/>
          </p:cNvSpPr>
          <p:nvPr/>
        </p:nvSpPr>
        <p:spPr bwMode="auto">
          <a:xfrm>
            <a:off x="2455863" y="1923306"/>
            <a:ext cx="259766" cy="649188"/>
          </a:xfrm>
          <a:prstGeom prst="ellipse">
            <a:avLst/>
          </a:prstGeom>
          <a:solidFill>
            <a:srgbClr val="CC0000"/>
          </a:solidFill>
          <a:ln w="9525">
            <a:solidFill>
              <a:schemeClr val="tx1"/>
            </a:solidFill>
            <a:round/>
            <a:headEnd/>
            <a:tailEnd/>
          </a:ln>
        </p:spPr>
        <p:txBody>
          <a:bodyPr wrap="none" anchor="ctr">
            <a:spAutoFit/>
          </a:bodyPr>
          <a:lstStyle/>
          <a:p>
            <a:endParaRPr kumimoji="0" lang="en-US" b="1" dirty="0">
              <a:solidFill>
                <a:srgbClr val="000000"/>
              </a:solidFill>
              <a:latin typeface="Arial" panose="020B0604020202020204" pitchFamily="34" charset="0"/>
            </a:endParaRPr>
          </a:p>
        </p:txBody>
      </p:sp>
      <p:sp>
        <p:nvSpPr>
          <p:cNvPr id="98338" name="Oval 34"/>
          <p:cNvSpPr>
            <a:spLocks noChangeArrowheads="1"/>
          </p:cNvSpPr>
          <p:nvPr/>
        </p:nvSpPr>
        <p:spPr bwMode="auto">
          <a:xfrm>
            <a:off x="5384800" y="3904506"/>
            <a:ext cx="259766" cy="649188"/>
          </a:xfrm>
          <a:prstGeom prst="ellipse">
            <a:avLst/>
          </a:prstGeom>
          <a:solidFill>
            <a:srgbClr val="CC0000"/>
          </a:solidFill>
          <a:ln w="9525">
            <a:solidFill>
              <a:schemeClr val="tx1"/>
            </a:solidFill>
            <a:round/>
            <a:headEnd/>
            <a:tailEnd/>
          </a:ln>
        </p:spPr>
        <p:txBody>
          <a:bodyPr wrap="none" anchor="ctr">
            <a:spAutoFit/>
          </a:bodyPr>
          <a:lstStyle/>
          <a:p>
            <a:endParaRPr kumimoji="0" lang="en-US" b="1" dirty="0">
              <a:solidFill>
                <a:srgbClr val="000000"/>
              </a:solidFill>
              <a:latin typeface="Arial" panose="020B0604020202020204" pitchFamily="34"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endParaRPr lang="en-US"/>
          </a:p>
        </p:txBody>
      </p:sp>
      <p:sp>
        <p:nvSpPr>
          <p:cNvPr id="98348" name="Text Box 44"/>
          <p:cNvSpPr txBox="1">
            <a:spLocks noChangeArrowheads="1"/>
          </p:cNvSpPr>
          <p:nvPr/>
        </p:nvSpPr>
        <p:spPr bwMode="auto">
          <a:xfrm>
            <a:off x="1268043" y="5211763"/>
            <a:ext cx="119295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3200" dirty="0">
                <a:solidFill>
                  <a:srgbClr val="000000"/>
                </a:solidFill>
                <a:latin typeface="BoisterBlack" charset="0"/>
              </a:rPr>
              <a:t>أورشليم</a:t>
            </a:r>
            <a:endParaRPr kumimoji="0" lang="en-US" sz="3200" dirty="0">
              <a:solidFill>
                <a:srgbClr val="000000"/>
              </a:solidFill>
              <a:latin typeface="BoisterBlack" charset="0"/>
            </a:endParaRPr>
          </a:p>
        </p:txBody>
      </p:sp>
      <p:sp>
        <p:nvSpPr>
          <p:cNvPr id="98349" name="Text Box 45"/>
          <p:cNvSpPr txBox="1">
            <a:spLocks noChangeArrowheads="1"/>
          </p:cNvSpPr>
          <p:nvPr/>
        </p:nvSpPr>
        <p:spPr bwMode="auto">
          <a:xfrm>
            <a:off x="2561465" y="1649413"/>
            <a:ext cx="78098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3200" dirty="0">
                <a:solidFill>
                  <a:srgbClr val="000000"/>
                </a:solidFill>
                <a:latin typeface="BoisterBlack" charset="0"/>
              </a:rPr>
              <a:t>حلب</a:t>
            </a:r>
            <a:endParaRPr kumimoji="0" lang="en-US" sz="3200" dirty="0">
              <a:solidFill>
                <a:srgbClr val="000000"/>
              </a:solidFill>
              <a:latin typeface="BoisterBlack" charset="0"/>
            </a:endParaRPr>
          </a:p>
        </p:txBody>
      </p:sp>
      <p:sp>
        <p:nvSpPr>
          <p:cNvPr id="98350" name="Text Box 46"/>
          <p:cNvSpPr txBox="1">
            <a:spLocks noChangeArrowheads="1"/>
          </p:cNvSpPr>
          <p:nvPr/>
        </p:nvSpPr>
        <p:spPr bwMode="auto">
          <a:xfrm>
            <a:off x="4196237" y="3954463"/>
            <a:ext cx="6896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3200" dirty="0">
                <a:solidFill>
                  <a:srgbClr val="000000"/>
                </a:solidFill>
                <a:latin typeface="BoisterBlack" charset="0"/>
              </a:rPr>
              <a:t>بابل</a:t>
            </a:r>
            <a:endParaRPr kumimoji="0" lang="en-US" sz="3200" dirty="0">
              <a:solidFill>
                <a:srgbClr val="000000"/>
              </a:solidFill>
              <a:latin typeface="BoisterBlack" charset="0"/>
            </a:endParaRP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98355" name="Text Box 51"/>
          <p:cNvSpPr txBox="1">
            <a:spLocks noChangeArrowheads="1"/>
          </p:cNvSpPr>
          <p:nvPr/>
        </p:nvSpPr>
        <p:spPr bwMode="auto">
          <a:xfrm>
            <a:off x="4936817" y="4335463"/>
            <a:ext cx="347883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4000" dirty="0">
                <a:solidFill>
                  <a:srgbClr val="000000"/>
                </a:solidFill>
                <a:latin typeface="BoisterBlack" charset="0"/>
              </a:rPr>
              <a:t>الإمبراطورية البابلية</a:t>
            </a:r>
            <a:endParaRPr kumimoji="0" lang="en-US" sz="4000" dirty="0">
              <a:solidFill>
                <a:srgbClr val="000000"/>
              </a:solidFill>
              <a:latin typeface="BoisterBlack" charset="0"/>
            </a:endParaRP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ar-JO" sz="4000" dirty="0"/>
              <a:t>رحلة السبي و العودة</a:t>
            </a: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2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2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6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36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640" r="1757" b="21080"/>
          <a:stretch/>
        </p:blipFill>
        <p:spPr>
          <a:xfrm>
            <a:off x="0" y="0"/>
            <a:ext cx="9144000" cy="5661248"/>
          </a:xfrm>
          <a:prstGeom prst="rect">
            <a:avLst/>
          </a:prstGeom>
          <a:solidFill>
            <a:srgbClr val="F8F5F2"/>
          </a:solidFill>
        </p:spPr>
      </p:pic>
      <p:sp>
        <p:nvSpPr>
          <p:cNvPr id="900098" name="Rectangle 2"/>
          <p:cNvSpPr>
            <a:spLocks noGrp="1" noChangeArrowheads="1"/>
          </p:cNvSpPr>
          <p:nvPr>
            <p:ph type="ctrTitle"/>
          </p:nvPr>
        </p:nvSpPr>
        <p:spPr>
          <a:xfrm>
            <a:off x="0" y="5517232"/>
            <a:ext cx="9144000" cy="1224136"/>
          </a:xfrm>
          <a:solidFill>
            <a:srgbClr val="000000"/>
          </a:solidFill>
          <a:effectLst/>
        </p:spPr>
        <p:txBody>
          <a:bodyPr/>
          <a:lstStyle/>
          <a:p>
            <a:pPr>
              <a:defRPr/>
            </a:pPr>
            <a:r>
              <a:rPr lang="ar-JO" sz="3600" dirty="0"/>
              <a:t>إذا كنت لا تسير في الحديث </a:t>
            </a:r>
            <a:br>
              <a:rPr lang="ar-JO" sz="3600" dirty="0"/>
            </a:br>
            <a:r>
              <a:rPr lang="ar-JO" sz="3600" dirty="0"/>
              <a:t>فمن الأفضل على الأرجح ألا تتحدث</a:t>
            </a:r>
            <a:endParaRPr lang="en-US" sz="36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FADE4B03-0F63-6449-9DF6-898CE68F66E0}"/>
              </a:ext>
            </a:extLst>
          </p:cNvPr>
          <p:cNvSpPr txBox="1">
            <a:spLocks noChangeArrowheads="1"/>
          </p:cNvSpPr>
          <p:nvPr/>
        </p:nvSpPr>
        <p:spPr bwMode="auto">
          <a:xfrm>
            <a:off x="323528" y="4077072"/>
            <a:ext cx="8568952" cy="1224136"/>
          </a:xfrm>
          <a:prstGeom prst="rect">
            <a:avLst/>
          </a:prstGeom>
          <a:solidFill>
            <a:srgbClr val="FBF9F8"/>
          </a:solid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12738" marR="0" lvl="0" indent="-312738"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المعنى</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a:p>
            <a:pPr marL="312738" marR="0" lvl="0" indent="-312738" algn="r" defTabSz="914400" rtl="0" eaLnBrk="0" fontAlgn="base" latinLnBrk="0" hangingPunct="0">
              <a:lnSpc>
                <a:spcPct val="100000"/>
              </a:lnSpc>
              <a:spcBef>
                <a:spcPct val="0"/>
              </a:spcBef>
              <a:spcAft>
                <a:spcPct val="0"/>
              </a:spcAft>
              <a:buClrTx/>
              <a:buSzTx/>
              <a:tabLst/>
              <a:defRPr/>
            </a:pPr>
            <a:r>
              <a:rPr kumimoji="0" lang="ar-JO" sz="2000" b="1" kern="0" dirty="0">
                <a:solidFill>
                  <a:srgbClr val="000000"/>
                </a:solidFill>
                <a:latin typeface="Times New Roman" panose="02020603050405020304" pitchFamily="18" charset="0"/>
                <a:ea typeface="ＭＳ Ｐゴシック" charset="0"/>
                <a:cs typeface="Times New Roman" panose="02020603050405020304" pitchFamily="18" charset="0"/>
              </a:rPr>
              <a:t>1. شخص يقدم مظهر خاطئ لطقس أو دين</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a:p>
            <a:pPr marL="312738" marR="0" lvl="0" indent="-312738" algn="r" defTabSz="914400" rtl="0" eaLnBrk="0" fontAlgn="base" latinLnBrk="0" hangingPunct="0">
              <a:lnSpc>
                <a:spcPct val="100000"/>
              </a:lnSpc>
              <a:spcBef>
                <a:spcPct val="0"/>
              </a:spcBef>
              <a:spcAft>
                <a:spcPct val="0"/>
              </a:spcAft>
              <a:buClrTx/>
              <a:buSzTx/>
              <a:tabLst/>
              <a:defRPr/>
            </a:pPr>
            <a:r>
              <a:rPr kumimoji="0" lang="ar-JO" sz="2000" b="1" kern="0" dirty="0">
                <a:solidFill>
                  <a:srgbClr val="000000"/>
                </a:solidFill>
                <a:latin typeface="Times New Roman" panose="02020603050405020304" pitchFamily="18" charset="0"/>
                <a:ea typeface="ＭＳ Ｐゴシック" charset="0"/>
                <a:cs typeface="Times New Roman" panose="02020603050405020304" pitchFamily="18" charset="0"/>
              </a:rPr>
              <a:t>2. شخص يتصرف عكس معتقداته و مشاعره</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88060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6287" name="Text Box 31"/>
          <p:cNvSpPr txBox="1">
            <a:spLocks noChangeArrowheads="1"/>
          </p:cNvSpPr>
          <p:nvPr/>
        </p:nvSpPr>
        <p:spPr bwMode="auto">
          <a:xfrm>
            <a:off x="873125"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650</a:t>
            </a:r>
            <a:endParaRPr kumimoji="0" lang="en-US" sz="2800" dirty="0">
              <a:solidFill>
                <a:srgbClr val="000000"/>
              </a:solidFill>
              <a:latin typeface="Academy Engraved LET" charset="0"/>
            </a:endParaRPr>
          </a:p>
        </p:txBody>
      </p:sp>
      <p:sp>
        <p:nvSpPr>
          <p:cNvPr id="96288" name="Text Box 32"/>
          <p:cNvSpPr txBox="1">
            <a:spLocks noChangeArrowheads="1"/>
          </p:cNvSpPr>
          <p:nvPr/>
        </p:nvSpPr>
        <p:spPr bwMode="auto">
          <a:xfrm>
            <a:off x="2841625"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600</a:t>
            </a:r>
            <a:endParaRPr kumimoji="0" lang="en-US" sz="2800" dirty="0">
              <a:solidFill>
                <a:srgbClr val="000000"/>
              </a:solidFill>
              <a:latin typeface="Academy Engraved LET"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550</a:t>
            </a:r>
            <a:endParaRPr kumimoji="0" lang="en-US" sz="2800" dirty="0">
              <a:solidFill>
                <a:srgbClr val="000000"/>
              </a:solidFill>
              <a:latin typeface="Academy Engraved LET" charset="0"/>
            </a:endParaRPr>
          </a:p>
        </p:txBody>
      </p:sp>
      <p:sp>
        <p:nvSpPr>
          <p:cNvPr id="96290" name="Text Box 34"/>
          <p:cNvSpPr txBox="1">
            <a:spLocks noChangeArrowheads="1"/>
          </p:cNvSpPr>
          <p:nvPr/>
        </p:nvSpPr>
        <p:spPr bwMode="auto">
          <a:xfrm>
            <a:off x="6959600" y="6411913"/>
            <a:ext cx="106631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50 ق.م</a:t>
            </a:r>
            <a:endParaRPr kumimoji="0" lang="en-US" sz="2800" dirty="0">
              <a:solidFill>
                <a:srgbClr val="000000"/>
              </a:solidFill>
              <a:latin typeface="Academy Engraved LET"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grpSp>
        <p:nvGrpSpPr>
          <p:cNvPr id="10" name="Group 39"/>
          <p:cNvGrpSpPr>
            <a:grpSpLocks/>
          </p:cNvGrpSpPr>
          <p:nvPr/>
        </p:nvGrpSpPr>
        <p:grpSpPr bwMode="auto">
          <a:xfrm>
            <a:off x="2117725" y="2590800"/>
            <a:ext cx="5801808" cy="1008063"/>
            <a:chOff x="1501" y="1632"/>
            <a:chExt cx="4112"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91" name="Text Box 43"/>
            <p:cNvSpPr txBox="1">
              <a:spLocks noChangeArrowheads="1"/>
            </p:cNvSpPr>
            <p:nvPr/>
          </p:nvSpPr>
          <p:spPr bwMode="auto">
            <a:xfrm>
              <a:off x="3252" y="1632"/>
              <a:ext cx="15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حزقيال 592-572 (20)</a:t>
              </a:r>
              <a:endParaRPr kumimoji="0" lang="en-US" sz="1800" b="1" dirty="0">
                <a:solidFill>
                  <a:srgbClr val="000000"/>
                </a:solidFill>
                <a:latin typeface="Arial" panose="020B0604020202020204" pitchFamily="34" charset="0"/>
              </a:endParaRPr>
            </a:p>
          </p:txBody>
        </p:sp>
        <p:sp>
          <p:nvSpPr>
            <p:cNvPr id="167992" name="Text Box 44"/>
            <p:cNvSpPr txBox="1">
              <a:spLocks noChangeArrowheads="1"/>
            </p:cNvSpPr>
            <p:nvPr/>
          </p:nvSpPr>
          <p:spPr bwMode="auto">
            <a:xfrm>
              <a:off x="4173" y="1837"/>
              <a:ext cx="14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دانيال 605-537 (68)</a:t>
              </a:r>
              <a:endParaRPr kumimoji="0" lang="en-US" sz="1800" b="1" dirty="0">
                <a:solidFill>
                  <a:srgbClr val="000000"/>
                </a:solidFill>
                <a:latin typeface="Arial" panose="020B0604020202020204" pitchFamily="34" charset="0"/>
              </a:endParaRPr>
            </a:p>
          </p:txBody>
        </p:sp>
        <p:sp>
          <p:nvSpPr>
            <p:cNvPr id="167993" name="Text Box 45"/>
            <p:cNvSpPr txBox="1">
              <a:spLocks noChangeArrowheads="1"/>
            </p:cNvSpPr>
            <p:nvPr/>
          </p:nvSpPr>
          <p:spPr bwMode="auto">
            <a:xfrm>
              <a:off x="2681" y="2034"/>
              <a:ext cx="140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إرميا 626-586 (40)</a:t>
              </a:r>
              <a:endParaRPr kumimoji="0" lang="en-US" sz="1800" b="1" dirty="0">
                <a:solidFill>
                  <a:srgbClr val="000000"/>
                </a:solidFill>
                <a:latin typeface="Arial" panose="020B0604020202020204" pitchFamily="34" charset="0"/>
              </a:endParaRPr>
            </a:p>
          </p:txBody>
        </p:sp>
      </p:grpSp>
      <p:grpSp>
        <p:nvGrpSpPr>
          <p:cNvPr id="11" name="Group 46"/>
          <p:cNvGrpSpPr>
            <a:grpSpLocks/>
          </p:cNvGrpSpPr>
          <p:nvPr/>
        </p:nvGrpSpPr>
        <p:grpSpPr bwMode="auto">
          <a:xfrm>
            <a:off x="1835150" y="4084638"/>
            <a:ext cx="6291815" cy="2016125"/>
            <a:chOff x="1300" y="2573"/>
            <a:chExt cx="4459"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81" name="Text Box 52"/>
            <p:cNvSpPr txBox="1">
              <a:spLocks noChangeArrowheads="1"/>
            </p:cNvSpPr>
            <p:nvPr/>
          </p:nvSpPr>
          <p:spPr bwMode="auto">
            <a:xfrm>
              <a:off x="4127" y="2573"/>
              <a:ext cx="16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بيلشاصر 550-539 (11)</a:t>
              </a:r>
              <a:endParaRPr kumimoji="0" lang="en-US" sz="1800" b="1" dirty="0">
                <a:solidFill>
                  <a:srgbClr val="000000"/>
                </a:solidFill>
                <a:latin typeface="Arial" panose="020B0604020202020204" pitchFamily="34" charset="0"/>
              </a:endParaRPr>
            </a:p>
          </p:txBody>
        </p:sp>
        <p:sp>
          <p:nvSpPr>
            <p:cNvPr id="167982" name="Text Box 53"/>
            <p:cNvSpPr txBox="1">
              <a:spLocks noChangeArrowheads="1"/>
            </p:cNvSpPr>
            <p:nvPr/>
          </p:nvSpPr>
          <p:spPr bwMode="auto">
            <a:xfrm>
              <a:off x="4121" y="2778"/>
              <a:ext cx="163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نبونايدس 555-539 (16)</a:t>
              </a:r>
              <a:endParaRPr kumimoji="0" lang="en-US" sz="1800" b="1" dirty="0">
                <a:solidFill>
                  <a:srgbClr val="000000"/>
                </a:solidFill>
                <a:latin typeface="Arial" panose="020B0604020202020204" pitchFamily="34" charset="0"/>
              </a:endParaRPr>
            </a:p>
          </p:txBody>
        </p:sp>
        <p:sp>
          <p:nvSpPr>
            <p:cNvPr id="167983" name="Text Box 54"/>
            <p:cNvSpPr txBox="1">
              <a:spLocks noChangeArrowheads="1"/>
            </p:cNvSpPr>
            <p:nvPr/>
          </p:nvSpPr>
          <p:spPr bwMode="auto">
            <a:xfrm>
              <a:off x="3606" y="2972"/>
              <a:ext cx="156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نيرغلاسر 559-555 (4)</a:t>
              </a:r>
              <a:endParaRPr kumimoji="0" lang="en-US" sz="1800" b="1" dirty="0">
                <a:solidFill>
                  <a:srgbClr val="000000"/>
                </a:solidFill>
                <a:latin typeface="Arial" panose="020B0604020202020204" pitchFamily="34" charset="0"/>
              </a:endParaRPr>
            </a:p>
          </p:txBody>
        </p:sp>
        <p:sp>
          <p:nvSpPr>
            <p:cNvPr id="167984" name="Text Box 55"/>
            <p:cNvSpPr txBox="1">
              <a:spLocks noChangeArrowheads="1"/>
            </p:cNvSpPr>
            <p:nvPr/>
          </p:nvSpPr>
          <p:spPr bwMode="auto">
            <a:xfrm>
              <a:off x="3540" y="3180"/>
              <a:ext cx="169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أويل مردوخ 561-560 (1)</a:t>
              </a:r>
              <a:endParaRPr kumimoji="0" lang="en-US" sz="1800" b="1" dirty="0">
                <a:solidFill>
                  <a:srgbClr val="000000"/>
                </a:solidFill>
                <a:latin typeface="Arial" panose="020B0604020202020204" pitchFamily="34" charset="0"/>
              </a:endParaRPr>
            </a:p>
          </p:txBody>
        </p:sp>
        <p:sp>
          <p:nvSpPr>
            <p:cNvPr id="167985" name="Text Box 56"/>
            <p:cNvSpPr txBox="1">
              <a:spLocks noChangeArrowheads="1"/>
            </p:cNvSpPr>
            <p:nvPr/>
          </p:nvSpPr>
          <p:spPr bwMode="auto">
            <a:xfrm>
              <a:off x="3507" y="3382"/>
              <a:ext cx="169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نبوخدنصر 605-561 (44)</a:t>
              </a:r>
              <a:endParaRPr kumimoji="0" lang="en-US" sz="1800" b="1" dirty="0">
                <a:solidFill>
                  <a:srgbClr val="000000"/>
                </a:solidFill>
                <a:latin typeface="Arial" panose="020B0604020202020204" pitchFamily="34" charset="0"/>
              </a:endParaRPr>
            </a:p>
          </p:txBody>
        </p:sp>
        <p:sp>
          <p:nvSpPr>
            <p:cNvPr id="167986" name="Text Box 57"/>
            <p:cNvSpPr txBox="1">
              <a:spLocks noChangeArrowheads="1"/>
            </p:cNvSpPr>
            <p:nvPr/>
          </p:nvSpPr>
          <p:spPr bwMode="auto">
            <a:xfrm>
              <a:off x="2076" y="3610"/>
              <a:ext cx="163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نبوبلاصر 630-605 (25)</a:t>
              </a:r>
              <a:endParaRPr kumimoji="0" lang="en-US" sz="1800" b="1" dirty="0">
                <a:solidFill>
                  <a:srgbClr val="000000"/>
                </a:solidFill>
                <a:latin typeface="Arial" panose="020B0604020202020204" pitchFamily="34"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grpSp>
          <p:nvGrpSpPr>
            <p:cNvPr id="167971" name="Group 61"/>
            <p:cNvGrpSpPr>
              <a:grpSpLocks/>
            </p:cNvGrpSpPr>
            <p:nvPr/>
          </p:nvGrpSpPr>
          <p:grpSpPr bwMode="auto">
            <a:xfrm>
              <a:off x="161" y="1243"/>
              <a:ext cx="812" cy="425"/>
              <a:chOff x="161" y="1243"/>
              <a:chExt cx="812"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endParaRPr>
              </a:p>
            </p:txBody>
          </p:sp>
          <p:sp>
            <p:nvSpPr>
              <p:cNvPr id="167974" name="Text Box 64"/>
              <p:cNvSpPr txBox="1">
                <a:spLocks noChangeArrowheads="1"/>
              </p:cNvSpPr>
              <p:nvPr/>
            </p:nvSpPr>
            <p:spPr bwMode="auto">
              <a:xfrm>
                <a:off x="359" y="1243"/>
                <a:ext cx="61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ملوك بابل</a:t>
                </a:r>
                <a:endParaRPr kumimoji="0" lang="en-US" sz="1800" b="1" dirty="0">
                  <a:solidFill>
                    <a:srgbClr val="000000"/>
                  </a:solidFill>
                  <a:latin typeface="Arial" panose="020B0604020202020204" pitchFamily="34"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panose="020B0604020202020204" pitchFamily="34" charset="0"/>
                  </a:rPr>
                  <a:t>الأنبياء</a:t>
                </a:r>
                <a:endParaRPr kumimoji="0" lang="en-US" sz="1800" b="1" dirty="0">
                  <a:solidFill>
                    <a:srgbClr val="000000"/>
                  </a:solidFill>
                  <a:latin typeface="Arial" panose="020B0604020202020204" pitchFamily="34" charset="0"/>
                </a:endParaRPr>
              </a:p>
            </p:txBody>
          </p:sp>
        </p:grpSp>
      </p:grpSp>
      <p:sp>
        <p:nvSpPr>
          <p:cNvPr id="96323" name="Rectangle 67"/>
          <p:cNvSpPr>
            <a:spLocks noChangeArrowheads="1"/>
          </p:cNvSpPr>
          <p:nvPr/>
        </p:nvSpPr>
        <p:spPr bwMode="auto">
          <a:xfrm>
            <a:off x="6929454" y="1582738"/>
            <a:ext cx="2214546"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0" lang="en-US" b="1" dirty="0">
              <a:solidFill>
                <a:srgbClr val="000000"/>
              </a:solidFill>
              <a:latin typeface="Arial" panose="020B0604020202020204" pitchFamily="34"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34" y="1167"/>
              <a:ext cx="67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dirty="0">
                  <a:solidFill>
                    <a:srgbClr val="000000"/>
                  </a:solidFill>
                  <a:latin typeface="Arial Black" charset="0"/>
                </a:rPr>
                <a:t>70 سنة</a:t>
              </a:r>
              <a:endParaRPr kumimoji="0" lang="en-US" sz="2800" dirty="0">
                <a:solidFill>
                  <a:srgbClr val="000000"/>
                </a:solidFill>
                <a:latin typeface="Arial Black"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b="1" dirty="0">
                  <a:solidFill>
                    <a:srgbClr val="000000"/>
                  </a:solidFill>
                  <a:latin typeface="Arial" panose="020B0604020202020204" pitchFamily="34" charset="0"/>
                </a:rPr>
                <a:t>605</a:t>
              </a:r>
              <a:endParaRPr kumimoji="0" lang="en-US" sz="2800" b="1" dirty="0">
                <a:solidFill>
                  <a:srgbClr val="000000"/>
                </a:solidFill>
                <a:latin typeface="Arial" panose="020B0604020202020204" pitchFamily="34"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b="1" dirty="0">
                  <a:solidFill>
                    <a:srgbClr val="000000"/>
                  </a:solidFill>
                  <a:latin typeface="Arial" panose="020B0604020202020204" pitchFamily="34" charset="0"/>
                </a:rPr>
                <a:t>536</a:t>
              </a:r>
              <a:endParaRPr kumimoji="0" lang="en-US" sz="2800" b="1" dirty="0">
                <a:solidFill>
                  <a:srgbClr val="000000"/>
                </a:solidFill>
                <a:latin typeface="Arial" panose="020B0604020202020204" pitchFamily="34"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dirty="0"/>
              <a:t>الخط الزمني للسبي</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83"/>
                                        </p:tgtEl>
                                        <p:attrNameLst>
                                          <p:attrName>style.visibility</p:attrName>
                                        </p:attrNameLst>
                                      </p:cBhvr>
                                      <p:to>
                                        <p:strVal val="visible"/>
                                      </p:to>
                                    </p:set>
                                    <p:animEffect transition="in" filter="fade">
                                      <p:cBhvr>
                                        <p:cTn id="7" dur="2000"/>
                                        <p:tgtEl>
                                          <p:spTgt spid="96283"/>
                                        </p:tgtEl>
                                      </p:cBhvr>
                                    </p:animEffect>
                                  </p:childTnLst>
                                </p:cTn>
                              </p:par>
                            </p:childTnLst>
                          </p:cTn>
                        </p:par>
                        <p:par>
                          <p:cTn id="8" fill="hold" nodeType="afterGroup">
                            <p:stCondLst>
                              <p:cond delay="2000"/>
                            </p:stCondLst>
                            <p:childTnLst>
                              <p:par>
                                <p:cTn id="9" presetID="26" presetClass="emph" presetSubtype="0" repeatCount="5000" fill="hold" grpId="1" nodeType="afterEffect">
                                  <p:stCondLst>
                                    <p:cond delay="0"/>
                                  </p:stCondLst>
                                  <p:childTnLst>
                                    <p:animEffect transition="out" filter="fade">
                                      <p:cBhvr>
                                        <p:cTn id="10" dur="2000" tmFilter="0, 0; .2, .5; .8, .5; 1, 0"/>
                                        <p:tgtEl>
                                          <p:spTgt spid="96283"/>
                                        </p:tgtEl>
                                      </p:cBhvr>
                                    </p:animEffect>
                                    <p:animScale>
                                      <p:cBhvr>
                                        <p:cTn id="11" dur="1000" autoRev="1" fill="hold"/>
                                        <p:tgtEl>
                                          <p:spTgt spid="96283"/>
                                        </p:tgtEl>
                                      </p:cBhvr>
                                      <p:by x="105000" y="105000"/>
                                    </p:animScale>
                                  </p:childTnLst>
                                </p:cTn>
                              </p:par>
                            </p:childTnLst>
                          </p:cTn>
                        </p:par>
                        <p:par>
                          <p:cTn id="12" fill="hold" nodeType="afterGroup">
                            <p:stCondLst>
                              <p:cond delay="12000"/>
                            </p:stCondLst>
                            <p:childTnLst>
                              <p:par>
                                <p:cTn id="13" presetID="2" presetClass="entr" presetSubtype="8"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calcmode="lin" valueType="num">
                                      <p:cBhvr additive="base">
                                        <p:cTn id="15" dur="500" fill="hold"/>
                                        <p:tgtEl>
                                          <p:spTgt spid="96286"/>
                                        </p:tgtEl>
                                        <p:attrNameLst>
                                          <p:attrName>ppt_x</p:attrName>
                                        </p:attrNameLst>
                                      </p:cBhvr>
                                      <p:tavLst>
                                        <p:tav tm="0">
                                          <p:val>
                                            <p:strVal val="0-#ppt_w/2"/>
                                          </p:val>
                                        </p:tav>
                                        <p:tav tm="100000">
                                          <p:val>
                                            <p:strVal val="#ppt_x"/>
                                          </p:val>
                                        </p:tav>
                                      </p:tavLst>
                                    </p:anim>
                                    <p:anim calcmode="lin" valueType="num">
                                      <p:cBhvr additive="base">
                                        <p:cTn id="16" dur="500" fill="hold"/>
                                        <p:tgtEl>
                                          <p:spTgt spid="9628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324"/>
                                        </p:tgtEl>
                                        <p:attrNameLst>
                                          <p:attrName>style.visibility</p:attrName>
                                        </p:attrNameLst>
                                      </p:cBhvr>
                                      <p:to>
                                        <p:strVal val="visible"/>
                                      </p:to>
                                    </p:set>
                                    <p:anim calcmode="lin" valueType="num">
                                      <p:cBhvr additive="base">
                                        <p:cTn id="19" dur="500" fill="hold"/>
                                        <p:tgtEl>
                                          <p:spTgt spid="96324"/>
                                        </p:tgtEl>
                                        <p:attrNameLst>
                                          <p:attrName>ppt_x</p:attrName>
                                        </p:attrNameLst>
                                      </p:cBhvr>
                                      <p:tavLst>
                                        <p:tav tm="0">
                                          <p:val>
                                            <p:strVal val="0-#ppt_w/2"/>
                                          </p:val>
                                        </p:tav>
                                        <p:tav tm="100000">
                                          <p:val>
                                            <p:strVal val="#ppt_x"/>
                                          </p:val>
                                        </p:tav>
                                      </p:tavLst>
                                    </p:anim>
                                    <p:anim calcmode="lin" valueType="num">
                                      <p:cBhvr additive="base">
                                        <p:cTn id="20" dur="500" fill="hold"/>
                                        <p:tgtEl>
                                          <p:spTgt spid="9632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500"/>
                            </p:stCondLst>
                            <p:childTnLst>
                              <p:par>
                                <p:cTn id="22" presetID="9" presetClass="entr" presetSubtype="0" fill="hold" grpId="0" nodeType="afterEffect">
                                  <p:stCondLst>
                                    <p:cond delay="0"/>
                                  </p:stCondLst>
                                  <p:childTnLst>
                                    <p:set>
                                      <p:cBhvr>
                                        <p:cTn id="23" dur="1" fill="hold">
                                          <p:stCondLst>
                                            <p:cond delay="0"/>
                                          </p:stCondLst>
                                        </p:cTn>
                                        <p:tgtEl>
                                          <p:spTgt spid="96291"/>
                                        </p:tgtEl>
                                        <p:attrNameLst>
                                          <p:attrName>style.visibility</p:attrName>
                                        </p:attrNameLst>
                                      </p:cBhvr>
                                      <p:to>
                                        <p:strVal val="visible"/>
                                      </p:to>
                                    </p:set>
                                    <p:animEffect transition="in" filter="dissolve">
                                      <p:cBhvr>
                                        <p:cTn id="24" dur="500"/>
                                        <p:tgtEl>
                                          <p:spTgt spid="9629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96287"/>
                                        </p:tgtEl>
                                        <p:attrNameLst>
                                          <p:attrName>style.visibility</p:attrName>
                                        </p:attrNameLst>
                                      </p:cBhvr>
                                      <p:to>
                                        <p:strVal val="visible"/>
                                      </p:to>
                                    </p:set>
                                    <p:animEffect transition="in" filter="fade">
                                      <p:cBhvr>
                                        <p:cTn id="27" dur="500"/>
                                        <p:tgtEl>
                                          <p:spTgt spid="96287"/>
                                        </p:tgtEl>
                                      </p:cBhvr>
                                    </p:animEffect>
                                    <p:anim calcmode="lin" valueType="num">
                                      <p:cBhvr>
                                        <p:cTn id="28" dur="500" fill="hold"/>
                                        <p:tgtEl>
                                          <p:spTgt spid="96287"/>
                                        </p:tgtEl>
                                        <p:attrNameLst>
                                          <p:attrName>ppt_x</p:attrName>
                                        </p:attrNameLst>
                                      </p:cBhvr>
                                      <p:tavLst>
                                        <p:tav tm="0">
                                          <p:val>
                                            <p:strVal val="#ppt_x"/>
                                          </p:val>
                                        </p:tav>
                                        <p:tav tm="100000">
                                          <p:val>
                                            <p:strVal val="#ppt_x"/>
                                          </p:val>
                                        </p:tav>
                                      </p:tavLst>
                                    </p:anim>
                                    <p:anim calcmode="lin" valueType="num">
                                      <p:cBhvr>
                                        <p:cTn id="29" dur="500" fill="hold"/>
                                        <p:tgtEl>
                                          <p:spTgt spid="96287"/>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96292"/>
                                        </p:tgtEl>
                                        <p:attrNameLst>
                                          <p:attrName>style.visibility</p:attrName>
                                        </p:attrNameLst>
                                      </p:cBhvr>
                                      <p:to>
                                        <p:strVal val="visible"/>
                                      </p:to>
                                    </p:set>
                                    <p:animEffect transition="in" filter="dissolve">
                                      <p:cBhvr>
                                        <p:cTn id="32" dur="500"/>
                                        <p:tgtEl>
                                          <p:spTgt spid="9629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6288"/>
                                        </p:tgtEl>
                                        <p:attrNameLst>
                                          <p:attrName>style.visibility</p:attrName>
                                        </p:attrNameLst>
                                      </p:cBhvr>
                                      <p:to>
                                        <p:strVal val="visible"/>
                                      </p:to>
                                    </p:set>
                                    <p:animEffect transition="in" filter="fade">
                                      <p:cBhvr>
                                        <p:cTn id="35" dur="500"/>
                                        <p:tgtEl>
                                          <p:spTgt spid="96288"/>
                                        </p:tgtEl>
                                      </p:cBhvr>
                                    </p:animEffect>
                                    <p:anim calcmode="lin" valueType="num">
                                      <p:cBhvr>
                                        <p:cTn id="36" dur="500" fill="hold"/>
                                        <p:tgtEl>
                                          <p:spTgt spid="96288"/>
                                        </p:tgtEl>
                                        <p:attrNameLst>
                                          <p:attrName>ppt_x</p:attrName>
                                        </p:attrNameLst>
                                      </p:cBhvr>
                                      <p:tavLst>
                                        <p:tav tm="0">
                                          <p:val>
                                            <p:strVal val="#ppt_x"/>
                                          </p:val>
                                        </p:tav>
                                        <p:tav tm="100000">
                                          <p:val>
                                            <p:strVal val="#ppt_x"/>
                                          </p:val>
                                        </p:tav>
                                      </p:tavLst>
                                    </p:anim>
                                    <p:anim calcmode="lin" valueType="num">
                                      <p:cBhvr>
                                        <p:cTn id="37" dur="500" fill="hold"/>
                                        <p:tgtEl>
                                          <p:spTgt spid="96288"/>
                                        </p:tgtEl>
                                        <p:attrNameLst>
                                          <p:attrName>ppt_y</p:attrName>
                                        </p:attrNameLst>
                                      </p:cBhvr>
                                      <p:tavLst>
                                        <p:tav tm="0">
                                          <p:val>
                                            <p:strVal val="#ppt_y+.1"/>
                                          </p:val>
                                        </p:tav>
                                        <p:tav tm="100000">
                                          <p:val>
                                            <p:strVal val="#ppt_y"/>
                                          </p:val>
                                        </p:tav>
                                      </p:tavLst>
                                    </p:anim>
                                  </p:childTnLst>
                                </p:cTn>
                              </p:par>
                              <p:par>
                                <p:cTn id="38" presetID="9" presetClass="entr" presetSubtype="0" fill="hold" grpId="0" nodeType="withEffect">
                                  <p:stCondLst>
                                    <p:cond delay="0"/>
                                  </p:stCondLst>
                                  <p:childTnLst>
                                    <p:set>
                                      <p:cBhvr>
                                        <p:cTn id="39" dur="1" fill="hold">
                                          <p:stCondLst>
                                            <p:cond delay="0"/>
                                          </p:stCondLst>
                                        </p:cTn>
                                        <p:tgtEl>
                                          <p:spTgt spid="96293"/>
                                        </p:tgtEl>
                                        <p:attrNameLst>
                                          <p:attrName>style.visibility</p:attrName>
                                        </p:attrNameLst>
                                      </p:cBhvr>
                                      <p:to>
                                        <p:strVal val="visible"/>
                                      </p:to>
                                    </p:set>
                                    <p:animEffect transition="in" filter="dissolve">
                                      <p:cBhvr>
                                        <p:cTn id="40" dur="500"/>
                                        <p:tgtEl>
                                          <p:spTgt spid="9629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96289"/>
                                        </p:tgtEl>
                                        <p:attrNameLst>
                                          <p:attrName>style.visibility</p:attrName>
                                        </p:attrNameLst>
                                      </p:cBhvr>
                                      <p:to>
                                        <p:strVal val="visible"/>
                                      </p:to>
                                    </p:set>
                                    <p:animEffect transition="in" filter="fade">
                                      <p:cBhvr>
                                        <p:cTn id="43" dur="500"/>
                                        <p:tgtEl>
                                          <p:spTgt spid="96289"/>
                                        </p:tgtEl>
                                      </p:cBhvr>
                                    </p:animEffect>
                                    <p:anim calcmode="lin" valueType="num">
                                      <p:cBhvr>
                                        <p:cTn id="44" dur="500" fill="hold"/>
                                        <p:tgtEl>
                                          <p:spTgt spid="96289"/>
                                        </p:tgtEl>
                                        <p:attrNameLst>
                                          <p:attrName>ppt_x</p:attrName>
                                        </p:attrNameLst>
                                      </p:cBhvr>
                                      <p:tavLst>
                                        <p:tav tm="0">
                                          <p:val>
                                            <p:strVal val="#ppt_x"/>
                                          </p:val>
                                        </p:tav>
                                        <p:tav tm="100000">
                                          <p:val>
                                            <p:strVal val="#ppt_x"/>
                                          </p:val>
                                        </p:tav>
                                      </p:tavLst>
                                    </p:anim>
                                    <p:anim calcmode="lin" valueType="num">
                                      <p:cBhvr>
                                        <p:cTn id="45" dur="500" fill="hold"/>
                                        <p:tgtEl>
                                          <p:spTgt spid="96289"/>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96294"/>
                                        </p:tgtEl>
                                        <p:attrNameLst>
                                          <p:attrName>style.visibility</p:attrName>
                                        </p:attrNameLst>
                                      </p:cBhvr>
                                      <p:to>
                                        <p:strVal val="visible"/>
                                      </p:to>
                                    </p:set>
                                    <p:animEffect transition="in" filter="dissolve">
                                      <p:cBhvr>
                                        <p:cTn id="48" dur="500"/>
                                        <p:tgtEl>
                                          <p:spTgt spid="96294"/>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96290"/>
                                        </p:tgtEl>
                                        <p:attrNameLst>
                                          <p:attrName>style.visibility</p:attrName>
                                        </p:attrNameLst>
                                      </p:cBhvr>
                                      <p:to>
                                        <p:strVal val="visible"/>
                                      </p:to>
                                    </p:set>
                                    <p:animEffect transition="in" filter="fade">
                                      <p:cBhvr>
                                        <p:cTn id="51" dur="500"/>
                                        <p:tgtEl>
                                          <p:spTgt spid="96290"/>
                                        </p:tgtEl>
                                      </p:cBhvr>
                                    </p:animEffect>
                                    <p:anim calcmode="lin" valueType="num">
                                      <p:cBhvr>
                                        <p:cTn id="52" dur="500" fill="hold"/>
                                        <p:tgtEl>
                                          <p:spTgt spid="96290"/>
                                        </p:tgtEl>
                                        <p:attrNameLst>
                                          <p:attrName>ppt_x</p:attrName>
                                        </p:attrNameLst>
                                      </p:cBhvr>
                                      <p:tavLst>
                                        <p:tav tm="0">
                                          <p:val>
                                            <p:strVal val="#ppt_x"/>
                                          </p:val>
                                        </p:tav>
                                        <p:tav tm="100000">
                                          <p:val>
                                            <p:strVal val="#ppt_x"/>
                                          </p:val>
                                        </p:tav>
                                      </p:tavLst>
                                    </p:anim>
                                    <p:anim calcmode="lin" valueType="num">
                                      <p:cBhvr>
                                        <p:cTn id="53" dur="500" fill="hold"/>
                                        <p:tgtEl>
                                          <p:spTgt spid="96290"/>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3000"/>
                            </p:stCondLst>
                            <p:childTnLst>
                              <p:par>
                                <p:cTn id="55" presetID="15"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000"/>
                                        <p:tgtEl>
                                          <p:spTgt spid="10"/>
                                        </p:tgtEl>
                                      </p:cBhvr>
                                    </p:animEffect>
                                  </p:childTnLst>
                                </p:cTn>
                              </p:par>
                            </p:childTnLst>
                          </p:cTn>
                        </p:par>
                        <p:par>
                          <p:cTn id="68" fill="hold" nodeType="afterGroup">
                            <p:stCondLst>
                              <p:cond delay="17000"/>
                            </p:stCondLst>
                            <p:childTnLst>
                              <p:par>
                                <p:cTn id="69" presetID="7" presetClass="entr" presetSubtype="8" fill="hold" grpId="0" nodeType="afterEffect">
                                  <p:stCondLst>
                                    <p:cond delay="0"/>
                                  </p:stCondLst>
                                  <p:childTnLst>
                                    <p:set>
                                      <p:cBhvr>
                                        <p:cTn id="70" dur="1" fill="hold">
                                          <p:stCondLst>
                                            <p:cond delay="0"/>
                                          </p:stCondLst>
                                        </p:cTn>
                                        <p:tgtEl>
                                          <p:spTgt spid="96322"/>
                                        </p:tgtEl>
                                        <p:attrNameLst>
                                          <p:attrName>style.visibility</p:attrName>
                                        </p:attrNameLst>
                                      </p:cBhvr>
                                      <p:to>
                                        <p:strVal val="visible"/>
                                      </p:to>
                                    </p:set>
                                    <p:anim calcmode="lin" valueType="num">
                                      <p:cBhvr additive="base">
                                        <p:cTn id="71" dur="3000" fill="hold"/>
                                        <p:tgtEl>
                                          <p:spTgt spid="96322"/>
                                        </p:tgtEl>
                                        <p:attrNameLst>
                                          <p:attrName>ppt_x</p:attrName>
                                        </p:attrNameLst>
                                      </p:cBhvr>
                                      <p:tavLst>
                                        <p:tav tm="0">
                                          <p:val>
                                            <p:strVal val="0-#ppt_w/2"/>
                                          </p:val>
                                        </p:tav>
                                        <p:tav tm="100000">
                                          <p:val>
                                            <p:strVal val="#ppt_x"/>
                                          </p:val>
                                        </p:tav>
                                      </p:tavLst>
                                    </p:anim>
                                    <p:anim calcmode="lin" valueType="num">
                                      <p:cBhvr additive="base">
                                        <p:cTn id="72" dur="3000" fill="hold"/>
                                        <p:tgtEl>
                                          <p:spTgt spid="96322"/>
                                        </p:tgtEl>
                                        <p:attrNameLst>
                                          <p:attrName>ppt_y</p:attrName>
                                        </p:attrNameLst>
                                      </p:cBhvr>
                                      <p:tavLst>
                                        <p:tav tm="0">
                                          <p:val>
                                            <p:strVal val="#ppt_y"/>
                                          </p:val>
                                        </p:tav>
                                        <p:tav tm="100000">
                                          <p:val>
                                            <p:strVal val="#ppt_y"/>
                                          </p:val>
                                        </p:tav>
                                      </p:tavLst>
                                    </p:anim>
                                  </p:childTnLst>
                                </p:cTn>
                              </p:par>
                              <p:par>
                                <p:cTn id="73" presetID="7" presetClass="entr" presetSubtype="2" fill="hold" grpId="0" nodeType="withEffect">
                                  <p:stCondLst>
                                    <p:cond delay="0"/>
                                  </p:stCondLst>
                                  <p:childTnLst>
                                    <p:set>
                                      <p:cBhvr>
                                        <p:cTn id="74" dur="1" fill="hold">
                                          <p:stCondLst>
                                            <p:cond delay="0"/>
                                          </p:stCondLst>
                                        </p:cTn>
                                        <p:tgtEl>
                                          <p:spTgt spid="96323"/>
                                        </p:tgtEl>
                                        <p:attrNameLst>
                                          <p:attrName>style.visibility</p:attrName>
                                        </p:attrNameLst>
                                      </p:cBhvr>
                                      <p:to>
                                        <p:strVal val="visible"/>
                                      </p:to>
                                    </p:set>
                                    <p:anim calcmode="lin" valueType="num">
                                      <p:cBhvr additive="base">
                                        <p:cTn id="75" dur="3000" fill="hold"/>
                                        <p:tgtEl>
                                          <p:spTgt spid="96323"/>
                                        </p:tgtEl>
                                        <p:attrNameLst>
                                          <p:attrName>ppt_x</p:attrName>
                                        </p:attrNameLst>
                                      </p:cBhvr>
                                      <p:tavLst>
                                        <p:tav tm="0">
                                          <p:val>
                                            <p:strVal val="1+#ppt_w/2"/>
                                          </p:val>
                                        </p:tav>
                                        <p:tav tm="100000">
                                          <p:val>
                                            <p:strVal val="#ppt_x"/>
                                          </p:val>
                                        </p:tav>
                                      </p:tavLst>
                                    </p:anim>
                                    <p:anim calcmode="lin" valueType="num">
                                      <p:cBhvr additive="base">
                                        <p:cTn id="76" dur="3000" fill="hold"/>
                                        <p:tgtEl>
                                          <p:spTgt spid="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22" grpId="0" animBg="1"/>
      <p:bldP spid="96283" grpId="0" animBg="1"/>
      <p:bldP spid="96283" grpId="1" animBg="1"/>
      <p:bldP spid="96286" grpId="0" animBg="1"/>
      <p:bldP spid="96287" grpId="0"/>
      <p:bldP spid="96288" grpId="0"/>
      <p:bldP spid="96289" grpId="0"/>
      <p:bldP spid="96290" grpId="0"/>
      <p:bldP spid="96291" grpId="0" animBg="1"/>
      <p:bldP spid="96292" grpId="0" animBg="1"/>
      <p:bldP spid="96293" grpId="0" animBg="1"/>
      <p:bldP spid="96294" grpId="0" animBg="1"/>
      <p:bldP spid="96323" grpId="0" animBg="1"/>
      <p:bldP spid="963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14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sword"/>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ctrTitle" idx="4294967295"/>
          </p:nvPr>
        </p:nvSpPr>
        <p:spPr>
          <a:xfrm>
            <a:off x="2514600" y="0"/>
            <a:ext cx="4876800" cy="6858000"/>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ctr">
              <a:lnSpc>
                <a:spcPct val="150000"/>
              </a:lnSpc>
            </a:pPr>
            <a:r>
              <a:rPr lang="ar-JO" sz="8000" b="1" dirty="0">
                <a:solidFill>
                  <a:srgbClr val="FFFF66"/>
                </a:solidFill>
                <a:effectLst/>
                <a:latin typeface="Arial" panose="020B0604020202020204" pitchFamily="34" charset="0"/>
                <a:ea typeface="ＭＳ Ｐゴシック" charset="0"/>
                <a:cs typeface="ＭＳ Ｐゴシック" charset="0"/>
              </a:rPr>
              <a:t>ملاخي</a:t>
            </a:r>
            <a:endParaRPr lang="en-US" sz="8000" b="1" dirty="0">
              <a:solidFill>
                <a:srgbClr val="FFFF66"/>
              </a:solidFill>
              <a:effectLst/>
              <a:latin typeface="Arial" panose="020B0604020202020204" pitchFamily="34" charset="0"/>
              <a:ea typeface="ＭＳ Ｐゴシック" charset="0"/>
              <a:cs typeface="ＭＳ Ｐゴシック" charset="0"/>
            </a:endParaRPr>
          </a:p>
        </p:txBody>
      </p:sp>
      <p:sp>
        <p:nvSpPr>
          <p:cNvPr id="5" name="Text Box 5"/>
          <p:cNvSpPr txBox="1">
            <a:spLocks noChangeArrowheads="1"/>
          </p:cNvSpPr>
          <p:nvPr/>
        </p:nvSpPr>
        <p:spPr bwMode="auto">
          <a:xfrm>
            <a:off x="0" y="6165850"/>
            <a:ext cx="7380312"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7443666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ail" charset="0"/>
              <a:cs typeface="Arail" charset="0"/>
            </a:endParaRPr>
          </a:p>
        </p:txBody>
      </p:sp>
      <p:sp>
        <p:nvSpPr>
          <p:cNvPr id="271363"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b="1" dirty="0">
                <a:solidFill>
                  <a:schemeClr val="bg1"/>
                </a:solidFill>
                <a:latin typeface="Arail"/>
                <a:ea typeface="+mn-ea"/>
                <a:cs typeface="Arail"/>
              </a:rPr>
              <a:t>رحلة عبر الكتاب 1989</a:t>
            </a:r>
            <a:endParaRPr kumimoji="0" lang="en-US" b="1" dirty="0">
              <a:solidFill>
                <a:schemeClr val="bg1"/>
              </a:solidFill>
              <a:latin typeface="Arail"/>
              <a:ea typeface="+mn-ea"/>
              <a:cs typeface="Arail"/>
            </a:endParaRPr>
          </a:p>
        </p:txBody>
      </p:sp>
      <p:sp>
        <p:nvSpPr>
          <p:cNvPr id="271365" name="Text Box 5"/>
          <p:cNvSpPr txBox="1">
            <a:spLocks noChangeArrowheads="1"/>
          </p:cNvSpPr>
          <p:nvPr/>
        </p:nvSpPr>
        <p:spPr bwMode="auto">
          <a:xfrm>
            <a:off x="3429000" y="76200"/>
            <a:ext cx="5334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endParaRPr kumimoji="0" lang="en-US" sz="4800" b="1" i="1">
              <a:solidFill>
                <a:schemeClr val="bg1"/>
              </a:solidFill>
              <a:latin typeface="Arail"/>
              <a:ea typeface="+mn-ea"/>
              <a:cs typeface="Arail"/>
            </a:endParaRPr>
          </a:p>
        </p:txBody>
      </p:sp>
      <p:pic>
        <p:nvPicPr>
          <p:cNvPr id="137220" name="Picture 6" descr="Malach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1600" y="1295400"/>
            <a:ext cx="6477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idx="4294967295"/>
          </p:nvPr>
        </p:nvSpPr>
        <p:spPr>
          <a:xfrm>
            <a:off x="228600" y="152400"/>
            <a:ext cx="8686800" cy="1016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altLang="ja-JP" sz="6000" b="1" dirty="0">
                <a:solidFill>
                  <a:schemeClr val="bg1"/>
                </a:solidFill>
                <a:latin typeface="Arail" charset="0"/>
                <a:ea typeface="ＭＳ Ｐゴシック" charset="0"/>
                <a:cs typeface="Arail" charset="0"/>
              </a:rPr>
              <a:t>قلوب حجرية</a:t>
            </a:r>
            <a:endParaRPr lang="en-US" sz="6000" b="1" dirty="0">
              <a:solidFill>
                <a:schemeClr val="bg1"/>
              </a:solidFill>
              <a:latin typeface="Arail" charset="0"/>
              <a:ea typeface="ＭＳ Ｐゴシック" charset="0"/>
              <a:cs typeface="Arai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Rectangle 9"/>
          <p:cNvSpPr>
            <a:spLocks noGrp="1" noChangeArrowheads="1"/>
          </p:cNvSpPr>
          <p:nvPr>
            <p:ph type="ctrTitle"/>
          </p:nvPr>
        </p:nvSpPr>
        <p:spPr>
          <a:xfrm>
            <a:off x="0" y="152400"/>
            <a:ext cx="4267200" cy="762000"/>
          </a:xfrm>
        </p:spPr>
        <p:txBody>
          <a:bodyPr/>
          <a:lstStyle/>
          <a:p>
            <a:pPr algn="ctr">
              <a:defRPr/>
            </a:pPr>
            <a:r>
              <a:rPr lang="ar-JO" sz="4000" b="1" dirty="0">
                <a:latin typeface="Arial" panose="020B0604020202020204" pitchFamily="34" charset="0"/>
                <a:ea typeface="ＭＳ Ｐゴシック" charset="0"/>
                <a:cs typeface="Arial" panose="020B0604020202020204" pitchFamily="34" charset="0"/>
              </a:rPr>
              <a:t>الخصائص</a:t>
            </a:r>
            <a:endParaRPr lang="en-US" sz="4000" b="1" dirty="0">
              <a:latin typeface="Arial" panose="020B0604020202020204" pitchFamily="34" charset="0"/>
              <a:ea typeface="ＭＳ Ｐゴシック" charset="0"/>
              <a:cs typeface="Arial" panose="020B0604020202020204" pitchFamily="34" charset="0"/>
            </a:endParaRPr>
          </a:p>
        </p:txBody>
      </p:sp>
      <p:pic>
        <p:nvPicPr>
          <p:cNvPr id="139266"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5288" y="0"/>
            <a:ext cx="4938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05483" name="Text Box 11"/>
          <p:cNvSpPr txBox="1">
            <a:spLocks noChangeArrowheads="1"/>
          </p:cNvSpPr>
          <p:nvPr/>
        </p:nvSpPr>
        <p:spPr bwMode="auto">
          <a:xfrm>
            <a:off x="228600" y="1295400"/>
            <a:ext cx="8534400" cy="396875"/>
          </a:xfrm>
          <a:prstGeom prst="rect">
            <a:avLst/>
          </a:prstGeom>
          <a:noFill/>
          <a:ln w="12700" cap="sq">
            <a:noFill/>
            <a:miter lim="800000"/>
            <a:headEnd type="none" w="sm" len="sm"/>
            <a:tailEnd type="none" w="sm" len="sm"/>
          </a:ln>
          <a:effectLst/>
        </p:spPr>
        <p:txBody>
          <a:bodyPr>
            <a:spAutoFit/>
          </a:bodyPr>
          <a:lstStyle/>
          <a:p>
            <a:pPr algn="ctr">
              <a:spcBef>
                <a:spcPct val="50000"/>
              </a:spcBef>
              <a:defRPr/>
            </a:pPr>
            <a:endParaRPr kumimoji="0" lang="en-US" sz="2000" b="1" dirty="0">
              <a:solidFill>
                <a:srgbClr val="CCFFFF"/>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05484" name="Text Box 12"/>
          <p:cNvSpPr txBox="1">
            <a:spLocks noChangeArrowheads="1"/>
          </p:cNvSpPr>
          <p:nvPr/>
        </p:nvSpPr>
        <p:spPr bwMode="auto">
          <a:xfrm>
            <a:off x="0" y="1050925"/>
            <a:ext cx="3786182" cy="578043"/>
          </a:xfrm>
          <a:prstGeom prst="rect">
            <a:avLst/>
          </a:prstGeom>
          <a:noFill/>
          <a:ln w="12700" cap="sq">
            <a:noFill/>
            <a:miter lim="800000"/>
            <a:headEnd type="none" w="sm" len="sm"/>
            <a:tailEnd type="none" w="sm" len="sm"/>
          </a:ln>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25000"/>
              </a:lnSpc>
              <a:defRPr/>
            </a:pPr>
            <a:r>
              <a:rPr kumimoji="0" lang="ar-JO" sz="2800" b="1" u="sng"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الرجل ملاخي :</a:t>
            </a:r>
            <a:endParaRPr kumimoji="0" lang="en-US" sz="2800" b="1" u="sng"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5485" name="Text Box 13"/>
          <p:cNvSpPr txBox="1">
            <a:spLocks noChangeArrowheads="1"/>
          </p:cNvSpPr>
          <p:nvPr/>
        </p:nvSpPr>
        <p:spPr bwMode="auto">
          <a:xfrm>
            <a:off x="8382000" y="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eaLnBrk="1" hangingPunct="1">
              <a:defRPr/>
            </a:pPr>
            <a:r>
              <a:rPr kumimoji="0" lang="ar-JO" b="1" dirty="0">
                <a:latin typeface="Arial" panose="020B0604020202020204" pitchFamily="34" charset="0"/>
                <a:ea typeface="+mn-ea"/>
                <a:cs typeface="Arial" panose="020B0604020202020204" pitchFamily="34" charset="0"/>
              </a:rPr>
              <a:t>660</a:t>
            </a:r>
            <a:endParaRPr kumimoji="0" lang="en-US" b="1" dirty="0">
              <a:latin typeface="Arial" panose="020B0604020202020204" pitchFamily="34" charset="0"/>
              <a:ea typeface="+mn-ea"/>
              <a:cs typeface="Arial" panose="020B0604020202020204" pitchFamily="34" charset="0"/>
            </a:endParaRPr>
          </a:p>
        </p:txBody>
      </p:sp>
      <p:sp>
        <p:nvSpPr>
          <p:cNvPr id="105486" name="Text Box 14"/>
          <p:cNvSpPr txBox="1">
            <a:spLocks noChangeArrowheads="1"/>
          </p:cNvSpPr>
          <p:nvPr/>
        </p:nvSpPr>
        <p:spPr bwMode="auto">
          <a:xfrm>
            <a:off x="381000" y="1752600"/>
            <a:ext cx="3405182" cy="3108543"/>
          </a:xfrm>
          <a:prstGeom prst="rect">
            <a:avLst/>
          </a:prstGeom>
          <a:noFill/>
          <a:ln w="12700" cap="sq">
            <a:noFill/>
            <a:miter lim="800000"/>
            <a:headEnd type="none" w="sm" len="sm"/>
            <a:tailEnd type="none" w="sm" len="sm"/>
          </a:ln>
          <a:effectLst/>
        </p:spPr>
        <p:txBody>
          <a:bodyPr wrap="square">
            <a:spAutoFit/>
          </a:bodyPr>
          <a:lstStyle>
            <a:lvl1pPr marL="457200" indent="-4572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kumimoji="0" lang="ar-JO" sz="28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1. لا نجد معلومات السيرة الذاتية في الكتاب المقدس</a:t>
            </a:r>
            <a:endParaRPr kumimoji="0" lang="en-US" sz="28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kumimoji="0" lang="en-US" sz="28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kumimoji="0" lang="ar-JO" sz="28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2. الإسم (1: 1، 3: 1) قد يكون اسم علم (ملاخي) أو اسم شائع (رسولي)</a:t>
            </a:r>
            <a:endParaRPr kumimoji="0" lang="en-US" sz="28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9271" name="Text Box 15"/>
          <p:cNvSpPr txBox="1">
            <a:spLocks noChangeArrowheads="1"/>
          </p:cNvSpPr>
          <p:nvPr/>
        </p:nvSpPr>
        <p:spPr bwMode="auto">
          <a:xfrm>
            <a:off x="4268788" y="3751260"/>
            <a:ext cx="2206625" cy="133199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r>
              <a:rPr kumimoji="0" lang="en-US" sz="6600">
                <a:latin typeface="Bwhebb"/>
                <a:cs typeface="Bwhebb"/>
              </a:rPr>
              <a:t>ykia</a:t>
            </a:r>
            <a:r>
              <a:rPr kumimoji="0" lang="mr-IN" sz="6600">
                <a:latin typeface="Bwhebb"/>
                <a:cs typeface="Bwhebb"/>
              </a:rPr>
              <a:t>'</a:t>
            </a:r>
            <a:r>
              <a:rPr kumimoji="0" lang="en-US" sz="6600">
                <a:latin typeface="Bwhebb"/>
                <a:cs typeface="Bwhebb"/>
              </a:rPr>
              <a:t>l.m; </a:t>
            </a:r>
          </a:p>
        </p:txBody>
      </p:sp>
      <p:pic>
        <p:nvPicPr>
          <p:cNvPr id="2" name="Picture 1" descr="Screen Shot 2017-07-23 at 2.45.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3300684"/>
            <a:ext cx="3021376" cy="18565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05486">
                                            <p:txEl>
                                              <p:pRg st="0" end="0"/>
                                            </p:txEl>
                                          </p:spTgt>
                                        </p:tgtEl>
                                        <p:attrNameLst>
                                          <p:attrName>style.visibility</p:attrName>
                                        </p:attrNameLst>
                                      </p:cBhvr>
                                      <p:to>
                                        <p:strVal val="visible"/>
                                      </p:to>
                                    </p:set>
                                    <p:animEffect transition="in" filter="fade">
                                      <p:cBhvr>
                                        <p:cTn id="7" dur="300"/>
                                        <p:tgtEl>
                                          <p:spTgt spid="105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05486">
                                            <p:txEl>
                                              <p:pRg st="2" end="2"/>
                                            </p:txEl>
                                          </p:spTgt>
                                        </p:tgtEl>
                                        <p:attrNameLst>
                                          <p:attrName>style.visibility</p:attrName>
                                        </p:attrNameLst>
                                      </p:cBhvr>
                                      <p:to>
                                        <p:strVal val="visible"/>
                                      </p:to>
                                    </p:set>
                                    <p:animEffect transition="in" filter="fade">
                                      <p:cBhvr>
                                        <p:cTn id="12" dur="300"/>
                                        <p:tgtEl>
                                          <p:spTgt spid="105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241300" y="228600"/>
            <a:ext cx="8902700" cy="4893647"/>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lnSpc>
                <a:spcPct val="125000"/>
              </a:lnSpc>
              <a:defRPr/>
            </a:pPr>
            <a:r>
              <a:rPr kumimoji="0" lang="ar-JO"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ب. السفر</a:t>
            </a:r>
            <a:endPar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125000"/>
              </a:lnSpc>
              <a:defRPr/>
            </a:pPr>
            <a:endPar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125000"/>
              </a:lnSpc>
              <a:defRPr/>
            </a:pPr>
            <a:r>
              <a:rPr kumimoji="0" lang="en-US" sz="28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1. Date/Occasion</a:t>
            </a:r>
          </a:p>
          <a:p>
            <a:pPr algn="r" rtl="1">
              <a:lnSpc>
                <a:spcPct val="125000"/>
              </a:lnSpc>
              <a:defRPr/>
            </a:pPr>
            <a:r>
              <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kumimoji="0" lang="ar-JO"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خلال فترة الحكم الفارسي</a:t>
            </a:r>
            <a:endPar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125000"/>
              </a:lnSpc>
              <a:defRPr/>
            </a:pPr>
            <a:r>
              <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kumimoji="0" lang="ar-JO"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بعد الهيكل بحوالي قرن في 516 ق.م</a:t>
            </a:r>
            <a:endPar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125000"/>
              </a:lnSpc>
              <a:defRPr/>
            </a:pPr>
            <a:r>
              <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kumimoji="0" lang="ar-JO"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أنبياء ما بعد السبي قبل 100 عام </a:t>
            </a:r>
            <a:r>
              <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rPr>
              <a:t>            حجي و زكريا</a:t>
            </a:r>
            <a:endParaRPr kumimoji="0" lang="en-US" sz="3200" b="1" dirty="0">
              <a:solidFill>
                <a:srgbClr val="CC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3200" b="1" dirty="0">
              <a:latin typeface="Arial" panose="020B0604020202020204" pitchFamily="34" charset="0"/>
              <a:cs typeface="Arial" panose="020B0604020202020204" pitchFamily="34" charset="0"/>
            </a:endParaRPr>
          </a:p>
        </p:txBody>
      </p:sp>
      <p:sp>
        <p:nvSpPr>
          <p:cNvPr id="235523" name="Text Box 3"/>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eaLnBrk="1" hangingPunct="1">
              <a:defRPr/>
            </a:pPr>
            <a:r>
              <a:rPr kumimoji="0" lang="ar-JO" b="1" dirty="0">
                <a:latin typeface="Arial" panose="020B0604020202020204" pitchFamily="34" charset="0"/>
                <a:ea typeface="+mn-ea"/>
                <a:cs typeface="Arial" panose="020B0604020202020204" pitchFamily="34" charset="0"/>
              </a:rPr>
              <a:t>660</a:t>
            </a:r>
            <a:endParaRPr kumimoji="0" lang="en-US" b="1" dirty="0">
              <a:latin typeface="Arial" panose="020B0604020202020204" pitchFamily="34" charset="0"/>
              <a:ea typeface="+mn-ea"/>
              <a:cs typeface="Arial" panose="020B0604020202020204" pitchFamily="34" charset="0"/>
            </a:endParaRPr>
          </a:p>
        </p:txBody>
      </p:sp>
      <p:sp>
        <p:nvSpPr>
          <p:cNvPr id="235524" name="Rectangle 4"/>
          <p:cNvSpPr>
            <a:spLocks noGrp="1" noChangeArrowheads="1"/>
          </p:cNvSpPr>
          <p:nvPr>
            <p:ph type="title" idx="4294967295"/>
          </p:nvPr>
        </p:nvSpPr>
        <p:spPr>
          <a:xfrm>
            <a:off x="1143000" y="1295400"/>
            <a:ext cx="5486400" cy="838200"/>
          </a:xfrm>
          <a:solidFill>
            <a:srgbClr val="000000"/>
          </a:solidFill>
        </p:spPr>
        <p:txBody>
          <a:bodyPr/>
          <a:lstStyle/>
          <a:p>
            <a:pPr algn="r">
              <a:defRPr/>
            </a:pPr>
            <a:r>
              <a:rPr lang="ar-JO" sz="3600" b="1" dirty="0">
                <a:solidFill>
                  <a:schemeClr val="tx1"/>
                </a:solidFill>
                <a:latin typeface="Arial" panose="020B0604020202020204" pitchFamily="34" charset="0"/>
                <a:ea typeface="ＭＳ Ｐゴシック" charset="0"/>
                <a:cs typeface="Arial" panose="020B0604020202020204" pitchFamily="34" charset="0"/>
              </a:rPr>
              <a:t>1. التاريخ / المناسبة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b="1" dirty="0">
                <a:latin typeface="Arial" panose="020B0604020202020204" pitchFamily="34" charset="0"/>
                <a:cs typeface="Arial" panose="020B0604020202020204" pitchFamily="34" charset="0"/>
              </a:rPr>
              <a:t>660</a:t>
            </a:r>
            <a:endParaRPr kumimoji="0" lang="en-US" b="1" dirty="0">
              <a:latin typeface="Arial" panose="020B0604020202020204" pitchFamily="34" charset="0"/>
              <a:cs typeface="Arial" panose="020B0604020202020204" pitchFamily="34" charset="0"/>
            </a:endParaRPr>
          </a:p>
        </p:txBody>
      </p:sp>
      <p:pic>
        <p:nvPicPr>
          <p:cNvPr id="143363" name="Picture 4"/>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3009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36546" name="Text Box 2"/>
          <p:cNvSpPr txBox="1">
            <a:spLocks noChangeArrowheads="1"/>
          </p:cNvSpPr>
          <p:nvPr/>
        </p:nvSpPr>
        <p:spPr bwMode="auto">
          <a:xfrm>
            <a:off x="0" y="1477963"/>
            <a:ext cx="9144000" cy="4708981"/>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24161750" indent="-2416175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فترة توتر</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لا عظمة لملكوت الله بعد الهيكل</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لا علامة لحضور و بركة الله</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لم يتوافق الشعب مع التوافقات الإلهية</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لم يكونوا غيورين للرب</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فشلوا في العشور</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طلقوا زوجاتهم</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تزوجوا نساء أجنبيات</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قدموا الحيوانات المشوهة و المريضة</a:t>
            </a:r>
            <a:endParaRPr lang="en-US" b="1" dirty="0">
              <a:solidFill>
                <a:srgbClr val="FFFF66"/>
              </a:solidFill>
              <a:latin typeface="Arial" panose="020B0604020202020204" pitchFamily="34" charset="0"/>
              <a:cs typeface="Arial" panose="020B0604020202020204" pitchFamily="34" charset="0"/>
            </a:endParaRPr>
          </a:p>
          <a:p>
            <a:pPr lvl="2" algn="r" rtl="1">
              <a:lnSpc>
                <a:spcPct val="125000"/>
              </a:lnSpc>
              <a:defRPr/>
            </a:pPr>
            <a:r>
              <a:rPr lang="en-US" b="1" dirty="0">
                <a:solidFill>
                  <a:srgbClr val="FFFF66"/>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a:t>
            </a:r>
            <a:r>
              <a:rPr lang="ar-JO" b="1" dirty="0">
                <a:solidFill>
                  <a:srgbClr val="FFFF66"/>
                </a:solidFill>
                <a:latin typeface="Arial" panose="020B0604020202020204" pitchFamily="34" charset="0"/>
                <a:cs typeface="Arial" panose="020B0604020202020204" pitchFamily="34" charset="0"/>
              </a:rPr>
              <a:t>قبل الكهنة هذه التقدمات للرب</a:t>
            </a:r>
            <a:endParaRPr lang="en-US" b="1" dirty="0">
              <a:latin typeface="Arial" panose="020B0604020202020204" pitchFamily="34" charset="0"/>
              <a:cs typeface="Arial" panose="020B0604020202020204" pitchFamily="34" charset="0"/>
            </a:endParaRPr>
          </a:p>
        </p:txBody>
      </p:sp>
      <p:sp>
        <p:nvSpPr>
          <p:cNvPr id="236549" name="Rectangle 5"/>
          <p:cNvSpPr>
            <a:spLocks noGrp="1" noChangeArrowheads="1"/>
          </p:cNvSpPr>
          <p:nvPr>
            <p:ph type="title" idx="4294967295"/>
          </p:nvPr>
        </p:nvSpPr>
        <p:spPr>
          <a:xfrm>
            <a:off x="685800" y="762000"/>
            <a:ext cx="8305800" cy="762000"/>
          </a:xfrm>
          <a:solidFill>
            <a:srgbClr val="000000"/>
          </a:solidFill>
        </p:spPr>
        <p:txBody>
          <a:bodyPr/>
          <a:lstStyle/>
          <a:p>
            <a:pPr algn="r">
              <a:defRPr/>
            </a:pPr>
            <a:r>
              <a:rPr lang="ar-JO" sz="3600" b="1" dirty="0">
                <a:solidFill>
                  <a:schemeClr val="tx1"/>
                </a:solidFill>
                <a:effectLst/>
                <a:latin typeface="Arial" panose="020B0604020202020204" pitchFamily="34" charset="0"/>
                <a:ea typeface="ＭＳ Ｐゴシック" charset="0"/>
                <a:cs typeface="Arial" panose="020B0604020202020204" pitchFamily="34" charset="0"/>
              </a:rPr>
              <a:t>2. السياق التاريخي</a:t>
            </a:r>
            <a:endParaRPr lang="en-US" sz="36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p:cNvSpPr txBox="1">
            <a:spLocks noChangeArrowheads="1"/>
          </p:cNvSpPr>
          <p:nvPr/>
        </p:nvSpPr>
        <p:spPr bwMode="auto">
          <a:xfrm>
            <a:off x="304800" y="3048000"/>
            <a:ext cx="8839200" cy="49699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nSpc>
                <a:spcPct val="150000"/>
              </a:lnSpc>
              <a:defRPr/>
            </a:pPr>
            <a:endParaRPr kumimoji="0" lang="en-US" sz="2000" b="1"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1515" name="Text Box 11"/>
          <p:cNvSpPr txBox="1">
            <a:spLocks noChangeArrowheads="1"/>
          </p:cNvSpPr>
          <p:nvPr/>
        </p:nvSpPr>
        <p:spPr bwMode="auto">
          <a:xfrm>
            <a:off x="84582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defRPr/>
            </a:pPr>
            <a:r>
              <a:rPr kumimoji="0" lang="ar-JO" b="1" dirty="0">
                <a:latin typeface="Arial" panose="020B0604020202020204" pitchFamily="34" charset="0"/>
                <a:cs typeface="Arial" panose="020B0604020202020204" pitchFamily="34" charset="0"/>
              </a:rPr>
              <a:t>661</a:t>
            </a:r>
            <a:endParaRPr kumimoji="0" lang="en-US" sz="2000" b="1" dirty="0">
              <a:latin typeface="Arial" panose="020B0604020202020204" pitchFamily="34" charset="0"/>
              <a:cs typeface="Arial" panose="020B0604020202020204" pitchFamily="34" charset="0"/>
            </a:endParaRPr>
          </a:p>
        </p:txBody>
      </p:sp>
      <p:sp>
        <p:nvSpPr>
          <p:cNvPr id="21516" name="Rectangle 12"/>
          <p:cNvSpPr>
            <a:spLocks noGrp="1" noChangeArrowheads="1"/>
          </p:cNvSpPr>
          <p:nvPr>
            <p:ph type="title"/>
          </p:nvPr>
        </p:nvSpPr>
        <p:spPr>
          <a:xfrm>
            <a:off x="685800" y="457200"/>
            <a:ext cx="7772400" cy="1143000"/>
          </a:xfrm>
          <a:effectLst>
            <a:outerShdw blurRad="50800" dist="38100" dir="2700000">
              <a:srgbClr val="000000">
                <a:alpha val="43000"/>
              </a:srgbClr>
            </a:outerShdw>
          </a:effectLst>
        </p:spPr>
        <p:txBody>
          <a:bodyPr/>
          <a:lstStyle/>
          <a:p>
            <a:pPr algn="r">
              <a:defRPr/>
            </a:pPr>
            <a:r>
              <a:rPr kumimoji="0" lang="ar-JO" sz="2800" b="1" dirty="0">
                <a:solidFill>
                  <a:schemeClr val="tx1"/>
                </a:solidFill>
                <a:latin typeface="Arial" panose="020B0604020202020204" pitchFamily="34" charset="0"/>
                <a:ea typeface="ＭＳ Ｐゴシック" charset="0"/>
                <a:cs typeface="Arial" panose="020B0604020202020204" pitchFamily="34" charset="0"/>
              </a:rPr>
              <a:t>3. القصد</a:t>
            </a:r>
            <a:endParaRPr kumimoji="0"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1517" name="Rectangle 13"/>
          <p:cNvSpPr>
            <a:spLocks noChangeArrowheads="1"/>
          </p:cNvSpPr>
          <p:nvPr/>
        </p:nvSpPr>
        <p:spPr bwMode="auto">
          <a:xfrm>
            <a:off x="457200" y="1847800"/>
            <a:ext cx="8686800" cy="51816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lstStyle/>
          <a:p>
            <a:pPr marL="342900" lvl="1" indent="-342900" algn="r" rtl="1">
              <a:spcBef>
                <a:spcPct val="20000"/>
              </a:spcBef>
              <a:buClr>
                <a:schemeClr val="accent2"/>
              </a:buClr>
              <a:buSzPct val="80000"/>
              <a:buFont typeface="Wingdings" charset="0"/>
              <a:buChar char="l"/>
              <a:defRPr/>
            </a:pPr>
            <a:r>
              <a:rPr lang="ar-JO" sz="2800" b="1" dirty="0">
                <a:effectLst>
                  <a:outerShdw blurRad="38100" dist="38100" dir="2700000" algn="tl">
                    <a:srgbClr val="000000"/>
                  </a:outerShdw>
                </a:effectLst>
                <a:latin typeface="Arial" panose="020B0604020202020204" pitchFamily="34" charset="0"/>
              </a:rPr>
              <a:t>استرداد الشعب للعلاقة الصحيحة مع الله (فان جيميرين)</a:t>
            </a:r>
            <a:endParaRPr lang="en-US" sz="2800" b="1" dirty="0">
              <a:effectLst>
                <a:outerShdw blurRad="38100" dist="38100" dir="2700000" algn="tl">
                  <a:srgbClr val="000000"/>
                </a:outerShdw>
              </a:effectLst>
              <a:latin typeface="Arial" panose="020B0604020202020204" pitchFamily="34" charset="0"/>
            </a:endParaRPr>
          </a:p>
          <a:p>
            <a:pPr marL="342900" lvl="1" indent="-342900">
              <a:spcBef>
                <a:spcPct val="20000"/>
              </a:spcBef>
              <a:buClr>
                <a:schemeClr val="accent2"/>
              </a:buClr>
              <a:buSzPct val="80000"/>
              <a:buFont typeface="Wingdings" charset="0"/>
              <a:buChar char="l"/>
              <a:defRPr/>
            </a:pPr>
            <a:endParaRPr lang="en-US" sz="1800" b="1" dirty="0">
              <a:effectLst>
                <a:outerShdw blurRad="38100" dist="38100" dir="2700000" algn="tl">
                  <a:srgbClr val="000000"/>
                </a:outerShdw>
              </a:effectLst>
              <a:latin typeface="Arial" panose="020B0604020202020204" pitchFamily="34" charset="0"/>
            </a:endParaRPr>
          </a:p>
          <a:p>
            <a:pPr marL="342900" lvl="1" indent="-342900" algn="r" rtl="1">
              <a:spcBef>
                <a:spcPct val="20000"/>
              </a:spcBef>
              <a:buClr>
                <a:schemeClr val="accent2"/>
              </a:buClr>
              <a:buSzPct val="80000"/>
              <a:buFont typeface="Wingdings" charset="0"/>
              <a:buChar char="l"/>
              <a:defRPr/>
            </a:pPr>
            <a:r>
              <a:rPr lang="ar-JO" sz="2800" b="1" dirty="0">
                <a:effectLst>
                  <a:outerShdw blurRad="38100" dist="38100" dir="2700000" algn="tl">
                    <a:srgbClr val="000000"/>
                  </a:outerShdw>
                </a:effectLst>
                <a:latin typeface="Arial" panose="020B0604020202020204" pitchFamily="34" charset="0"/>
              </a:rPr>
              <a:t>توبيخ خطية إسرائيل لحث الشعب على ترك نمط الحياة الخاطئ للتحول نحو البركة في الملكوت (جريفيث)</a:t>
            </a:r>
            <a:endParaRPr lang="en-US" sz="2800" b="1" dirty="0">
              <a:effectLst>
                <a:outerShdw blurRad="38100" dist="38100" dir="2700000" algn="tl">
                  <a:srgbClr val="000000"/>
                </a:outerShdw>
              </a:effectLst>
              <a:latin typeface="Arial" panose="020B0604020202020204" pitchFamily="34" charset="0"/>
            </a:endParaRPr>
          </a:p>
          <a:p>
            <a:pPr marL="342900" lvl="1" indent="-342900">
              <a:spcBef>
                <a:spcPct val="20000"/>
              </a:spcBef>
              <a:buClr>
                <a:schemeClr val="accent2"/>
              </a:buClr>
              <a:buSzPct val="80000"/>
              <a:buFont typeface="Wingdings" charset="0"/>
              <a:buChar char="l"/>
              <a:defRPr/>
            </a:pPr>
            <a:endParaRPr lang="en-US" sz="1800" b="1" dirty="0">
              <a:effectLst>
                <a:outerShdw blurRad="38100" dist="38100" dir="2700000" algn="tl">
                  <a:srgbClr val="000000"/>
                </a:outerShdw>
              </a:effectLst>
              <a:latin typeface="Arial" panose="020B0604020202020204" pitchFamily="34" charset="0"/>
            </a:endParaRPr>
          </a:p>
          <a:p>
            <a:pPr marL="342900" indent="-342900" algn="r" rtl="1">
              <a:spcBef>
                <a:spcPct val="20000"/>
              </a:spcBef>
              <a:buClr>
                <a:schemeClr val="accent2"/>
              </a:buClr>
              <a:buSzPct val="80000"/>
              <a:buFont typeface="Wingdings" charset="0"/>
              <a:buChar char="l"/>
              <a:defRPr/>
            </a:pPr>
            <a:r>
              <a:rPr lang="ar-JO" sz="2800" b="1" dirty="0">
                <a:effectLst>
                  <a:outerShdw blurRad="38100" dist="38100" dir="2700000" algn="tl">
                    <a:srgbClr val="000000"/>
                  </a:outerShdw>
                </a:effectLst>
                <a:latin typeface="Arial" panose="020B0604020202020204" pitchFamily="34" charset="0"/>
              </a:rPr>
              <a:t>لإحياء إيمان شعب محبط و تحديد مطالب العهد المستمرة للذين يعرفون الله حقاً (ليغيت)</a:t>
            </a:r>
            <a:endParaRPr lang="en-US" sz="2800" b="1" dirty="0">
              <a:effectLst>
                <a:outerShdw blurRad="38100" dist="38100" dir="2700000" algn="tl">
                  <a:srgbClr val="000000"/>
                </a:outerShdw>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21512"/>
                                        </p:tgtEl>
                                        <p:attrNameLst>
                                          <p:attrName>style.visibility</p:attrName>
                                        </p:attrNameLst>
                                      </p:cBhvr>
                                      <p:to>
                                        <p:strVal val="visible"/>
                                      </p:to>
                                    </p:set>
                                    <p:animEffect transition="in" filter="wipe(up)">
                                      <p:cBhvr>
                                        <p:cTn id="7" dur="75"/>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a:defRPr/>
            </a:pPr>
            <a:r>
              <a:rPr lang="ar-JO" b="1" dirty="0">
                <a:solidFill>
                  <a:schemeClr val="tx1"/>
                </a:solidFill>
                <a:latin typeface="Arial" panose="020B0604020202020204" pitchFamily="34" charset="0"/>
                <a:ea typeface="ＭＳ Ｐゴシック" charset="0"/>
                <a:cs typeface="Arial" panose="020B0604020202020204" pitchFamily="34" charset="0"/>
              </a:rPr>
              <a:t>الجمهور</a:t>
            </a:r>
            <a:endParaRPr lang="en-US" b="1" dirty="0">
              <a:latin typeface="Arial" panose="020B0604020202020204" pitchFamily="34" charset="0"/>
              <a:ea typeface="ＭＳ Ｐゴシック" charset="0"/>
              <a:cs typeface="Arial" panose="020B0604020202020204" pitchFamily="34" charset="0"/>
            </a:endParaRPr>
          </a:p>
        </p:txBody>
      </p:sp>
      <p:sp>
        <p:nvSpPr>
          <p:cNvPr id="237574" name="Text Box 6"/>
          <p:cNvSpPr txBox="1">
            <a:spLocks noChangeArrowheads="1"/>
          </p:cNvSpPr>
          <p:nvPr/>
        </p:nvSpPr>
        <p:spPr bwMode="auto">
          <a:xfrm>
            <a:off x="84582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defRPr/>
            </a:pPr>
            <a:r>
              <a:rPr kumimoji="0" lang="ar-JO" b="1" dirty="0">
                <a:latin typeface="Arial" panose="020B0604020202020204" pitchFamily="34" charset="0"/>
                <a:cs typeface="Arial" panose="020B0604020202020204" pitchFamily="34" charset="0"/>
              </a:rPr>
              <a:t>661</a:t>
            </a:r>
            <a:endParaRPr kumimoji="0" lang="en-US" sz="2000" b="1" dirty="0">
              <a:latin typeface="Arial" panose="020B0604020202020204" pitchFamily="34" charset="0"/>
              <a:cs typeface="Arial" panose="020B0604020202020204" pitchFamily="34" charset="0"/>
            </a:endParaRPr>
          </a:p>
        </p:txBody>
      </p:sp>
      <p:sp>
        <p:nvSpPr>
          <p:cNvPr id="5" name="Rectangle 4"/>
          <p:cNvSpPr txBox="1">
            <a:spLocks noChangeArrowheads="1"/>
          </p:cNvSpPr>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lstStyle>
            <a:lvl1pPr marL="342900" indent="-3429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spcBef>
                <a:spcPct val="20000"/>
              </a:spcBef>
              <a:buClr>
                <a:schemeClr val="accent2"/>
              </a:buClr>
              <a:buSzPct val="80000"/>
              <a:buFont typeface="Wingdings" charset="0"/>
              <a:buChar char="l"/>
              <a:defRPr/>
            </a:pPr>
            <a:r>
              <a:rPr lang="ar-JO" sz="2800" b="1" u="sng" dirty="0">
                <a:effectLst>
                  <a:outerShdw blurRad="38100" dist="38100" dir="2700000" algn="tl">
                    <a:srgbClr val="000000"/>
                  </a:outerShdw>
                </a:effectLst>
                <a:latin typeface="Arial" panose="020B0604020202020204" pitchFamily="34" charset="0"/>
              </a:rPr>
              <a:t>الزمن</a:t>
            </a:r>
            <a:r>
              <a:rPr lang="ar-JO" sz="2800" b="1" dirty="0">
                <a:effectLst>
                  <a:outerShdw blurRad="38100" dist="38100" dir="2700000" algn="tl">
                    <a:srgbClr val="000000"/>
                  </a:outerShdw>
                </a:effectLst>
                <a:latin typeface="Arial" panose="020B0604020202020204" pitchFamily="34" charset="0"/>
              </a:rPr>
              <a:t> : الجيل الثالث أو الرابع من اليهود العائدين من السبي قبل 100 سنة</a:t>
            </a:r>
            <a:endParaRPr lang="en-US" sz="2800" b="1" dirty="0">
              <a:effectLst>
                <a:outerShdw blurRad="38100" dist="38100" dir="2700000" algn="tl">
                  <a:srgbClr val="000000"/>
                </a:outerShdw>
              </a:effectLst>
              <a:latin typeface="Arial" panose="020B0604020202020204" pitchFamily="34" charset="0"/>
            </a:endParaRPr>
          </a:p>
          <a:p>
            <a:pPr algn="r" rtl="1">
              <a:spcBef>
                <a:spcPct val="20000"/>
              </a:spcBef>
              <a:buClr>
                <a:schemeClr val="accent2"/>
              </a:buClr>
              <a:buSzPct val="80000"/>
              <a:buFont typeface="Wingdings" charset="0"/>
              <a:buChar char="l"/>
              <a:defRPr/>
            </a:pPr>
            <a:r>
              <a:rPr lang="ar-JO" sz="2800" b="1" u="sng" dirty="0">
                <a:effectLst>
                  <a:outerShdw blurRad="38100" dist="38100" dir="2700000" algn="tl">
                    <a:srgbClr val="000000"/>
                  </a:outerShdw>
                </a:effectLst>
                <a:latin typeface="Arial" panose="020B0604020202020204" pitchFamily="34" charset="0"/>
              </a:rPr>
              <a:t>توقعاتهم</a:t>
            </a:r>
            <a:r>
              <a:rPr lang="ar-JO" sz="2800" b="1" dirty="0">
                <a:effectLst>
                  <a:outerShdw blurRad="38100" dist="38100" dir="2700000" algn="tl">
                    <a:srgbClr val="000000"/>
                  </a:outerShdw>
                </a:effectLst>
                <a:latin typeface="Arial" panose="020B0604020202020204" pitchFamily="34" charset="0"/>
              </a:rPr>
              <a:t> : تكميل مجد الهيكل الأول تحت حكم المسيا في الملكوت</a:t>
            </a:r>
            <a:endParaRPr lang="en-US" sz="2800" b="1" dirty="0">
              <a:effectLst>
                <a:outerShdw blurRad="38100" dist="38100" dir="2700000" algn="tl">
                  <a:srgbClr val="000000"/>
                </a:outerShdw>
              </a:effectLst>
              <a:latin typeface="Arial" panose="020B0604020202020204" pitchFamily="34" charset="0"/>
            </a:endParaRPr>
          </a:p>
          <a:p>
            <a:pPr algn="r" rtl="1">
              <a:spcBef>
                <a:spcPct val="20000"/>
              </a:spcBef>
              <a:buClr>
                <a:schemeClr val="accent2"/>
              </a:buClr>
              <a:buSzPct val="80000"/>
              <a:buFont typeface="Wingdings" charset="0"/>
              <a:buChar char="l"/>
              <a:defRPr/>
            </a:pPr>
            <a:r>
              <a:rPr kumimoji="0" lang="ar-JO" sz="2800" b="1" u="sng" dirty="0">
                <a:effectLst>
                  <a:outerShdw blurRad="38100" dist="38100" dir="2700000" algn="tl">
                    <a:srgbClr val="000000"/>
                  </a:outerShdw>
                </a:effectLst>
                <a:latin typeface="Arial" panose="020B0604020202020204" pitchFamily="34" charset="0"/>
              </a:rPr>
              <a:t>الواقع</a:t>
            </a:r>
            <a:r>
              <a:rPr kumimoji="0" lang="ar-JO" sz="2800" b="1" dirty="0">
                <a:effectLst>
                  <a:outerShdw blurRad="38100" dist="38100" dir="2700000" algn="tl">
                    <a:srgbClr val="000000"/>
                  </a:outerShdw>
                </a:effectLst>
                <a:latin typeface="Arial" panose="020B0604020202020204" pitchFamily="34" charset="0"/>
              </a:rPr>
              <a:t> : خيبة الأمل و الإحباط و التشكيك من قبل الأشخاص الذين يعانون من الفقر و الجفاف</a:t>
            </a:r>
            <a:endParaRPr lang="en-US" sz="2800" b="1" dirty="0">
              <a:effectLst>
                <a:outerShdw blurRad="38100" dist="38100" dir="2700000" algn="tl">
                  <a:srgbClr val="000000"/>
                </a:outerShdw>
              </a:effectLst>
              <a:latin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0000"/>
                </a:solidFill>
                <a:effectLst>
                  <a:glow rad="127000">
                    <a:schemeClr val="bg1"/>
                  </a:glow>
                </a:effectLst>
                <a:latin typeface="Phosphate Inline"/>
                <a:ea typeface="ＭＳ Ｐゴシック" charset="0"/>
                <a:cs typeface="Phosphate Inline"/>
              </a:rPr>
              <a:t>طريقتين لتجنب</a:t>
            </a:r>
          </a:p>
          <a:p>
            <a:pPr>
              <a:defRPr/>
            </a:pPr>
            <a:r>
              <a:rPr lang="ar-JO" sz="6000" b="1" i="1" dirty="0">
                <a:solidFill>
                  <a:srgbClr val="FF0000"/>
                </a:solidFill>
                <a:effectLst>
                  <a:glow rad="127000">
                    <a:schemeClr val="bg1"/>
                  </a:glow>
                </a:effectLst>
                <a:latin typeface="Phosphate Inline"/>
                <a:ea typeface="ＭＳ Ｐゴシック" charset="0"/>
                <a:cs typeface="Phosphate Inline"/>
              </a:rPr>
              <a:t>الرياء</a:t>
            </a:r>
            <a:endParaRPr lang="en-US" sz="6000" b="1" i="1" dirty="0">
              <a:solidFill>
                <a:srgbClr val="FF0000"/>
              </a:solidFill>
              <a:effectLst>
                <a:glow rad="127000">
                  <a:schemeClr val="bg1"/>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2704469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52536" y="620688"/>
            <a:ext cx="10801199" cy="4824536"/>
            <a:chOff x="-36512" y="620688"/>
            <a:chExt cx="10441160" cy="4571998"/>
          </a:xfrm>
        </p:grpSpPr>
        <p:pic>
          <p:nvPicPr>
            <p:cNvPr id="4" name="Picture 3"/>
            <p:cNvPicPr>
              <a:picLocks noChangeAspect="1"/>
            </p:cNvPicPr>
            <p:nvPr/>
          </p:nvPicPr>
          <p:blipFill>
            <a:blip r:embed="rId4"/>
            <a:stretch>
              <a:fillRect/>
            </a:stretch>
          </p:blipFill>
          <p:spPr>
            <a:xfrm>
              <a:off x="-36512" y="620688"/>
              <a:ext cx="9144000" cy="4571998"/>
            </a:xfrm>
            <a:prstGeom prst="rect">
              <a:avLst/>
            </a:prstGeom>
          </p:spPr>
        </p:pic>
        <p:sp>
          <p:nvSpPr>
            <p:cNvPr id="2" name="Oval 1"/>
            <p:cNvSpPr/>
            <p:nvPr/>
          </p:nvSpPr>
          <p:spPr bwMode="auto">
            <a:xfrm>
              <a:off x="755576" y="1628799"/>
              <a:ext cx="3447288" cy="3206184"/>
            </a:xfrm>
            <a:prstGeom prst="ellipse">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Trapezoid 2"/>
            <p:cNvSpPr/>
            <p:nvPr/>
          </p:nvSpPr>
          <p:spPr bwMode="auto">
            <a:xfrm rot="10800000">
              <a:off x="3419872" y="692696"/>
              <a:ext cx="6120680" cy="864096"/>
            </a:xfrm>
            <a:prstGeom prst="trapezoid">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Trapezoid 7"/>
            <p:cNvSpPr/>
            <p:nvPr/>
          </p:nvSpPr>
          <p:spPr bwMode="auto">
            <a:xfrm rot="10800000">
              <a:off x="4283968" y="1340768"/>
              <a:ext cx="6120680" cy="864096"/>
            </a:xfrm>
            <a:prstGeom prst="trapezoid">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97717" y="2721009"/>
            <a:ext cx="4104456" cy="1080120"/>
          </a:xfrm>
          <a:noFill/>
          <a:ln>
            <a:noFill/>
          </a:ln>
          <a:effectLst/>
        </p:spPr>
        <p:txBody>
          <a:bodyPr vert="horz" wrap="square" lIns="91440" tIns="45720" rIns="91440" bIns="45720" numCol="1" anchor="ctr" anchorCtr="0" compatLnSpc="1">
            <a:prstTxWarp prst="textNoShape">
              <a:avLst/>
            </a:prstTxWarp>
          </a:bodyPr>
          <a:lstStyle/>
          <a:p>
            <a:r>
              <a:rPr kumimoji="1" lang="ar-JO" sz="8800" kern="1200" dirty="0">
                <a:solidFill>
                  <a:srgbClr val="000000"/>
                </a:solidFill>
              </a:rPr>
              <a:t>الرياء</a:t>
            </a:r>
            <a:endParaRPr kumimoji="1" lang="en-US" sz="8800" kern="1200" dirty="0">
              <a:solidFill>
                <a:srgbClr val="000000"/>
              </a:solidFill>
            </a:endParaRPr>
          </a:p>
        </p:txBody>
      </p:sp>
      <p:sp>
        <p:nvSpPr>
          <p:cNvPr id="5" name="Rectangle 2"/>
          <p:cNvSpPr txBox="1">
            <a:spLocks noChangeArrowheads="1"/>
          </p:cNvSpPr>
          <p:nvPr/>
        </p:nvSpPr>
        <p:spPr bwMode="auto">
          <a:xfrm>
            <a:off x="4644008" y="980728"/>
            <a:ext cx="4499991" cy="2592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b="1" dirty="0">
                <a:solidFill>
                  <a:schemeClr val="tx1"/>
                </a:solidFill>
                <a:latin typeface="Arial" panose="020B0604020202020204" pitchFamily="34" charset="0"/>
                <a:cs typeface="Arial" panose="020B0604020202020204" pitchFamily="34" charset="0"/>
              </a:rPr>
              <a:t>الإدعاء بامتلاك </a:t>
            </a:r>
          </a:p>
          <a:p>
            <a:pPr lvl="0">
              <a:defRPr/>
            </a:pPr>
            <a:r>
              <a:rPr lang="ar-JO" b="1" dirty="0">
                <a:solidFill>
                  <a:schemeClr val="tx1"/>
                </a:solidFill>
                <a:latin typeface="Arial" panose="020B0604020202020204" pitchFamily="34" charset="0"/>
                <a:cs typeface="Arial" panose="020B0604020202020204" pitchFamily="34" charset="0"/>
              </a:rPr>
              <a:t>معايير أخلاقية </a:t>
            </a:r>
          </a:p>
          <a:p>
            <a:pPr lvl="0">
              <a:defRPr/>
            </a:pPr>
            <a:r>
              <a:rPr lang="ar-JO" b="1" dirty="0">
                <a:solidFill>
                  <a:schemeClr val="tx1"/>
                </a:solidFill>
                <a:latin typeface="Arial" panose="020B0604020202020204" pitchFamily="34" charset="0"/>
                <a:cs typeface="Arial" panose="020B0604020202020204" pitchFamily="34" charset="0"/>
              </a:rPr>
              <a:t>لا تتوافق </a:t>
            </a:r>
          </a:p>
          <a:p>
            <a:pPr lvl="0">
              <a:defRPr/>
            </a:pPr>
            <a:r>
              <a:rPr lang="ar-JO" b="1" dirty="0">
                <a:solidFill>
                  <a:schemeClr val="tx1"/>
                </a:solidFill>
                <a:latin typeface="Arial" panose="020B0604020202020204" pitchFamily="34" charset="0"/>
                <a:cs typeface="Arial" panose="020B0604020202020204" pitchFamily="34" charset="0"/>
              </a:rPr>
              <a:t>أفعال الفرد معها</a:t>
            </a:r>
            <a:endParaRPr kumimoji="1" lang="en-US" sz="4400" b="1" i="0" u="none" strike="noStrike" kern="1200" cap="none" spc="0" normalizeH="0" baseline="0" noProof="0" dirty="0">
              <a:ln>
                <a:noFill/>
              </a:ln>
              <a:solidFill>
                <a:schemeClr val="tx1"/>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010873289"/>
      </p:ext>
    </p:extLst>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a:latin typeface="Times New Roman" charset="0"/>
                <a:ea typeface="ＭＳ Ｐゴシック" charset="0"/>
                <a:cs typeface="ＭＳ Ｐゴシック"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FFFFFF"/>
              </a:solidFill>
            </a:endParaRPr>
          </a:p>
        </p:txBody>
      </p:sp>
      <p:graphicFrame>
        <p:nvGraphicFramePr>
          <p:cNvPr id="250437" name="Group 581"/>
          <p:cNvGraphicFramePr>
            <a:graphicFrameLocks noGrp="1"/>
          </p:cNvGraphicFramePr>
          <p:nvPr/>
        </p:nvGraphicFramePr>
        <p:xfrm>
          <a:off x="-76200" y="-30163"/>
          <a:ext cx="9296400" cy="6888238"/>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717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2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تحذير من دينونة الرياء</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الإصحاحات 1-3</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الإصحاح 4 </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التوبيخ الحالي للخطايا السبعة</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البركة المستقبلية</a:t>
                      </a:r>
                      <a:endParaRPr kumimoji="1" lang="en-US"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تلوث الأمة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وعد الأمة</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4005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1-3: 18</a:t>
                      </a:r>
                      <a:endParaRPr kumimoji="1" lang="en-US" altLang="zh-CN"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7 أسئلة لإسرائيل</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7 إجابات لله</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يوم الدينونة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طاعة الناموس</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اهتمام إيليا</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47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1-5</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أحببتنا</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الإختيار</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1-3</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4</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4: 5-6</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1: 6-2: 9</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احتقرنا اسمك</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ذبائح غير مقبولة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2: 10-16</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لماذا ترفض تقدماتنا</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الطلاق</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2: 17-3: 7أ</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لماذا أنت لست عادل</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المسيا سوف يدين</a:t>
                      </a:r>
                      <a:endParaRPr kumimoji="1" lang="en-US" altLang="zh-CN" sz="3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7ب-8أ</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كيف نتوب</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توقفوا عن سلبي</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8ب-12</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بم سلبناك</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الإحتفاظ بالعشور</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3: 13-18</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كيف جدفنا عليك</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الدوافع المادية</a:t>
                      </a:r>
                      <a:endParaRPr kumimoji="1" lang="en-US" altLang="zh-CN" sz="3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20025">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rPr>
                        <a:t>أورشليم 425 ق.م</a:t>
                      </a:r>
                      <a:endParaRPr kumimoji="1" lang="en-US" altLang="zh-CN" sz="16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151635" name="Text Box 564"/>
          <p:cNvSpPr txBox="1">
            <a:spLocks noChangeArrowheads="1"/>
          </p:cNvSpPr>
          <p:nvPr/>
        </p:nvSpPr>
        <p:spPr bwMode="auto">
          <a:xfrm>
            <a:off x="853122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000" b="1" dirty="0">
                <a:solidFill>
                  <a:srgbClr val="FFFFFF"/>
                </a:solidFill>
                <a:latin typeface="Arail" charset="0"/>
                <a:cs typeface="Arail" charset="0"/>
              </a:rPr>
              <a:t>659</a:t>
            </a:r>
            <a:endParaRPr kumimoji="0" lang="en-US" sz="2000" b="1" dirty="0">
              <a:solidFill>
                <a:srgbClr val="FFFFFF"/>
              </a:solidFill>
              <a:latin typeface="Arail" charset="0"/>
              <a:cs typeface="Arail" charset="0"/>
            </a:endParaRPr>
          </a:p>
        </p:txBody>
      </p:sp>
      <p:sp>
        <p:nvSpPr>
          <p:cNvPr id="250518" name="WordArt 662"/>
          <p:cNvSpPr>
            <a:spLocks noChangeArrowheads="1" noChangeShapeType="1" noTextEdit="1"/>
          </p:cNvSpPr>
          <p:nvPr/>
        </p:nvSpPr>
        <p:spPr bwMode="auto">
          <a:xfrm>
            <a:off x="285720" y="3200400"/>
            <a:ext cx="824868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تحذير من دينونة الرياء</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extLst>
      <p:ext uri="{BB962C8B-B14F-4D97-AF65-F5344CB8AC3E}">
        <p14:creationId xmlns:p14="http://schemas.microsoft.com/office/powerpoint/2010/main" val="1209974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كيف يمكنك أن تكون صادقاً ؟</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dirty="0">
                <a:effectLst/>
                <a:ea typeface="ＭＳ Ｐゴシック" charset="0"/>
              </a:rPr>
              <a:t>أوقف</a:t>
            </a:r>
            <a:r>
              <a:rPr lang="en-US" sz="13800" dirty="0">
                <a:effectLst/>
                <a:ea typeface="ＭＳ Ｐゴシック" charset="0"/>
              </a:rPr>
              <a:t> </a:t>
            </a:r>
            <a:br>
              <a:rPr lang="ar-JO" sz="13800" dirty="0">
                <a:effectLst/>
                <a:ea typeface="ＭＳ Ｐゴシック" charset="0"/>
              </a:rPr>
            </a:br>
            <a:r>
              <a:rPr lang="ar-JO" sz="5400" dirty="0">
                <a:effectLst/>
                <a:ea typeface="ＭＳ Ｐゴシック" charset="0"/>
              </a:rPr>
              <a:t>تقديم الأعذار</a:t>
            </a:r>
            <a:endParaRPr lang="en-US" sz="5400"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ملاخي 1-3</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20661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1">
            <a:gsLst>
              <a:gs pos="0">
                <a:schemeClr val="tx2"/>
              </a:gs>
              <a:gs pos="100000">
                <a:schemeClr val="accent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280579" name="Text Box 3"/>
          <p:cNvSpPr txBox="1">
            <a:spLocks noChangeArrowheads="1"/>
          </p:cNvSpPr>
          <p:nvPr/>
        </p:nvSpPr>
        <p:spPr bwMode="auto">
          <a:xfrm>
            <a:off x="-609600" y="228600"/>
            <a:ext cx="9753600" cy="5299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1: 2     بم أحببتنا ؟</a:t>
            </a:r>
            <a:endParaRPr kumimoji="0" lang="en-US" sz="3600" b="1" dirty="0">
              <a:solidFill>
                <a:schemeClr val="bg1"/>
              </a:solidFill>
              <a:latin typeface="Arial" panose="020B0604020202020204" pitchFamily="34" charset="0"/>
              <a:ea typeface="+mn-ea"/>
              <a:cs typeface="Arial" panose="020B0604020202020204" pitchFamily="34" charset="0"/>
            </a:endParaRPr>
          </a:p>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1: 6     بم احتقرنا اسمك ؟</a:t>
            </a:r>
            <a:endParaRPr kumimoji="0" lang="en-US" sz="3600" b="1" dirty="0">
              <a:solidFill>
                <a:schemeClr val="bg1"/>
              </a:solidFill>
              <a:latin typeface="Arial" panose="020B0604020202020204" pitchFamily="34" charset="0"/>
              <a:ea typeface="+mn-ea"/>
              <a:cs typeface="Arial" panose="020B0604020202020204" pitchFamily="34" charset="0"/>
            </a:endParaRPr>
          </a:p>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1: 7     بم نجسناك ؟</a:t>
            </a:r>
            <a:endParaRPr kumimoji="0" lang="en-US" sz="3600" b="1" dirty="0">
              <a:solidFill>
                <a:schemeClr val="bg1"/>
              </a:solidFill>
              <a:latin typeface="Arial" panose="020B0604020202020204" pitchFamily="34" charset="0"/>
              <a:ea typeface="+mn-ea"/>
              <a:cs typeface="Arial" panose="020B0604020202020204" pitchFamily="34" charset="0"/>
            </a:endParaRPr>
          </a:p>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2: 14    لماذا لا تقبل تقدماتنا ؟</a:t>
            </a:r>
            <a:endParaRPr kumimoji="0" lang="en-US" sz="3600" b="1" dirty="0">
              <a:solidFill>
                <a:schemeClr val="bg1"/>
              </a:solidFill>
              <a:latin typeface="Arial" panose="020B0604020202020204" pitchFamily="34" charset="0"/>
              <a:ea typeface="+mn-ea"/>
              <a:cs typeface="Arial" panose="020B0604020202020204" pitchFamily="34" charset="0"/>
            </a:endParaRPr>
          </a:p>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2: 17     بم أتعبناك ؟</a:t>
            </a:r>
            <a:endParaRPr kumimoji="0" lang="en-US" sz="3600" b="1" dirty="0">
              <a:solidFill>
                <a:schemeClr val="bg1"/>
              </a:solidFill>
              <a:latin typeface="Arial" panose="020B0604020202020204" pitchFamily="34" charset="0"/>
              <a:ea typeface="+mn-ea"/>
              <a:cs typeface="Arial" panose="020B0604020202020204" pitchFamily="34" charset="0"/>
            </a:endParaRPr>
          </a:p>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3: 7     بماذا نرجع ؟</a:t>
            </a:r>
            <a:endParaRPr kumimoji="0" lang="en-US" sz="3600" b="1" dirty="0">
              <a:solidFill>
                <a:schemeClr val="bg1"/>
              </a:solidFill>
              <a:latin typeface="Arial" panose="020B0604020202020204" pitchFamily="34" charset="0"/>
              <a:ea typeface="+mn-ea"/>
              <a:cs typeface="Arial" panose="020B0604020202020204" pitchFamily="34" charset="0"/>
            </a:endParaRPr>
          </a:p>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3: 8     بم سلبناك ؟</a:t>
            </a:r>
            <a:endParaRPr kumimoji="0" lang="en-US" sz="3600" b="1" dirty="0">
              <a:solidFill>
                <a:schemeClr val="bg1"/>
              </a:solidFill>
              <a:latin typeface="Arial" panose="020B0604020202020204" pitchFamily="34" charset="0"/>
              <a:ea typeface="+mn-ea"/>
              <a:cs typeface="Arial" panose="020B0604020202020204" pitchFamily="34" charset="0"/>
            </a:endParaRPr>
          </a:p>
          <a:p>
            <a:pPr marL="1773238" lvl="1" indent="-854075" algn="r" eaLnBrk="1" hangingPunct="1">
              <a:spcBef>
                <a:spcPct val="20000"/>
              </a:spcBef>
              <a:defRPr/>
            </a:pPr>
            <a:r>
              <a:rPr kumimoji="0" lang="ar-JO" sz="3600" b="1" dirty="0">
                <a:solidFill>
                  <a:schemeClr val="bg1"/>
                </a:solidFill>
                <a:latin typeface="Arial" panose="020B0604020202020204" pitchFamily="34" charset="0"/>
                <a:ea typeface="+mn-ea"/>
                <a:cs typeface="Arial" panose="020B0604020202020204" pitchFamily="34" charset="0"/>
              </a:rPr>
              <a:t>3: 13    ماذا قلنا عليك ؟</a:t>
            </a:r>
            <a:endParaRPr kumimoji="0" lang="en-US" sz="3600" b="1" dirty="0">
              <a:solidFill>
                <a:schemeClr val="bg1"/>
              </a:solidFill>
              <a:latin typeface="Arial" panose="020B0604020202020204" pitchFamily="34" charset="0"/>
              <a:ea typeface="+mn-ea"/>
              <a:cs typeface="Arial" panose="020B0604020202020204" pitchFamily="34" charset="0"/>
            </a:endParaRPr>
          </a:p>
        </p:txBody>
      </p:sp>
      <p:sp>
        <p:nvSpPr>
          <p:cNvPr id="280580" name="WordArt 4" descr="Narrow vertical"/>
          <p:cNvSpPr>
            <a:spLocks noChangeArrowheads="1" noChangeShapeType="1" noTextEdit="1"/>
          </p:cNvSpPr>
          <p:nvPr/>
        </p:nvSpPr>
        <p:spPr bwMode="auto">
          <a:xfrm rot="-835362">
            <a:off x="37534" y="2754141"/>
            <a:ext cx="7819245" cy="1697935"/>
          </a:xfrm>
          <a:prstGeom prst="rect">
            <a:avLst/>
          </a:prstGeom>
        </p:spPr>
        <p:txBody>
          <a:bodyPr wrap="none" fromWordArt="1">
            <a:prstTxWarp prst="textCurveUp">
              <a:avLst>
                <a:gd name="adj" fmla="val 50977"/>
              </a:avLst>
            </a:prstTxWarp>
          </a:bodyPr>
          <a:lstStyle/>
          <a:p>
            <a:pPr algn="ctr"/>
            <a:r>
              <a:rPr lang="ar-JO" sz="36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أعذار أعذار</a:t>
            </a:r>
            <a:endParaRPr lang="en-US" sz="36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53604" name="Rectangle 5"/>
          <p:cNvSpPr>
            <a:spLocks noGrp="1" noChangeArrowheads="1"/>
          </p:cNvSpPr>
          <p:nvPr>
            <p:ph type="title" idx="4294967295"/>
          </p:nvPr>
        </p:nvSpPr>
        <p:spPr>
          <a:xfrm>
            <a:off x="0" y="-457200"/>
            <a:ext cx="7772400" cy="381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8 أعذار</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checkerboard(across)">
                                      <p:cBhvr>
                                        <p:cTn id="7"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الرياء</a:t>
            </a:r>
            <a:endParaRPr kumimoji="0" lang="en-US"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ملاخي</a:t>
            </a:r>
            <a:endParaRPr kumimoji="0"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3811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98642995"/>
              </p:ext>
            </p:extLst>
          </p:nvPr>
        </p:nvGraphicFramePr>
        <p:xfrm>
          <a:off x="23664" y="908720"/>
          <a:ext cx="9120336" cy="12387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إجابة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بم أحببتنا ؟</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أنا اخترتكم و أنتم احتقرتموني</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34366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a:ext>
            </a:extLst>
          </a:blip>
          <a:srcRect/>
          <a:stretch>
            <a:fillRect/>
          </a:stretch>
        </p:blipFill>
        <p:spPr>
          <a:xfrm>
            <a:off x="0" y="0"/>
            <a:ext cx="9144000" cy="6999288"/>
          </a:xfrm>
        </p:spPr>
      </p:pic>
      <p:sp>
        <p:nvSpPr>
          <p:cNvPr id="11267" name="Rectangle 3"/>
          <p:cNvSpPr>
            <a:spLocks noGrp="1" noChangeArrowheads="1"/>
          </p:cNvSpPr>
          <p:nvPr>
            <p:ph type="title"/>
          </p:nvPr>
        </p:nvSpPr>
        <p:spPr>
          <a:xfrm>
            <a:off x="0" y="-101600"/>
            <a:ext cx="9144000" cy="2017713"/>
          </a:xfrm>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ar-JO" sz="5400" dirty="0">
                <a:solidFill>
                  <a:schemeClr val="accent2"/>
                </a:solidFill>
                <a:effectLst>
                  <a:glow rad="228600">
                    <a:schemeClr val="bg1">
                      <a:alpha val="92000"/>
                    </a:schemeClr>
                  </a:glow>
                  <a:outerShdw blurRad="38100" dist="38100" dir="2700000" algn="tl">
                    <a:srgbClr val="000000"/>
                  </a:outerShdw>
                </a:effectLst>
              </a:rPr>
              <a:t>ماذا تقدم للملك ؟</a:t>
            </a:r>
            <a:endParaRPr lang="en-US" sz="3200" dirty="0">
              <a:effectLst>
                <a:glow rad="228600">
                  <a:schemeClr val="bg1">
                    <a:alpha val="92000"/>
                  </a:schemeClr>
                </a:glow>
                <a:outerShdw blurRad="38100" dist="38100" dir="2700000" algn="tl">
                  <a:srgbClr val="000000"/>
                </a:outerShdw>
              </a:effectLst>
            </a:endParaRPr>
          </a:p>
        </p:txBody>
      </p:sp>
      <p:sp>
        <p:nvSpPr>
          <p:cNvPr id="143365" name="Rectangle 5"/>
          <p:cNvSpPr>
            <a:spLocks noGrp="1" noChangeArrowheads="1"/>
          </p:cNvSpPr>
          <p:nvPr>
            <p:ph type="body" sz="half" idx="1"/>
          </p:nvPr>
        </p:nvSpPr>
        <p:spPr>
          <a:xfrm>
            <a:off x="0" y="4653136"/>
            <a:ext cx="9144000" cy="926976"/>
          </a:xfrm>
        </p:spPr>
        <p:txBody>
          <a:bodyPr/>
          <a:lstStyle/>
          <a:p>
            <a:pPr algn="ctr" eaLnBrk="1" hangingPunct="1">
              <a:buFontTx/>
              <a:buNone/>
              <a:defRPr/>
            </a:pPr>
            <a:r>
              <a:rPr lang="ar-JO" altLang="zh-CN" sz="6200" dirty="0">
                <a:effectLst>
                  <a:glow rad="228600">
                    <a:schemeClr val="bg1">
                      <a:alpha val="92000"/>
                    </a:schemeClr>
                  </a:glow>
                </a:effectLst>
                <a:ea typeface="宋体" charset="0"/>
              </a:rPr>
              <a:t>ملاخي 1</a:t>
            </a:r>
            <a:endParaRPr lang="en-US" sz="6200" dirty="0">
              <a:effectLst>
                <a:glow rad="228600">
                  <a:schemeClr val="bg1">
                    <a:alpha val="92000"/>
                  </a:schemeClr>
                </a:glow>
              </a:effectLst>
              <a:ea typeface="宋体"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008000"/>
            </a:gs>
            <a:gs pos="100000">
              <a:schemeClr val="folHlink"/>
            </a:gs>
          </a:gsLst>
          <a:lin ang="27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8229600" cy="1143000"/>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5400" b="1" dirty="0">
                <a:solidFill>
                  <a:schemeClr val="bg1"/>
                </a:solidFill>
                <a:effectLst>
                  <a:outerShdw blurRad="38100" dist="38100" dir="2700000" algn="tl">
                    <a:srgbClr val="808080"/>
                  </a:outerShdw>
                </a:effectLst>
                <a:latin typeface="AntsyPants" charset="0"/>
                <a:cs typeface="AntsyPants" charset="0"/>
              </a:rPr>
              <a:t>اللامبالاة</a:t>
            </a:r>
            <a:endParaRPr lang="en-US" sz="4000" b="1" dirty="0">
              <a:solidFill>
                <a:schemeClr val="bg1"/>
              </a:solidFill>
              <a:effectLst>
                <a:outerShdw blurRad="38100" dist="38100" dir="2700000" algn="tl">
                  <a:srgbClr val="808080"/>
                </a:outerShdw>
              </a:effectLst>
              <a:latin typeface="AntsyPants" charset="0"/>
              <a:cs typeface="AntsyPants" charset="0"/>
            </a:endParaRPr>
          </a:p>
        </p:txBody>
      </p:sp>
      <p:sp>
        <p:nvSpPr>
          <p:cNvPr id="9222" name="Rectangle 6"/>
          <p:cNvSpPr>
            <a:spLocks noChangeArrowheads="1"/>
          </p:cNvSpPr>
          <p:nvPr/>
        </p:nvSpPr>
        <p:spPr bwMode="auto">
          <a:xfrm>
            <a:off x="2286000" y="5303838"/>
            <a:ext cx="6172200" cy="685800"/>
          </a:xfrm>
          <a:prstGeom prst="rect">
            <a:avLst/>
          </a:prstGeom>
          <a:noFill/>
          <a:ln w="9525">
            <a:noFill/>
            <a:miter lim="800000"/>
            <a:headEnd/>
            <a:tailEnd/>
          </a:ln>
          <a:effectLst>
            <a:outerShdw blurRad="63500" dist="35921" dir="2700000" algn="ctr" rotWithShape="0">
              <a:schemeClr val="bg2">
                <a:alpha val="74998"/>
              </a:schemeClr>
            </a:outerShdw>
          </a:effectLst>
        </p:spPr>
        <p:txBody>
          <a:bodyPr anchor="ctr"/>
          <a:lstStyle/>
          <a:p>
            <a:pPr algn="r" eaLnBrk="1" hangingPunct="1">
              <a:defRPr/>
            </a:pPr>
            <a:r>
              <a:rPr kumimoji="0"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جورج برنارد شو</a:t>
            </a:r>
            <a:endParaRPr kumimoji="0"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304800" y="1905000"/>
            <a:ext cx="8382000" cy="3322638"/>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lvl1pPr marL="342900" indent="-27781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lnSpc>
                <a:spcPct val="90000"/>
              </a:lnSpc>
              <a:spcBef>
                <a:spcPct val="20000"/>
              </a:spcBef>
              <a:defRPr/>
            </a:pPr>
            <a:r>
              <a:rPr kumimoji="0" lang="ar-JO" sz="5400" b="1" dirty="0">
                <a:solidFill>
                  <a:schemeClr val="bg1"/>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إن أعظم خطية تجاه المخلوقات الأخرى ليست في كراهيتهم بل في عدم المبالاة بهم</a:t>
            </a:r>
            <a:endParaRPr kumimoji="0" 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3962400" y="381000"/>
            <a:ext cx="5105400" cy="6934200"/>
          </a:xfrm>
          <a:effectLst>
            <a:outerShdw blurRad="63500" dist="107763" dir="2700000" algn="ctr" rotWithShape="0">
              <a:srgbClr val="000000">
                <a:alpha val="74998"/>
              </a:srgbClr>
            </a:outerShdw>
          </a:effectLst>
        </p:spPr>
        <p:txBody>
          <a:bodyPr/>
          <a:lstStyle/>
          <a:p>
            <a:pPr algn="r" eaLnBrk="1" hangingPunct="1">
              <a:defRPr/>
            </a:pPr>
            <a:r>
              <a:rPr lang="ar-JO" sz="6000" dirty="0">
                <a:solidFill>
                  <a:schemeClr val="bg1"/>
                </a:solidFill>
                <a:latin typeface="Lucida Grande" charset="0"/>
              </a:rPr>
              <a:t>كيف يمكنك أن تعبد الله بدون </a:t>
            </a:r>
            <a:br>
              <a:rPr lang="ar-JO" sz="6000" dirty="0">
                <a:solidFill>
                  <a:schemeClr val="bg1"/>
                </a:solidFill>
                <a:latin typeface="Lucida Grande" charset="0"/>
              </a:rPr>
            </a:br>
            <a:r>
              <a:rPr lang="ar-JO" sz="6000" dirty="0">
                <a:solidFill>
                  <a:srgbClr val="4EB7D8"/>
                </a:solidFill>
                <a:latin typeface="Lucida Grande" charset="0"/>
              </a:rPr>
              <a:t>اللامبالاة</a:t>
            </a:r>
            <a:r>
              <a:rPr lang="ar-JO" sz="6000" dirty="0">
                <a:solidFill>
                  <a:schemeClr val="bg1"/>
                </a:solidFill>
                <a:latin typeface="Lucida Grande" charset="0"/>
              </a:rPr>
              <a:t> ؟</a:t>
            </a:r>
            <a:endParaRPr lang="en-US" dirty="0">
              <a:solidFill>
                <a:schemeClr val="bg1"/>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4"/>
          <p:cNvSpPr>
            <a:spLocks noGrp="1" noChangeArrowheads="1"/>
          </p:cNvSpPr>
          <p:nvPr>
            <p:ph type="title" idx="4294967295"/>
          </p:nvPr>
        </p:nvSpPr>
        <p:spPr>
          <a:xfrm>
            <a:off x="685800" y="457200"/>
            <a:ext cx="7772400" cy="838200"/>
          </a:xfrm>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1:1-5</a:t>
            </a:r>
          </a:p>
        </p:txBody>
      </p:sp>
      <p:sp>
        <p:nvSpPr>
          <p:cNvPr id="21709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b="1" dirty="0">
              <a:latin typeface="Arial" panose="020B0604020202020204" pitchFamily="34" charset="0"/>
              <a:cs typeface="Arial" panose="020B0604020202020204" pitchFamily="34" charset="0"/>
            </a:endParaRPr>
          </a:p>
        </p:txBody>
      </p:sp>
      <p:sp>
        <p:nvSpPr>
          <p:cNvPr id="281603" name="Text Box 3"/>
          <p:cNvSpPr txBox="1">
            <a:spLocks noChangeArrowheads="1"/>
          </p:cNvSpPr>
          <p:nvPr/>
        </p:nvSpPr>
        <p:spPr bwMode="auto">
          <a:xfrm rot="17055432">
            <a:off x="302922" y="2812007"/>
            <a:ext cx="339909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المحبة 1: 2-5</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04" name="Text Box 4"/>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التجاوب مع عهد محبة الله</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05" name="Text Box 5"/>
          <p:cNvSpPr txBox="1">
            <a:spLocks noChangeArrowheads="1"/>
          </p:cNvSpPr>
          <p:nvPr/>
        </p:nvSpPr>
        <p:spPr bwMode="auto">
          <a:xfrm rot="16200000">
            <a:off x="-1485900" y="1435100"/>
            <a:ext cx="3886201"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dirty="0">
              <a:solidFill>
                <a:schemeClr val="bg1"/>
              </a:solidFill>
              <a:latin typeface="Arial" panose="020B0604020202020204" pitchFamily="34" charset="0"/>
              <a:ea typeface="+mn-ea"/>
              <a:cs typeface="Arial" panose="020B0604020202020204" pitchFamily="34" charset="0"/>
            </a:endParaRPr>
          </a:p>
        </p:txBody>
      </p:sp>
      <p:sp>
        <p:nvSpPr>
          <p:cNvPr id="281606" name="Text Box 6"/>
          <p:cNvSpPr txBox="1">
            <a:spLocks noChangeArrowheads="1"/>
          </p:cNvSpPr>
          <p:nvPr/>
        </p:nvSpPr>
        <p:spPr bwMode="auto">
          <a:xfrm rot="16200000">
            <a:off x="6823868" y="4523582"/>
            <a:ext cx="32369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kumimoji="0" lang="ar-JO" sz="3200" b="1" dirty="0">
                <a:solidFill>
                  <a:schemeClr val="bg1"/>
                </a:solidFill>
                <a:latin typeface="Arial" panose="020B0604020202020204" pitchFamily="34" charset="0"/>
                <a:ea typeface="+mn-ea"/>
                <a:cs typeface="Arial" panose="020B0604020202020204" pitchFamily="34" charset="0"/>
              </a:rPr>
              <a:t>430 ق.م</a:t>
            </a:r>
            <a:endParaRPr kumimoji="0" lang="en-US" sz="3200" b="1" dirty="0">
              <a:solidFill>
                <a:schemeClr val="bg1"/>
              </a:solidFill>
              <a:latin typeface="Arial" panose="020B0604020202020204" pitchFamily="34" charset="0"/>
              <a:ea typeface="+mn-ea"/>
              <a:cs typeface="Arial" panose="020B0604020202020204" pitchFamily="34" charset="0"/>
            </a:endParaRPr>
          </a:p>
        </p:txBody>
      </p:sp>
      <p:sp>
        <p:nvSpPr>
          <p:cNvPr id="281607"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08"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b="1" dirty="0">
              <a:solidFill>
                <a:schemeClr val="bg1"/>
              </a:solidFill>
              <a:latin typeface="Arial" panose="020B0604020202020204" pitchFamily="34" charset="0"/>
              <a:ea typeface="+mn-ea"/>
              <a:cs typeface="Arial" panose="020B0604020202020204" pitchFamily="34" charset="0"/>
            </a:endParaRPr>
          </a:p>
        </p:txBody>
      </p:sp>
      <p:sp>
        <p:nvSpPr>
          <p:cNvPr id="281609" name="Text Box 9"/>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ial" panose="020B0604020202020204" pitchFamily="34" charset="0"/>
                <a:ea typeface="+mn-ea"/>
                <a:cs typeface="Arial" panose="020B0604020202020204" pitchFamily="34" charset="0"/>
              </a:rPr>
              <a:t>الإمتياز     </a:t>
            </a:r>
            <a:r>
              <a:rPr kumimoji="0" lang="en-US" b="1" dirty="0">
                <a:solidFill>
                  <a:schemeClr val="bg1"/>
                </a:solidFill>
                <a:latin typeface="Arial" panose="020B0604020202020204" pitchFamily="34" charset="0"/>
                <a:ea typeface="+mn-ea"/>
                <a:cs typeface="Arial" panose="020B0604020202020204" pitchFamily="34" charset="0"/>
              </a:rPr>
              <a:t> </a:t>
            </a:r>
            <a:r>
              <a:rPr kumimoji="0" lang="ar-JO" b="1" dirty="0">
                <a:solidFill>
                  <a:schemeClr val="bg1"/>
                </a:solidFill>
                <a:latin typeface="Arial" panose="020B0604020202020204" pitchFamily="34" charset="0"/>
                <a:ea typeface="+mn-ea"/>
                <a:cs typeface="Arial" panose="020B0604020202020204" pitchFamily="34" charset="0"/>
              </a:rPr>
              <a:t>1: 1-5</a:t>
            </a:r>
            <a:endParaRPr kumimoji="0" lang="en-US" b="1" dirty="0">
              <a:solidFill>
                <a:schemeClr val="bg1"/>
              </a:solidFill>
              <a:latin typeface="Arial" panose="020B0604020202020204" pitchFamily="34" charset="0"/>
              <a:ea typeface="+mn-ea"/>
              <a:cs typeface="Arial" panose="020B0604020202020204" pitchFamily="34" charset="0"/>
            </a:endParaRPr>
          </a:p>
        </p:txBody>
      </p:sp>
      <p:sp>
        <p:nvSpPr>
          <p:cNvPr id="281610"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1"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2"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3"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4"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5"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6"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7"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8"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19"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20" name="Text Box 20"/>
          <p:cNvSpPr txBox="1">
            <a:spLocks noChangeArrowheads="1"/>
          </p:cNvSpPr>
          <p:nvPr/>
        </p:nvSpPr>
        <p:spPr bwMode="auto">
          <a:xfrm rot="17055432">
            <a:off x="-585787" y="2759075"/>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مقدمة 1: 1</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21" name="Text Box 21"/>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panose="020B0604020202020204" pitchFamily="34" charset="0"/>
                <a:ea typeface="+mn-ea"/>
                <a:cs typeface="Arial" panose="020B0604020202020204" pitchFamily="34" charset="0"/>
              </a:rPr>
              <a:t>الماضي 1: 1-5</a:t>
            </a:r>
            <a:endParaRPr kumimoji="0" lang="en-US" sz="2000" b="1" dirty="0">
              <a:solidFill>
                <a:schemeClr val="bg1"/>
              </a:solidFill>
              <a:latin typeface="Arial" panose="020B0604020202020204" pitchFamily="34" charset="0"/>
              <a:ea typeface="+mn-ea"/>
              <a:cs typeface="Arial" panose="020B0604020202020204" pitchFamily="34" charset="0"/>
            </a:endParaRPr>
          </a:p>
        </p:txBody>
      </p:sp>
      <p:sp>
        <p:nvSpPr>
          <p:cNvPr id="281622"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23" name="Text Box 23"/>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1</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24" name="Text Box 24"/>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2</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25" name="Text Box 25"/>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3</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26" name="Text Box 26"/>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4</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27" name="Text Box 27"/>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5</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28" name="Text Box 28"/>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6</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1629"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30"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31"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1632"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281633"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pic>
        <p:nvPicPr>
          <p:cNvPr id="172034" name="Picture 9" descr="Clouds &amp; Sky 0199"/>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1331913" y="2057400"/>
            <a:ext cx="6288087" cy="2819400"/>
          </a:xfrm>
          <a:effectLst>
            <a:outerShdw blurRad="63500" dist="35921" dir="2700000" algn="ctr" rotWithShape="0">
              <a:srgbClr val="000000">
                <a:alpha val="74998"/>
              </a:srgbClr>
            </a:outerShdw>
          </a:effectLst>
        </p:spPr>
        <p:txBody>
          <a:bodyPr/>
          <a:lstStyle/>
          <a:p>
            <a:pPr eaLnBrk="1" hangingPunct="1">
              <a:defRPr/>
            </a:pPr>
            <a:br>
              <a:rPr lang="en-US" sz="6000" dirty="0">
                <a:solidFill>
                  <a:schemeClr val="bg1"/>
                </a:solidFill>
              </a:rPr>
            </a:br>
            <a:r>
              <a:rPr lang="ar-JO" sz="6000" dirty="0">
                <a:solidFill>
                  <a:schemeClr val="bg1"/>
                </a:solidFill>
              </a:rPr>
              <a:t>قدّر : فإن الله قد اختارك للبركة (1: 1-5)</a:t>
            </a:r>
            <a:endParaRPr lang="en-US" sz="54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78706"/>
            <a:ext cx="9180512" cy="6006678"/>
          </a:xfrm>
          <a:prstGeom prst="rect">
            <a:avLst/>
          </a:prstGeom>
        </p:spPr>
      </p:pic>
      <p:sp>
        <p:nvSpPr>
          <p:cNvPr id="900098" name="Rectangle 2"/>
          <p:cNvSpPr>
            <a:spLocks noGrp="1" noChangeArrowheads="1"/>
          </p:cNvSpPr>
          <p:nvPr>
            <p:ph type="ctrTitle"/>
          </p:nvPr>
        </p:nvSpPr>
        <p:spPr>
          <a:xfrm>
            <a:off x="0" y="44624"/>
            <a:ext cx="9143999" cy="864096"/>
          </a:xfrm>
          <a:effectLst/>
        </p:spPr>
        <p:txBody>
          <a:bodyPr/>
          <a:lstStyle/>
          <a:p>
            <a:pPr>
              <a:defRPr/>
            </a:pPr>
            <a:r>
              <a:rPr lang="ar-JO" dirty="0">
                <a:solidFill>
                  <a:srgbClr val="FFFFFF"/>
                </a:solidFill>
                <a:ea typeface="ＭＳ Ｐゴシック" charset="0"/>
                <a:cs typeface="ＭＳ Ｐゴシック" charset="0"/>
              </a:rPr>
              <a:t>المراؤون (مصطلح المرحلة اليوناني)</a:t>
            </a:r>
            <a:endParaRPr lang="en-US" dirty="0">
              <a:solidFill>
                <a:srgbClr val="FFFFFF"/>
              </a:solidFill>
              <a:effectLst/>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75653532"/>
      </p:ext>
    </p:extLst>
  </p:cSld>
  <p:clrMapOvr>
    <a:overrideClrMapping bg1="lt1" tx1="dk1" bg2="lt2" tx2="dk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4191000" cy="762000"/>
          </a:xfrm>
        </p:spPr>
        <p:txBody>
          <a:bodyPr/>
          <a:lstStyle/>
          <a:p>
            <a:pPr eaLnBrk="1" hangingPunct="1"/>
            <a:r>
              <a:rPr lang="ar-JO" altLang="zh-CN" sz="3200" dirty="0">
                <a:ea typeface="宋体" charset="0"/>
                <a:cs typeface="宋体" charset="0"/>
              </a:rPr>
              <a:t>أسئلة مهمة</a:t>
            </a:r>
            <a:endParaRPr lang="en-US" dirty="0"/>
          </a:p>
        </p:txBody>
      </p:sp>
      <p:sp>
        <p:nvSpPr>
          <p:cNvPr id="15367" name="Rectangle 7"/>
          <p:cNvSpPr>
            <a:spLocks noGrp="1" noChangeArrowheads="1"/>
          </p:cNvSpPr>
          <p:nvPr>
            <p:ph type="body" idx="1"/>
          </p:nvPr>
        </p:nvSpPr>
        <p:spPr>
          <a:xfrm>
            <a:off x="457200" y="762000"/>
            <a:ext cx="8229600" cy="2484438"/>
          </a:xfrm>
          <a:effectLst>
            <a:outerShdw blurRad="63500" dist="35921" dir="2700000" algn="ctr" rotWithShape="0">
              <a:schemeClr val="bg2">
                <a:alpha val="74998"/>
              </a:schemeClr>
            </a:outerShdw>
          </a:effectLst>
        </p:spPr>
        <p:txBody>
          <a:bodyPr/>
          <a:lstStyle/>
          <a:p>
            <a:pPr algn="r" rtl="1" eaLnBrk="1" hangingPunct="1">
              <a:defRPr/>
            </a:pPr>
            <a:r>
              <a:rPr lang="ar-JO" altLang="zh-CN" sz="4400" dirty="0">
                <a:effectLst>
                  <a:outerShdw blurRad="38100" dist="38100" dir="2700000" algn="tl">
                    <a:srgbClr val="DDDDDD"/>
                  </a:outerShdw>
                </a:effectLst>
                <a:ea typeface="宋体" charset="0"/>
                <a:cs typeface="宋体" charset="0"/>
              </a:rPr>
              <a:t>أين كانت أدوم ؟</a:t>
            </a:r>
            <a:endParaRPr lang="en-US" altLang="zh-CN" sz="4400" dirty="0">
              <a:effectLst>
                <a:outerShdw blurRad="38100" dist="38100" dir="2700000" algn="tl">
                  <a:srgbClr val="DDDDDD"/>
                </a:outerShdw>
              </a:effectLst>
              <a:ea typeface="宋体" charset="0"/>
              <a:cs typeface="宋体" charset="0"/>
            </a:endParaRPr>
          </a:p>
          <a:p>
            <a:pPr algn="r" rtl="1" eaLnBrk="1" hangingPunct="1">
              <a:defRPr/>
            </a:pPr>
            <a:r>
              <a:rPr lang="ar-JO" altLang="zh-CN" sz="4400" dirty="0">
                <a:effectLst>
                  <a:outerShdw blurRad="38100" dist="38100" dir="2700000" algn="tl">
                    <a:srgbClr val="DDDDDD"/>
                  </a:outerShdw>
                </a:effectLst>
                <a:ea typeface="宋体" charset="0"/>
                <a:cs typeface="宋体" charset="0"/>
              </a:rPr>
              <a:t>من هم الأدوميون ؟</a:t>
            </a:r>
            <a:endParaRPr lang="en-US" sz="4400" dirty="0">
              <a:effectLst>
                <a:outerShdw blurRad="38100" dist="38100" dir="2700000" algn="tl">
                  <a:srgbClr val="DDDDDD"/>
                </a:outerShdw>
              </a:effectLst>
              <a:ea typeface="宋体" charset="0"/>
              <a:cs typeface="宋体"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endParaRPr kumimoji="0" lang="en-US" b="1" dirty="0">
              <a:solidFill>
                <a:srgbClr val="000000"/>
              </a:solidFill>
              <a:latin typeface="Arial" panose="020B0604020202020204" pitchFamily="34"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spcBef>
                <a:spcPct val="50000"/>
              </a:spcBef>
            </a:pPr>
            <a:r>
              <a:rPr kumimoji="0" lang="ar-JO" sz="3200" b="1" dirty="0">
                <a:solidFill>
                  <a:srgbClr val="000000"/>
                </a:solidFill>
                <a:latin typeface="Arial" panose="020B0604020202020204" pitchFamily="34" charset="0"/>
                <a:cs typeface="Arial" panose="020B0604020202020204" pitchFamily="34" charset="0"/>
              </a:rPr>
              <a:t>تكوين 27</a:t>
            </a:r>
            <a:endParaRPr kumimoji="0" lang="en-US" sz="3200" b="1" dirty="0">
              <a:solidFill>
                <a:srgbClr val="000000"/>
              </a:solidFill>
              <a:latin typeface="Arial" panose="020B0604020202020204" pitchFamily="34"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 ليس عيسو</a:t>
            </a:r>
            <a:endParaRPr lang="en-US"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4572000" y="381000"/>
            <a:ext cx="4572000" cy="1752600"/>
          </a:xfrm>
        </p:spPr>
        <p:txBody>
          <a:bodyPr/>
          <a:lstStyle/>
          <a:p>
            <a:pPr eaLnBrk="1" hangingPunct="1"/>
            <a:r>
              <a:rPr lang="ar-JO" sz="6000" b="1" dirty="0">
                <a:solidFill>
                  <a:schemeClr val="folHlink"/>
                </a:solidFill>
                <a:latin typeface="Arail" charset="0"/>
                <a:ea typeface="ＭＳ Ｐゴシック" charset="0"/>
                <a:cs typeface="Arail" charset="0"/>
              </a:rPr>
              <a:t>الجغرافيا</a:t>
            </a:r>
            <a:endParaRPr lang="en-US" b="1" dirty="0">
              <a:solidFill>
                <a:srgbClr val="996633"/>
              </a:solidFill>
              <a:latin typeface="Arail" charset="0"/>
              <a:ea typeface="ＭＳ Ｐゴシック" charset="0"/>
              <a:cs typeface="Arail" charset="0"/>
            </a:endParaRPr>
          </a:p>
        </p:txBody>
      </p:sp>
      <p:graphicFrame>
        <p:nvGraphicFramePr>
          <p:cNvPr id="178178"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0" name="Picture 125"/>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أدوم</a:t>
            </a:r>
            <a:endParaRPr kumimoji="0" lang="en-US" sz="2800" b="1" dirty="0">
              <a:solidFill>
                <a:srgbClr val="F9DBD3"/>
              </a:solidFill>
              <a:latin typeface="Arail" charset="0"/>
              <a:cs typeface="Arail"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عيسو</a:t>
            </a:r>
            <a:endParaRPr kumimoji="0" lang="en-US" sz="2800" b="1" dirty="0">
              <a:solidFill>
                <a:srgbClr val="F9DBD3"/>
              </a:solidFill>
              <a:latin typeface="Arail" charset="0"/>
              <a:cs typeface="Arail"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kumimoji="0" lang="en-US">
              <a:solidFill>
                <a:srgbClr val="463634"/>
              </a:solidFill>
              <a:latin typeface="Arail" charset="0"/>
              <a:cs typeface="Arail"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إسرائيل</a:t>
            </a:r>
            <a:endParaRPr kumimoji="0" lang="en-US" sz="2800" b="1" dirty="0">
              <a:solidFill>
                <a:srgbClr val="F9DBD3"/>
              </a:solidFill>
              <a:latin typeface="Arail" charset="0"/>
              <a:cs typeface="Arail"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يعقوب</a:t>
            </a:r>
            <a:endParaRPr kumimoji="0" lang="en-US" sz="2800" b="1" dirty="0">
              <a:solidFill>
                <a:srgbClr val="F9DBD3"/>
              </a:solidFill>
              <a:latin typeface="Arail" charset="0"/>
              <a:cs typeface="Arail"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kumimoji="0" lang="en-US">
              <a:solidFill>
                <a:srgbClr val="463634"/>
              </a:solidFill>
              <a:latin typeface="Arail"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8" y="1141413"/>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p>
            <a:pPr algn="ctr" eaLnBrk="1" hangingPunct="1"/>
            <a:r>
              <a:rPr kumimoji="0" lang="ar-JO" sz="4800" b="1" i="1" dirty="0">
                <a:solidFill>
                  <a:srgbClr val="FFFFFF"/>
                </a:solidFill>
                <a:cs typeface="Times New Roman" charset="0"/>
              </a:rPr>
              <a:t>أبغض عيسو</a:t>
            </a:r>
            <a:endParaRPr kumimoji="0" lang="en-US" sz="4800" b="1" i="1" dirty="0">
              <a:solidFill>
                <a:srgbClr val="FFFFFF"/>
              </a:solidFill>
              <a:cs typeface="Times New Roman" charset="0"/>
            </a:endParaRP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p>
            <a:pPr algn="ctr" eaLnBrk="1" hangingPunct="1">
              <a:defRPr/>
            </a:pPr>
            <a:r>
              <a:rPr kumimoji="0" lang="ar-JO" sz="4800" b="1" i="1" dirty="0">
                <a:solidFill>
                  <a:srgbClr val="FFFFFF"/>
                </a:solidFill>
                <a:effectLst>
                  <a:outerShdw blurRad="38100" dist="38100" dir="2700000" algn="tl">
                    <a:srgbClr val="000000"/>
                  </a:outerShdw>
                </a:effectLst>
                <a:cs typeface="Times New Roman" charset="0"/>
              </a:rPr>
              <a:t>أحب يعقوب</a:t>
            </a:r>
            <a:endParaRPr kumimoji="0" lang="en-US" sz="4800" b="1" i="1" dirty="0">
              <a:solidFill>
                <a:srgbClr val="FFFFFF"/>
              </a:solidFill>
              <a:effectLst>
                <a:outerShdw blurRad="38100" dist="38100" dir="2700000" algn="tl">
                  <a:srgbClr val="000000"/>
                </a:outerShdw>
              </a:effectLst>
              <a:cs typeface="Times New Roman" charset="0"/>
            </a:endParaRPr>
          </a:p>
        </p:txBody>
      </p:sp>
      <p:sp>
        <p:nvSpPr>
          <p:cNvPr id="24581" name="Text Box 5"/>
          <p:cNvSpPr txBox="1">
            <a:spLocks noGrp="1" noChangeArrowheads="1"/>
          </p:cNvSpPr>
          <p:nvPr>
            <p:ph type="title"/>
          </p:nvPr>
        </p:nvSpPr>
        <p:spPr>
          <a:xfrm>
            <a:off x="381000" y="76200"/>
            <a:ext cx="8534400" cy="1066800"/>
          </a:xfrm>
          <a:effectLst>
            <a:outerShdw blurRad="63500" dist="35921" dir="2700000" algn="ctr" rotWithShape="0">
              <a:schemeClr val="bg2">
                <a:alpha val="74998"/>
              </a:schemeClr>
            </a:outerShdw>
          </a:effectLst>
        </p:spPr>
        <p:txBody>
          <a:bodyPr/>
          <a:lstStyle/>
          <a:p>
            <a:pPr marL="457200" indent="-457200" eaLnBrk="1" hangingPunct="1">
              <a:defRPr/>
            </a:pPr>
            <a:r>
              <a:rPr lang="ar-JO" altLang="zh-CN" sz="4000" i="1" dirty="0">
                <a:solidFill>
                  <a:schemeClr val="tx1"/>
                </a:solidFill>
                <a:latin typeface="Stencil" charset="0"/>
                <a:ea typeface="宋体" charset="0"/>
                <a:cs typeface="宋体" charset="0"/>
              </a:rPr>
              <a:t>اختار الله حتى اليهود اللامبالين</a:t>
            </a:r>
            <a:endParaRPr lang="en-US" altLang="zh-CN" sz="3600" dirty="0">
              <a:solidFill>
                <a:schemeClr val="tx1"/>
              </a:solidFill>
              <a:ea typeface="宋体" charset="0"/>
              <a:cs typeface="宋体"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GB" dirty="0"/>
              <a:t>The Edomite Wasteland</a:t>
            </a:r>
          </a:p>
        </p:txBody>
      </p:sp>
      <p:pic>
        <p:nvPicPr>
          <p:cNvPr id="182275"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8"/>
          <p:cNvSpPr>
            <a:spLocks noGrp="1" noChangeArrowheads="1"/>
          </p:cNvSpPr>
          <p:nvPr>
            <p:ph type="title" idx="4294967295"/>
          </p:nvPr>
        </p:nvSpPr>
        <p:spPr>
          <a:xfrm>
            <a:off x="457200" y="274638"/>
            <a:ext cx="3429000" cy="1782762"/>
          </a:xfrm>
        </p:spPr>
        <p:txBody>
          <a:bodyPr/>
          <a:lstStyle/>
          <a:p>
            <a:pPr eaLnBrk="1" hangingPunct="1"/>
            <a:r>
              <a:rPr lang="en-US" dirty="0"/>
              <a:t>Annihilated</a:t>
            </a:r>
          </a:p>
        </p:txBody>
      </p:sp>
      <p:pic>
        <p:nvPicPr>
          <p:cNvPr id="26626" name="Picture 2" descr="petra-kings highway"/>
          <p:cNvPicPr>
            <a:picLocks noChangeAspect="1" noChangeArrowheads="1"/>
          </p:cNvPicPr>
          <p:nvPr/>
        </p:nvPicPr>
        <p:blipFill>
          <a:blip r:embed="rId3"/>
          <a:srcRect/>
          <a:stretch>
            <a:fillRect/>
          </a:stretch>
        </p:blipFill>
        <p:spPr bwMode="auto">
          <a:xfrm>
            <a:off x="0" y="0"/>
            <a:ext cx="4419600" cy="6858000"/>
          </a:xfrm>
          <a:prstGeom prst="rect">
            <a:avLst/>
          </a:prstGeom>
          <a:noFill/>
          <a:effectLst>
            <a:outerShdw blurRad="63500" dist="38099" dir="2700000" algn="ctr" rotWithShape="0">
              <a:srgbClr val="000000">
                <a:alpha val="74998"/>
              </a:srgbClr>
            </a:outerShdw>
          </a:effectLst>
        </p:spPr>
      </p:pic>
      <p:sp>
        <p:nvSpPr>
          <p:cNvPr id="184323" name="Text Box 3"/>
          <p:cNvSpPr txBox="1">
            <a:spLocks noChangeArrowheads="1"/>
          </p:cNvSpPr>
          <p:nvPr/>
        </p:nvSpPr>
        <p:spPr bwMode="auto">
          <a:xfrm>
            <a:off x="5334000" y="3657600"/>
            <a:ext cx="260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GB">
              <a:solidFill>
                <a:srgbClr val="000000"/>
              </a:solidFill>
              <a:cs typeface="Times New Roman" charset="0"/>
            </a:endParaRPr>
          </a:p>
        </p:txBody>
      </p:sp>
      <p:sp>
        <p:nvSpPr>
          <p:cNvPr id="184324" name="Text Box 4"/>
          <p:cNvSpPr txBox="1">
            <a:spLocks noChangeArrowheads="1"/>
          </p:cNvSpPr>
          <p:nvPr/>
        </p:nvSpPr>
        <p:spPr bwMode="auto">
          <a:xfrm>
            <a:off x="5867400" y="609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GB">
              <a:solidFill>
                <a:srgbClr val="000000"/>
              </a:solidFill>
              <a:cs typeface="Times New Roman" charset="0"/>
            </a:endParaRPr>
          </a:p>
        </p:txBody>
      </p:sp>
      <p:sp>
        <p:nvSpPr>
          <p:cNvPr id="184325" name="Text Box 5"/>
          <p:cNvSpPr txBox="1">
            <a:spLocks noChangeArrowheads="1"/>
          </p:cNvSpPr>
          <p:nvPr/>
        </p:nvSpPr>
        <p:spPr bwMode="auto">
          <a:xfrm>
            <a:off x="4876800" y="533400"/>
            <a:ext cx="3810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GB">
              <a:solidFill>
                <a:srgbClr val="000000"/>
              </a:solidFill>
              <a:cs typeface="Times New Roman" charset="0"/>
            </a:endParaRPr>
          </a:p>
        </p:txBody>
      </p:sp>
      <p:sp>
        <p:nvSpPr>
          <p:cNvPr id="26630" name="Text Box 6"/>
          <p:cNvSpPr txBox="1">
            <a:spLocks noChangeArrowheads="1"/>
          </p:cNvSpPr>
          <p:nvPr/>
        </p:nvSpPr>
        <p:spPr bwMode="auto">
          <a:xfrm>
            <a:off x="4419600" y="0"/>
            <a:ext cx="4572000" cy="5693866"/>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defRPr/>
            </a:pPr>
            <a:r>
              <a:rPr kumimoji="0" lang="ar-JO" altLang="zh-CN" sz="3600" dirty="0">
                <a:solidFill>
                  <a:srgbClr val="000000"/>
                </a:solidFill>
                <a:latin typeface="Arail" charset="0"/>
                <a:ea typeface="Arail" charset="0"/>
                <a:cs typeface="Arail" charset="0"/>
              </a:rPr>
              <a:t>استرد الله إسرائيل لكن الأنباط قضوا على ما تبقى من الأدوميين في 312 ق.م</a:t>
            </a:r>
            <a:endParaRPr kumimoji="0" lang="en-US" altLang="zh-CN" sz="3200" dirty="0">
              <a:solidFill>
                <a:srgbClr val="000000"/>
              </a:solidFill>
              <a:latin typeface="Arail" charset="0"/>
              <a:ea typeface="Arail" charset="0"/>
              <a:cs typeface="Arail" charset="0"/>
            </a:endParaRPr>
          </a:p>
          <a:p>
            <a:pPr eaLnBrk="1" hangingPunct="1">
              <a:defRPr/>
            </a:pPr>
            <a:endParaRPr kumimoji="0" lang="en-US"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r>
              <a:rPr kumimoji="0" lang="en-US" altLang="zh-CN" sz="3200" dirty="0">
                <a:solidFill>
                  <a:srgbClr val="000000"/>
                </a:solidFill>
                <a:latin typeface="Arail" charset="0"/>
                <a:ea typeface="Arail" charset="0"/>
                <a:cs typeface="Arail" charset="0"/>
              </a:rPr>
              <a:t>	</a:t>
            </a:r>
          </a:p>
          <a:p>
            <a:pPr eaLnBrk="1" hangingPunct="1">
              <a:defRPr/>
            </a:pPr>
            <a:r>
              <a:rPr kumimoji="0" lang="en-US" altLang="zh-CN" sz="3200" dirty="0">
                <a:solidFill>
                  <a:srgbClr val="000000"/>
                </a:solidFill>
                <a:latin typeface="Arail" charset="0"/>
                <a:ea typeface="Arail" charset="0"/>
                <a:cs typeface="Arail" charset="0"/>
              </a:rPr>
              <a:t>	</a:t>
            </a:r>
            <a:r>
              <a:rPr kumimoji="0" lang="ar-JO" altLang="zh-CN" sz="3200" dirty="0">
                <a:solidFill>
                  <a:srgbClr val="000000"/>
                </a:solidFill>
                <a:latin typeface="Arail" charset="0"/>
                <a:ea typeface="Arail" charset="0"/>
                <a:cs typeface="Arail" charset="0"/>
              </a:rPr>
              <a:t>أدومية، أدوم</a:t>
            </a:r>
          </a:p>
          <a:p>
            <a:pPr algn="ctr" eaLnBrk="1" hangingPunct="1">
              <a:defRPr/>
            </a:pPr>
            <a:r>
              <a:rPr kumimoji="0" lang="ar-JO" sz="3200" dirty="0">
                <a:solidFill>
                  <a:srgbClr val="000000"/>
                </a:solidFill>
                <a:latin typeface="Arail" charset="0"/>
                <a:ea typeface="Arail" charset="0"/>
                <a:cs typeface="Arail" charset="0"/>
              </a:rPr>
              <a:t>لم تعد موجودة</a:t>
            </a:r>
            <a:endParaRPr kumimoji="0" lang="en-US" sz="2000" dirty="0">
              <a:solidFill>
                <a:srgbClr val="000000"/>
              </a:solidFill>
              <a:latin typeface="Arail" charset="0"/>
              <a:ea typeface="Arail" charset="0"/>
              <a:cs typeface="Arail" charset="0"/>
            </a:endParaRPr>
          </a:p>
        </p:txBody>
      </p:sp>
      <p:sp>
        <p:nvSpPr>
          <p:cNvPr id="184327" name="WordArt 7"/>
          <p:cNvSpPr>
            <a:spLocks noChangeArrowheads="1" noChangeShapeType="1" noTextEdit="1"/>
          </p:cNvSpPr>
          <p:nvPr/>
        </p:nvSpPr>
        <p:spPr bwMode="auto">
          <a:xfrm rot="-7177">
            <a:off x="-1" y="2657236"/>
            <a:ext cx="9144438" cy="4114800"/>
          </a:xfrm>
          <a:prstGeom prst="rect">
            <a:avLst/>
          </a:prstGeom>
        </p:spPr>
        <p:txBody>
          <a:bodyPr wrap="none" fromWordArt="1">
            <a:prstTxWarp prst="textSlantUp">
              <a:avLst>
                <a:gd name="adj" fmla="val 55556"/>
              </a:avLst>
            </a:prstTxWarp>
          </a:bodyPr>
          <a:lstStyle/>
          <a:p>
            <a:pPr algn="ctr"/>
            <a:r>
              <a:rPr lang="ar-JO" sz="7200" kern="10" dirty="0">
                <a:ln w="9525">
                  <a:solidFill>
                    <a:srgbClr val="000000"/>
                  </a:solidFill>
                  <a:round/>
                  <a:headEnd/>
                  <a:tailEnd/>
                </a:ln>
                <a:solidFill>
                  <a:srgbClr val="000000"/>
                </a:solidFill>
                <a:latin typeface="Arial Black"/>
                <a:ea typeface="Arial Black"/>
                <a:cs typeface="Arial Black"/>
              </a:rPr>
              <a:t>أبيدت</a:t>
            </a:r>
            <a:endParaRPr lang="en-US" sz="7200" kern="10" dirty="0">
              <a:ln w="9525">
                <a:solidFill>
                  <a:srgbClr val="000000"/>
                </a:solidFill>
                <a:round/>
                <a:headEnd/>
                <a:tailEnd/>
              </a:ln>
              <a:solidFill>
                <a:srgbClr val="000000"/>
              </a:solidFill>
              <a:latin typeface="Arial Black"/>
              <a:ea typeface="Arial Black"/>
              <a:cs typeface="Arial Black"/>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4" descr="Flowers 215"/>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Rectangle 2"/>
          <p:cNvSpPr>
            <a:spLocks noGrp="1" noChangeArrowheads="1"/>
          </p:cNvSpPr>
          <p:nvPr>
            <p:ph type="ctrTitle"/>
          </p:nvPr>
        </p:nvSpPr>
        <p:spPr>
          <a:xfrm>
            <a:off x="0" y="3505200"/>
            <a:ext cx="3352800" cy="3352800"/>
          </a:xfrm>
          <a:effectLst>
            <a:outerShdw blurRad="63500" dist="35921" dir="2700000" algn="ctr" rotWithShape="0">
              <a:srgbClr val="000000">
                <a:alpha val="74998"/>
              </a:srgbClr>
            </a:outerShdw>
          </a:effectLst>
        </p:spPr>
        <p:txBody>
          <a:bodyPr/>
          <a:lstStyle/>
          <a:p>
            <a:pPr eaLnBrk="1" hangingPunct="1">
              <a:defRPr/>
            </a:pPr>
            <a:r>
              <a:rPr lang="ar-JO" dirty="0">
                <a:solidFill>
                  <a:schemeClr val="accent1"/>
                </a:solidFill>
                <a:cs typeface="Arial" panose="020B0604020202020204" pitchFamily="34" charset="0"/>
              </a:rPr>
              <a:t>الله اختارنا</a:t>
            </a:r>
            <a:br>
              <a:rPr lang="ar-JO" dirty="0">
                <a:solidFill>
                  <a:schemeClr val="accent1"/>
                </a:solidFill>
                <a:cs typeface="Arial" panose="020B0604020202020204" pitchFamily="34" charset="0"/>
              </a:rPr>
            </a:br>
            <a:r>
              <a:rPr lang="ar-JO" dirty="0">
                <a:solidFill>
                  <a:schemeClr val="accent1"/>
                </a:solidFill>
                <a:cs typeface="Arial" panose="020B0604020202020204" pitchFamily="34" charset="0"/>
              </a:rPr>
              <a:t>أيضاً</a:t>
            </a:r>
            <a:endParaRPr lang="en-US" dirty="0">
              <a:solidFill>
                <a:schemeClr val="accent1"/>
              </a:solidFill>
              <a:cs typeface="Arial" panose="020B0604020202020204" pitchFamily="34"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descr="Flowers 010"/>
          <p:cNvPicPr>
            <a:picLocks noChangeAspect="1" noChangeArrowheads="1"/>
          </p:cNvPicPr>
          <p:nvPr/>
        </p:nvPicPr>
        <p:blipFill>
          <a:blip r:embed="rId3">
            <a:lum bright="-18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Rectangle 2"/>
          <p:cNvSpPr>
            <a:spLocks noGrp="1" noChangeArrowheads="1"/>
          </p:cNvSpPr>
          <p:nvPr>
            <p:ph type="ctrTitle"/>
          </p:nvPr>
        </p:nvSpPr>
        <p:spPr>
          <a:xfrm>
            <a:off x="0" y="0"/>
            <a:ext cx="9144000" cy="1066800"/>
          </a:xfrm>
        </p:spPr>
        <p:txBody>
          <a:bodyPr/>
          <a:lstStyle/>
          <a:p>
            <a:pPr eaLnBrk="1" hangingPunct="1">
              <a:defRPr/>
            </a:pPr>
            <a:r>
              <a:rPr lang="ar-JO" b="1" i="0" dirty="0">
                <a:solidFill>
                  <a:schemeClr val="accent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يحبني، لا يحبني ؟</a:t>
            </a:r>
            <a:endParaRPr lang="en-US" b="1"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066800"/>
            <a:ext cx="9144000" cy="838200"/>
          </a:xfrm>
        </p:spPr>
        <p:txBody>
          <a:bodyPr/>
          <a:lstStyle/>
          <a:p>
            <a:pPr eaLnBrk="1" hangingPunct="1">
              <a:defRPr/>
            </a:pPr>
            <a:r>
              <a:rPr lang="ar-JO" sz="5400" dirty="0">
                <a:solidFill>
                  <a:srgbClr val="CC6600"/>
                </a:solidFill>
                <a:effectLst>
                  <a:outerShdw blurRad="38100" dist="38100" dir="2700000" algn="tl">
                    <a:srgbClr val="DDDDDD"/>
                  </a:outerShdw>
                </a:effectLst>
              </a:rPr>
              <a:t>الإختيار في أفسس 1</a:t>
            </a:r>
            <a:endParaRPr lang="en-US" sz="3600" dirty="0">
              <a:solidFill>
                <a:srgbClr val="CC6600"/>
              </a:solidFill>
              <a:effectLst>
                <a:outerShdw blurRad="38100" dist="38100" dir="2700000" algn="tl">
                  <a:srgbClr val="DDDDDD"/>
                </a:outerShdw>
              </a:effectLst>
            </a:endParaRPr>
          </a:p>
        </p:txBody>
      </p:sp>
      <p:pic>
        <p:nvPicPr>
          <p:cNvPr id="190467" name="Picture 3"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304800" y="1981200"/>
            <a:ext cx="8382000" cy="4572000"/>
          </a:xfrm>
          <a:prstGeom prst="rect">
            <a:avLst/>
          </a:prstGeom>
          <a:noFill/>
          <a:ln w="9525">
            <a:noFill/>
            <a:miter lim="800000"/>
            <a:headEnd/>
            <a:tailEnd/>
          </a:ln>
        </p:spPr>
        <p:txBody>
          <a:bodyPr/>
          <a:lstStyle/>
          <a:p>
            <a:pPr algn="ctr" eaLnBrk="1" hangingPunct="1">
              <a:spcBef>
                <a:spcPct val="20000"/>
              </a:spcBef>
              <a:defRPr/>
            </a:pPr>
            <a:r>
              <a:rPr kumimoji="0" lang="ar-JO" sz="3200" b="1" kern="0" baseline="30000" dirty="0">
                <a:latin typeface="Arial" panose="020B0604020202020204" pitchFamily="34" charset="0"/>
                <a:ea typeface="+mn-ea"/>
                <a:cs typeface="Arial" panose="020B0604020202020204" pitchFamily="34" charset="0"/>
              </a:rPr>
              <a:t>3</a:t>
            </a:r>
            <a:r>
              <a:rPr kumimoji="0" lang="ar-JO" sz="3200" b="1" kern="0" dirty="0">
                <a:latin typeface="Arial" panose="020B0604020202020204" pitchFamily="34" charset="0"/>
                <a:ea typeface="+mn-ea"/>
                <a:cs typeface="Arial" panose="020B0604020202020204" pitchFamily="34" charset="0"/>
              </a:rPr>
              <a:t> مبارك الله أبو ربنا يسوع المسيح الذي باركنا بكل بركة روحية في السماويات في المسيح</a:t>
            </a:r>
            <a:endParaRPr kumimoji="0" lang="en-US" sz="3200" b="1" kern="0" baseline="30000" dirty="0">
              <a:latin typeface="Arial" panose="020B0604020202020204" pitchFamily="34" charset="0"/>
              <a:ea typeface="+mn-ea"/>
              <a:cs typeface="Arial" panose="020B0604020202020204" pitchFamily="34" charset="0"/>
            </a:endParaRPr>
          </a:p>
          <a:p>
            <a:pPr algn="ctr" eaLnBrk="1" hangingPunct="1">
              <a:spcBef>
                <a:spcPct val="20000"/>
              </a:spcBef>
              <a:defRPr/>
            </a:pPr>
            <a:r>
              <a:rPr kumimoji="0" lang="ar-JO" sz="3200" b="1" kern="0" baseline="30000" dirty="0">
                <a:latin typeface="Arial" panose="020B0604020202020204" pitchFamily="34" charset="0"/>
                <a:ea typeface="+mn-ea"/>
                <a:cs typeface="Arial" panose="020B0604020202020204" pitchFamily="34" charset="0"/>
              </a:rPr>
              <a:t>4</a:t>
            </a:r>
            <a:r>
              <a:rPr kumimoji="0" lang="ar-JO" sz="3200" b="1" kern="0" dirty="0">
                <a:latin typeface="Arial" panose="020B0604020202020204" pitchFamily="34" charset="0"/>
                <a:ea typeface="+mn-ea"/>
                <a:cs typeface="Arial" panose="020B0604020202020204" pitchFamily="34" charset="0"/>
              </a:rPr>
              <a:t> كما </a:t>
            </a:r>
            <a:r>
              <a:rPr kumimoji="0" lang="ar-JO" sz="3200" b="1" kern="0" dirty="0">
                <a:solidFill>
                  <a:schemeClr val="accent6">
                    <a:lumMod val="75000"/>
                  </a:schemeClr>
                </a:solidFill>
                <a:latin typeface="Arial" panose="020B0604020202020204" pitchFamily="34" charset="0"/>
                <a:ea typeface="+mn-ea"/>
                <a:cs typeface="Arial" panose="020B0604020202020204" pitchFamily="34" charset="0"/>
              </a:rPr>
              <a:t>اختار</a:t>
            </a:r>
            <a:r>
              <a:rPr kumimoji="0" lang="ar-JO" sz="3200" b="1" kern="0" dirty="0">
                <a:latin typeface="Arial" panose="020B0604020202020204" pitchFamily="34" charset="0"/>
                <a:ea typeface="+mn-ea"/>
                <a:cs typeface="Arial" panose="020B0604020202020204" pitchFamily="34" charset="0"/>
              </a:rPr>
              <a:t>نا فيه قبل تأسيس العالم لنكون قديسين و بلا لوم قدامه في المحبة</a:t>
            </a:r>
            <a:endParaRPr kumimoji="0" lang="en-US" sz="3200" b="1" kern="0" dirty="0">
              <a:latin typeface="Arial" panose="020B0604020202020204" pitchFamily="34" charset="0"/>
              <a:ea typeface="+mn-ea"/>
              <a:cs typeface="Arial" panose="020B0604020202020204" pitchFamily="34" charset="0"/>
            </a:endParaRPr>
          </a:p>
          <a:p>
            <a:pPr algn="ctr" eaLnBrk="1" hangingPunct="1">
              <a:spcBef>
                <a:spcPct val="20000"/>
              </a:spcBef>
              <a:defRPr/>
            </a:pPr>
            <a:r>
              <a:rPr kumimoji="0" lang="ar-JO" sz="3200" b="1" kern="0" dirty="0">
                <a:latin typeface="Arial" panose="020B0604020202020204" pitchFamily="34" charset="0"/>
                <a:ea typeface="+mn-ea"/>
                <a:cs typeface="Arial" panose="020B0604020202020204" pitchFamily="34" charset="0"/>
              </a:rPr>
              <a:t>5 إذ </a:t>
            </a:r>
            <a:r>
              <a:rPr kumimoji="0" lang="ar-JO" sz="3200" b="1" kern="0" dirty="0">
                <a:solidFill>
                  <a:schemeClr val="accent6">
                    <a:lumMod val="75000"/>
                  </a:schemeClr>
                </a:solidFill>
                <a:latin typeface="Arial" panose="020B0604020202020204" pitchFamily="34" charset="0"/>
                <a:ea typeface="+mn-ea"/>
                <a:cs typeface="Arial" panose="020B0604020202020204" pitchFamily="34" charset="0"/>
              </a:rPr>
              <a:t>سبق فعيننا </a:t>
            </a:r>
            <a:r>
              <a:rPr kumimoji="0" lang="ar-JO" sz="3200" b="1" kern="0" dirty="0">
                <a:latin typeface="Arial" panose="020B0604020202020204" pitchFamily="34" charset="0"/>
                <a:ea typeface="+mn-ea"/>
                <a:cs typeface="Arial" panose="020B0604020202020204" pitchFamily="34" charset="0"/>
              </a:rPr>
              <a:t>للتبني بيسوع المسيح لنفسه حسب مسرة مشيئته</a:t>
            </a:r>
            <a:endParaRPr kumimoji="0" lang="en-US" sz="3200" b="1" kern="0" dirty="0">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0" y="1066800"/>
            <a:ext cx="9144000" cy="838200"/>
          </a:xfrm>
        </p:spPr>
        <p:txBody>
          <a:bodyPr/>
          <a:lstStyle/>
          <a:p>
            <a:pPr eaLnBrk="1" hangingPunct="1">
              <a:defRPr/>
            </a:pPr>
            <a:r>
              <a:rPr lang="ar-JO" sz="5400" dirty="0">
                <a:solidFill>
                  <a:srgbClr val="CC6600"/>
                </a:solidFill>
                <a:effectLst>
                  <a:outerShdw blurRad="38100" dist="38100" dir="2700000" algn="tl">
                    <a:srgbClr val="DDDDDD"/>
                  </a:outerShdw>
                </a:effectLst>
              </a:rPr>
              <a:t>الإختيار في أفسس 1</a:t>
            </a:r>
            <a:endParaRPr lang="en-US" sz="3600" dirty="0">
              <a:solidFill>
                <a:srgbClr val="CC6600"/>
              </a:solidFill>
              <a:effectLst>
                <a:outerShdw blurRad="38100" dist="38100" dir="2700000" algn="tl">
                  <a:srgbClr val="DDDDDD"/>
                </a:outerShdw>
              </a:effectLst>
            </a:endParaRPr>
          </a:p>
        </p:txBody>
      </p:sp>
      <p:pic>
        <p:nvPicPr>
          <p:cNvPr id="192515" name="Picture 3"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228600" y="2514600"/>
            <a:ext cx="8382000" cy="2667000"/>
          </a:xfrm>
          <a:prstGeom prst="rect">
            <a:avLst/>
          </a:prstGeom>
          <a:noFill/>
          <a:ln w="9525">
            <a:noFill/>
            <a:miter lim="800000"/>
            <a:headEnd/>
            <a:tailEnd/>
          </a:ln>
        </p:spPr>
        <p:txBody>
          <a:bodyPr/>
          <a:lstStyle/>
          <a:p>
            <a:pPr algn="ctr" eaLnBrk="1" hangingPunct="1">
              <a:spcBef>
                <a:spcPct val="20000"/>
              </a:spcBef>
              <a:defRPr/>
            </a:pPr>
            <a:r>
              <a:rPr kumimoji="0" lang="ar-JO" sz="3200" b="1" kern="0" dirty="0">
                <a:latin typeface="Arial" panose="020B0604020202020204" pitchFamily="34" charset="0"/>
                <a:ea typeface="+mn-ea"/>
                <a:cs typeface="Arial" panose="020B0604020202020204" pitchFamily="34" charset="0"/>
              </a:rPr>
              <a:t>11 الذي فيه أيضاً </a:t>
            </a:r>
            <a:r>
              <a:rPr kumimoji="0" lang="ar-JO" sz="3200" b="1" kern="0" dirty="0">
                <a:solidFill>
                  <a:schemeClr val="accent6">
                    <a:lumMod val="75000"/>
                  </a:schemeClr>
                </a:solidFill>
                <a:latin typeface="Arial" panose="020B0604020202020204" pitchFamily="34" charset="0"/>
                <a:ea typeface="+mn-ea"/>
                <a:cs typeface="Arial" panose="020B0604020202020204" pitchFamily="34" charset="0"/>
              </a:rPr>
              <a:t>نلنا نصيباً معينين سابقاً </a:t>
            </a:r>
            <a:r>
              <a:rPr kumimoji="0" lang="ar-JO" sz="3200" b="1" kern="0" dirty="0">
                <a:latin typeface="Arial" panose="020B0604020202020204" pitchFamily="34" charset="0"/>
                <a:ea typeface="+mn-ea"/>
                <a:cs typeface="Arial" panose="020B0604020202020204" pitchFamily="34" charset="0"/>
              </a:rPr>
              <a:t>حسب قصد الذي يعمل كل شيء حسب رأي مشيئته</a:t>
            </a:r>
            <a:endParaRPr kumimoji="0" lang="en-US" sz="3200" b="1" kern="0" dirty="0">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01" y="1064270"/>
            <a:ext cx="9144000" cy="582111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ar-JO" dirty="0">
                <a:solidFill>
                  <a:srgbClr val="FFFFFF"/>
                </a:solidFill>
                <a:ea typeface="ＭＳ Ｐゴシック" charset="0"/>
                <a:cs typeface="ＭＳ Ｐゴシック" charset="0"/>
              </a:rPr>
              <a:t>رياء</a:t>
            </a:r>
            <a:r>
              <a:rPr lang="ar-JO" dirty="0">
                <a:solidFill>
                  <a:srgbClr val="FFFFFF"/>
                </a:solidFill>
                <a:effectLst/>
                <a:ea typeface="ＭＳ Ｐゴシック" charset="0"/>
                <a:cs typeface="ＭＳ Ｐゴシック" charset="0"/>
              </a:rPr>
              <a:t> الفريسيين</a:t>
            </a:r>
            <a:endParaRPr lang="en-US" dirty="0">
              <a:solidFill>
                <a:srgbClr val="FFFFFF"/>
              </a:solidFill>
              <a:effectLst/>
              <a:ea typeface="ＭＳ Ｐゴシック" charset="0"/>
              <a:cs typeface="ＭＳ Ｐゴシック" charset="0"/>
            </a:endParaRPr>
          </a:p>
        </p:txBody>
      </p:sp>
    </p:spTree>
    <p:extLst>
      <p:ext uri="{BB962C8B-B14F-4D97-AF65-F5344CB8AC3E}">
        <p14:creationId xmlns:p14="http://schemas.microsoft.com/office/powerpoint/2010/main" val="3313574261"/>
      </p:ext>
    </p:extLst>
  </p:cSld>
  <p:clrMapOvr>
    <a:overrideClrMapping bg1="lt1" tx1="dk1" bg2="lt2" tx2="dk2" accent1="accent1" accent2="accent2" accent3="accent3" accent4="accent4" accent5="accent5" accent6="accent6" hlink="hlink" folHlink="folHlink"/>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4"/>
          <p:cNvSpPr>
            <a:spLocks noGrp="1" noChangeArrowheads="1"/>
          </p:cNvSpPr>
          <p:nvPr>
            <p:ph type="title" idx="4294967295"/>
          </p:nvPr>
        </p:nvSpPr>
        <p:spPr>
          <a:xfrm>
            <a:off x="685800" y="457200"/>
            <a:ext cx="7772400" cy="838200"/>
          </a:xfrm>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1:1-5</a:t>
            </a:r>
          </a:p>
        </p:txBody>
      </p:sp>
      <p:sp>
        <p:nvSpPr>
          <p:cNvPr id="21709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b="1" dirty="0">
              <a:solidFill>
                <a:srgbClr val="000000"/>
              </a:solidFill>
              <a:latin typeface="Arial" panose="020B0604020202020204" pitchFamily="34" charset="0"/>
              <a:cs typeface="Arial" panose="020B0604020202020204" pitchFamily="34" charset="0"/>
            </a:endParaRPr>
          </a:p>
        </p:txBody>
      </p:sp>
      <p:sp>
        <p:nvSpPr>
          <p:cNvPr id="281603" name="Text Box 3"/>
          <p:cNvSpPr txBox="1">
            <a:spLocks noChangeArrowheads="1"/>
          </p:cNvSpPr>
          <p:nvPr/>
        </p:nvSpPr>
        <p:spPr bwMode="auto">
          <a:xfrm rot="17055432">
            <a:off x="302922" y="2812007"/>
            <a:ext cx="339909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المحبة 1: 2-5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04" name="Text Box 4"/>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التجاوب مع عهد محبة الله</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05" name="Text Box 5"/>
          <p:cNvSpPr txBox="1">
            <a:spLocks noChangeArrowheads="1"/>
          </p:cNvSpPr>
          <p:nvPr/>
        </p:nvSpPr>
        <p:spPr bwMode="auto">
          <a:xfrm rot="16200000">
            <a:off x="-1485900" y="1435100"/>
            <a:ext cx="3886201"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dirty="0">
              <a:solidFill>
                <a:srgbClr val="FFFFFF"/>
              </a:solidFill>
              <a:latin typeface="Arial" panose="020B0604020202020204" pitchFamily="34" charset="0"/>
              <a:cs typeface="Arial" panose="020B0604020202020204" pitchFamily="34" charset="0"/>
            </a:endParaRPr>
          </a:p>
        </p:txBody>
      </p:sp>
      <p:sp>
        <p:nvSpPr>
          <p:cNvPr id="281606" name="Text Box 6"/>
          <p:cNvSpPr txBox="1">
            <a:spLocks noChangeArrowheads="1"/>
          </p:cNvSpPr>
          <p:nvPr/>
        </p:nvSpPr>
        <p:spPr bwMode="auto">
          <a:xfrm rot="16200000">
            <a:off x="6823868" y="4523582"/>
            <a:ext cx="32369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kumimoji="0" lang="ar-JO" sz="3200" b="1" dirty="0">
                <a:solidFill>
                  <a:srgbClr val="FFFFFF"/>
                </a:solidFill>
                <a:latin typeface="Arial" panose="020B0604020202020204" pitchFamily="34" charset="0"/>
                <a:cs typeface="Arial" panose="020B0604020202020204" pitchFamily="34" charset="0"/>
              </a:rPr>
              <a:t>430 ق.م</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281607"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08"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1609" name="Text Box 9"/>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الإمتياز     </a:t>
            </a:r>
            <a:r>
              <a:rPr kumimoji="0" lang="en-US" b="1" dirty="0">
                <a:solidFill>
                  <a:srgbClr val="FFFFFF"/>
                </a:solidFill>
                <a:latin typeface="Arial" panose="020B0604020202020204" pitchFamily="34" charset="0"/>
                <a:cs typeface="Arial" panose="020B0604020202020204" pitchFamily="34" charset="0"/>
              </a:rPr>
              <a:t> </a:t>
            </a:r>
            <a:r>
              <a:rPr kumimoji="0" lang="ar-JO" b="1" dirty="0">
                <a:solidFill>
                  <a:srgbClr val="FFFFFF"/>
                </a:solidFill>
                <a:latin typeface="Arial" panose="020B0604020202020204" pitchFamily="34" charset="0"/>
                <a:cs typeface="Arial" panose="020B0604020202020204" pitchFamily="34" charset="0"/>
              </a:rPr>
              <a:t>1: 1-5</a:t>
            </a:r>
            <a:endParaRPr kumimoji="0" lang="en-US" b="1" dirty="0">
              <a:solidFill>
                <a:srgbClr val="FFFFFF"/>
              </a:solidFill>
              <a:latin typeface="Arial" panose="020B0604020202020204" pitchFamily="34" charset="0"/>
              <a:cs typeface="Arial" panose="020B0604020202020204" pitchFamily="34" charset="0"/>
            </a:endParaRPr>
          </a:p>
        </p:txBody>
      </p:sp>
      <p:sp>
        <p:nvSpPr>
          <p:cNvPr id="281610"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1"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2"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3"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4"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5"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6"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7"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8"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19"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20" name="Text Box 20"/>
          <p:cNvSpPr txBox="1">
            <a:spLocks noChangeArrowheads="1"/>
          </p:cNvSpPr>
          <p:nvPr/>
        </p:nvSpPr>
        <p:spPr bwMode="auto">
          <a:xfrm rot="17055432">
            <a:off x="-585787" y="2759075"/>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مقدمة 1: 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21" name="Text Box 21"/>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الماضي 1: 1-5</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1622"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23" name="Text Box 23"/>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24" name="Text Box 24"/>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2</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25" name="Text Box 25"/>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3</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26" name="Text Box 26"/>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4</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27" name="Text Box 27"/>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28" name="Text Box 28"/>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1629"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30"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31"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32"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1633"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35" name="Text Box 22"/>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ail"/>
                <a:ea typeface="+mn-ea"/>
                <a:cs typeface="Arail"/>
              </a:rPr>
              <a:t>المشاكل</a:t>
            </a:r>
            <a:endParaRPr kumimoji="0" lang="en-US" b="1" dirty="0">
              <a:solidFill>
                <a:schemeClr val="bg1"/>
              </a:solidFill>
              <a:latin typeface="Arail"/>
              <a:ea typeface="+mn-ea"/>
              <a:cs typeface="Arail"/>
            </a:endParaRPr>
          </a:p>
          <a:p>
            <a:pPr algn="ctr" eaLnBrk="1" hangingPunct="1">
              <a:defRPr/>
            </a:pPr>
            <a:r>
              <a:rPr kumimoji="0" lang="ar-JO" b="1" dirty="0">
                <a:solidFill>
                  <a:schemeClr val="bg1"/>
                </a:solidFill>
                <a:latin typeface="Arail"/>
                <a:ea typeface="+mn-ea"/>
                <a:cs typeface="Arail"/>
              </a:rPr>
              <a:t>1: 6-3: 12</a:t>
            </a:r>
            <a:endParaRPr kumimoji="0" lang="en-US" b="1" dirty="0">
              <a:solidFill>
                <a:schemeClr val="bg1"/>
              </a:solidFill>
              <a:latin typeface="Arail"/>
              <a:ea typeface="+mn-ea"/>
              <a:cs typeface="Arail"/>
            </a:endParaRPr>
          </a:p>
        </p:txBody>
      </p:sp>
      <p:sp>
        <p:nvSpPr>
          <p:cNvPr id="36"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ail"/>
                <a:ea typeface="+mn-ea"/>
                <a:cs typeface="Arail"/>
              </a:rPr>
              <a:t>الكرامة 1: 6-2: 9</a:t>
            </a:r>
            <a:endParaRPr kumimoji="0" lang="en-US" sz="2800" b="1" dirty="0">
              <a:solidFill>
                <a:schemeClr val="bg1"/>
              </a:solidFill>
              <a:latin typeface="Arail"/>
              <a:ea typeface="+mn-ea"/>
              <a:cs typeface="Arail"/>
            </a:endParaRPr>
          </a:p>
        </p:txBody>
      </p:sp>
      <p:sp>
        <p:nvSpPr>
          <p:cNvPr id="37" name="Text Box 24"/>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ail"/>
                <a:ea typeface="+mn-ea"/>
                <a:cs typeface="Arail"/>
              </a:rPr>
              <a:t>الكرامة 1: 6-2: 16</a:t>
            </a:r>
            <a:endParaRPr kumimoji="0" lang="en-US" sz="2000" b="1" dirty="0">
              <a:solidFill>
                <a:schemeClr val="bg1"/>
              </a:solidFill>
              <a:latin typeface="Arail"/>
              <a:ea typeface="+mn-ea"/>
              <a:cs typeface="Arai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197337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1: 6-2: 9</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descr="Clouds &amp; Sky 0053"/>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2" name="Rectangle 2"/>
          <p:cNvSpPr>
            <a:spLocks noGrp="1" noChangeArrowheads="1"/>
          </p:cNvSpPr>
          <p:nvPr>
            <p:ph type="ctrTitle"/>
          </p:nvPr>
        </p:nvSpPr>
        <p:spPr>
          <a:xfrm>
            <a:off x="539750" y="0"/>
            <a:ext cx="8451850" cy="2133600"/>
          </a:xfrm>
        </p:spPr>
        <p:txBody>
          <a:bodyPr/>
          <a:lstStyle/>
          <a:p>
            <a:pPr eaLnBrk="1" hangingPunct="1"/>
            <a:r>
              <a:rPr lang="ar-JO" sz="5400" dirty="0"/>
              <a:t>أعطِ </a:t>
            </a:r>
            <a:r>
              <a:rPr lang="ar-JO" sz="5400" dirty="0">
                <a:solidFill>
                  <a:schemeClr val="accent2"/>
                </a:solidFill>
              </a:rPr>
              <a:t>أفضل</a:t>
            </a:r>
            <a:r>
              <a:rPr lang="ar-JO" sz="5400" dirty="0"/>
              <a:t> ما عندك له </a:t>
            </a:r>
            <a:br>
              <a:rPr lang="ar-JO" sz="5400" dirty="0"/>
            </a:br>
            <a:r>
              <a:rPr lang="ar-JO" sz="5400" dirty="0"/>
              <a:t>(1: 6-14)</a:t>
            </a:r>
            <a:endParaRPr lang="en-US" sz="5400"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4763"/>
            <a:ext cx="9296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8"/>
              </a:srgbClr>
            </a:outerShdw>
          </a:effectLst>
        </p:spPr>
        <p:txBody>
          <a:bodyPr/>
          <a:lstStyle/>
          <a:p>
            <a:pPr algn="r" eaLnBrk="1" hangingPunct="1">
              <a:defRPr/>
            </a:pPr>
            <a:r>
              <a:rPr lang="ar-JO" sz="6000" dirty="0">
                <a:solidFill>
                  <a:schemeClr val="bg1"/>
                </a:solidFill>
                <a:ea typeface="+mj-ea"/>
              </a:rPr>
              <a:t>كيف تعطي الله أفضل عبادة :</a:t>
            </a:r>
            <a:endParaRPr lang="en-US" sz="6000" dirty="0">
              <a:solidFill>
                <a:schemeClr val="bg1"/>
              </a:solidFill>
              <a:ea typeface="+mj-ea"/>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8"/>
              </a:srgbClr>
            </a:outerShdw>
          </a:effectLst>
        </p:spPr>
        <p:txBody>
          <a:bodyPr/>
          <a:lstStyle/>
          <a:p>
            <a:pPr algn="r" rtl="1" eaLnBrk="1" hangingPunct="1">
              <a:defRPr/>
            </a:pPr>
            <a:r>
              <a:rPr lang="ar-JO" sz="5400" dirty="0">
                <a:solidFill>
                  <a:schemeClr val="bg1"/>
                </a:solidFill>
                <a:ea typeface="+mn-ea"/>
              </a:rPr>
              <a:t>قيّم </a:t>
            </a:r>
            <a:r>
              <a:rPr lang="ar-JO" sz="5400" dirty="0">
                <a:solidFill>
                  <a:srgbClr val="FFFF00"/>
                </a:solidFill>
                <a:ea typeface="+mn-ea"/>
              </a:rPr>
              <a:t>أعمالك</a:t>
            </a:r>
            <a:r>
              <a:rPr lang="ar-JO" sz="5400" dirty="0">
                <a:solidFill>
                  <a:schemeClr val="bg1"/>
                </a:solidFill>
                <a:ea typeface="+mn-ea"/>
              </a:rPr>
              <a:t> خلال العبادة</a:t>
            </a:r>
            <a:endParaRPr lang="en-US" sz="5400" dirty="0">
              <a:solidFill>
                <a:schemeClr val="bg1"/>
              </a:solidFill>
              <a:ea typeface="+mn-ea"/>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86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kumimoji="0" lang="ar-JO" b="1" dirty="0">
                <a:solidFill>
                  <a:schemeClr val="bg2"/>
                </a:solidFill>
                <a:latin typeface="Impact" pitchFamily="-112" charset="0"/>
                <a:ea typeface="+mj-ea"/>
                <a:cs typeface="+mj-cs"/>
              </a:rPr>
              <a:t>الذبائح المناسبة</a:t>
            </a:r>
            <a:endParaRPr kumimoji="0" lang="en-US" b="1" dirty="0">
              <a:solidFill>
                <a:schemeClr val="bg2"/>
              </a:solidFill>
              <a:latin typeface="Impact" pitchFamily="-112" charset="0"/>
              <a:ea typeface="+mj-ea"/>
              <a:cs typeface="+mj-cs"/>
            </a:endParaRPr>
          </a:p>
        </p:txBody>
      </p:sp>
    </p:spTree>
  </p:cSld>
  <p:clrMapOvr>
    <a:overrideClrMapping bg1="dk2" tx1="lt1" bg2="dk1" tx2="lt2" accent1="accent1" accent2="accent2" accent3="accent3" accent4="accent4" accent5="accent5" accent6="accent6" hlink="hlink" folHlink="folHlink"/>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r>
              <a:rPr kumimoji="0" lang="en-US">
                <a:latin typeface="Times New Roman" charset="0"/>
                <a:ea typeface="ＭＳ Ｐゴシック" charset="0"/>
                <a:cs typeface="ＭＳ Ｐゴシック" charset="0"/>
              </a:rPr>
              <a:t>Lamb</a:t>
            </a:r>
          </a:p>
        </p:txBody>
      </p:sp>
      <p:sp>
        <p:nvSpPr>
          <p:cNvPr id="200706" name="Rectangle 3"/>
          <p:cNvSpPr>
            <a:spLocks noGrp="1" noChangeArrowheads="1"/>
          </p:cNvSpPr>
          <p:nvPr>
            <p:ph type="body" idx="1"/>
          </p:nvPr>
        </p:nvSpPr>
        <p:spPr/>
        <p:txBody>
          <a:bodyPr/>
          <a:lstStyle/>
          <a:p>
            <a:endParaRPr kumimoji="0" lang="en-US">
              <a:latin typeface="Times New Roman" charset="0"/>
              <a:ea typeface="ＭＳ Ｐゴシック" charset="0"/>
              <a:cs typeface="ＭＳ Ｐゴシック" charset="0"/>
            </a:endParaRPr>
          </a:p>
        </p:txBody>
      </p:sp>
      <p:pic>
        <p:nvPicPr>
          <p:cNvPr id="20070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04522" cy="69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533400"/>
            <a:ext cx="9144000" cy="838200"/>
          </a:xfrm>
          <a:solidFill>
            <a:srgbClr val="000000"/>
          </a:solidFill>
          <a:effectLst>
            <a:outerShdw blurRad="63500" dist="38099" dir="2700000" algn="ctr" rotWithShape="0">
              <a:schemeClr val="bg2">
                <a:alpha val="74998"/>
              </a:schemeClr>
            </a:outerShdw>
          </a:effectLst>
        </p:spPr>
        <p:txBody>
          <a:bodyPr/>
          <a:lstStyle/>
          <a:p>
            <a:pPr algn="ctr">
              <a:lnSpc>
                <a:spcPct val="115000"/>
              </a:lnSpc>
              <a:defRPr/>
            </a:pPr>
            <a:r>
              <a:rPr lang="ar-JO" b="1" dirty="0">
                <a:solidFill>
                  <a:srgbClr val="FFFF66"/>
                </a:solidFill>
                <a:effectLst/>
                <a:latin typeface="Arial" panose="020B0604020202020204" pitchFamily="34" charset="0"/>
                <a:ea typeface="ＭＳ Ｐゴシック" charset="0"/>
                <a:cs typeface="Arial" panose="020B0604020202020204" pitchFamily="34" charset="0"/>
              </a:rPr>
              <a:t>النبوة ضد الكهنة</a:t>
            </a:r>
            <a:endParaRPr lang="en-US" sz="4000" b="1" dirty="0">
              <a:solidFill>
                <a:srgbClr val="FFFF66"/>
              </a:solidFill>
              <a:effectLst/>
              <a:latin typeface="Arial" panose="020B0604020202020204" pitchFamily="34" charset="0"/>
              <a:ea typeface="ＭＳ Ｐゴシック" charset="0"/>
              <a:cs typeface="Arial" panose="020B0604020202020204" pitchFamily="34" charset="0"/>
            </a:endParaRPr>
          </a:p>
        </p:txBody>
      </p:sp>
      <p:sp>
        <p:nvSpPr>
          <p:cNvPr id="25605" name="Text Box 5"/>
          <p:cNvSpPr txBox="1">
            <a:spLocks noChangeArrowheads="1"/>
          </p:cNvSpPr>
          <p:nvPr/>
        </p:nvSpPr>
        <p:spPr bwMode="auto">
          <a:xfrm>
            <a:off x="381000" y="1905000"/>
            <a:ext cx="8534400" cy="206210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r">
              <a:buFontTx/>
              <a:buChar char="-"/>
              <a:defRPr/>
            </a:pPr>
            <a:r>
              <a:rPr kumimoji="0" lang="ar-JO" sz="3200" b="1" dirty="0">
                <a:solidFill>
                  <a:srgbClr val="FFFF66"/>
                </a:solidFill>
                <a:latin typeface="Arial" panose="020B0604020202020204" pitchFamily="34" charset="0"/>
                <a:ea typeface="+mn-ea"/>
                <a:cs typeface="Arial" panose="020B0604020202020204" pitchFamily="34" charset="0"/>
              </a:rPr>
              <a:t>النبوة ضد كهنة أورشليم لعدم أمانتهم للعهد :</a:t>
            </a:r>
            <a:endParaRPr kumimoji="0" lang="en-US" sz="3200" b="1" dirty="0">
              <a:solidFill>
                <a:srgbClr val="FFFF66"/>
              </a:solidFill>
              <a:latin typeface="Arial" panose="020B0604020202020204" pitchFamily="34" charset="0"/>
              <a:ea typeface="+mn-ea"/>
              <a:cs typeface="Arial" panose="020B0604020202020204" pitchFamily="34" charset="0"/>
            </a:endParaRPr>
          </a:p>
          <a:p>
            <a:pPr algn="r" rtl="1">
              <a:buFontTx/>
              <a:buChar char="-"/>
              <a:defRPr/>
            </a:pPr>
            <a:r>
              <a:rPr kumimoji="0" lang="ar-JO" sz="3200" b="1" dirty="0">
                <a:solidFill>
                  <a:srgbClr val="FFFF66"/>
                </a:solidFill>
                <a:latin typeface="Arial" panose="020B0604020202020204" pitchFamily="34" charset="0"/>
                <a:ea typeface="+mn-ea"/>
                <a:cs typeface="Arial" panose="020B0604020202020204" pitchFamily="34" charset="0"/>
              </a:rPr>
              <a:t> رفضوا عهد سيناء</a:t>
            </a:r>
          </a:p>
          <a:p>
            <a:pPr algn="r" rtl="1">
              <a:buFontTx/>
              <a:buChar char="•"/>
              <a:defRPr/>
            </a:pPr>
            <a:r>
              <a:rPr kumimoji="0" lang="ar-JO" sz="3200" b="1" dirty="0">
                <a:solidFill>
                  <a:srgbClr val="FFFF66"/>
                </a:solidFill>
                <a:latin typeface="Arial" panose="020B0604020202020204" pitchFamily="34" charset="0"/>
                <a:ea typeface="+mn-ea"/>
                <a:cs typeface="Arial" panose="020B0604020202020204" pitchFamily="34" charset="0"/>
              </a:rPr>
              <a:t> </a:t>
            </a:r>
            <a:r>
              <a:rPr kumimoji="0" lang="en-US" sz="3200" b="1" dirty="0">
                <a:solidFill>
                  <a:srgbClr val="FFFF66"/>
                </a:solidFill>
                <a:latin typeface="Arial" panose="020B0604020202020204" pitchFamily="34" charset="0"/>
                <a:ea typeface="+mn-ea"/>
                <a:cs typeface="Arial" panose="020B0604020202020204" pitchFamily="34" charset="0"/>
              </a:rPr>
              <a:t> </a:t>
            </a:r>
            <a:r>
              <a:rPr kumimoji="0" lang="ar-JO" sz="3200" b="1" dirty="0">
                <a:solidFill>
                  <a:srgbClr val="FFFF66"/>
                </a:solidFill>
                <a:latin typeface="Arial" panose="020B0604020202020204" pitchFamily="34" charset="0"/>
                <a:ea typeface="+mn-ea"/>
                <a:cs typeface="Arial" panose="020B0604020202020204" pitchFamily="34" charset="0"/>
              </a:rPr>
              <a:t>دنسوا النظام الذبائحي</a:t>
            </a:r>
          </a:p>
          <a:p>
            <a:pPr algn="r" rtl="1">
              <a:buFontTx/>
              <a:buChar char="•"/>
              <a:defRPr/>
            </a:pPr>
            <a:r>
              <a:rPr kumimoji="0" lang="en-US" sz="3200" b="1" dirty="0">
                <a:solidFill>
                  <a:srgbClr val="FFFF66"/>
                </a:solidFill>
                <a:latin typeface="Arial" panose="020B0604020202020204" pitchFamily="34" charset="0"/>
                <a:ea typeface="+mn-ea"/>
                <a:cs typeface="Arial" panose="020B0604020202020204" pitchFamily="34" charset="0"/>
              </a:rPr>
              <a:t> </a:t>
            </a:r>
            <a:r>
              <a:rPr kumimoji="0" lang="ar-JO" sz="3200" b="1" dirty="0">
                <a:solidFill>
                  <a:srgbClr val="FFFF66"/>
                </a:solidFill>
                <a:latin typeface="Arial" panose="020B0604020202020204" pitchFamily="34" charset="0"/>
                <a:ea typeface="+mn-ea"/>
                <a:cs typeface="Arial" panose="020B0604020202020204" pitchFamily="34" charset="0"/>
              </a:rPr>
              <a:t> انتهكوا العهد مع لاوي</a:t>
            </a:r>
            <a:endParaRPr kumimoji="0" lang="en-US" sz="3200" b="1" dirty="0">
              <a:solidFill>
                <a:srgbClr val="FFFF66"/>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066800" y="0"/>
            <a:ext cx="8077200" cy="6865938"/>
          </a:xfrm>
        </p:spPr>
      </p:pic>
      <p:sp>
        <p:nvSpPr>
          <p:cNvPr id="204802" name="Rectangle 4"/>
          <p:cNvSpPr>
            <a:spLocks noGrp="1" noChangeArrowheads="1"/>
          </p:cNvSpPr>
          <p:nvPr>
            <p:ph type="title"/>
          </p:nvPr>
        </p:nvSpPr>
        <p:spPr>
          <a:xfrm>
            <a:off x="0" y="152400"/>
            <a:ext cx="3714744" cy="2743200"/>
          </a:xfrm>
        </p:spPr>
        <p:txBody>
          <a:bodyPr/>
          <a:lstStyle/>
          <a:p>
            <a:pPr algn="ctr" eaLnBrk="1" hangingPunct="1"/>
            <a:r>
              <a:rPr lang="ar-JO" altLang="zh-CN" b="1" dirty="0">
                <a:latin typeface="Arial Black" charset="0"/>
                <a:ea typeface="SimSun" charset="0"/>
                <a:cs typeface="SimSun" charset="0"/>
              </a:rPr>
              <a:t>يوماً ما في مدرسة الكتاب المقدس سنغافورة</a:t>
            </a:r>
            <a:endParaRPr lang="en-US" b="1" dirty="0">
              <a:latin typeface="Arial Black" charset="0"/>
              <a:ea typeface="SimSun" charset="0"/>
              <a:cs typeface="SimSun" charset="0"/>
            </a:endParaRPr>
          </a:p>
        </p:txBody>
      </p:sp>
      <p:pic>
        <p:nvPicPr>
          <p:cNvPr id="152582" name="Picture 6" descr="old wash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514600"/>
            <a:ext cx="1947863" cy="302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dissolv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6" descr="PM 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81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85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2" name="Rectangle 2"/>
          <p:cNvSpPr>
            <a:spLocks noGrp="1" noChangeArrowheads="1"/>
          </p:cNvSpPr>
          <p:nvPr>
            <p:ph type="ctrTitle"/>
          </p:nvPr>
        </p:nvSpPr>
        <p:spPr>
          <a:xfrm>
            <a:off x="4572000" y="457200"/>
            <a:ext cx="4572000" cy="3810000"/>
          </a:xfrm>
        </p:spPr>
        <p:txBody>
          <a:bodyPr/>
          <a:lstStyle/>
          <a:p>
            <a:pPr eaLnBrk="1" hangingPunct="1"/>
            <a:r>
              <a:rPr lang="ar-JO" sz="6000" dirty="0">
                <a:solidFill>
                  <a:schemeClr val="bg1"/>
                </a:solidFill>
                <a:ea typeface="ＭＳ Ｐゴシック" charset="0"/>
                <a:cs typeface="ＭＳ Ｐゴシック" charset="0"/>
              </a:rPr>
              <a:t>هل تعطي رئيس الوزراء شيئاً غير مرغوب فيه ؟</a:t>
            </a:r>
            <a:endParaRPr lang="en-US" sz="6000" dirty="0">
              <a:solidFill>
                <a:schemeClr val="bg1"/>
              </a:solidFill>
              <a:ea typeface="ＭＳ Ｐゴシック" charset="0"/>
              <a:cs typeface="ＭＳ Ｐゴシック"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4763"/>
            <a:ext cx="9296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8"/>
              </a:srgbClr>
            </a:outerShdw>
          </a:effectLst>
        </p:spPr>
        <p:txBody>
          <a:bodyPr/>
          <a:lstStyle/>
          <a:p>
            <a:pPr algn="r" eaLnBrk="1" hangingPunct="1">
              <a:defRPr/>
            </a:pPr>
            <a:r>
              <a:rPr lang="ar-JO" sz="6000" dirty="0">
                <a:solidFill>
                  <a:schemeClr val="bg1"/>
                </a:solidFill>
                <a:ea typeface="+mj-ea"/>
              </a:rPr>
              <a:t>كيف تعطي الله أفضل عبادة :</a:t>
            </a:r>
            <a:endParaRPr lang="en-US" sz="6000" dirty="0">
              <a:solidFill>
                <a:schemeClr val="bg1"/>
              </a:solidFill>
              <a:ea typeface="+mj-ea"/>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8"/>
              </a:srgbClr>
            </a:outerShdw>
          </a:effectLst>
        </p:spPr>
        <p:txBody>
          <a:bodyPr/>
          <a:lstStyle/>
          <a:p>
            <a:pPr algn="r" rtl="1" eaLnBrk="1" hangingPunct="1">
              <a:defRPr/>
            </a:pPr>
            <a:r>
              <a:rPr lang="ar-JO" sz="5400" dirty="0">
                <a:solidFill>
                  <a:schemeClr val="bg1"/>
                </a:solidFill>
                <a:ea typeface="+mn-ea"/>
              </a:rPr>
              <a:t>قيّم </a:t>
            </a:r>
            <a:r>
              <a:rPr lang="ar-JO" sz="5400" dirty="0">
                <a:solidFill>
                  <a:srgbClr val="FFFF00"/>
                </a:solidFill>
                <a:ea typeface="+mn-ea"/>
              </a:rPr>
              <a:t>أعمالك</a:t>
            </a:r>
            <a:r>
              <a:rPr lang="ar-JO" sz="5400" dirty="0">
                <a:solidFill>
                  <a:schemeClr val="bg1"/>
                </a:solidFill>
                <a:ea typeface="+mn-ea"/>
              </a:rPr>
              <a:t> خلال العبادة</a:t>
            </a:r>
          </a:p>
          <a:p>
            <a:pPr algn="r" rtl="1" eaLnBrk="1" hangingPunct="1">
              <a:defRPr/>
            </a:pPr>
            <a:r>
              <a:rPr lang="ar-JO" sz="5400" dirty="0">
                <a:solidFill>
                  <a:schemeClr val="bg1"/>
                </a:solidFill>
                <a:ea typeface="+mn-ea"/>
              </a:rPr>
              <a:t>قيّم </a:t>
            </a:r>
            <a:r>
              <a:rPr lang="ar-JO" sz="5400" dirty="0">
                <a:solidFill>
                  <a:srgbClr val="FFFF00"/>
                </a:solidFill>
                <a:ea typeface="+mn-ea"/>
              </a:rPr>
              <a:t>مواقفك</a:t>
            </a:r>
            <a:r>
              <a:rPr lang="ar-JO" sz="5400" dirty="0">
                <a:solidFill>
                  <a:schemeClr val="bg1"/>
                </a:solidFill>
                <a:ea typeface="+mn-ea"/>
              </a:rPr>
              <a:t> خلال العبادة</a:t>
            </a:r>
            <a:endParaRPr lang="en-US" sz="5400" dirty="0">
              <a:solidFill>
                <a:schemeClr val="bg1"/>
              </a:solidFill>
              <a:ea typeface="+mn-ea"/>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505" y="0"/>
            <a:ext cx="3644401" cy="1080120"/>
          </a:xfrm>
          <a:effectLst/>
        </p:spPr>
        <p:txBody>
          <a:bodyPr/>
          <a:lstStyle/>
          <a:p>
            <a:pPr algn="l">
              <a:defRPr/>
            </a:pPr>
            <a:r>
              <a:rPr lang="ar-JO" dirty="0">
                <a:solidFill>
                  <a:schemeClr val="tx2"/>
                </a:solidFill>
                <a:effectLst>
                  <a:glow rad="127000">
                    <a:schemeClr val="bg1"/>
                  </a:glow>
                </a:effectLst>
                <a:ea typeface="ＭＳ Ｐゴシック" charset="0"/>
                <a:cs typeface="ＭＳ Ｐゴシック" charset="0"/>
              </a:rPr>
              <a:t>الرياء</a:t>
            </a:r>
            <a:endParaRPr lang="en-US" dirty="0">
              <a:solidFill>
                <a:schemeClr val="tx2"/>
              </a:solidFill>
              <a:effectLst>
                <a:glow rad="127000">
                  <a:schemeClr val="bg1"/>
                </a:glow>
              </a:effectLst>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7"/>
            <a:ext cx="5913339" cy="4819769"/>
          </a:xfrm>
          <a:prstGeom prst="rect">
            <a:avLst/>
          </a:prstGeom>
        </p:spPr>
      </p:pic>
      <p:sp>
        <p:nvSpPr>
          <p:cNvPr id="5" name="Rectangle 2"/>
          <p:cNvSpPr txBox="1">
            <a:spLocks noChangeArrowheads="1"/>
          </p:cNvSpPr>
          <p:nvPr/>
        </p:nvSpPr>
        <p:spPr bwMode="auto">
          <a:xfrm>
            <a:off x="3347864" y="0"/>
            <a:ext cx="5903639"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b="1" dirty="0">
                <a:solidFill>
                  <a:schemeClr val="tx1"/>
                </a:solidFill>
                <a:latin typeface="Arial" panose="020B0604020202020204" pitchFamily="34" charset="0"/>
                <a:cs typeface="Arial" panose="020B0604020202020204" pitchFamily="34" charset="0"/>
              </a:rPr>
              <a:t>"معنى الكلمات ،" المرائي "و" الرياء "، كما هو مستخدم في الكتاب المقدس من قبل ربنا يسوع المسيح (موجه بشكل أساسي نحو القادة" الدينيين "في ذلك الوقت) يعني أكثر من مجرد" ادعاء بسيط "أو" تصرف خارج " كلاعب مسرحي. إنه يجسد ... جهدًا حازمًا لفرض معيار للسلوك على الآخرين ، والذي يتصرف المنفذ عن قصد وعن عمد يرفض أن يطبق على نفسه - ومن ثم ، الفعل الناشئ عن المعرفة الكاملة والنية الشريرة ".</a:t>
            </a:r>
            <a:endParaRPr kumimoji="1" lang="en-US" sz="4400" b="1" u="none" strike="noStrike" kern="1200" cap="none" spc="0" normalizeH="0" baseline="0" noProof="0" dirty="0">
              <a:ln>
                <a:noFill/>
              </a:ln>
              <a:solidFill>
                <a:schemeClr val="tx1"/>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3066" y="1025352"/>
            <a:ext cx="3576954" cy="963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1800" b="1" dirty="0">
                <a:solidFill>
                  <a:srgbClr val="000000"/>
                </a:solidFill>
                <a:latin typeface="Arial" panose="020B0604020202020204" pitchFamily="34" charset="0"/>
                <a:cs typeface="Arial" panose="020B0604020202020204" pitchFamily="34" charset="0"/>
              </a:rPr>
              <a:t>ج. هارولد جرين لي و ألان ر. كيلين(الرياء، المرائي) قاموس ويكليف للكتاب المقدس</a:t>
            </a:r>
            <a:endParaRPr kumimoji="1"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7834936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15"/>
          <p:cNvPicPr>
            <a:picLocks noGrp="1" noChangeAspect="1" noChangeArrowheads="1"/>
          </p:cNvPicPr>
          <p:nvPr>
            <p:ph/>
          </p:nvPr>
        </p:nvPicPr>
        <p:blipFill>
          <a:blip r:embed="rId3">
            <a:lum bright="-12000"/>
            <a:extLst>
              <a:ext uri="{28A0092B-C50C-407E-A947-70E740481C1C}">
                <a14:useLocalDpi xmlns:a14="http://schemas.microsoft.com/office/drawing/2010/main"/>
              </a:ext>
            </a:extLst>
          </a:blip>
          <a:srcRect/>
          <a:stretch>
            <a:fillRect/>
          </a:stretch>
        </p:blipFill>
        <p:spPr>
          <a:xfrm>
            <a:off x="0" y="0"/>
            <a:ext cx="9144000" cy="6858000"/>
          </a:xfrm>
        </p:spPr>
      </p:pic>
      <p:sp>
        <p:nvSpPr>
          <p:cNvPr id="111619" name="Rectangle 3"/>
          <p:cNvSpPr>
            <a:spLocks noGrp="1" noChangeArrowheads="1"/>
          </p:cNvSpPr>
          <p:nvPr>
            <p:ph type="title" idx="4294967295"/>
          </p:nvPr>
        </p:nvSpPr>
        <p:spPr>
          <a:xfrm>
            <a:off x="1447800" y="76200"/>
            <a:ext cx="7620000" cy="3733800"/>
          </a:xfrm>
        </p:spPr>
        <p:txBody>
          <a:bodyPr/>
          <a:lstStyle/>
          <a:p>
            <a:pPr algn="r" eaLnBrk="1" hangingPunct="1">
              <a:defRPr/>
            </a:pPr>
            <a:r>
              <a:rPr lang="ar-JO" sz="6000" dirty="0">
                <a:solidFill>
                  <a:schemeClr val="bg1"/>
                </a:solidFill>
                <a:effectLst>
                  <a:glow rad="127000">
                    <a:schemeClr val="tx1"/>
                  </a:glow>
                </a:effectLst>
                <a:latin typeface="Charcoal" charset="0"/>
              </a:rPr>
              <a:t>الإلتزام بالمواعيد </a:t>
            </a:r>
            <a:br>
              <a:rPr lang="ar-JO" sz="6000" dirty="0">
                <a:solidFill>
                  <a:schemeClr val="bg1"/>
                </a:solidFill>
                <a:effectLst>
                  <a:glow rad="127000">
                    <a:schemeClr val="tx1"/>
                  </a:glow>
                </a:effectLst>
                <a:latin typeface="Charcoal" charset="0"/>
              </a:rPr>
            </a:br>
            <a:r>
              <a:rPr lang="ar-JO" altLang="ja-JP" sz="6000" dirty="0">
                <a:solidFill>
                  <a:schemeClr val="bg1"/>
                </a:solidFill>
                <a:effectLst>
                  <a:glow rad="127000">
                    <a:schemeClr val="tx1"/>
                  </a:glow>
                </a:effectLst>
                <a:latin typeface="Charcoal" charset="0"/>
              </a:rPr>
              <a:t>إظهار الإحترام الكبير </a:t>
            </a:r>
            <a:br>
              <a:rPr lang="ar-JO" altLang="ja-JP" sz="6000" dirty="0">
                <a:solidFill>
                  <a:schemeClr val="bg1"/>
                </a:solidFill>
                <a:effectLst>
                  <a:glow rad="127000">
                    <a:schemeClr val="tx1"/>
                  </a:glow>
                </a:effectLst>
                <a:latin typeface="Charcoal" charset="0"/>
              </a:rPr>
            </a:br>
            <a:r>
              <a:rPr lang="ar-JO" altLang="ja-JP" sz="6000" dirty="0">
                <a:solidFill>
                  <a:schemeClr val="bg1"/>
                </a:solidFill>
                <a:effectLst>
                  <a:glow rad="127000">
                    <a:schemeClr val="tx1"/>
                  </a:glow>
                </a:effectLst>
                <a:latin typeface="Charcoal" charset="0"/>
              </a:rPr>
              <a:t>للآخرين ووقتهم</a:t>
            </a:r>
            <a:endParaRPr lang="en-US" dirty="0">
              <a:solidFill>
                <a:schemeClr val="bg1"/>
              </a:solidFill>
              <a:effectLst>
                <a:glow rad="127000">
                  <a:schemeClr val="tx1"/>
                </a:glow>
              </a:effectLst>
              <a:latin typeface="Charcoal" charset="0"/>
            </a:endParaRPr>
          </a:p>
        </p:txBody>
      </p:sp>
      <p:sp>
        <p:nvSpPr>
          <p:cNvPr id="210947" name="Text Box 4"/>
          <p:cNvSpPr txBox="1">
            <a:spLocks noChangeArrowheads="1"/>
          </p:cNvSpPr>
          <p:nvPr/>
        </p:nvSpPr>
        <p:spPr bwMode="auto">
          <a:xfrm>
            <a:off x="76200" y="6324600"/>
            <a:ext cx="451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ar-JO" b="1" dirty="0">
                <a:solidFill>
                  <a:srgbClr val="FFFFFF"/>
                </a:solidFill>
                <a:latin typeface="Arial" panose="020B0604020202020204" pitchFamily="34" charset="0"/>
              </a:rPr>
              <a:t>بيل جوثارد، مؤسسة مبادئ الحياة الأساسية</a:t>
            </a:r>
            <a:endParaRPr kumimoji="0" lang="en-US" b="1" dirty="0">
              <a:solidFill>
                <a:srgbClr val="FFFFFF"/>
              </a:solidFill>
              <a:latin typeface="Arial" panose="020B060402020202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Umbrella%2Ejpg"/>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50531" name="Rectangle 3"/>
          <p:cNvSpPr>
            <a:spLocks noGrp="1" noChangeArrowheads="1"/>
          </p:cNvSpPr>
          <p:nvPr>
            <p:ph type="title"/>
          </p:nvPr>
        </p:nvSpPr>
        <p:spPr>
          <a:effectLst>
            <a:outerShdw blurRad="63500" dist="107763" dir="13500000" algn="ctr" rotWithShape="0">
              <a:srgbClr val="000000">
                <a:alpha val="74998"/>
              </a:srgbClr>
            </a:outerShdw>
          </a:effectLst>
        </p:spPr>
        <p:txBody>
          <a:bodyPr/>
          <a:lstStyle/>
          <a:p>
            <a:pPr algn="ctr" eaLnBrk="1" hangingPunct="1">
              <a:defRPr/>
            </a:pPr>
            <a:r>
              <a:rPr lang="ar-JO" b="1" dirty="0">
                <a:ea typeface="+mj-ea"/>
                <a:cs typeface="+mj-cs"/>
              </a:rPr>
              <a:t>ماذا يقول الله للأشخاص </a:t>
            </a:r>
            <a:br>
              <a:rPr lang="ar-JO" b="1" dirty="0">
                <a:ea typeface="+mj-ea"/>
                <a:cs typeface="+mj-cs"/>
              </a:rPr>
            </a:br>
            <a:r>
              <a:rPr lang="ar-JO" b="1" dirty="0">
                <a:ea typeface="+mj-ea"/>
                <a:cs typeface="+mj-cs"/>
              </a:rPr>
              <a:t>غير المبالين اليوم ؟</a:t>
            </a:r>
            <a:endParaRPr lang="en-US" b="1" dirty="0">
              <a:ea typeface="+mj-ea"/>
              <a:cs typeface="+mj-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p:nvPr>
        </p:nvSpPr>
        <p:spPr>
          <a:xfrm>
            <a:off x="0" y="76200"/>
            <a:ext cx="4419600" cy="1447800"/>
          </a:xfrm>
          <a:effectLst>
            <a:outerShdw blurRad="63500" dist="107763" dir="8100000" algn="ctr" rotWithShape="0">
              <a:srgbClr val="000000">
                <a:alpha val="74998"/>
              </a:srgbClr>
            </a:outerShdw>
          </a:effectLst>
        </p:spPr>
        <p:txBody>
          <a:bodyPr/>
          <a:lstStyle/>
          <a:p>
            <a:pPr eaLnBrk="1" hangingPunct="1">
              <a:defRPr/>
            </a:pPr>
            <a:r>
              <a:rPr lang="ar-JO" sz="3600" dirty="0">
                <a:solidFill>
                  <a:schemeClr val="bg1"/>
                </a:solidFill>
                <a:ea typeface="ＭＳ Ｐゴシック" charset="0"/>
                <a:cs typeface="ＭＳ Ｐゴシック" charset="0"/>
              </a:rPr>
              <a:t>تلخيص</a:t>
            </a:r>
            <a:br>
              <a:rPr lang="ar-JO" sz="3600" dirty="0">
                <a:solidFill>
                  <a:schemeClr val="bg1"/>
                </a:solidFill>
                <a:ea typeface="ＭＳ Ｐゴシック" charset="0"/>
                <a:cs typeface="ＭＳ Ｐゴシック" charset="0"/>
              </a:rPr>
            </a:br>
            <a:r>
              <a:rPr lang="ar-JO" sz="3600" dirty="0">
                <a:solidFill>
                  <a:schemeClr val="bg1"/>
                </a:solidFill>
                <a:ea typeface="ＭＳ Ｐゴシック" charset="0"/>
                <a:cs typeface="ＭＳ Ｐゴシック" charset="0"/>
              </a:rPr>
              <a:t>ملاخي 1</a:t>
            </a:r>
            <a:endParaRPr lang="en-US" dirty="0">
              <a:solidFill>
                <a:schemeClr val="bg1"/>
              </a:solidFill>
              <a:ea typeface="ＭＳ Ｐゴシック" charset="0"/>
              <a:cs typeface="ＭＳ Ｐゴシック" charset="0"/>
            </a:endParaRPr>
          </a:p>
        </p:txBody>
      </p:sp>
      <p:sp>
        <p:nvSpPr>
          <p:cNvPr id="109571" name="Rectangle 3"/>
          <p:cNvSpPr>
            <a:spLocks noGrp="1" noChangeArrowheads="1"/>
          </p:cNvSpPr>
          <p:nvPr>
            <p:ph type="body" idx="1"/>
          </p:nvPr>
        </p:nvSpPr>
        <p:spPr>
          <a:xfrm>
            <a:off x="5638800" y="381000"/>
            <a:ext cx="3505200" cy="2133600"/>
          </a:xfrm>
          <a:effectLst/>
        </p:spPr>
        <p:txBody>
          <a:bodyPr/>
          <a:lstStyle/>
          <a:p>
            <a:pPr marL="0" indent="0" algn="ctr" eaLnBrk="1" hangingPunct="1">
              <a:lnSpc>
                <a:spcPct val="90000"/>
              </a:lnSpc>
              <a:buFontTx/>
              <a:buNone/>
              <a:defRPr/>
            </a:pPr>
            <a:r>
              <a:rPr lang="ar-JO" sz="4800" dirty="0">
                <a:solidFill>
                  <a:schemeClr val="bg1"/>
                </a:solidFill>
                <a:effectLst>
                  <a:outerShdw blurRad="50800" dist="38100" dir="13500000" algn="br" rotWithShape="0">
                    <a:prstClr val="black">
                      <a:alpha val="76000"/>
                    </a:prstClr>
                  </a:outerShdw>
                </a:effectLst>
                <a:ea typeface="ＭＳ Ｐゴシック" charset="0"/>
                <a:cs typeface="ＭＳ Ｐゴシック" charset="0"/>
              </a:rPr>
              <a:t>أعطانا الله</a:t>
            </a:r>
          </a:p>
          <a:p>
            <a:pPr marL="0" indent="0" algn="ctr" eaLnBrk="1" hangingPunct="1">
              <a:lnSpc>
                <a:spcPct val="90000"/>
              </a:lnSpc>
              <a:buFontTx/>
              <a:buNone/>
              <a:defRPr/>
            </a:pPr>
            <a:r>
              <a:rPr lang="ar-JO" sz="4800" dirty="0">
                <a:solidFill>
                  <a:srgbClr val="FFFF00"/>
                </a:solidFill>
                <a:effectLst>
                  <a:outerShdw blurRad="50800" dist="38100" dir="13500000" algn="br" rotWithShape="0">
                    <a:prstClr val="black">
                      <a:alpha val="76000"/>
                    </a:prstClr>
                  </a:outerShdw>
                </a:effectLst>
                <a:ea typeface="ＭＳ Ｐゴシック" charset="0"/>
                <a:cs typeface="ＭＳ Ｐゴシック" charset="0"/>
              </a:rPr>
              <a:t>أفضل</a:t>
            </a:r>
            <a:r>
              <a:rPr lang="ar-JO" sz="4800" dirty="0">
                <a:solidFill>
                  <a:schemeClr val="bg1"/>
                </a:solidFill>
                <a:effectLst>
                  <a:outerShdw blurRad="50800" dist="38100" dir="13500000" algn="br" rotWithShape="0">
                    <a:prstClr val="black">
                      <a:alpha val="76000"/>
                    </a:prstClr>
                  </a:outerShdw>
                </a:effectLst>
                <a:ea typeface="ＭＳ Ｐゴシック" charset="0"/>
                <a:cs typeface="ＭＳ Ｐゴシック" charset="0"/>
              </a:rPr>
              <a:t> ما عنده</a:t>
            </a:r>
            <a:endParaRPr lang="en-US" sz="4800" dirty="0">
              <a:solidFill>
                <a:schemeClr val="bg1"/>
              </a:solidFill>
              <a:effectLst>
                <a:outerShdw blurRad="50800" dist="38100" dir="13500000" algn="br" rotWithShape="0">
                  <a:prstClr val="black">
                    <a:alpha val="76000"/>
                  </a:prstClr>
                </a:outerShdw>
              </a:effectLst>
              <a:ea typeface="ＭＳ Ｐゴシック" charset="0"/>
              <a:cs typeface="ＭＳ Ｐゴシック" charset="0"/>
            </a:endParaRPr>
          </a:p>
        </p:txBody>
      </p:sp>
      <p:sp>
        <p:nvSpPr>
          <p:cNvPr id="109574" name="Rectangle 6"/>
          <p:cNvSpPr>
            <a:spLocks noChangeArrowheads="1"/>
          </p:cNvSpPr>
          <p:nvPr/>
        </p:nvSpPr>
        <p:spPr bwMode="auto">
          <a:xfrm>
            <a:off x="152400" y="5257800"/>
            <a:ext cx="4724400" cy="1600200"/>
          </a:xfrm>
          <a:prstGeom prst="rect">
            <a:avLst/>
          </a:prstGeom>
          <a:noFill/>
          <a:ln w="9525">
            <a:noFill/>
            <a:miter lim="800000"/>
            <a:headEnd/>
            <a:tailEnd/>
          </a:ln>
          <a:effectLst>
            <a:outerShdw blurRad="63500" dist="107763" dir="8100000" algn="ctr" rotWithShape="0">
              <a:srgbClr val="000000">
                <a:alpha val="74998"/>
              </a:srgbClr>
            </a:outerShdw>
          </a:effectLst>
        </p:spPr>
        <p:txBody>
          <a:bodyPr/>
          <a:lstStyle/>
          <a:p>
            <a:pPr marL="342900" indent="-342900" algn="ctr" eaLnBrk="1" hangingPunct="1">
              <a:spcBef>
                <a:spcPct val="20000"/>
              </a:spcBef>
              <a:defRPr/>
            </a:pPr>
            <a:r>
              <a:rPr kumimoji="0" lang="ar-JO" sz="4800" b="1" dirty="0">
                <a:solidFill>
                  <a:srgbClr val="FFFFFF"/>
                </a:solidFill>
                <a:latin typeface="Arial" panose="020B0604020202020204" pitchFamily="34" charset="0"/>
                <a:ea typeface="+mn-ea"/>
                <a:cs typeface="+mn-cs"/>
              </a:rPr>
              <a:t>فأعطه </a:t>
            </a:r>
            <a:r>
              <a:rPr kumimoji="0" lang="ar-JO" sz="4800" b="1" dirty="0">
                <a:solidFill>
                  <a:srgbClr val="FFFF00"/>
                </a:solidFill>
                <a:latin typeface="Arial" panose="020B0604020202020204" pitchFamily="34" charset="0"/>
                <a:ea typeface="+mn-ea"/>
                <a:cs typeface="+mn-cs"/>
              </a:rPr>
              <a:t>أفضل</a:t>
            </a:r>
            <a:r>
              <a:rPr kumimoji="0" lang="ar-JO" sz="4800" b="1" dirty="0">
                <a:solidFill>
                  <a:srgbClr val="FFFFFF"/>
                </a:solidFill>
                <a:latin typeface="Arial" panose="020B0604020202020204" pitchFamily="34" charset="0"/>
                <a:ea typeface="+mn-ea"/>
                <a:cs typeface="+mn-cs"/>
              </a:rPr>
              <a:t> </a:t>
            </a:r>
          </a:p>
          <a:p>
            <a:pPr marL="342900" indent="-342900" algn="ctr" eaLnBrk="1" hangingPunct="1">
              <a:spcBef>
                <a:spcPct val="20000"/>
              </a:spcBef>
              <a:defRPr/>
            </a:pPr>
            <a:r>
              <a:rPr kumimoji="0" lang="ar-JO" sz="4800" b="1" dirty="0">
                <a:solidFill>
                  <a:srgbClr val="FFFFFF"/>
                </a:solidFill>
                <a:latin typeface="Arial" panose="020B0604020202020204" pitchFamily="34" charset="0"/>
                <a:ea typeface="+mn-ea"/>
                <a:cs typeface="+mn-cs"/>
              </a:rPr>
              <a:t>ما عندك</a:t>
            </a:r>
            <a:endParaRPr kumimoji="0" lang="en-US" sz="4800" b="1" dirty="0">
              <a:solidFill>
                <a:srgbClr val="FFFFFF"/>
              </a:solidFill>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dissolve">
                                      <p:cBhvr>
                                        <p:cTn id="12" dur="500"/>
                                        <p:tgtEl>
                                          <p:spTgt spid="109571">
                                            <p:txEl>
                                              <p:pRg st="1" end="1"/>
                                            </p:txEl>
                                          </p:spTgt>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9574"/>
                                        </p:tgtEl>
                                        <p:attrNameLst>
                                          <p:attrName>style.visibility</p:attrName>
                                        </p:attrNameLst>
                                      </p:cBhvr>
                                      <p:to>
                                        <p:strVal val="visible"/>
                                      </p:to>
                                    </p:set>
                                    <p:animEffect transition="in" filter="dissolve">
                                      <p:cBhvr>
                                        <p:cTn id="16"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10957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b="1" dirty="0">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المحبة 1: 2-5</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الكرامة 1: 6-2: 9</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التجاوب مع عهد محبة الله</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dirty="0">
              <a:solidFill>
                <a:schemeClr val="bg1"/>
              </a:solidFill>
              <a:latin typeface="Arial" panose="020B0604020202020204" pitchFamily="34" charset="0"/>
              <a:ea typeface="+mn-ea"/>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chemeClr val="bg1"/>
                </a:solidFill>
                <a:latin typeface="Arial" panose="020B0604020202020204" pitchFamily="34" charset="0"/>
                <a:cs typeface="Arial" panose="020B0604020202020204" pitchFamily="34" charset="0"/>
              </a:rPr>
              <a:t>430 ق.م</a:t>
            </a:r>
            <a:endParaRPr kumimoji="0" lang="en-US" sz="3200" b="1" dirty="0">
              <a:solidFill>
                <a:schemeClr val="bg1"/>
              </a:solidFill>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b="1" dirty="0">
              <a:solidFill>
                <a:schemeClr val="bg1"/>
              </a:solidFill>
              <a:latin typeface="Arial" panose="020B0604020202020204" pitchFamily="34" charset="0"/>
              <a:ea typeface="+mn-ea"/>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ial" panose="020B0604020202020204" pitchFamily="34" charset="0"/>
                <a:ea typeface="+mn-ea"/>
                <a:cs typeface="Arial" panose="020B0604020202020204" pitchFamily="34" charset="0"/>
              </a:rPr>
              <a:t>الإمتياز     </a:t>
            </a:r>
            <a:r>
              <a:rPr kumimoji="0" lang="en-US" b="1" dirty="0">
                <a:solidFill>
                  <a:schemeClr val="bg1"/>
                </a:solidFill>
                <a:latin typeface="Arial" panose="020B0604020202020204" pitchFamily="34" charset="0"/>
                <a:ea typeface="+mn-ea"/>
                <a:cs typeface="Arial" panose="020B0604020202020204" pitchFamily="34" charset="0"/>
              </a:rPr>
              <a:t> </a:t>
            </a:r>
            <a:r>
              <a:rPr kumimoji="0" lang="ar-JO" b="1" dirty="0">
                <a:solidFill>
                  <a:schemeClr val="bg1"/>
                </a:solidFill>
                <a:latin typeface="Arial" panose="020B0604020202020204" pitchFamily="34" charset="0"/>
                <a:ea typeface="+mn-ea"/>
                <a:cs typeface="Arial" panose="020B0604020202020204" pitchFamily="34" charset="0"/>
              </a:rPr>
              <a:t>1: 1-5</a:t>
            </a:r>
            <a:endParaRPr kumimoji="0" lang="en-US" b="1" dirty="0">
              <a:solidFill>
                <a:schemeClr val="bg1"/>
              </a:solidFill>
              <a:latin typeface="Arial" panose="020B0604020202020204" pitchFamily="34" charset="0"/>
              <a:ea typeface="+mn-ea"/>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الواجب 2: 10-16</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مقدمة 1: 1</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ial" panose="020B0604020202020204" pitchFamily="34" charset="0"/>
                <a:ea typeface="+mn-ea"/>
                <a:cs typeface="Arial" panose="020B0604020202020204" pitchFamily="34" charset="0"/>
              </a:rPr>
              <a:t>المشاكل</a:t>
            </a:r>
            <a:endParaRPr kumimoji="0" lang="en-US" b="1" dirty="0">
              <a:solidFill>
                <a:schemeClr val="bg1"/>
              </a:solidFill>
              <a:latin typeface="Arial" panose="020B0604020202020204" pitchFamily="34" charset="0"/>
              <a:ea typeface="+mn-ea"/>
              <a:cs typeface="Arial" panose="020B0604020202020204" pitchFamily="34" charset="0"/>
            </a:endParaRPr>
          </a:p>
          <a:p>
            <a:pPr algn="ctr" eaLnBrk="1" hangingPunct="1">
              <a:defRPr/>
            </a:pPr>
            <a:r>
              <a:rPr kumimoji="0" lang="ar-JO" b="1" dirty="0">
                <a:solidFill>
                  <a:schemeClr val="bg1"/>
                </a:solidFill>
                <a:latin typeface="Arial" panose="020B0604020202020204" pitchFamily="34" charset="0"/>
                <a:ea typeface="+mn-ea"/>
                <a:cs typeface="Arial" panose="020B0604020202020204" pitchFamily="34" charset="0"/>
              </a:rPr>
              <a:t>1: 6-3: 12</a:t>
            </a:r>
            <a:endParaRPr kumimoji="0" lang="en-US" b="1" dirty="0">
              <a:solidFill>
                <a:schemeClr val="bg1"/>
              </a:solidFill>
              <a:latin typeface="Arial" panose="020B0604020202020204" pitchFamily="34" charset="0"/>
              <a:ea typeface="+mn-ea"/>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panose="020B0604020202020204" pitchFamily="34" charset="0"/>
                <a:ea typeface="+mn-ea"/>
                <a:cs typeface="Arial" panose="020B0604020202020204" pitchFamily="34" charset="0"/>
              </a:rPr>
              <a:t>الماضي 1: 1-5</a:t>
            </a:r>
            <a:endParaRPr kumimoji="0" lang="en-US" sz="2000" b="1" dirty="0">
              <a:solidFill>
                <a:schemeClr val="bg1"/>
              </a:solidFill>
              <a:latin typeface="Arial" panose="020B0604020202020204" pitchFamily="34" charset="0"/>
              <a:ea typeface="+mn-ea"/>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panose="020B0604020202020204" pitchFamily="34" charset="0"/>
                <a:ea typeface="+mn-ea"/>
                <a:cs typeface="Arial" panose="020B0604020202020204" pitchFamily="34" charset="0"/>
              </a:rPr>
              <a:t>الحاضر 1: 6-2: 16</a:t>
            </a:r>
            <a:endParaRPr kumimoji="0" lang="en-US" sz="2000" b="1" dirty="0">
              <a:solidFill>
                <a:schemeClr val="bg1"/>
              </a:solidFill>
              <a:latin typeface="Arial" panose="020B0604020202020204" pitchFamily="34" charset="0"/>
              <a:ea typeface="+mn-ea"/>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1</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2</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3</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4</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5</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6</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30675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التعهد</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2: 10-16</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لماذا احتقرت تقدماتنا</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a:xfrm>
            <a:off x="609600" y="0"/>
            <a:ext cx="7772400" cy="838200"/>
          </a:xfrm>
          <a:solidFill>
            <a:srgbClr val="000000"/>
          </a:solidFill>
        </p:spPr>
        <p:txBody>
          <a:bodyPr/>
          <a:lstStyle/>
          <a:p>
            <a:pPr algn="ctr">
              <a:defRPr/>
            </a:pPr>
            <a:r>
              <a:rPr lang="ar-JO" b="1" dirty="0">
                <a:solidFill>
                  <a:srgbClr val="FFFFFF"/>
                </a:solidFill>
                <a:latin typeface="Arial" panose="020B0604020202020204" pitchFamily="34" charset="0"/>
                <a:ea typeface="ＭＳ Ｐゴシック" charset="0"/>
                <a:cs typeface="Arial" panose="020B0604020202020204" pitchFamily="34" charset="0"/>
              </a:rPr>
              <a:t>ملاخي 2: 10-16</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7526" name="Text Box 6"/>
          <p:cNvSpPr txBox="1">
            <a:spLocks noChangeArrowheads="1"/>
          </p:cNvSpPr>
          <p:nvPr/>
        </p:nvSpPr>
        <p:spPr bwMode="auto">
          <a:xfrm>
            <a:off x="457200" y="1492250"/>
            <a:ext cx="8686800" cy="310854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defRPr/>
            </a:pPr>
            <a:r>
              <a:rPr lang="ar-JO" sz="2800" b="1" dirty="0">
                <a:solidFill>
                  <a:srgbClr val="FFFF66"/>
                </a:solidFill>
                <a:latin typeface="Arial" panose="020B0604020202020204" pitchFamily="34" charset="0"/>
                <a:cs typeface="Arial" panose="020B0604020202020204" pitchFamily="34" charset="0"/>
              </a:rPr>
              <a:t>4. الجدل الثالث (2: 10-16) جدل حول عدم الأمانة</a:t>
            </a:r>
            <a:br>
              <a:rPr lang="en-US" sz="2800" b="1" dirty="0">
                <a:solidFill>
                  <a:srgbClr val="FFFF66"/>
                </a:solidFill>
                <a:latin typeface="Arial" panose="020B0604020202020204" pitchFamily="34" charset="0"/>
                <a:cs typeface="Arial" panose="020B0604020202020204" pitchFamily="34" charset="0"/>
              </a:rPr>
            </a:br>
            <a:r>
              <a:rPr lang="en-US" sz="2800" b="1" dirty="0">
                <a:solidFill>
                  <a:srgbClr val="FFFF66"/>
                </a:solidFill>
                <a:latin typeface="Arial" panose="020B0604020202020204" pitchFamily="34" charset="0"/>
                <a:cs typeface="Arial" panose="020B0604020202020204" pitchFamily="34" charset="0"/>
              </a:rPr>
              <a:t> - </a:t>
            </a:r>
            <a:r>
              <a:rPr lang="ar-JO" sz="2800" b="1" dirty="0">
                <a:solidFill>
                  <a:srgbClr val="FFFF66"/>
                </a:solidFill>
                <a:latin typeface="Arial" panose="020B0604020202020204" pitchFamily="34" charset="0"/>
                <a:cs typeface="Arial" panose="020B0604020202020204" pitchFamily="34" charset="0"/>
              </a:rPr>
              <a:t>لقد أتعبتموني</a:t>
            </a:r>
            <a:br>
              <a:rPr lang="en-US" sz="2800" b="1" dirty="0">
                <a:solidFill>
                  <a:srgbClr val="FFFF66"/>
                </a:solidFill>
                <a:latin typeface="Arial" panose="020B0604020202020204" pitchFamily="34" charset="0"/>
                <a:cs typeface="Arial" panose="020B0604020202020204" pitchFamily="34" charset="0"/>
              </a:rPr>
            </a:br>
            <a:r>
              <a:rPr lang="en-US" sz="2800" b="1" dirty="0">
                <a:solidFill>
                  <a:srgbClr val="FFFF66"/>
                </a:solidFill>
                <a:latin typeface="Arial" panose="020B0604020202020204" pitchFamily="34" charset="0"/>
                <a:cs typeface="Arial" panose="020B0604020202020204" pitchFamily="34" charset="0"/>
              </a:rPr>
              <a:t> - </a:t>
            </a:r>
            <a:r>
              <a:rPr lang="ar-JO" sz="2800" b="1" dirty="0">
                <a:solidFill>
                  <a:srgbClr val="FFFF66"/>
                </a:solidFill>
                <a:latin typeface="Arial" panose="020B0604020202020204" pitchFamily="34" charset="0"/>
                <a:cs typeface="Arial" panose="020B0604020202020204" pitchFamily="34" charset="0"/>
              </a:rPr>
              <a:t>كيف أتعبناك ؟</a:t>
            </a:r>
            <a:br>
              <a:rPr lang="en-US" sz="2800" b="1" dirty="0">
                <a:solidFill>
                  <a:srgbClr val="FFFF66"/>
                </a:solidFill>
                <a:latin typeface="Arial" panose="020B0604020202020204" pitchFamily="34" charset="0"/>
                <a:cs typeface="Arial" panose="020B0604020202020204" pitchFamily="34" charset="0"/>
              </a:rPr>
            </a:br>
            <a:r>
              <a:rPr lang="en-US" sz="2800" b="1" dirty="0">
                <a:solidFill>
                  <a:srgbClr val="FFFF66"/>
                </a:solidFill>
                <a:latin typeface="Arial" panose="020B0604020202020204" pitchFamily="34" charset="0"/>
                <a:cs typeface="Arial" panose="020B0604020202020204" pitchFamily="34" charset="0"/>
              </a:rPr>
              <a:t>- </a:t>
            </a:r>
            <a:r>
              <a:rPr lang="ar-JO" sz="2800" b="1" dirty="0">
                <a:solidFill>
                  <a:srgbClr val="FFFF66"/>
                </a:solidFill>
                <a:latin typeface="Arial" panose="020B0604020202020204" pitchFamily="34" charset="0"/>
                <a:cs typeface="Arial" panose="020B0604020202020204" pitchFamily="34" charset="0"/>
              </a:rPr>
              <a:t> قدمتم لي طعاماً نجساً و حيوانات رديئة</a:t>
            </a:r>
            <a:br>
              <a:rPr lang="en-US" sz="2800" b="1" dirty="0">
                <a:solidFill>
                  <a:srgbClr val="FFFF66"/>
                </a:solidFill>
                <a:latin typeface="Arial" panose="020B0604020202020204" pitchFamily="34" charset="0"/>
                <a:cs typeface="Arial" panose="020B0604020202020204" pitchFamily="34" charset="0"/>
              </a:rPr>
            </a:br>
            <a:br>
              <a:rPr lang="en-US" sz="2800" b="1" dirty="0">
                <a:solidFill>
                  <a:srgbClr val="FFFF66"/>
                </a:solidFill>
                <a:latin typeface="Arial" panose="020B0604020202020204" pitchFamily="34" charset="0"/>
                <a:cs typeface="Arial" panose="020B0604020202020204" pitchFamily="34" charset="0"/>
              </a:rPr>
            </a:br>
            <a:r>
              <a:rPr lang="en-US" sz="2800" b="1" dirty="0">
                <a:solidFill>
                  <a:srgbClr val="FFFF66"/>
                </a:solidFill>
                <a:latin typeface="Arial" panose="020B0604020202020204" pitchFamily="34" charset="0"/>
                <a:cs typeface="Arial" panose="020B0604020202020204" pitchFamily="34" charset="0"/>
              </a:rPr>
              <a:t>- </a:t>
            </a:r>
            <a:r>
              <a:rPr lang="ar-JO" sz="2800" dirty="0"/>
              <a:t> النبوة ضد شعب يهوذا : عدم الإخلاص لعهد زواجهم حيث  يتزاوجون مع نساء وثنيات أو يطلقون زوجاتهم </a:t>
            </a:r>
            <a:r>
              <a:rPr kumimoji="0"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wipe(up)">
                                      <p:cBhvr>
                                        <p:cTn id="7"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A8EBDB-F2E0-E8F7-A266-76CCF8647635}"/>
              </a:ext>
            </a:extLst>
          </p:cNvPr>
          <p:cNvGrpSpPr/>
          <p:nvPr/>
        </p:nvGrpSpPr>
        <p:grpSpPr>
          <a:xfrm>
            <a:off x="0" y="-134487"/>
            <a:ext cx="9144000" cy="6992487"/>
            <a:chOff x="0" y="-134487"/>
            <a:chExt cx="9144000" cy="6992487"/>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pic>
          <p:nvPicPr>
            <p:cNvPr id="2" name="Picture 1"/>
            <p:cNvPicPr>
              <a:picLocks noChangeAspect="1"/>
            </p:cNvPicPr>
            <p:nvPr/>
          </p:nvPicPr>
          <p:blipFill>
            <a:blip r:embed="rId3"/>
            <a:stretch>
              <a:fillRect/>
            </a:stretch>
          </p:blipFill>
          <p:spPr>
            <a:xfrm>
              <a:off x="18001" y="15198"/>
              <a:ext cx="9123736" cy="6842802"/>
            </a:xfrm>
            <a:prstGeom prst="rect">
              <a:avLst/>
            </a:prstGeom>
          </p:spPr>
        </p:pic>
        <p:sp>
          <p:nvSpPr>
            <p:cNvPr id="3" name="Rectangle 2">
              <a:extLst>
                <a:ext uri="{FF2B5EF4-FFF2-40B4-BE49-F238E27FC236}">
                  <a16:creationId xmlns:a16="http://schemas.microsoft.com/office/drawing/2014/main" id="{5FAFAB3E-04FB-8489-3480-9E10E3A719CA}"/>
                </a:ext>
              </a:extLst>
            </p:cNvPr>
            <p:cNvSpPr/>
            <p:nvPr/>
          </p:nvSpPr>
          <p:spPr bwMode="auto">
            <a:xfrm rot="2969538">
              <a:off x="4349936" y="2075204"/>
              <a:ext cx="5112568"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0D1FE0C0-2725-1182-DC83-8D5A78A13E45}"/>
                </a:ext>
              </a:extLst>
            </p:cNvPr>
            <p:cNvSpPr/>
            <p:nvPr/>
          </p:nvSpPr>
          <p:spPr bwMode="auto">
            <a:xfrm rot="3418738">
              <a:off x="3760755" y="-73994"/>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D74605C-1B9E-7661-4B05-2872463F38F3}"/>
                </a:ext>
              </a:extLst>
            </p:cNvPr>
            <p:cNvSpPr/>
            <p:nvPr/>
          </p:nvSpPr>
          <p:spPr bwMode="auto">
            <a:xfrm rot="5243225">
              <a:off x="6150577" y="2472318"/>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724A4AC1-DDE1-0B4E-C7B8-597CAEC99967}"/>
                </a:ext>
              </a:extLst>
            </p:cNvPr>
            <p:cNvSpPr/>
            <p:nvPr/>
          </p:nvSpPr>
          <p:spPr bwMode="auto">
            <a:xfrm rot="3394679">
              <a:off x="5860005" y="2419155"/>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0AF74732-2C3C-3FF9-CD26-4962670B37BD}"/>
                </a:ext>
              </a:extLst>
            </p:cNvPr>
            <p:cNvSpPr/>
            <p:nvPr/>
          </p:nvSpPr>
          <p:spPr bwMode="auto">
            <a:xfrm rot="5400000">
              <a:off x="5660864" y="2020732"/>
              <a:ext cx="4364353"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995936" y="954748"/>
            <a:ext cx="5313105" cy="1682163"/>
          </a:xfrm>
          <a:effectLst/>
        </p:spPr>
        <p:txBody>
          <a:bodyPr/>
          <a:lstStyle/>
          <a:p>
            <a:pPr>
              <a:defRPr/>
            </a:pPr>
            <a:r>
              <a:rPr lang="ar-SA" sz="7200" dirty="0">
                <a:solidFill>
                  <a:srgbClr val="C00000"/>
                </a:solidFill>
                <a:effectLst>
                  <a:glow rad="127000">
                    <a:schemeClr val="bg1"/>
                  </a:glow>
                </a:effectLst>
                <a:ea typeface="ＭＳ Ｐゴシック" charset="0"/>
                <a:cs typeface="ＭＳ Ｐゴシック" charset="0"/>
              </a:rPr>
              <a:t>أنا أكره الطلاق</a:t>
            </a:r>
            <a:br>
              <a:rPr lang="en-US" sz="4800" dirty="0">
                <a:solidFill>
                  <a:srgbClr val="C00000"/>
                </a:solidFill>
                <a:effectLst>
                  <a:glow rad="127000">
                    <a:schemeClr val="bg1"/>
                  </a:glow>
                </a:effectLst>
                <a:ea typeface="ＭＳ Ｐゴシック" charset="0"/>
                <a:cs typeface="ＭＳ Ｐゴシック" charset="0"/>
              </a:rPr>
            </a:br>
            <a:r>
              <a:rPr lang="ar-SA" sz="4800" dirty="0">
                <a:solidFill>
                  <a:srgbClr val="C00000"/>
                </a:solidFill>
                <a:effectLst>
                  <a:glow rad="127000">
                    <a:schemeClr val="bg1"/>
                  </a:glow>
                </a:effectLst>
                <a:ea typeface="ＭＳ Ｐゴシック" charset="0"/>
                <a:cs typeface="ＭＳ Ｐゴシック" charset="0"/>
              </a:rPr>
              <a:t> (ملاخي 2: 16)</a:t>
            </a:r>
            <a:endParaRPr lang="en-US" sz="4800" dirty="0">
              <a:solidFill>
                <a:srgbClr val="C00000"/>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136379152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8659" y="-171400"/>
            <a:ext cx="9143999" cy="1080120"/>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أنا أكره الطلاق (ملاخي 2: 16)</a:t>
            </a:r>
            <a:endParaRPr lang="en-US" dirty="0">
              <a:solidFill>
                <a:schemeClr val="tx2"/>
              </a:solidFill>
              <a:effectLst>
                <a:glow rad="127000">
                  <a:schemeClr val="bg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92088"/>
            <a:ext cx="9170512" cy="6093296"/>
          </a:xfrm>
          <a:prstGeom prst="rect">
            <a:avLst/>
          </a:prstGeom>
        </p:spPr>
      </p:pic>
    </p:spTree>
    <p:extLst>
      <p:ext uri="{BB962C8B-B14F-4D97-AF65-F5344CB8AC3E}">
        <p14:creationId xmlns:p14="http://schemas.microsoft.com/office/powerpoint/2010/main" val="209599677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b="1" dirty="0">
              <a:solidFill>
                <a:srgbClr val="000000"/>
              </a:solidFill>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المحبة 1: 2-5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الكرامة 1: 6-2: 9</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التجاوب مع عهد محبة الله</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dirty="0">
              <a:solidFill>
                <a:srgbClr val="FFFFFF"/>
              </a:solidFill>
              <a:latin typeface="Arial" panose="020B0604020202020204" pitchFamily="34"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panose="020B0604020202020204" pitchFamily="34" charset="0"/>
                <a:cs typeface="Arial" panose="020B0604020202020204" pitchFamily="34" charset="0"/>
              </a:rPr>
              <a:t>430 ق.م</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الإمتياز     </a:t>
            </a:r>
            <a:r>
              <a:rPr kumimoji="0" lang="en-US" b="1" dirty="0">
                <a:solidFill>
                  <a:srgbClr val="FFFFFF"/>
                </a:solidFill>
                <a:latin typeface="Arial" panose="020B0604020202020204" pitchFamily="34" charset="0"/>
                <a:cs typeface="Arial" panose="020B0604020202020204" pitchFamily="34" charset="0"/>
              </a:rPr>
              <a:t> </a:t>
            </a:r>
            <a:r>
              <a:rPr kumimoji="0" lang="ar-JO" b="1" dirty="0">
                <a:solidFill>
                  <a:srgbClr val="FFFFFF"/>
                </a:solidFill>
                <a:latin typeface="Arial" panose="020B0604020202020204" pitchFamily="34" charset="0"/>
                <a:cs typeface="Arial" panose="020B0604020202020204" pitchFamily="34" charset="0"/>
              </a:rPr>
              <a:t>1: 1-5</a:t>
            </a:r>
            <a:endParaRPr kumimoji="0" lang="en-US" b="1" dirty="0">
              <a:solidFill>
                <a:srgbClr val="FFFFFF"/>
              </a:solidFill>
              <a:latin typeface="Arial" panose="020B0604020202020204" pitchFamily="34"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الواجب 2: 10-16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مقدمة 1: 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المشاكل</a:t>
            </a:r>
            <a:endParaRPr kumimoji="0" lang="en-US" b="1" dirty="0">
              <a:solidFill>
                <a:srgbClr val="FFFFFF"/>
              </a:solidFill>
              <a:latin typeface="Arial" panose="020B0604020202020204" pitchFamily="34" charset="0"/>
              <a:cs typeface="Arial" panose="020B0604020202020204" pitchFamily="34" charset="0"/>
            </a:endParaRPr>
          </a:p>
          <a:p>
            <a:pPr algn="ctr" eaLnBrk="1" hangingPunct="1">
              <a:defRPr/>
            </a:pPr>
            <a:r>
              <a:rPr kumimoji="0" lang="ar-JO" b="1" dirty="0">
                <a:solidFill>
                  <a:srgbClr val="FFFFFF"/>
                </a:solidFill>
                <a:latin typeface="Arial" panose="020B0604020202020204" pitchFamily="34" charset="0"/>
                <a:cs typeface="Arial" panose="020B0604020202020204" pitchFamily="34" charset="0"/>
              </a:rPr>
              <a:t>1: 6-3: 12</a:t>
            </a:r>
            <a:endParaRPr kumimoji="0" lang="en-US" b="1" dirty="0">
              <a:solidFill>
                <a:srgbClr val="FFFFFF"/>
              </a:solidFill>
              <a:latin typeface="Arial" panose="020B0604020202020204" pitchFamily="34"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الماضي 1: 1-5</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الحاضر 1: 6-2: 16</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2</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3</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4</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الرجاء 2: 17-3: 6</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panose="020B0604020202020204" pitchFamily="34" charset="0"/>
                <a:ea typeface="+mn-ea"/>
                <a:cs typeface="Arial" panose="020B0604020202020204" pitchFamily="34" charset="0"/>
              </a:rPr>
              <a:t>المستقبل 2: 17-4: 6</a:t>
            </a:r>
            <a:endParaRPr kumimoji="0"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379903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10-16</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الإنتظار</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2: 17-3: 7أ</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أين</a:t>
                      </a:r>
                      <a:r>
                        <a:rPr lang="ar-JO" sz="2400" b="1" i="0" baseline="0" dirty="0">
                          <a:solidFill>
                            <a:srgbClr val="FFFF00"/>
                          </a:solidFill>
                          <a:effectLst>
                            <a:glow rad="228600">
                              <a:schemeClr val="tx1"/>
                            </a:glow>
                          </a:effectLst>
                          <a:latin typeface="Arial" panose="020B0604020202020204" pitchFamily="34" charset="0"/>
                          <a:ea typeface="Times New Roman"/>
                          <a:cs typeface="Times New Roman"/>
                        </a:rPr>
                        <a:t> إله العدل</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44624"/>
            <a:ext cx="4932040" cy="1080120"/>
          </a:xfrm>
          <a:effectLst/>
        </p:spPr>
        <p:txBody>
          <a:bodyPr/>
          <a:lstStyle/>
          <a:p>
            <a:pPr algn="l">
              <a:lnSpc>
                <a:spcPct val="80000"/>
              </a:lnSpc>
              <a:defRPr/>
            </a:pPr>
            <a:r>
              <a:rPr lang="ar-JO" dirty="0">
                <a:solidFill>
                  <a:srgbClr val="FFFFFF"/>
                </a:solidFill>
                <a:effectLst/>
                <a:ea typeface="ＭＳ Ｐゴシック" charset="0"/>
                <a:cs typeface="ＭＳ Ｐゴシック" charset="0"/>
              </a:rPr>
              <a:t>هل أنت مرائي ؟</a:t>
            </a:r>
            <a:endParaRPr lang="en-US" dirty="0">
              <a:solidFill>
                <a:srgbClr val="FFFFFF"/>
              </a:solidFill>
              <a:effectLst/>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45966773"/>
      </p:ext>
    </p:extLst>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الآيات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986118"/>
            <a:ext cx="9144000"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لقد أتعبتم الرب بكلامكم و قلتم بم أتعبناك بقولكم كل من يفعل الشر فهو صالح في عيني الرب و هو يسر بهم أو أين إله العدل هأنذا أرسل ملاكي فيهيئ الطريق أمامي و يأتي بغتة إلى هيكله السيد الذي تطلبونه و ملاك العهد الذي تسرون به هوذا يأتي قال رب الجنود</a:t>
            </a:r>
            <a:endParaRPr kumimoji="0"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ملاخي 2: 17-3: 1</a:t>
            </a:r>
            <a:endParaRPr kumimoji="0" lang="en-US"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9138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b="1" dirty="0">
              <a:solidFill>
                <a:srgbClr val="000000"/>
              </a:solidFill>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المحبة 1: 2-5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الكرامة 1: 6-2: 9</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التجاوب مع عهد محبة الله</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dirty="0">
              <a:solidFill>
                <a:srgbClr val="FFFFFF"/>
              </a:solidFill>
              <a:latin typeface="Arial" panose="020B0604020202020204" pitchFamily="34"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panose="020B0604020202020204" pitchFamily="34" charset="0"/>
                <a:cs typeface="Arial" panose="020B0604020202020204" pitchFamily="34" charset="0"/>
              </a:rPr>
              <a:t>430 ق.م</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الإمتياز     </a:t>
            </a:r>
            <a:r>
              <a:rPr kumimoji="0" lang="en-US" b="1" dirty="0">
                <a:solidFill>
                  <a:srgbClr val="FFFFFF"/>
                </a:solidFill>
                <a:latin typeface="Arial" panose="020B0604020202020204" pitchFamily="34" charset="0"/>
                <a:cs typeface="Arial" panose="020B0604020202020204" pitchFamily="34" charset="0"/>
              </a:rPr>
              <a:t> </a:t>
            </a:r>
            <a:r>
              <a:rPr kumimoji="0" lang="ar-JO" b="1" dirty="0">
                <a:solidFill>
                  <a:srgbClr val="FFFFFF"/>
                </a:solidFill>
                <a:latin typeface="Arial" panose="020B0604020202020204" pitchFamily="34" charset="0"/>
                <a:cs typeface="Arial" panose="020B0604020202020204" pitchFamily="34" charset="0"/>
              </a:rPr>
              <a:t>1: 1-5</a:t>
            </a:r>
            <a:endParaRPr kumimoji="0" lang="en-US" b="1" dirty="0">
              <a:solidFill>
                <a:srgbClr val="FFFFFF"/>
              </a:solidFill>
              <a:latin typeface="Arial" panose="020B0604020202020204" pitchFamily="34"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الواجب 2: 10-16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مقدمة 1: 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المشاكل</a:t>
            </a:r>
            <a:endParaRPr kumimoji="0" lang="en-US" b="1" dirty="0">
              <a:solidFill>
                <a:srgbClr val="FFFFFF"/>
              </a:solidFill>
              <a:latin typeface="Arial" panose="020B0604020202020204" pitchFamily="34" charset="0"/>
              <a:cs typeface="Arial" panose="020B0604020202020204" pitchFamily="34" charset="0"/>
            </a:endParaRPr>
          </a:p>
          <a:p>
            <a:pPr algn="ctr" eaLnBrk="1" hangingPunct="1">
              <a:defRPr/>
            </a:pPr>
            <a:r>
              <a:rPr kumimoji="0" lang="ar-JO" b="1" dirty="0">
                <a:solidFill>
                  <a:srgbClr val="FFFFFF"/>
                </a:solidFill>
                <a:latin typeface="Arial" panose="020B0604020202020204" pitchFamily="34" charset="0"/>
                <a:cs typeface="Arial" panose="020B0604020202020204" pitchFamily="34" charset="0"/>
              </a:rPr>
              <a:t>1: 6-3: 12</a:t>
            </a:r>
            <a:endParaRPr kumimoji="0" lang="en-US" b="1" dirty="0">
              <a:solidFill>
                <a:srgbClr val="FFFFFF"/>
              </a:solidFill>
              <a:latin typeface="Arial" panose="020B0604020202020204" pitchFamily="34"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الماضي 1: 1-5</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الحاضر 1: 6-2: 16</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2</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3</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4</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الرجاء 2: 17-3: 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المستقبل 2: 17-4: 6</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ail"/>
                <a:ea typeface="+mn-ea"/>
                <a:cs typeface="Arail"/>
              </a:rPr>
              <a:t>الطاعة 3: 7-12</a:t>
            </a:r>
            <a:endParaRPr kumimoji="0" lang="en-US" sz="2800" b="1" dirty="0">
              <a:solidFill>
                <a:schemeClr val="bg1"/>
              </a:solidFill>
              <a:latin typeface="Arail"/>
              <a:ea typeface="+mn-ea"/>
              <a:cs typeface="Arai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453055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10-16</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17-3: 7أ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التوبة</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3: 7ب-8أ</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rgbClr val="FFFF00"/>
                          </a:solidFill>
                          <a:effectLst>
                            <a:glow rad="228600">
                              <a:schemeClr val="tx1"/>
                            </a:glow>
                          </a:effectLst>
                          <a:latin typeface="Arial" panose="020B0604020202020204" pitchFamily="34" charset="0"/>
                          <a:ea typeface="Times New Roman"/>
                          <a:cs typeface="Times New Roman"/>
                        </a:rPr>
                        <a:t>كيف نرجع</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Text Box 3"/>
          <p:cNvSpPr txBox="1">
            <a:spLocks noChangeArrowheads="1"/>
          </p:cNvSpPr>
          <p:nvPr/>
        </p:nvSpPr>
        <p:spPr bwMode="auto">
          <a:xfrm>
            <a:off x="685800" y="1524000"/>
            <a:ext cx="8458200" cy="403187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marL="447675" indent="-447675">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defRPr/>
            </a:pP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أتعبتموني</a:t>
            </a:r>
            <a:endParaRPr lang="en-US" sz="3200" b="1" dirty="0">
              <a:latin typeface="Arial" panose="020B0604020202020204" pitchFamily="34" charset="0"/>
              <a:cs typeface="Arial" panose="020B0604020202020204" pitchFamily="34" charset="0"/>
            </a:endParaRPr>
          </a:p>
          <a:p>
            <a:pPr algn="r" rtl="1">
              <a:buFontTx/>
              <a:buChar char="-"/>
              <a:defRPr/>
            </a:pPr>
            <a:r>
              <a:rPr lang="ar-JO" sz="3200" b="1" dirty="0">
                <a:latin typeface="Arial" panose="020B0604020202020204" pitchFamily="34" charset="0"/>
                <a:cs typeface="Arial" panose="020B0604020202020204" pitchFamily="34" charset="0"/>
              </a:rPr>
              <a:t>بم اتعبناك ؟</a:t>
            </a:r>
            <a:endParaRPr lang="en-US" sz="3200" b="1" dirty="0">
              <a:latin typeface="Arial" panose="020B0604020202020204" pitchFamily="34" charset="0"/>
              <a:cs typeface="Arial" panose="020B0604020202020204" pitchFamily="34" charset="0"/>
            </a:endParaRPr>
          </a:p>
          <a:p>
            <a:pPr algn="r" rtl="1">
              <a:buFontTx/>
              <a:buChar char="-"/>
              <a:defRPr/>
            </a:pPr>
            <a:r>
              <a:rPr lang="ar-JO" sz="3200" b="1" dirty="0">
                <a:latin typeface="Arial" panose="020B0604020202020204" pitchFamily="34" charset="0"/>
                <a:cs typeface="Arial" panose="020B0604020202020204" pitchFamily="34" charset="0"/>
              </a:rPr>
              <a:t>ليس فقط بمحاولة جعل الشر خيراً و لكن بقولكم أني أسر بالشر لأني لم أصنع دينونة مباشرة</a:t>
            </a:r>
            <a:r>
              <a:rPr lang="en-US" sz="3200" b="1" dirty="0">
                <a:latin typeface="Arial" panose="020B0604020202020204" pitchFamily="34" charset="0"/>
                <a:cs typeface="Arial" panose="020B0604020202020204" pitchFamily="34" charset="0"/>
              </a:rPr>
              <a:t> </a:t>
            </a:r>
          </a:p>
          <a:p>
            <a:pPr algn="r" rtl="1">
              <a:defRPr/>
            </a:pPr>
            <a:endParaRPr lang="en-US" sz="3200" b="1" dirty="0">
              <a:latin typeface="Arial" panose="020B0604020202020204" pitchFamily="34" charset="0"/>
              <a:cs typeface="Arial" panose="020B0604020202020204" pitchFamily="34" charset="0"/>
            </a:endParaRPr>
          </a:p>
          <a:p>
            <a:pPr algn="r" rtl="1">
              <a:buFontTx/>
              <a:buChar char="-"/>
              <a:defRPr/>
            </a:pPr>
            <a:r>
              <a:rPr lang="ar-JO" sz="3200" b="1" dirty="0">
                <a:latin typeface="Arial" panose="020B0604020202020204" pitchFamily="34" charset="0"/>
                <a:cs typeface="Arial" panose="020B0604020202020204" pitchFamily="34" charset="0"/>
              </a:rPr>
              <a:t>النبوة ضد شعب يهوذا بخصوص عدم الأمانة تجاه العهد هم أشرار و ظالمين لكن يوم الرب سيدين كل صانعي الشر و سيدينهم</a:t>
            </a:r>
            <a:endParaRPr lang="en-US" sz="3200" b="1" dirty="0">
              <a:latin typeface="Arial" panose="020B0604020202020204" pitchFamily="34" charset="0"/>
              <a:cs typeface="Arial" panose="020B0604020202020204" pitchFamily="34" charset="0"/>
            </a:endParaRPr>
          </a:p>
        </p:txBody>
      </p:sp>
      <p:sp>
        <p:nvSpPr>
          <p:cNvPr id="238596" name="Rectangle 4"/>
          <p:cNvSpPr>
            <a:spLocks noGrp="1" noChangeArrowheads="1"/>
          </p:cNvSpPr>
          <p:nvPr>
            <p:ph type="title" idx="4294967295"/>
          </p:nvPr>
        </p:nvSpPr>
        <p:spPr>
          <a:xfrm>
            <a:off x="7467600" y="914400"/>
            <a:ext cx="1676400" cy="533400"/>
          </a:xfrm>
        </p:spPr>
        <p:txBody>
          <a:bodyPr/>
          <a:lstStyle/>
          <a:p>
            <a:pPr algn="r">
              <a:defRPr/>
            </a:pPr>
            <a:r>
              <a:rPr lang="en-US" sz="2000" b="1"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2:17–3:5</a:t>
            </a:r>
            <a:endParaRPr lang="en-US" sz="3200" b="1"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0" y="304800"/>
            <a:ext cx="9144000" cy="1200329"/>
          </a:xfrm>
          <a:prstGeom prst="rect">
            <a:avLst/>
          </a:prstGeom>
          <a:solidFill>
            <a:srgbClr val="000000"/>
          </a:solidFill>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3600" b="1" dirty="0">
                <a:effectLst>
                  <a:outerShdw blurRad="38100" dist="38100" dir="2700000" algn="tl">
                    <a:srgbClr val="000000"/>
                  </a:outerShdw>
                </a:effectLst>
                <a:latin typeface="Arial" panose="020B0604020202020204" pitchFamily="34" charset="0"/>
                <a:ea typeface="Arial" charset="0"/>
                <a:cs typeface="Arial" panose="020B0604020202020204" pitchFamily="34" charset="0"/>
              </a:rPr>
              <a:t>5. الجدل الرابع (2: 17-3: 5) :</a:t>
            </a:r>
          </a:p>
          <a:p>
            <a:pPr algn="r">
              <a:defRPr/>
            </a:pPr>
            <a:r>
              <a:rPr lang="ar-JO" sz="3600" b="1" dirty="0">
                <a:effectLst>
                  <a:outerShdw blurRad="38100" dist="38100" dir="2700000" algn="tl">
                    <a:srgbClr val="000000"/>
                  </a:outerShdw>
                </a:effectLst>
                <a:latin typeface="Arial" panose="020B0604020202020204" pitchFamily="34" charset="0"/>
                <a:ea typeface="Arial" charset="0"/>
                <a:cs typeface="Arial" panose="020B0604020202020204" pitchFamily="34" charset="0"/>
              </a:rPr>
              <a:t>جدل حول عدل الله</a:t>
            </a:r>
            <a:endParaRPr lang="en-US" sz="3600" b="1" dirty="0">
              <a:effectLst>
                <a:outerShdw blurRad="38100" dist="38100" dir="2700000" algn="tl">
                  <a:srgbClr val="000000"/>
                </a:outerShdw>
              </a:effectLst>
              <a:ea typeface="Arial" charset="0"/>
              <a:cs typeface="Arial" panose="020B060402020202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526207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10-16</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17-3: 7أ</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التوبة</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3: 7ب-8أ</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العطاء</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3: 8ب-12</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كيف نرجع</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rgbClr val="FFFF00"/>
                          </a:solidFill>
                          <a:effectLst>
                            <a:glow rad="228600">
                              <a:schemeClr val="tx1"/>
                            </a:glow>
                          </a:effectLst>
                          <a:latin typeface="Arial" panose="020B0604020202020204" pitchFamily="34" charset="0"/>
                          <a:ea typeface="Times New Roman"/>
                          <a:cs typeface="Times New Roman"/>
                        </a:rPr>
                        <a:t>بم سلبناك ؟</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لا عشور و هذا يهينني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304800" y="1600200"/>
            <a:ext cx="8534400" cy="353943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360363" indent="-36036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buFontTx/>
              <a:buChar char="-"/>
              <a:defRPr/>
            </a:pPr>
            <a:r>
              <a:rPr lang="ar-JO" sz="3200" b="1" dirty="0">
                <a:latin typeface="Arail" charset="0"/>
                <a:cs typeface="Arail" charset="0"/>
              </a:rPr>
              <a:t>لقد سلبتموني</a:t>
            </a:r>
          </a:p>
          <a:p>
            <a:pPr algn="r" rtl="1">
              <a:buFontTx/>
              <a:buChar char="-"/>
              <a:defRPr/>
            </a:pPr>
            <a:r>
              <a:rPr lang="ar-JO" sz="3200" b="1" dirty="0">
                <a:latin typeface="Arail" charset="0"/>
                <a:cs typeface="Arail" charset="0"/>
              </a:rPr>
              <a:t>بم سلبناك ؟</a:t>
            </a:r>
          </a:p>
          <a:p>
            <a:pPr algn="r" rtl="1">
              <a:buFontTx/>
              <a:buChar char="-"/>
              <a:defRPr/>
            </a:pPr>
            <a:r>
              <a:rPr lang="ar-JO" sz="3200" b="1" dirty="0">
                <a:latin typeface="Arail" charset="0"/>
                <a:cs typeface="Arail" charset="0"/>
              </a:rPr>
              <a:t>في العشور غير المدفوعة</a:t>
            </a:r>
            <a:endParaRPr lang="en-US" sz="3200" b="1" dirty="0">
              <a:latin typeface="Arail" charset="0"/>
              <a:cs typeface="Arail" charset="0"/>
            </a:endParaRPr>
          </a:p>
          <a:p>
            <a:pPr algn="r" rtl="1">
              <a:defRPr/>
            </a:pPr>
            <a:endParaRPr lang="en-US" sz="3200" b="1" dirty="0">
              <a:latin typeface="Arail" charset="0"/>
              <a:cs typeface="Arail" charset="0"/>
            </a:endParaRPr>
          </a:p>
          <a:p>
            <a:pPr algn="r" rtl="1">
              <a:buFontTx/>
              <a:buChar char="-"/>
              <a:defRPr/>
            </a:pPr>
            <a:r>
              <a:rPr lang="ar-JO" sz="3200" b="1" i="1" dirty="0">
                <a:latin typeface="Arail" charset="0"/>
                <a:cs typeface="Arail" charset="0"/>
              </a:rPr>
              <a:t>النبوة ضد شعب يهوذا بخصوص عدم أمانتهم للعهد : فشلوا في تقديم العشور و التقدمات المناسبة لله مع الوعد بالبركة للأمناء (عند مجيء يوم الرب)</a:t>
            </a:r>
            <a:endParaRPr lang="en-US" sz="3200" b="1" i="1" dirty="0">
              <a:latin typeface="Arail" charset="0"/>
              <a:cs typeface="Arail" charset="0"/>
            </a:endParaRPr>
          </a:p>
        </p:txBody>
      </p:sp>
      <p:sp>
        <p:nvSpPr>
          <p:cNvPr id="237570" name="Rectangle 3"/>
          <p:cNvSpPr>
            <a:spLocks noGrp="1" noChangeArrowheads="1"/>
          </p:cNvSpPr>
          <p:nvPr>
            <p:ph type="title" idx="4294967295"/>
          </p:nvPr>
        </p:nvSpPr>
        <p:spPr>
          <a:xfrm>
            <a:off x="7696200" y="762000"/>
            <a:ext cx="13716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en-US" sz="2400">
                <a:solidFill>
                  <a:srgbClr val="000000"/>
                </a:solidFill>
                <a:effectLst/>
                <a:latin typeface="Arail" charset="0"/>
                <a:ea typeface="ＭＳ Ｐゴシック" charset="0"/>
                <a:cs typeface="Arail" charset="0"/>
              </a:rPr>
              <a:t>3:6-12</a:t>
            </a:r>
          </a:p>
        </p:txBody>
      </p:sp>
      <p:sp>
        <p:nvSpPr>
          <p:cNvPr id="237571" name="TextBox 3"/>
          <p:cNvSpPr txBox="1">
            <a:spLocks noChangeArrowheads="1"/>
          </p:cNvSpPr>
          <p:nvPr/>
        </p:nvSpPr>
        <p:spPr bwMode="auto">
          <a:xfrm>
            <a:off x="152400" y="304800"/>
            <a:ext cx="8491566"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4988" indent="-534988">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r>
              <a:rPr lang="ar-JO" sz="3600" b="1" i="1" dirty="0">
                <a:latin typeface="Arail" charset="0"/>
                <a:cs typeface="Arail" charset="0"/>
              </a:rPr>
              <a:t>6. الجدل الخامس (3: 6-12) </a:t>
            </a:r>
          </a:p>
          <a:p>
            <a:pPr algn="r"/>
            <a:r>
              <a:rPr lang="ar-JO" sz="3600" b="1" i="1" dirty="0">
                <a:latin typeface="Arail" charset="0"/>
                <a:cs typeface="Arail" charset="0"/>
              </a:rPr>
              <a:t>جدل حول الإعتراف</a:t>
            </a:r>
            <a:endParaRPr lang="en-US" sz="3600" b="1" i="1" dirty="0">
              <a:latin typeface="Arail" charset="0"/>
              <a:cs typeface="Arai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solidFill>
            <a:schemeClr val="tx1"/>
          </a:solidFill>
          <a:effectLst/>
        </p:spPr>
        <p:txBody>
          <a:bodyPr/>
          <a:lstStyle/>
          <a:p>
            <a:pPr>
              <a:defRPr/>
            </a:pPr>
            <a:r>
              <a:rPr lang="en-US" dirty="0">
                <a:solidFill>
                  <a:srgbClr val="FFFFFF"/>
                </a:solidFill>
                <a:effectLst/>
                <a:ea typeface="ＭＳ Ｐゴシック" charset="0"/>
                <a:cs typeface="ＭＳ Ｐゴシック" charset="0"/>
              </a:rPr>
              <a:t>Malachi 3:10</a:t>
            </a:r>
          </a:p>
        </p:txBody>
      </p:sp>
      <p:pic>
        <p:nvPicPr>
          <p:cNvPr id="2" name="Picture 1"/>
          <p:cNvPicPr>
            <a:picLocks noChangeAspect="1"/>
          </p:cNvPicPr>
          <p:nvPr/>
        </p:nvPicPr>
        <p:blipFill rotWithShape="1">
          <a:blip r:embed="rId4"/>
          <a:srcRect t="3549"/>
          <a:stretch/>
        </p:blipFill>
        <p:spPr>
          <a:xfrm>
            <a:off x="203200" y="0"/>
            <a:ext cx="8726330" cy="66145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6" name="Rectangle 2"/>
          <p:cNvSpPr txBox="1">
            <a:spLocks noChangeArrowheads="1"/>
          </p:cNvSpPr>
          <p:nvPr/>
        </p:nvSpPr>
        <p:spPr bwMode="auto">
          <a:xfrm>
            <a:off x="35096" y="5517232"/>
            <a:ext cx="9143999" cy="1224136"/>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FFFFFF"/>
                </a:solidFill>
                <a:latin typeface="Arial" panose="020B0604020202020204" pitchFamily="34" charset="0"/>
                <a:ea typeface="ＭＳ Ｐゴシック" charset="0"/>
                <a:cs typeface="ＭＳ Ｐゴシック" charset="0"/>
              </a:rPr>
              <a:t>هاتوا جميع العشور إلى الخزنة ليكون في بيتي طعام و جربوني بهذا قال رب الجنود إن كنت لا أفتح لكم كوى السماوات و أفيض عليكم بركة حتى لا توسع (ملاخي 3: 10)</a:t>
            </a:r>
            <a:endParaRPr lang="en-US" sz="2000" b="1"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57673237"/>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b="1" dirty="0">
              <a:solidFill>
                <a:srgbClr val="000000"/>
              </a:solidFill>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المحبة 1: 2-5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الكرامة 1: 6-2: 9</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التجاوب مع عهد محبة الله</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dirty="0">
              <a:solidFill>
                <a:srgbClr val="FFFFFF"/>
              </a:solidFill>
              <a:latin typeface="Arial" panose="020B0604020202020204" pitchFamily="34"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panose="020B0604020202020204" pitchFamily="34" charset="0"/>
                <a:cs typeface="Arial" panose="020B0604020202020204" pitchFamily="34" charset="0"/>
              </a:rPr>
              <a:t>430 ق.م</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الإمتياز     </a:t>
            </a:r>
            <a:r>
              <a:rPr kumimoji="0" lang="en-US" b="1" dirty="0">
                <a:solidFill>
                  <a:srgbClr val="FFFFFF"/>
                </a:solidFill>
                <a:latin typeface="Arial" panose="020B0604020202020204" pitchFamily="34" charset="0"/>
                <a:cs typeface="Arial" panose="020B0604020202020204" pitchFamily="34" charset="0"/>
              </a:rPr>
              <a:t> </a:t>
            </a:r>
            <a:r>
              <a:rPr kumimoji="0" lang="ar-JO" b="1" dirty="0">
                <a:solidFill>
                  <a:srgbClr val="FFFFFF"/>
                </a:solidFill>
                <a:latin typeface="Arial" panose="020B0604020202020204" pitchFamily="34" charset="0"/>
                <a:cs typeface="Arial" panose="020B0604020202020204" pitchFamily="34" charset="0"/>
              </a:rPr>
              <a:t>1: 1-5</a:t>
            </a:r>
            <a:endParaRPr kumimoji="0" lang="en-US" b="1" dirty="0">
              <a:solidFill>
                <a:srgbClr val="FFFFFF"/>
              </a:solidFill>
              <a:latin typeface="Arial" panose="020B0604020202020204" pitchFamily="34"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الواجب 2: 10-16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مقدمة 1: 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المشاكل</a:t>
            </a:r>
            <a:endParaRPr kumimoji="0" lang="en-US" b="1" dirty="0">
              <a:solidFill>
                <a:srgbClr val="FFFFFF"/>
              </a:solidFill>
              <a:latin typeface="Arial" panose="020B0604020202020204" pitchFamily="34" charset="0"/>
              <a:cs typeface="Arial" panose="020B0604020202020204" pitchFamily="34" charset="0"/>
            </a:endParaRPr>
          </a:p>
          <a:p>
            <a:pPr algn="ctr" eaLnBrk="1" hangingPunct="1">
              <a:defRPr/>
            </a:pPr>
            <a:r>
              <a:rPr kumimoji="0" lang="ar-JO" b="1" dirty="0">
                <a:solidFill>
                  <a:srgbClr val="FFFFFF"/>
                </a:solidFill>
                <a:latin typeface="Arial" panose="020B0604020202020204" pitchFamily="34" charset="0"/>
                <a:cs typeface="Arial" panose="020B0604020202020204" pitchFamily="34" charset="0"/>
              </a:rPr>
              <a:t>1: 6-3: 12</a:t>
            </a:r>
            <a:endParaRPr kumimoji="0" lang="en-US" b="1" dirty="0">
              <a:solidFill>
                <a:srgbClr val="FFFFFF"/>
              </a:solidFill>
              <a:latin typeface="Arial" panose="020B0604020202020204" pitchFamily="34"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الماضي 1: 1-5</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الحاضر 1: 6-2: 16</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2</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3</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4</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الرجاء 2: 17-3: 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المستقبل 2: 17-4: 6</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ail"/>
                <a:cs typeface="Arail"/>
              </a:rPr>
              <a:t>الطاعة 3: 7-12</a:t>
            </a:r>
            <a:endParaRPr kumimoji="0" lang="en-US" sz="2800" b="1" dirty="0">
              <a:solidFill>
                <a:srgbClr val="FFFFFF"/>
              </a:solidFill>
              <a:latin typeface="Arail"/>
              <a:cs typeface="Arail"/>
            </a:endParaRPr>
          </a:p>
        </p:txBody>
      </p:sp>
      <p:sp>
        <p:nvSpPr>
          <p:cNvPr id="42" name="Text Box 27"/>
          <p:cNvSpPr txBox="1">
            <a:spLocks noChangeArrowheads="1"/>
          </p:cNvSpPr>
          <p:nvPr/>
        </p:nvSpPr>
        <p:spPr bwMode="auto">
          <a:xfrm>
            <a:off x="7086600" y="381000"/>
            <a:ext cx="16002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ail"/>
                <a:ea typeface="+mn-ea"/>
                <a:cs typeface="Arail"/>
              </a:rPr>
              <a:t>الوعد</a:t>
            </a:r>
            <a:endParaRPr kumimoji="0" lang="en-US" b="1" dirty="0">
              <a:solidFill>
                <a:schemeClr val="bg1"/>
              </a:solidFill>
              <a:latin typeface="Arail"/>
              <a:ea typeface="+mn-ea"/>
              <a:cs typeface="Arail"/>
            </a:endParaRPr>
          </a:p>
          <a:p>
            <a:pPr algn="ctr" eaLnBrk="1" hangingPunct="1">
              <a:defRPr/>
            </a:pPr>
            <a:r>
              <a:rPr kumimoji="0" lang="ar-JO" b="1" dirty="0">
                <a:solidFill>
                  <a:schemeClr val="bg1"/>
                </a:solidFill>
                <a:latin typeface="Arail"/>
                <a:ea typeface="+mn-ea"/>
                <a:cs typeface="Arail"/>
              </a:rPr>
              <a:t>3: 13-4: 6</a:t>
            </a:r>
            <a:endParaRPr kumimoji="0" lang="en-US" b="1" dirty="0">
              <a:solidFill>
                <a:schemeClr val="bg1"/>
              </a:solidFill>
              <a:latin typeface="Arail"/>
              <a:ea typeface="+mn-ea"/>
              <a:cs typeface="Arail"/>
            </a:endParaRPr>
          </a:p>
        </p:txBody>
      </p:sp>
      <p:sp>
        <p:nvSpPr>
          <p:cNvPr id="43" name="Text Box 6"/>
          <p:cNvSpPr txBox="1">
            <a:spLocks noChangeArrowheads="1"/>
          </p:cNvSpPr>
          <p:nvPr/>
        </p:nvSpPr>
        <p:spPr bwMode="auto">
          <a:xfrm rot="17003057">
            <a:off x="5368926" y="2822575"/>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ail"/>
                <a:ea typeface="+mn-ea"/>
                <a:cs typeface="Arail"/>
              </a:rPr>
              <a:t>الإحترام 3: 13-4: 3</a:t>
            </a:r>
            <a:endParaRPr kumimoji="0" lang="en-US" sz="2800" b="1" dirty="0">
              <a:solidFill>
                <a:schemeClr val="bg1"/>
              </a:solidFill>
              <a:latin typeface="Arail"/>
              <a:ea typeface="+mn-ea"/>
              <a:cs typeface="Arai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كيف تكبح الرياء ؟</a:t>
            </a:r>
            <a:endParaRPr lang="en-US" sz="4800" dirty="0">
              <a:effectLst>
                <a:glow rad="127000">
                  <a:schemeClr val="tx1"/>
                </a:glow>
              </a:effectLst>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659</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59935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الوصية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عذرنا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جواب الله</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التقدير</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1-5</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أحببتنا</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أنا اخترتكم لكن أنتم احتقرتموني</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الكرامة</a:t>
                      </a: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1: 6-2: 9</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التعهد</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10-16</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الإنتظار</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2: 17-3: 7أ</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التوبة</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3: 7ب-8أ</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العطاء</a:t>
                      </a: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3: 8ب-12</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الإحترام</a:t>
                      </a: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Times New Roman"/>
                        </a:rPr>
                        <a:t>3: 13-18</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بم احتقرنا اسمك</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لماذا احتقرت تقدماتنا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Times New Roman"/>
                        </a:rPr>
                        <a:t>أين</a:t>
                      </a: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 إله العدل</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كيف نرجع</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chemeClr val="bg1"/>
                          </a:solidFill>
                          <a:effectLst>
                            <a:glow rad="228600">
                              <a:schemeClr val="tx1"/>
                            </a:glow>
                          </a:effectLst>
                          <a:latin typeface="Arial" panose="020B0604020202020204" pitchFamily="34" charset="0"/>
                          <a:ea typeface="Times New Roman"/>
                          <a:cs typeface="Times New Roman"/>
                        </a:rPr>
                        <a:t>بم سلبناك ؟</a:t>
                      </a:r>
                    </a:p>
                    <a:p>
                      <a:pPr algn="ctr">
                        <a:spcAft>
                          <a:spcPts val="0"/>
                        </a:spcAft>
                      </a:pPr>
                      <a:endParaRPr lang="ar-JO" sz="2400" b="1" i="0" baseline="0" dirty="0">
                        <a:solidFill>
                          <a:schemeClr val="bg1"/>
                        </a:solidFill>
                        <a:effectLst>
                          <a:glow rad="228600">
                            <a:schemeClr val="tx1"/>
                          </a:glow>
                        </a:effectLst>
                        <a:latin typeface="Arial" panose="020B0604020202020204" pitchFamily="34" charset="0"/>
                        <a:ea typeface="Times New Roman"/>
                        <a:cs typeface="Times New Roman"/>
                      </a:endParaRPr>
                    </a:p>
                    <a:p>
                      <a:pPr algn="ctr">
                        <a:spcAft>
                          <a:spcPts val="0"/>
                        </a:spcAft>
                      </a:pPr>
                      <a:r>
                        <a:rPr lang="ar-JO" sz="2400" b="1" i="0" baseline="0" dirty="0">
                          <a:solidFill>
                            <a:srgbClr val="FFFF00"/>
                          </a:solidFill>
                          <a:effectLst>
                            <a:glow rad="228600">
                              <a:schemeClr val="tx1"/>
                            </a:glow>
                          </a:effectLst>
                          <a:latin typeface="Arial" panose="020B0604020202020204" pitchFamily="34" charset="0"/>
                          <a:ea typeface="Times New Roman"/>
                          <a:cs typeface="Times New Roman"/>
                        </a:rPr>
                        <a:t>أقوالكم اشتدت علي</a:t>
                      </a:r>
                      <a:endParaRPr lang="en-SG" sz="2400" b="1" i="0" dirty="0">
                        <a:solidFill>
                          <a:srgbClr val="FFFF00"/>
                        </a:solidFill>
                        <a:effectLst>
                          <a:glow rad="228600">
                            <a:schemeClr val="tx1"/>
                          </a:glow>
                        </a:effectLst>
                        <a:latin typeface="Arial" panose="020B0604020202020204" pitchFamily="34" charset="0"/>
                        <a:ea typeface="Times New Roman"/>
                        <a:cs typeface="Times New Roman"/>
                      </a:endParaRPr>
                    </a:p>
                  </a:txBody>
                  <a:tcPr marL="68580" marR="68580" marT="0" marB="0"/>
                </a:tc>
                <a:tc>
                  <a:txBody>
                    <a:bodyPr/>
                    <a:lstStyle/>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أنتم تقدمون ذبائح رديئة</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طلقتم زوجاتكم</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المسيا سيدين لذلك توبوا</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توقفوا عن سلبي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rPr>
                        <a:t>لا عشور و هذا يهينني</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rgbClr val="FFFF00"/>
                          </a:solidFill>
                          <a:effectLst>
                            <a:glow rad="228600">
                              <a:schemeClr val="tx1"/>
                            </a:glow>
                          </a:effectLst>
                          <a:latin typeface="Arial" panose="020B0604020202020204" pitchFamily="34" charset="0"/>
                          <a:ea typeface="Times New Roman"/>
                          <a:cs typeface="Arial" panose="020B0604020202020204" pitchFamily="34" charset="0"/>
                        </a:rPr>
                        <a:t>دافعكم للعطاء هو الأخذ</a:t>
                      </a:r>
                    </a:p>
                    <a:p>
                      <a:pPr algn="ctr">
                        <a:spcAft>
                          <a:spcPts val="0"/>
                        </a:spcAft>
                      </a:pPr>
                      <a:endParaRPr lang="ar-JO"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p>
                      <a:pPr algn="ctr">
                        <a:spcAft>
                          <a:spcPts val="0"/>
                        </a:spcAft>
                      </a:pPr>
                      <a:endParaRPr lang="en-SG" sz="2400" b="1" i="0" dirty="0">
                        <a:solidFill>
                          <a:schemeClr val="bg1"/>
                        </a:solidFill>
                        <a:effectLst>
                          <a:glow rad="228600">
                            <a:schemeClr val="tx1"/>
                          </a:glow>
                        </a:effectLst>
                        <a:latin typeface="Arial" panose="020B0604020202020204" pitchFamily="34" charset="0"/>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81000" y="1752600"/>
            <a:ext cx="8553450" cy="267765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360363" indent="-36036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defRPr/>
            </a:pP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أقوالكم اشتدت علي</a:t>
            </a:r>
            <a:endParaRPr lang="en-US" sz="2800" b="1" dirty="0">
              <a:latin typeface="Arial" panose="020B0604020202020204" pitchFamily="34" charset="0"/>
              <a:cs typeface="Arial" panose="020B0604020202020204" pitchFamily="34" charset="0"/>
            </a:endParaRPr>
          </a:p>
          <a:p>
            <a:pPr algn="r" rtl="1">
              <a:buFontTx/>
              <a:buChar char="-"/>
              <a:defRPr/>
            </a:pPr>
            <a:r>
              <a:rPr lang="ar-JO" sz="2800" b="1" dirty="0">
                <a:latin typeface="Arial" panose="020B0604020202020204" pitchFamily="34" charset="0"/>
                <a:cs typeface="Arial" panose="020B0604020202020204" pitchFamily="34" charset="0"/>
              </a:rPr>
              <a:t>ماذا قلنا عليك ؟</a:t>
            </a:r>
            <a:endParaRPr lang="en-US" sz="2800" b="1" dirty="0">
              <a:latin typeface="Arial" panose="020B0604020202020204" pitchFamily="34" charset="0"/>
              <a:cs typeface="Arial" panose="020B0604020202020204" pitchFamily="34" charset="0"/>
            </a:endParaRPr>
          </a:p>
          <a:p>
            <a:pPr algn="r" rtl="1">
              <a:buFontTx/>
              <a:buChar char="-"/>
              <a:defRPr/>
            </a:pPr>
            <a:r>
              <a:rPr lang="ar-JO" sz="2800" b="1" dirty="0">
                <a:latin typeface="Arial" panose="020B0604020202020204" pitchFamily="34" charset="0"/>
                <a:cs typeface="Arial" panose="020B0604020202020204" pitchFamily="34" charset="0"/>
              </a:rPr>
              <a:t>بقولكم أنه باطل أن تخدموني إلا إذا باركتكم بازدهار فوري</a:t>
            </a:r>
            <a:endParaRPr lang="en-US" sz="2800" b="1" dirty="0">
              <a:latin typeface="Arial" panose="020B0604020202020204" pitchFamily="34" charset="0"/>
              <a:cs typeface="Arial" panose="020B0604020202020204" pitchFamily="34" charset="0"/>
            </a:endParaRPr>
          </a:p>
          <a:p>
            <a:pPr>
              <a:defRPr/>
            </a:pPr>
            <a:endParaRPr lang="en-US" sz="2800" b="1" dirty="0">
              <a:latin typeface="Arial" panose="020B0604020202020204" pitchFamily="34" charset="0"/>
              <a:cs typeface="Arial" panose="020B0604020202020204" pitchFamily="34" charset="0"/>
            </a:endParaRPr>
          </a:p>
          <a:p>
            <a:pPr algn="r" rtl="1">
              <a:buFontTx/>
              <a:buChar char="-"/>
              <a:defRPr/>
            </a:pPr>
            <a:r>
              <a:rPr lang="ar-JO" sz="2800" b="1" dirty="0">
                <a:latin typeface="Arial" panose="020B0604020202020204" pitchFamily="34" charset="0"/>
                <a:cs typeface="Arial" panose="020B0604020202020204" pitchFamily="34" charset="0"/>
              </a:rPr>
              <a:t>النبوة ضد شعب يهوذا بخصوص عدم أمانتهم للعهد : فشلوا في مخافة و إكرام الله و يتضمن تحذير من مجيء يوم الرب</a:t>
            </a:r>
            <a:endParaRPr lang="en-US" sz="2800" b="1" dirty="0">
              <a:latin typeface="Arial" panose="020B0604020202020204" pitchFamily="34" charset="0"/>
              <a:cs typeface="Arial" panose="020B0604020202020204" pitchFamily="34" charset="0"/>
            </a:endParaRPr>
          </a:p>
        </p:txBody>
      </p:sp>
      <p:sp>
        <p:nvSpPr>
          <p:cNvPr id="241666" name="Rectangle 3"/>
          <p:cNvSpPr>
            <a:spLocks noGrp="1" noChangeArrowheads="1"/>
          </p:cNvSpPr>
          <p:nvPr>
            <p:ph type="title" idx="4294967295"/>
          </p:nvPr>
        </p:nvSpPr>
        <p:spPr>
          <a:xfrm>
            <a:off x="7239000" y="762000"/>
            <a:ext cx="19050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en-US" sz="2000" b="1" dirty="0">
                <a:solidFill>
                  <a:srgbClr val="000000"/>
                </a:solidFill>
                <a:effectLst/>
                <a:latin typeface="Arial" panose="020B0604020202020204" pitchFamily="34" charset="0"/>
                <a:ea typeface="ＭＳ Ｐゴシック" charset="0"/>
                <a:cs typeface="Arial" panose="020B0604020202020204" pitchFamily="34" charset="0"/>
              </a:rPr>
              <a:t>3:13-18</a:t>
            </a:r>
          </a:p>
        </p:txBody>
      </p:sp>
      <p:sp>
        <p:nvSpPr>
          <p:cNvPr id="241667" name="TextBox 3"/>
          <p:cNvSpPr txBox="1">
            <a:spLocks noChangeArrowheads="1"/>
          </p:cNvSpPr>
          <p:nvPr/>
        </p:nvSpPr>
        <p:spPr bwMode="auto">
          <a:xfrm>
            <a:off x="317500" y="228600"/>
            <a:ext cx="8469342" cy="10772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7675" indent="-447675">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r>
              <a:rPr lang="ar-JO" sz="3200" b="1" dirty="0">
                <a:latin typeface="Arial" panose="020B0604020202020204" pitchFamily="34" charset="0"/>
                <a:cs typeface="Arial" panose="020B0604020202020204" pitchFamily="34" charset="0"/>
              </a:rPr>
              <a:t>7. الجدل السادس (3: 13-18)</a:t>
            </a:r>
          </a:p>
          <a:p>
            <a:pPr algn="r"/>
            <a:r>
              <a:rPr lang="ar-JO" sz="3200" b="1" dirty="0">
                <a:latin typeface="Arial" panose="020B0604020202020204" pitchFamily="34" charset="0"/>
                <a:cs typeface="Arial" panose="020B0604020202020204" pitchFamily="34" charset="0"/>
              </a:rPr>
              <a:t>جدل حول الكلام ضد الله</a:t>
            </a:r>
            <a:endParaRPr lang="en-US" sz="3200" b="1" dirty="0">
              <a:latin typeface="Arial" panose="020B0604020202020204" pitchFamily="34" charset="0"/>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32656"/>
            <a:ext cx="9143999" cy="1080120"/>
          </a:xfrm>
          <a:effectLst/>
        </p:spPr>
        <p:txBody>
          <a:bodyPr/>
          <a:lstStyle/>
          <a:p>
            <a:pPr>
              <a:defRPr/>
            </a:pPr>
            <a:r>
              <a:rPr lang="en-US" dirty="0">
                <a:solidFill>
                  <a:srgbClr val="FFFFFF"/>
                </a:solidFill>
                <a:effectLst/>
                <a:ea typeface="ＭＳ Ｐゴシック" charset="0"/>
                <a:cs typeface="ＭＳ Ｐゴシック" charset="0"/>
              </a:rPr>
              <a:t>Hypocrisy</a:t>
            </a:r>
          </a:p>
        </p:txBody>
      </p:sp>
      <p:pic>
        <p:nvPicPr>
          <p:cNvPr id="2" name="Picture 1"/>
          <p:cNvPicPr>
            <a:picLocks noChangeAspect="1"/>
          </p:cNvPicPr>
          <p:nvPr/>
        </p:nvPicPr>
        <p:blipFill>
          <a:blip r:embed="rId4"/>
          <a:stretch>
            <a:fillRect/>
          </a:stretch>
        </p:blipFill>
        <p:spPr>
          <a:xfrm>
            <a:off x="0" y="0"/>
            <a:ext cx="9186287" cy="5255761"/>
          </a:xfrm>
          <a:prstGeom prst="rect">
            <a:avLst/>
          </a:prstGeom>
        </p:spPr>
      </p:pic>
    </p:spTree>
    <p:extLst>
      <p:ext uri="{BB962C8B-B14F-4D97-AF65-F5344CB8AC3E}">
        <p14:creationId xmlns:p14="http://schemas.microsoft.com/office/powerpoint/2010/main" val="4033327263"/>
      </p:ext>
    </p:extLst>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auto">
          <a:xfrm>
            <a:off x="0" y="476672"/>
            <a:ext cx="9144000" cy="5904656"/>
          </a:xfrm>
          <a:prstGeom prst="rect">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 name="Picture 1"/>
          <p:cNvPicPr>
            <a:picLocks noChangeAspect="1"/>
          </p:cNvPicPr>
          <p:nvPr/>
        </p:nvPicPr>
        <p:blipFill>
          <a:blip r:embed="rId4"/>
          <a:stretch>
            <a:fillRect/>
          </a:stretch>
        </p:blipFill>
        <p:spPr>
          <a:xfrm>
            <a:off x="0" y="7029400"/>
            <a:ext cx="9174278" cy="58772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251521" y="584324"/>
            <a:ext cx="8280920" cy="4716884"/>
          </a:xfrm>
          <a:effectLst/>
        </p:spPr>
        <p:txBody>
          <a:bodyPr/>
          <a:lstStyle/>
          <a:p>
            <a:pPr algn="l">
              <a:lnSpc>
                <a:spcPct val="70000"/>
              </a:lnSpc>
              <a:defRPr/>
            </a:pPr>
            <a:r>
              <a:rPr lang="ar-JO" sz="9600" dirty="0">
                <a:solidFill>
                  <a:srgbClr val="FFFFFF"/>
                </a:solidFill>
                <a:effectLst/>
                <a:ea typeface="ＭＳ Ｐゴシック" charset="0"/>
                <a:cs typeface="ＭＳ Ｐゴシック" charset="0"/>
              </a:rPr>
              <a:t>هذه الكنيسة     ليست مليئة بالمرائين</a:t>
            </a:r>
            <a:endParaRPr lang="en-US" sz="9600" dirty="0">
              <a:solidFill>
                <a:srgbClr val="FFFFFF"/>
              </a:solidFill>
              <a:effectLst/>
              <a:ea typeface="ＭＳ Ｐゴシック" charset="0"/>
              <a:cs typeface="ＭＳ Ｐゴシック" charset="0"/>
            </a:endParaRPr>
          </a:p>
        </p:txBody>
      </p:sp>
      <p:sp>
        <p:nvSpPr>
          <p:cNvPr id="5" name="Rectangle 2"/>
          <p:cNvSpPr txBox="1">
            <a:spLocks noChangeArrowheads="1"/>
          </p:cNvSpPr>
          <p:nvPr/>
        </p:nvSpPr>
        <p:spPr bwMode="auto">
          <a:xfrm>
            <a:off x="-36512" y="4869160"/>
            <a:ext cx="9143999"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latin typeface="Arial" panose="020B0604020202020204" pitchFamily="34" charset="0"/>
                <a:ea typeface="ＭＳ Ｐゴシック" charset="0"/>
                <a:cs typeface="ＭＳ Ｐゴシック" charset="0"/>
              </a:rPr>
              <a:t>هناك دائماً مكان للمزيد</a:t>
            </a:r>
            <a:endParaRPr lang="en-US" b="1" dirty="0">
              <a:solidFill>
                <a:srgbClr val="FFFFFF"/>
              </a:solidFill>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396553" y="5517232"/>
            <a:ext cx="9143999"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latin typeface="Arial" panose="020B0604020202020204" pitchFamily="34" charset="0"/>
                <a:ea typeface="ＭＳ Ｐゴシック" charset="0"/>
                <a:cs typeface="ＭＳ Ｐゴシック" charset="0"/>
              </a:rPr>
              <a:t>رومية 3: 10 ليس بار و لا واحد</a:t>
            </a:r>
            <a:r>
              <a:rPr lang="mr-IN" sz="2800" b="1" dirty="0">
                <a:solidFill>
                  <a:srgbClr val="FFFFFF"/>
                </a:solidFill>
                <a:effectLst/>
                <a:latin typeface="Arial" panose="020B0604020202020204" pitchFamily="34" charset="0"/>
                <a:ea typeface="ＭＳ Ｐゴシック" charset="0"/>
                <a:cs typeface="ＭＳ Ｐゴシック" charset="0"/>
              </a:rPr>
              <a:t>"</a:t>
            </a:r>
            <a:r>
              <a:rPr lang="en-US" sz="2800" b="1" dirty="0">
                <a:solidFill>
                  <a:srgbClr val="FFFFFF"/>
                </a:solidFill>
                <a:effectLst/>
                <a:latin typeface="Arial" panose="020B0604020202020204" pitchFamily="34" charset="0"/>
                <a:ea typeface="ＭＳ Ｐゴシック" charset="0"/>
                <a:cs typeface="ＭＳ Ｐゴシック" charset="0"/>
              </a:rPr>
              <a:t> </a:t>
            </a:r>
          </a:p>
        </p:txBody>
      </p:sp>
    </p:spTree>
    <p:extLst>
      <p:ext uri="{BB962C8B-B14F-4D97-AF65-F5344CB8AC3E}">
        <p14:creationId xmlns:p14="http://schemas.microsoft.com/office/powerpoint/2010/main" val="32074298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rgbClr val="FFFFFF"/>
                </a:solidFill>
                <a:effectLst/>
                <a:ea typeface="ＭＳ Ｐゴシック" charset="0"/>
                <a:cs typeface="ＭＳ Ｐゴシック" charset="0"/>
              </a:rPr>
              <a:t>من أنت، حقاً ؟</a:t>
            </a:r>
            <a:endParaRPr lang="en-US" dirty="0">
              <a:solidFill>
                <a:srgbClr val="FFFFFF"/>
              </a:solidFill>
              <a:effectLst/>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539552" y="1484784"/>
            <a:ext cx="8352928" cy="4982448"/>
          </a:xfrm>
          <a:prstGeom prst="rect">
            <a:avLst/>
          </a:prstGeom>
        </p:spPr>
      </p:pic>
      <p:sp>
        <p:nvSpPr>
          <p:cNvPr id="6" name="Rectangle 2"/>
          <p:cNvSpPr txBox="1">
            <a:spLocks noChangeArrowheads="1"/>
          </p:cNvSpPr>
          <p:nvPr/>
        </p:nvSpPr>
        <p:spPr bwMode="auto">
          <a:xfrm>
            <a:off x="899592" y="5373216"/>
            <a:ext cx="7704856" cy="1080120"/>
          </a:xfrm>
          <a:prstGeom prst="rect">
            <a:avLst/>
          </a:prstGeom>
          <a:solidFill>
            <a:srgbClr val="4EB7D8"/>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000000"/>
                </a:solidFill>
                <a:effectLst/>
                <a:latin typeface="Apple Casual"/>
                <a:ea typeface="ＭＳ Ｐゴシック" charset="0"/>
                <a:cs typeface="Apple Casual"/>
              </a:rPr>
              <a:t>أزمة هوية</a:t>
            </a:r>
            <a:endParaRPr lang="en-US" sz="6600" b="1" dirty="0">
              <a:solidFill>
                <a:srgbClr val="000000"/>
              </a:solidFill>
              <a:effectLst/>
              <a:latin typeface="Apple Casual"/>
              <a:ea typeface="ＭＳ Ｐゴシック" charset="0"/>
              <a:cs typeface="Apple Casual"/>
            </a:endParaRPr>
          </a:p>
        </p:txBody>
      </p:sp>
    </p:spTree>
    <p:extLst>
      <p:ext uri="{BB962C8B-B14F-4D97-AF65-F5344CB8AC3E}">
        <p14:creationId xmlns:p14="http://schemas.microsoft.com/office/powerpoint/2010/main" val="4047417110"/>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140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44624"/>
            <a:ext cx="4355976" cy="1728192"/>
          </a:xfrm>
          <a:effectLst/>
        </p:spPr>
        <p:txBody>
          <a:bodyPr anchor="t"/>
          <a:lstStyle/>
          <a:p>
            <a:pPr>
              <a:lnSpc>
                <a:spcPct val="90000"/>
              </a:lnSpc>
              <a:defRPr/>
            </a:pPr>
            <a:r>
              <a:rPr lang="ar-JO" sz="5400" dirty="0">
                <a:solidFill>
                  <a:schemeClr val="tx1"/>
                </a:solidFill>
                <a:ea typeface="ＭＳ Ｐゴシック" charset="0"/>
                <a:cs typeface="ＭＳ Ｐゴシック" charset="0"/>
              </a:rPr>
              <a:t>لو كان الأمر مهماً بالنسبة لك فستجد </a:t>
            </a:r>
            <a:r>
              <a:rPr lang="ar-JO" sz="5400" dirty="0">
                <a:solidFill>
                  <a:srgbClr val="800000"/>
                </a:solidFill>
                <a:ea typeface="ＭＳ Ｐゴシック" charset="0"/>
                <a:cs typeface="ＭＳ Ｐゴシック" charset="0"/>
              </a:rPr>
              <a:t>طريقة</a:t>
            </a:r>
            <a:endParaRPr lang="en-US" sz="3600" dirty="0">
              <a:solidFill>
                <a:srgbClr val="000000"/>
              </a:solidFill>
              <a:effectLst/>
              <a:ea typeface="ＭＳ Ｐゴシック" charset="0"/>
              <a:cs typeface="ＭＳ Ｐゴシック" charset="0"/>
            </a:endParaRPr>
          </a:p>
        </p:txBody>
      </p:sp>
      <p:sp>
        <p:nvSpPr>
          <p:cNvPr id="6" name="Rectangle 2"/>
          <p:cNvSpPr txBox="1">
            <a:spLocks noChangeArrowheads="1"/>
          </p:cNvSpPr>
          <p:nvPr/>
        </p:nvSpPr>
        <p:spPr bwMode="auto">
          <a:xfrm>
            <a:off x="5652120" y="44624"/>
            <a:ext cx="3491880"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90000"/>
              </a:lnSpc>
              <a:defRPr/>
            </a:pPr>
            <a:r>
              <a:rPr lang="ar-JO" sz="3600" b="1" dirty="0">
                <a:solidFill>
                  <a:srgbClr val="000000"/>
                </a:solidFill>
                <a:effectLst/>
                <a:latin typeface="Arial" panose="020B0604020202020204" pitchFamily="34" charset="0"/>
                <a:ea typeface="ＭＳ Ｐゴシック" charset="0"/>
                <a:cs typeface="ＭＳ Ｐゴシック" charset="0"/>
              </a:rPr>
              <a:t>و إذا لم يكن كذلك فستجد </a:t>
            </a:r>
            <a:r>
              <a:rPr lang="ar-JO" sz="3600" b="1" dirty="0">
                <a:solidFill>
                  <a:srgbClr val="C00000"/>
                </a:solidFill>
                <a:effectLst/>
                <a:latin typeface="Arial" panose="020B0604020202020204" pitchFamily="34" charset="0"/>
                <a:ea typeface="ＭＳ Ｐゴシック" charset="0"/>
                <a:cs typeface="ＭＳ Ｐゴシック" charset="0"/>
              </a:rPr>
              <a:t>عذرا</a:t>
            </a:r>
            <a:r>
              <a:rPr lang="ar-JO" sz="3600" b="1" dirty="0">
                <a:solidFill>
                  <a:srgbClr val="000000"/>
                </a:solidFill>
                <a:effectLst/>
                <a:latin typeface="Arial" panose="020B0604020202020204" pitchFamily="34" charset="0"/>
                <a:ea typeface="ＭＳ Ｐゴシック" charset="0"/>
                <a:cs typeface="ＭＳ Ｐゴシック" charset="0"/>
              </a:rPr>
              <a:t>ً</a:t>
            </a:r>
            <a:endParaRPr lang="en-US" sz="3600" b="1" dirty="0">
              <a:solidFill>
                <a:srgbClr val="000000"/>
              </a:solidFill>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8750806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60648"/>
            <a:ext cx="9143999" cy="1512168"/>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في بعض الأحيان </a:t>
            </a:r>
            <a:br>
              <a:rPr lang="ar-JO" dirty="0">
                <a:solidFill>
                  <a:schemeClr val="tx2"/>
                </a:solidFill>
                <a:effectLst>
                  <a:glow rad="127000">
                    <a:schemeClr val="bg1"/>
                  </a:glow>
                </a:effectLst>
                <a:ea typeface="ＭＳ Ｐゴシック" charset="0"/>
                <a:cs typeface="ＭＳ Ｐゴシック" charset="0"/>
              </a:rPr>
            </a:br>
            <a:r>
              <a:rPr lang="ar-JO" dirty="0">
                <a:solidFill>
                  <a:schemeClr val="tx2"/>
                </a:solidFill>
                <a:effectLst>
                  <a:glow rad="127000">
                    <a:schemeClr val="bg1"/>
                  </a:glow>
                </a:effectLst>
                <a:ea typeface="ＭＳ Ｐゴシック" charset="0"/>
                <a:cs typeface="ＭＳ Ｐゴシック" charset="0"/>
              </a:rPr>
              <a:t>لا نقترب حتى إلى خط البداية</a:t>
            </a:r>
            <a:endParaRPr lang="en-US" dirty="0">
              <a:solidFill>
                <a:schemeClr val="tx2"/>
              </a:solidFill>
              <a:effectLst>
                <a:glow rad="127000">
                  <a:schemeClr val="bg1"/>
                </a:glow>
              </a:effectLst>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2050114"/>
            <a:ext cx="9201695" cy="4807886"/>
          </a:xfrm>
          <a:prstGeom prst="rect">
            <a:avLst/>
          </a:prstGeom>
        </p:spPr>
      </p:pic>
    </p:spTree>
    <p:extLst>
      <p:ext uri="{BB962C8B-B14F-4D97-AF65-F5344CB8AC3E}">
        <p14:creationId xmlns:p14="http://schemas.microsoft.com/office/powerpoint/2010/main" val="27524281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5" y="1052736"/>
            <a:ext cx="9217024" cy="60486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1" y="35490"/>
            <a:ext cx="9143999" cy="1080120"/>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ليس لدي وقت</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16091349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يا رب خذ جميع أعذاري</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1052736"/>
            <a:ext cx="7391400" cy="5384800"/>
          </a:xfrm>
          <a:prstGeom prst="rect">
            <a:avLst/>
          </a:prstGeom>
        </p:spPr>
      </p:pic>
    </p:spTree>
    <p:extLst>
      <p:ext uri="{BB962C8B-B14F-4D97-AF65-F5344CB8AC3E}">
        <p14:creationId xmlns:p14="http://schemas.microsoft.com/office/powerpoint/2010/main" val="799796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0000"/>
                </a:solidFill>
                <a:effectLst>
                  <a:glow rad="127000">
                    <a:srgbClr val="FFFFFF"/>
                  </a:glow>
                </a:effectLst>
                <a:latin typeface="Phosphate Inline"/>
                <a:ea typeface="ＭＳ Ｐゴシック" charset="0"/>
                <a:cs typeface="Phosphate Inline"/>
              </a:rPr>
              <a:t>طريقتين لتجنب الرياء</a:t>
            </a:r>
            <a:endParaRPr lang="en-US" sz="6000" b="1" i="1" dirty="0">
              <a:solidFill>
                <a:srgbClr val="FF0000"/>
              </a:solidFill>
              <a:effectLst>
                <a:glow rad="127000">
                  <a:srgbClr val="FFFFFF"/>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4118627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كيف يمكنك أن تكون صادقاً</a:t>
            </a:r>
            <a:r>
              <a:rPr kumimoji="1" lang="ar-JO" sz="5400" b="1" i="1" u="none" strike="noStrike" kern="1200" cap="none" spc="0" normalizeH="0" noProof="0" dirty="0">
                <a:ln>
                  <a:noFill/>
                </a:ln>
                <a:solidFill>
                  <a:srgbClr val="3F5B7E"/>
                </a:solidFill>
                <a:effectLst>
                  <a:glow rad="127000">
                    <a:srgbClr val="FFFFFF"/>
                  </a:glow>
                </a:effectLst>
                <a:uLnTx/>
                <a:uFillTx/>
                <a:latin typeface="Phosphate Inline"/>
                <a:ea typeface="ＭＳ Ｐゴシック" charset="0"/>
                <a:cs typeface="Phosphate Inline"/>
              </a:rPr>
              <a:t> ؟</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dirty="0">
                <a:effectLst/>
                <a:ea typeface="ＭＳ Ｐゴシック" charset="0"/>
              </a:rPr>
              <a:t>أوقف</a:t>
            </a:r>
            <a:br>
              <a:rPr lang="ar-JO" sz="13800" dirty="0">
                <a:effectLst/>
                <a:ea typeface="ＭＳ Ｐゴシック" charset="0"/>
              </a:rPr>
            </a:br>
            <a:r>
              <a:rPr lang="en-US" sz="13800" dirty="0">
                <a:effectLst/>
                <a:ea typeface="ＭＳ Ｐゴシック" charset="0"/>
              </a:rPr>
              <a:t> </a:t>
            </a:r>
            <a:r>
              <a:rPr lang="ar-JO" sz="5400" dirty="0">
                <a:effectLst/>
                <a:ea typeface="ＭＳ Ｐゴシック" charset="0"/>
              </a:rPr>
              <a:t>تقديم الأعذار</a:t>
            </a:r>
            <a:endParaRPr lang="en-US" sz="5400"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ملاخي 1-3</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04946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فكر في </a:t>
            </a:r>
            <a:r>
              <a:rPr lang="ar-JO" sz="4800" dirty="0">
                <a:solidFill>
                  <a:srgbClr val="FFFF00"/>
                </a:solidFill>
                <a:effectLst>
                  <a:glow rad="127000">
                    <a:schemeClr val="tx1"/>
                  </a:glow>
                </a:effectLst>
                <a:ea typeface="ＭＳ Ｐゴシック" charset="0"/>
                <a:cs typeface="ＭＳ Ｐゴシック" charset="0"/>
              </a:rPr>
              <a:t>مستقبلك</a:t>
            </a:r>
            <a:endParaRPr lang="en-US" sz="4800" dirty="0">
              <a:solidFill>
                <a:srgbClr val="FFFF00"/>
              </a:solidFill>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kumimoji="0" lang="ar-JO" sz="48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ملاخي 4</a:t>
            </a:r>
            <a:endParaRPr kumimoji="0" lang="en-US" sz="48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34277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b="1" dirty="0">
              <a:solidFill>
                <a:srgbClr val="000000"/>
              </a:solidFill>
              <a:latin typeface="Arial" panose="020B0604020202020204" pitchFamily="34" charset="0"/>
              <a:cs typeface="Arial" panose="020B0604020202020204" pitchFamily="34"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المحبة 1: 2-5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الكرامة 1: 6-2: 9</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التجاوب مع عهد محبة الله</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dirty="0">
              <a:solidFill>
                <a:srgbClr val="FFFFFF"/>
              </a:solidFill>
              <a:latin typeface="Arial" panose="020B0604020202020204" pitchFamily="34" charset="0"/>
              <a:cs typeface="Arial" panose="020B0604020202020204" pitchFamily="34" charset="0"/>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panose="020B0604020202020204" pitchFamily="34" charset="0"/>
                <a:cs typeface="Arial" panose="020B0604020202020204" pitchFamily="34" charset="0"/>
              </a:rPr>
              <a:t>430 ق.م</a:t>
            </a:r>
            <a:endParaRPr kumimoji="0" lang="en-US" sz="3200" b="1" dirty="0">
              <a:solidFill>
                <a:srgbClr val="FFFFFF"/>
              </a:solidFill>
              <a:latin typeface="Arial" panose="020B0604020202020204" pitchFamily="34" charset="0"/>
              <a:cs typeface="Arial" panose="020B0604020202020204" pitchFamily="34"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الإمتياز     </a:t>
            </a:r>
            <a:r>
              <a:rPr kumimoji="0" lang="en-US" b="1" dirty="0">
                <a:solidFill>
                  <a:srgbClr val="FFFFFF"/>
                </a:solidFill>
                <a:latin typeface="Arial" panose="020B0604020202020204" pitchFamily="34" charset="0"/>
                <a:cs typeface="Arial" panose="020B0604020202020204" pitchFamily="34" charset="0"/>
              </a:rPr>
              <a:t> </a:t>
            </a:r>
            <a:r>
              <a:rPr kumimoji="0" lang="ar-JO" b="1" dirty="0">
                <a:solidFill>
                  <a:srgbClr val="FFFFFF"/>
                </a:solidFill>
                <a:latin typeface="Arial" panose="020B0604020202020204" pitchFamily="34" charset="0"/>
                <a:cs typeface="Arial" panose="020B0604020202020204" pitchFamily="34" charset="0"/>
              </a:rPr>
              <a:t>1: 1-5</a:t>
            </a:r>
            <a:endParaRPr kumimoji="0" lang="en-US" b="1" dirty="0">
              <a:solidFill>
                <a:srgbClr val="FFFFFF"/>
              </a:solidFill>
              <a:latin typeface="Arial" panose="020B0604020202020204" pitchFamily="34" charset="0"/>
              <a:cs typeface="Arial" panose="020B0604020202020204" pitchFamily="34" charset="0"/>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الواجب 2: 10-16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مقدمة 1: 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panose="020B0604020202020204" pitchFamily="34" charset="0"/>
                <a:cs typeface="Arial" panose="020B0604020202020204" pitchFamily="34" charset="0"/>
              </a:rPr>
              <a:t>المشاكل</a:t>
            </a:r>
            <a:endParaRPr kumimoji="0" lang="en-US" b="1" dirty="0">
              <a:solidFill>
                <a:srgbClr val="FFFFFF"/>
              </a:solidFill>
              <a:latin typeface="Arial" panose="020B0604020202020204" pitchFamily="34" charset="0"/>
              <a:cs typeface="Arial" panose="020B0604020202020204" pitchFamily="34" charset="0"/>
            </a:endParaRPr>
          </a:p>
          <a:p>
            <a:pPr algn="ctr" eaLnBrk="1" hangingPunct="1">
              <a:defRPr/>
            </a:pPr>
            <a:r>
              <a:rPr kumimoji="0" lang="ar-JO" b="1" dirty="0">
                <a:solidFill>
                  <a:srgbClr val="FFFFFF"/>
                </a:solidFill>
                <a:latin typeface="Arial" panose="020B0604020202020204" pitchFamily="34" charset="0"/>
                <a:cs typeface="Arial" panose="020B0604020202020204" pitchFamily="34" charset="0"/>
              </a:rPr>
              <a:t>1: 6-3: 12</a:t>
            </a:r>
            <a:endParaRPr kumimoji="0" lang="en-US" b="1" dirty="0">
              <a:solidFill>
                <a:srgbClr val="FFFFFF"/>
              </a:solidFill>
              <a:latin typeface="Arial" panose="020B0604020202020204" pitchFamily="34" charset="0"/>
              <a:cs typeface="Arial" panose="020B0604020202020204" pitchFamily="34" charset="0"/>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الماضي 1: 1-5</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الحاضر 1: 6-2: 16</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1</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2</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3</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4</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5</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panose="020B0604020202020204" pitchFamily="34" charset="0"/>
                <a:cs typeface="Arial" panose="020B0604020202020204" pitchFamily="34" charset="0"/>
              </a:rPr>
              <a:t>الرجاء 2: 17-3: 6</a:t>
            </a:r>
            <a:endParaRPr kumimoji="0" lang="en-US" sz="2800" b="1" dirty="0">
              <a:solidFill>
                <a:srgbClr val="FFFFFF"/>
              </a:solidFill>
              <a:latin typeface="Arial" panose="020B0604020202020204" pitchFamily="34" charset="0"/>
              <a:cs typeface="Arial" panose="020B0604020202020204" pitchFamily="34" charset="0"/>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panose="020B0604020202020204" pitchFamily="34" charset="0"/>
                <a:cs typeface="Arial" panose="020B0604020202020204" pitchFamily="34" charset="0"/>
              </a:rPr>
              <a:t>المستقبل 2: 17-4: 6</a:t>
            </a:r>
            <a:endParaRPr kumimoji="0" lang="en-US" sz="2000" b="1" dirty="0">
              <a:solidFill>
                <a:srgbClr val="FFFFFF"/>
              </a:solidFill>
              <a:latin typeface="Arial" panose="020B0604020202020204" pitchFamily="34" charset="0"/>
              <a:cs typeface="Arial" panose="020B0604020202020204" pitchFamily="34" charset="0"/>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ail"/>
                <a:cs typeface="Arail"/>
              </a:rPr>
              <a:t>الطاعة 3: 7-12</a:t>
            </a:r>
            <a:endParaRPr kumimoji="0" lang="en-US" sz="2800" b="1" dirty="0">
              <a:solidFill>
                <a:srgbClr val="FFFFFF"/>
              </a:solidFill>
              <a:latin typeface="Arail"/>
              <a:cs typeface="Arail"/>
            </a:endParaRPr>
          </a:p>
        </p:txBody>
      </p:sp>
      <p:sp>
        <p:nvSpPr>
          <p:cNvPr id="42" name="Text Box 27"/>
          <p:cNvSpPr txBox="1">
            <a:spLocks noChangeArrowheads="1"/>
          </p:cNvSpPr>
          <p:nvPr/>
        </p:nvSpPr>
        <p:spPr bwMode="auto">
          <a:xfrm>
            <a:off x="7086600" y="381000"/>
            <a:ext cx="16002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ail"/>
                <a:cs typeface="Arail"/>
              </a:rPr>
              <a:t>الوعد</a:t>
            </a:r>
            <a:endParaRPr kumimoji="0" lang="en-US" b="1" dirty="0">
              <a:solidFill>
                <a:srgbClr val="FFFFFF"/>
              </a:solidFill>
              <a:latin typeface="Arail"/>
              <a:cs typeface="Arail"/>
            </a:endParaRPr>
          </a:p>
          <a:p>
            <a:pPr algn="ctr" eaLnBrk="1" hangingPunct="1">
              <a:defRPr/>
            </a:pPr>
            <a:r>
              <a:rPr kumimoji="0" lang="ar-JO" b="1" dirty="0">
                <a:solidFill>
                  <a:srgbClr val="FFFFFF"/>
                </a:solidFill>
                <a:latin typeface="Arail"/>
                <a:cs typeface="Arail"/>
              </a:rPr>
              <a:t>3: 13-4: 6</a:t>
            </a:r>
            <a:endParaRPr kumimoji="0" lang="en-US" b="1" dirty="0">
              <a:solidFill>
                <a:srgbClr val="FFFFFF"/>
              </a:solidFill>
              <a:latin typeface="Arail"/>
              <a:cs typeface="Arail"/>
            </a:endParaRPr>
          </a:p>
        </p:txBody>
      </p:sp>
      <p:sp>
        <p:nvSpPr>
          <p:cNvPr id="43" name="Text Box 6"/>
          <p:cNvSpPr txBox="1">
            <a:spLocks noChangeArrowheads="1"/>
          </p:cNvSpPr>
          <p:nvPr/>
        </p:nvSpPr>
        <p:spPr bwMode="auto">
          <a:xfrm rot="17003057">
            <a:off x="5368926" y="2822575"/>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ail"/>
                <a:cs typeface="Arail"/>
              </a:rPr>
              <a:t>الإحترام 3: 13-4: 3</a:t>
            </a:r>
            <a:endParaRPr kumimoji="0" lang="en-US" sz="2800" b="1" dirty="0">
              <a:solidFill>
                <a:srgbClr val="FFFFFF"/>
              </a:solidFill>
              <a:latin typeface="Arail"/>
              <a:cs typeface="Arail"/>
            </a:endParaRPr>
          </a:p>
        </p:txBody>
      </p:sp>
      <p:sp>
        <p:nvSpPr>
          <p:cNvPr id="44" name="Text Box 24"/>
          <p:cNvSpPr txBox="1">
            <a:spLocks noChangeArrowheads="1"/>
          </p:cNvSpPr>
          <p:nvPr/>
        </p:nvSpPr>
        <p:spPr bwMode="auto">
          <a:xfrm rot="17003057">
            <a:off x="6130926" y="2813050"/>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panose="020B0604020202020204" pitchFamily="34" charset="0"/>
                <a:ea typeface="+mn-ea"/>
                <a:cs typeface="Arial" panose="020B0604020202020204" pitchFamily="34" charset="0"/>
              </a:rPr>
              <a:t>الخلاصة 4: 4-6</a:t>
            </a:r>
            <a:endParaRPr kumimoji="0" lang="en-US" sz="2800" b="1" dirty="0">
              <a:solidFill>
                <a:schemeClr val="bg1"/>
              </a:solidFill>
              <a:latin typeface="Arial" panose="020B0604020202020204" pitchFamily="34" charset="0"/>
              <a:ea typeface="+mn-ea"/>
              <a:cs typeface="Arial" panose="020B0604020202020204" pitchFamily="34" charset="0"/>
            </a:endParaRPr>
          </a:p>
        </p:txBody>
      </p:sp>
      <p:sp>
        <p:nvSpPr>
          <p:cNvPr id="45" name="Text Box 39"/>
          <p:cNvSpPr txBox="1">
            <a:spLocks noChangeArrowheads="1"/>
          </p:cNvSpPr>
          <p:nvPr/>
        </p:nvSpPr>
        <p:spPr bwMode="auto">
          <a:xfrm>
            <a:off x="533400" y="4840288"/>
            <a:ext cx="3505200" cy="728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kumimoji="0" lang="ar-JO" b="1" dirty="0">
                <a:solidFill>
                  <a:schemeClr val="bg1"/>
                </a:solidFill>
                <a:latin typeface="Arial" panose="020B0604020202020204" pitchFamily="34" charset="0"/>
                <a:ea typeface="+mn-ea"/>
                <a:cs typeface="Arial" panose="020B0604020202020204" pitchFamily="34" charset="0"/>
              </a:rPr>
              <a:t>تذكر الناموس</a:t>
            </a:r>
            <a:endParaRPr kumimoji="0" lang="en-US" b="1" dirty="0">
              <a:solidFill>
                <a:schemeClr val="bg1"/>
              </a:solidFill>
              <a:latin typeface="Arial" panose="020B0604020202020204" pitchFamily="34" charset="0"/>
              <a:ea typeface="+mn-ea"/>
              <a:cs typeface="Arial" panose="020B0604020202020204" pitchFamily="34" charset="0"/>
            </a:endParaRPr>
          </a:p>
          <a:p>
            <a:pPr algn="ctr" eaLnBrk="1" hangingPunct="1">
              <a:lnSpc>
                <a:spcPct val="85000"/>
              </a:lnSpc>
              <a:defRPr/>
            </a:pPr>
            <a:r>
              <a:rPr kumimoji="0" lang="ar-JO" b="1" dirty="0">
                <a:solidFill>
                  <a:schemeClr val="bg1"/>
                </a:solidFill>
                <a:latin typeface="Arial" panose="020B0604020202020204" pitchFamily="34" charset="0"/>
                <a:ea typeface="+mn-ea"/>
                <a:cs typeface="Arial" panose="020B0604020202020204" pitchFamily="34" charset="0"/>
              </a:rPr>
              <a:t>1: 1-2: 16</a:t>
            </a:r>
            <a:endParaRPr kumimoji="0" lang="en-US" b="1" dirty="0">
              <a:solidFill>
                <a:schemeClr val="bg1"/>
              </a:solidFill>
              <a:latin typeface="Arial" panose="020B0604020202020204" pitchFamily="34" charset="0"/>
              <a:ea typeface="+mn-ea"/>
              <a:cs typeface="Arial" panose="020B0604020202020204" pitchFamily="34" charset="0"/>
            </a:endParaRPr>
          </a:p>
        </p:txBody>
      </p:sp>
      <p:sp>
        <p:nvSpPr>
          <p:cNvPr id="46" name="Text Box 40"/>
          <p:cNvSpPr txBox="1">
            <a:spLocks noChangeArrowheads="1"/>
          </p:cNvSpPr>
          <p:nvPr/>
        </p:nvSpPr>
        <p:spPr bwMode="auto">
          <a:xfrm>
            <a:off x="4267200" y="4840288"/>
            <a:ext cx="3505200" cy="7201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kumimoji="0" lang="ar-JO" b="1" dirty="0">
                <a:solidFill>
                  <a:schemeClr val="bg1"/>
                </a:solidFill>
                <a:latin typeface="Arial" panose="020B0604020202020204" pitchFamily="34" charset="0"/>
                <a:ea typeface="+mn-ea"/>
                <a:cs typeface="Arial" panose="020B0604020202020204" pitchFamily="34" charset="0"/>
              </a:rPr>
              <a:t>اتكل على الوعود</a:t>
            </a:r>
          </a:p>
          <a:p>
            <a:pPr algn="ctr" eaLnBrk="1" hangingPunct="1">
              <a:lnSpc>
                <a:spcPct val="85000"/>
              </a:lnSpc>
              <a:defRPr/>
            </a:pPr>
            <a:r>
              <a:rPr kumimoji="0" lang="ar-JO" b="1" dirty="0">
                <a:solidFill>
                  <a:schemeClr val="bg1"/>
                </a:solidFill>
                <a:latin typeface="Arial" panose="020B0604020202020204" pitchFamily="34" charset="0"/>
                <a:ea typeface="+mn-ea"/>
                <a:cs typeface="Arial" panose="020B0604020202020204" pitchFamily="34" charset="0"/>
              </a:rPr>
              <a:t>2: 17-4: 6</a:t>
            </a:r>
            <a:endParaRPr kumimoji="0"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P spid="45" grpId="0" autoUpdateAnimBg="0"/>
      <p:bldP spid="4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50004029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idx="4294967295"/>
          </p:nvPr>
        </p:nvSpPr>
        <p:spPr>
          <a:xfrm>
            <a:off x="3124200" y="304800"/>
            <a:ext cx="3429000" cy="609600"/>
          </a:xfrm>
        </p:spPr>
        <p:txBody>
          <a:bodyPr/>
          <a:lstStyle/>
          <a:p>
            <a:pPr algn="r">
              <a:defRPr/>
            </a:pPr>
            <a:r>
              <a:rPr lang="en-US" sz="2800">
                <a:latin typeface="Arail" charset="0"/>
                <a:ea typeface="ＭＳ Ｐゴシック" charset="0"/>
                <a:cs typeface="Arail" charset="0"/>
              </a:rPr>
              <a:t>Appendices (ch. 4)</a:t>
            </a:r>
          </a:p>
        </p:txBody>
      </p:sp>
      <p:sp>
        <p:nvSpPr>
          <p:cNvPr id="245762" name="Rectangle 3"/>
          <p:cNvSpPr>
            <a:spLocks noChangeArrowheads="1"/>
          </p:cNvSpPr>
          <p:nvPr/>
        </p:nvSpPr>
        <p:spPr bwMode="auto">
          <a:xfrm>
            <a:off x="0" y="152400"/>
            <a:ext cx="6629400" cy="990600"/>
          </a:xfrm>
          <a:prstGeom prst="rect">
            <a:avLst/>
          </a:prstGeom>
          <a:solidFill>
            <a:srgbClr val="000000"/>
          </a:solidFill>
          <a:ln w="12700" cap="sq">
            <a:solidFill>
              <a:schemeClr val="tx1"/>
            </a:solidFill>
            <a:round/>
            <a:headEnd type="none" w="sm" len="sm"/>
            <a:tailEnd type="none" w="sm" len="sm"/>
          </a:ln>
        </p:spPr>
        <p:txBody>
          <a:bodyPr/>
          <a:lstStyle/>
          <a:p>
            <a:endParaRPr lang="en-US"/>
          </a:p>
        </p:txBody>
      </p:sp>
      <p:sp>
        <p:nvSpPr>
          <p:cNvPr id="241666" name="Text Box 2"/>
          <p:cNvSpPr txBox="1">
            <a:spLocks noChangeArrowheads="1"/>
          </p:cNvSpPr>
          <p:nvPr/>
        </p:nvSpPr>
        <p:spPr bwMode="auto">
          <a:xfrm>
            <a:off x="593725" y="304800"/>
            <a:ext cx="8154739" cy="5509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defRPr/>
            </a:pPr>
            <a:r>
              <a:rPr lang="ar-JO" sz="3200" b="1" i="1" dirty="0">
                <a:latin typeface="Arail" charset="0"/>
                <a:cs typeface="Arail" charset="0"/>
              </a:rPr>
              <a:t>8. الخلاصة (إصحاح 4)</a:t>
            </a:r>
            <a:endParaRPr lang="en-US" sz="3200" b="1" i="1" dirty="0">
              <a:latin typeface="Arail" charset="0"/>
              <a:cs typeface="Arail" charset="0"/>
            </a:endParaRPr>
          </a:p>
          <a:p>
            <a:pPr>
              <a:defRPr/>
            </a:pPr>
            <a:endParaRPr lang="en-US" sz="3200" b="1" i="1" dirty="0">
              <a:latin typeface="Arail" charset="0"/>
              <a:cs typeface="Arail" charset="0"/>
            </a:endParaRPr>
          </a:p>
          <a:p>
            <a:pPr algn="r" rtl="1">
              <a:buFontTx/>
              <a:buChar char="-"/>
              <a:defRPr/>
            </a:pPr>
            <a:r>
              <a:rPr lang="ar-JO" sz="3200" b="1" i="1" dirty="0">
                <a:latin typeface="Arail" charset="0"/>
                <a:cs typeface="Arail" charset="0"/>
              </a:rPr>
              <a:t> تلخيص موضوعين رئيسيين</a:t>
            </a:r>
            <a:endParaRPr lang="en-US" sz="3200" b="1" i="1" dirty="0">
              <a:latin typeface="Arail" charset="0"/>
              <a:cs typeface="Arail" charset="0"/>
            </a:endParaRPr>
          </a:p>
          <a:p>
            <a:pPr lvl="1">
              <a:buFontTx/>
              <a:buChar char="-"/>
              <a:defRPr/>
            </a:pPr>
            <a:endParaRPr lang="en-US" sz="3200" b="1" i="1" dirty="0">
              <a:solidFill>
                <a:srgbClr val="FFFF00"/>
              </a:solidFill>
              <a:latin typeface="Arail" charset="0"/>
              <a:cs typeface="Arail" charset="0"/>
            </a:endParaRPr>
          </a:p>
          <a:p>
            <a:pPr lvl="1" algn="ctr" rtl="1">
              <a:buFontTx/>
              <a:buChar char="-"/>
              <a:defRPr/>
            </a:pPr>
            <a:r>
              <a:rPr lang="ar-JO" sz="3200" b="1" i="1" dirty="0">
                <a:latin typeface="Arail" charset="0"/>
                <a:cs typeface="Arail" charset="0"/>
              </a:rPr>
              <a:t> الحاجة </a:t>
            </a:r>
            <a:r>
              <a:rPr lang="ar-JO" sz="3200" b="1" i="1" dirty="0">
                <a:solidFill>
                  <a:srgbClr val="FFFF00"/>
                </a:solidFill>
                <a:latin typeface="Arail" charset="0"/>
                <a:cs typeface="Arail" charset="0"/>
              </a:rPr>
              <a:t>لحفظ ناموس </a:t>
            </a:r>
            <a:r>
              <a:rPr lang="ar-JO" sz="3200" b="1" i="1" dirty="0">
                <a:latin typeface="Arail" charset="0"/>
                <a:cs typeface="Arail" charset="0"/>
              </a:rPr>
              <a:t>موسى</a:t>
            </a:r>
          </a:p>
          <a:p>
            <a:pPr lvl="1" algn="ctr" rtl="1">
              <a:defRPr/>
            </a:pPr>
            <a:r>
              <a:rPr lang="ar-JO" sz="3200" b="1" i="1" dirty="0">
                <a:latin typeface="Arail" charset="0"/>
                <a:cs typeface="Arail" charset="0"/>
              </a:rPr>
              <a:t>( المواضيع الجدلية الرئيسية 1-3)</a:t>
            </a:r>
            <a:endParaRPr lang="en-US" sz="3200" b="1" i="1" dirty="0">
              <a:latin typeface="Arail" charset="0"/>
              <a:cs typeface="Arail" charset="0"/>
            </a:endParaRPr>
          </a:p>
          <a:p>
            <a:pPr lvl="1" algn="ctr">
              <a:defRPr/>
            </a:pPr>
            <a:br>
              <a:rPr lang="en-US" sz="3200" b="1" i="1" dirty="0">
                <a:latin typeface="Arail" charset="0"/>
                <a:cs typeface="Arail" charset="0"/>
              </a:rPr>
            </a:br>
            <a:r>
              <a:rPr lang="ar-JO" sz="3200" b="1" i="1" dirty="0">
                <a:latin typeface="Arail" charset="0"/>
                <a:cs typeface="Arail" charset="0"/>
              </a:rPr>
              <a:t>و</a:t>
            </a:r>
            <a:endParaRPr lang="en-US" sz="3200" b="1" i="1" dirty="0">
              <a:latin typeface="Arail" charset="0"/>
              <a:cs typeface="Arail" charset="0"/>
            </a:endParaRPr>
          </a:p>
          <a:p>
            <a:pPr lvl="1">
              <a:buFontTx/>
              <a:buChar char="-"/>
              <a:defRPr/>
            </a:pPr>
            <a:endParaRPr lang="en-US" sz="3200" b="1" i="1" dirty="0">
              <a:latin typeface="Arail" charset="0"/>
              <a:cs typeface="Arail" charset="0"/>
            </a:endParaRPr>
          </a:p>
          <a:p>
            <a:pPr lvl="1" algn="ctr" rtl="1">
              <a:buFontTx/>
              <a:buChar char="-"/>
              <a:defRPr/>
            </a:pPr>
            <a:r>
              <a:rPr lang="ar-JO" sz="3200" b="1" i="1" dirty="0">
                <a:latin typeface="Arail" charset="0"/>
                <a:cs typeface="Arail" charset="0"/>
              </a:rPr>
              <a:t> الحاجة </a:t>
            </a:r>
            <a:r>
              <a:rPr lang="ar-JO" sz="3200" b="1" i="1" dirty="0">
                <a:solidFill>
                  <a:srgbClr val="FFFF00"/>
                </a:solidFill>
                <a:latin typeface="Arail" charset="0"/>
                <a:cs typeface="Arail" charset="0"/>
              </a:rPr>
              <a:t>للإستعداد</a:t>
            </a:r>
            <a:r>
              <a:rPr lang="ar-JO" sz="3200" b="1" i="1" dirty="0">
                <a:latin typeface="Arail" charset="0"/>
                <a:cs typeface="Arail" charset="0"/>
              </a:rPr>
              <a:t> لمجيء يوم الرب</a:t>
            </a:r>
            <a:br>
              <a:rPr lang="en-US" sz="3200" b="1" i="1" dirty="0">
                <a:latin typeface="Arail" charset="0"/>
                <a:cs typeface="Arail" charset="0"/>
              </a:rPr>
            </a:br>
            <a:r>
              <a:rPr lang="ar-JO" sz="3200" b="1" i="1" dirty="0">
                <a:latin typeface="Arail" charset="0"/>
                <a:cs typeface="Arail" charset="0"/>
              </a:rPr>
              <a:t>(المواضيع الجدلية الرئيسية 4-7</a:t>
            </a:r>
            <a:r>
              <a:rPr lang="en-US" sz="3200" b="1" i="1" dirty="0">
                <a:latin typeface="Arail" charset="0"/>
                <a:cs typeface="Arail" charset="0"/>
              </a:rPr>
              <a:t>(</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p:txBody>
          <a:bodyPr/>
          <a:lstStyle/>
          <a:p>
            <a:pPr>
              <a:defRPr/>
            </a:pPr>
            <a:r>
              <a:rPr lang="en-US">
                <a:latin typeface="Times New Roman" charset="0"/>
                <a:ea typeface="ＭＳ Ｐゴシック" charset="0"/>
                <a:cs typeface="ＭＳ Ｐゴシック" charset="0"/>
              </a:rPr>
              <a:t>Malachi 4:2a</a:t>
            </a:r>
          </a:p>
        </p:txBody>
      </p:sp>
      <p:sp>
        <p:nvSpPr>
          <p:cNvPr id="247810" name="Rectangle 3"/>
          <p:cNvSpPr>
            <a:spLocks noGrp="1" noChangeArrowheads="1"/>
          </p:cNvSpPr>
          <p:nvPr>
            <p:ph type="subTitle" idx="1"/>
          </p:nvPr>
        </p:nvSpPr>
        <p:spPr/>
        <p:txBody>
          <a:bodyPr/>
          <a:lstStyle/>
          <a:p>
            <a:pPr>
              <a:buFont typeface="Wingdings" charset="0"/>
              <a:buNone/>
            </a:pPr>
            <a:endParaRPr lang="en-US">
              <a:latin typeface="Times New Roman" charset="0"/>
              <a:ea typeface="ＭＳ Ｐゴシック" charset="0"/>
              <a:cs typeface="ＭＳ Ｐゴシック" charset="0"/>
            </a:endParaRPr>
          </a:p>
        </p:txBody>
      </p:sp>
      <p:pic>
        <p:nvPicPr>
          <p:cNvPr id="247811" name="Picture 4"/>
          <p:cNvPicPr>
            <a:picLocks noChangeAspect="1" noChangeArrowheads="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47812" name="Rectangle 4"/>
          <p:cNvSpPr>
            <a:spLocks noChangeArrowheads="1"/>
          </p:cNvSpPr>
          <p:nvPr/>
        </p:nvSpPr>
        <p:spPr bwMode="auto">
          <a:xfrm>
            <a:off x="1116013" y="260350"/>
            <a:ext cx="7858125" cy="2500313"/>
          </a:xfrm>
          <a:prstGeom prst="rect">
            <a:avLst/>
          </a:prstGeom>
          <a:solidFill>
            <a:srgbClr val="000090"/>
          </a:solidFill>
          <a:ln w="12700" cap="sq">
            <a:solidFill>
              <a:schemeClr val="tx1"/>
            </a:solidFill>
            <a:round/>
            <a:headEnd type="none" w="sm" len="sm"/>
            <a:tailEnd type="none" w="sm" len="sm"/>
          </a:ln>
        </p:spPr>
        <p:txBody>
          <a:bodyPr/>
          <a:lstStyle/>
          <a:p>
            <a:pPr algn="ctr"/>
            <a:r>
              <a:rPr lang="ar-JO" sz="3200" b="1" dirty="0">
                <a:latin typeface="Arial" panose="020B0604020202020204" pitchFamily="34" charset="0"/>
                <a:cs typeface="Arial" panose="020B0604020202020204" pitchFamily="34" charset="0"/>
              </a:rPr>
              <a:t>و لكم ايها المتقون اسمي تشرق شمس البر و الشفاء في أجنحتها</a:t>
            </a:r>
            <a:endParaRPr lang="en-US"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a:p>
            <a:pPr algn="r"/>
            <a:r>
              <a:rPr lang="ar-JO" sz="3200" b="1" dirty="0">
                <a:latin typeface="Arial" panose="020B0604020202020204" pitchFamily="34" charset="0"/>
                <a:cs typeface="Arial" panose="020B0604020202020204" pitchFamily="34" charset="0"/>
              </a:rPr>
              <a:t>ملاخي 4: 2</a:t>
            </a:r>
            <a:endParaRPr lang="en-US" sz="3200" b="1" dirty="0">
              <a:latin typeface="Arial" panose="020B0604020202020204" pitchFamily="34" charset="0"/>
              <a:cs typeface="Arial" panose="020B0604020202020204"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60325"/>
            <a:ext cx="81661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0882" name="Rectangle 2"/>
          <p:cNvSpPr>
            <a:spLocks noGrp="1" noChangeArrowheads="1"/>
          </p:cNvSpPr>
          <p:nvPr>
            <p:ph type="ctrTitle"/>
          </p:nvPr>
        </p:nvSpPr>
        <p:spPr>
          <a:xfrm>
            <a:off x="5943600" y="6096000"/>
            <a:ext cx="2514600" cy="533400"/>
          </a:xfrm>
        </p:spPr>
        <p:txBody>
          <a:bodyPr/>
          <a:lstStyle/>
          <a:p>
            <a:pPr algn="r">
              <a:defRPr/>
            </a:pPr>
            <a:r>
              <a:rPr lang="ar-JO" sz="2800" i="1" dirty="0">
                <a:solidFill>
                  <a:schemeClr val="bg2"/>
                </a:solidFill>
                <a:effectLst>
                  <a:outerShdw blurRad="38100" dist="38100" dir="2700000" algn="tl">
                    <a:srgbClr val="FFFFFF"/>
                  </a:outerShdw>
                </a:effectLst>
                <a:latin typeface="Times New Roman" charset="0"/>
                <a:ea typeface="ＭＳ Ｐゴシック" charset="0"/>
                <a:cs typeface="ＭＳ Ｐゴシック" charset="0"/>
              </a:rPr>
              <a:t>ملاخي 4: 2ب</a:t>
            </a:r>
            <a:endParaRPr lang="en-US" sz="2800" i="1" dirty="0">
              <a:latin typeface="Times New Roman" charset="0"/>
              <a:ea typeface="ＭＳ Ｐゴシック" charset="0"/>
              <a:cs typeface="ＭＳ Ｐゴシック"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47" y="4658"/>
            <a:ext cx="9155847" cy="6088638"/>
          </a:xfrm>
          <a:prstGeom prst="rect">
            <a:avLst/>
          </a:prstGeom>
        </p:spPr>
      </p:pic>
      <p:sp>
        <p:nvSpPr>
          <p:cNvPr id="250882" name="Rectangle 2"/>
          <p:cNvSpPr>
            <a:spLocks noGrp="1" noChangeArrowheads="1"/>
          </p:cNvSpPr>
          <p:nvPr>
            <p:ph type="ctrTitle"/>
          </p:nvPr>
        </p:nvSpPr>
        <p:spPr>
          <a:xfrm>
            <a:off x="0" y="6207968"/>
            <a:ext cx="9144000" cy="533400"/>
          </a:xfrm>
        </p:spPr>
        <p:txBody>
          <a:bodyPr/>
          <a:lstStyle/>
          <a:p>
            <a:pPr algn="r">
              <a:defRPr/>
            </a:pPr>
            <a:r>
              <a:rPr lang="ar-JO" sz="3200" dirty="0">
                <a:solidFill>
                  <a:schemeClr val="tx1"/>
                </a:solidFill>
                <a:effectLst/>
                <a:ea typeface="ＭＳ Ｐゴシック" charset="0"/>
                <a:cs typeface="Arial" panose="020B0604020202020204" pitchFamily="34" charset="0"/>
              </a:rPr>
              <a:t>ملاخي 4: 2ب</a:t>
            </a:r>
            <a:endParaRPr lang="en-US" sz="3200" dirty="0">
              <a:solidFill>
                <a:schemeClr val="tx1"/>
              </a:solidFill>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251520" y="620688"/>
            <a:ext cx="3666728" cy="252028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ar-JO" sz="3200" b="1"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فتخرجون و تنشأون كعجول الصيرة</a:t>
            </a:r>
            <a:endParaRPr lang="en-US" sz="32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6867414"/>
      </p:ext>
    </p:extLst>
  </p:cSld>
  <p:clrMapOvr>
    <a:overrideClrMapping bg1="dk2" tx1="lt1" bg2="dk1" tx2="lt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عصر الكنيسة</a:t>
            </a:r>
            <a:endParaRPr kumimoji="0" lang="en-GB" sz="2800" b="1" dirty="0">
              <a:solidFill>
                <a:srgbClr val="000000"/>
              </a:solidFill>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الضيقة</a:t>
            </a:r>
            <a:endParaRPr kumimoji="0" lang="en-GB" sz="2800" b="1" dirty="0">
              <a:solidFill>
                <a:srgbClr val="000000"/>
              </a:solidFill>
              <a:latin typeface="Arial" panose="020B0604020202020204" pitchFamily="34" charset="0"/>
              <a:cs typeface="Arial" panose="020B0604020202020204" pitchFamily="34" charset="0"/>
            </a:endParaRPr>
          </a:p>
          <a:p>
            <a:pPr algn="ctr" defTabSz="449263" eaLnBrk="1" hangingPunct="1">
              <a:buClr>
                <a:srgbClr val="000000"/>
              </a:buClr>
              <a:buSzPct val="100000"/>
            </a:pPr>
            <a:r>
              <a:rPr kumimoji="0" lang="en-GB" b="1" dirty="0">
                <a:solidFill>
                  <a:srgbClr val="000000"/>
                </a:solidFill>
                <a:latin typeface="Arial" panose="020B0604020202020204" pitchFamily="34" charset="0"/>
                <a:cs typeface="Arial" panose="020B0604020202020204" pitchFamily="34" charset="0"/>
              </a:rPr>
              <a:t>(</a:t>
            </a:r>
            <a:r>
              <a:rPr kumimoji="0" lang="ar-JO" b="1" dirty="0">
                <a:solidFill>
                  <a:srgbClr val="000000"/>
                </a:solidFill>
                <a:latin typeface="Arial" panose="020B0604020202020204" pitchFamily="34" charset="0"/>
                <a:cs typeface="Arial" panose="020B0604020202020204" pitchFamily="34" charset="0"/>
              </a:rPr>
              <a:t>زك 14: 1-2</a:t>
            </a:r>
            <a:r>
              <a:rPr kumimoji="0" lang="en-GB" b="1" dirty="0">
                <a:solidFill>
                  <a:srgbClr val="000000"/>
                </a:solidFill>
                <a:latin typeface="Arial" panose="020B0604020202020204" pitchFamily="34" charset="0"/>
                <a:cs typeface="Arial" panose="020B0604020202020204" pitchFamily="34" charset="0"/>
              </a:rPr>
              <a:t>)</a:t>
            </a:r>
            <a:endParaRPr kumimoji="0" lang="en-GB" sz="2800" b="1" dirty="0">
              <a:solidFill>
                <a:srgbClr val="000000"/>
              </a:solidFill>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الألفية</a:t>
            </a:r>
            <a:endParaRPr kumimoji="0" lang="en-GB" sz="2800" b="1" dirty="0">
              <a:solidFill>
                <a:srgbClr val="000000"/>
              </a:solidFill>
              <a:latin typeface="Arial" panose="020B0604020202020204" pitchFamily="34" charset="0"/>
              <a:cs typeface="Arial" panose="020B0604020202020204" pitchFamily="34" charset="0"/>
            </a:endParaRPr>
          </a:p>
          <a:p>
            <a:pPr algn="ctr" defTabSz="449263" eaLnBrk="1" hangingPunct="1">
              <a:buClr>
                <a:srgbClr val="000000"/>
              </a:buClr>
              <a:buSzPct val="100000"/>
              <a:buFont typeface="Arial" charset="0"/>
              <a:buNone/>
            </a:pPr>
            <a:r>
              <a:rPr kumimoji="0" lang="en-GB" b="1" dirty="0">
                <a:solidFill>
                  <a:srgbClr val="000000"/>
                </a:solidFill>
                <a:latin typeface="Arial" panose="020B0604020202020204" pitchFamily="34" charset="0"/>
                <a:cs typeface="Arial" panose="020B0604020202020204" pitchFamily="34" charset="0"/>
              </a:rPr>
              <a:t>(</a:t>
            </a:r>
            <a:r>
              <a:rPr kumimoji="0" lang="ar-JO" b="1" dirty="0">
                <a:solidFill>
                  <a:srgbClr val="000000"/>
                </a:solidFill>
                <a:latin typeface="Arial" panose="020B0604020202020204" pitchFamily="34" charset="0"/>
                <a:cs typeface="Arial" panose="020B0604020202020204" pitchFamily="34" charset="0"/>
              </a:rPr>
              <a:t>زك 14: 6-21</a:t>
            </a:r>
            <a:r>
              <a:rPr kumimoji="0" lang="en-GB" b="1" dirty="0">
                <a:solidFill>
                  <a:srgbClr val="000000"/>
                </a:solidFill>
                <a:latin typeface="Arial" panose="020B0604020202020204" pitchFamily="34" charset="0"/>
                <a:cs typeface="Arial" panose="020B0604020202020204" pitchFamily="34" charset="0"/>
              </a:rPr>
              <a:t>)</a:t>
            </a:r>
            <a:endParaRPr kumimoji="0" lang="en-GB" sz="2800" b="1" dirty="0">
              <a:solidFill>
                <a:srgbClr val="000000"/>
              </a:solidFill>
              <a:latin typeface="Arial" panose="020B0604020202020204" pitchFamily="34" charset="0"/>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b="1" dirty="0">
                <a:solidFill>
                  <a:srgbClr val="000000"/>
                </a:solidFill>
                <a:latin typeface="Arial" panose="020B0604020202020204" pitchFamily="34" charset="0"/>
                <a:cs typeface="Arial" panose="020B0604020202020204" pitchFamily="34" charset="0"/>
              </a:rPr>
              <a:t>الإختطاف</a:t>
            </a:r>
            <a:br>
              <a:rPr kumimoji="0" lang="en-GB" b="1" dirty="0">
                <a:solidFill>
                  <a:srgbClr val="000000"/>
                </a:solidFill>
                <a:latin typeface="Arial" panose="020B0604020202020204" pitchFamily="34" charset="0"/>
                <a:cs typeface="Arial" panose="020B0604020202020204" pitchFamily="34" charset="0"/>
              </a:rPr>
            </a:br>
            <a:r>
              <a:rPr kumimoji="0" lang="en-GB" b="1" dirty="0">
                <a:solidFill>
                  <a:srgbClr val="000000"/>
                </a:solidFill>
                <a:latin typeface="Arial" panose="020B0604020202020204" pitchFamily="34" charset="0"/>
                <a:cs typeface="Arial" panose="020B0604020202020204" pitchFamily="34" charset="0"/>
              </a:rPr>
              <a:t>(</a:t>
            </a:r>
            <a:r>
              <a:rPr kumimoji="0" lang="ar-JO" b="1" dirty="0">
                <a:solidFill>
                  <a:srgbClr val="000000"/>
                </a:solidFill>
                <a:latin typeface="Arial" panose="020B0604020202020204" pitchFamily="34" charset="0"/>
                <a:cs typeface="Arial" panose="020B0604020202020204" pitchFamily="34" charset="0"/>
              </a:rPr>
              <a:t>1 تس 4: 13-18</a:t>
            </a:r>
            <a:r>
              <a:rPr kumimoji="0" lang="en-GB" b="1" dirty="0">
                <a:solidFill>
                  <a:srgbClr val="000000"/>
                </a:solidFill>
                <a:latin typeface="Arial" panose="020B0604020202020204" pitchFamily="34" charset="0"/>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المجيء الثاني</a:t>
            </a:r>
            <a:endParaRPr kumimoji="0" lang="en-GB" sz="2800" b="1" dirty="0">
              <a:solidFill>
                <a:srgbClr val="000000"/>
              </a:solidFill>
              <a:latin typeface="Arial" panose="020B0604020202020204" pitchFamily="34" charset="0"/>
              <a:cs typeface="Arial" panose="020B0604020202020204" pitchFamily="34" charset="0"/>
            </a:endParaRPr>
          </a:p>
          <a:p>
            <a:pPr algn="ctr" defTabSz="449263" eaLnBrk="1" hangingPunct="1">
              <a:buClr>
                <a:srgbClr val="000000"/>
              </a:buClr>
              <a:buSzPct val="100000"/>
              <a:buFont typeface="Arial" charset="0"/>
              <a:buNone/>
            </a:pPr>
            <a:r>
              <a:rPr kumimoji="0" lang="en-GB" b="1" dirty="0">
                <a:solidFill>
                  <a:srgbClr val="000000"/>
                </a:solidFill>
                <a:latin typeface="Arial" panose="020B0604020202020204" pitchFamily="34" charset="0"/>
                <a:cs typeface="Arial" panose="020B0604020202020204" pitchFamily="34" charset="0"/>
              </a:rPr>
              <a:t>(</a:t>
            </a:r>
            <a:r>
              <a:rPr kumimoji="0" lang="ar-JO" b="1" dirty="0">
                <a:solidFill>
                  <a:srgbClr val="000000"/>
                </a:solidFill>
                <a:latin typeface="Arial" panose="020B0604020202020204" pitchFamily="34" charset="0"/>
                <a:cs typeface="Arial" panose="020B0604020202020204" pitchFamily="34" charset="0"/>
              </a:rPr>
              <a:t>زك 14: 3-5</a:t>
            </a:r>
            <a:r>
              <a:rPr kumimoji="0" lang="en-GB" b="1" dirty="0">
                <a:solidFill>
                  <a:srgbClr val="000000"/>
                </a:solidFill>
                <a:latin typeface="Arial" panose="020B0604020202020204" pitchFamily="34" charset="0"/>
                <a:cs typeface="Arial" panose="020B0604020202020204" pitchFamily="34" charset="0"/>
              </a:rPr>
              <a:t>)</a:t>
            </a:r>
          </a:p>
        </p:txBody>
      </p:sp>
      <p:sp>
        <p:nvSpPr>
          <p:cNvPr id="32780" name="Text Box 12"/>
          <p:cNvSpPr txBox="1">
            <a:spLocks noChangeArrowheads="1"/>
          </p:cNvSpPr>
          <p:nvPr/>
        </p:nvSpPr>
        <p:spPr bwMode="auto">
          <a:xfrm>
            <a:off x="3312132" y="4895850"/>
            <a:ext cx="1945061" cy="1325620"/>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جوج و ماجوج</a:t>
            </a:r>
            <a:br>
              <a:rPr kumimoji="0" lang="en-GB" sz="2800" b="1" dirty="0">
                <a:solidFill>
                  <a:srgbClr val="000000"/>
                </a:solidFill>
                <a:latin typeface="Arial" panose="020B0604020202020204" pitchFamily="34" charset="0"/>
                <a:cs typeface="Arial" panose="020B0604020202020204" pitchFamily="34" charset="0"/>
              </a:rPr>
            </a:br>
            <a:r>
              <a:rPr kumimoji="0" lang="en-GB" sz="2800" b="1" dirty="0">
                <a:solidFill>
                  <a:srgbClr val="000000"/>
                </a:solidFill>
                <a:latin typeface="Arial" panose="020B0604020202020204" pitchFamily="34" charset="0"/>
                <a:cs typeface="Arial" panose="020B0604020202020204" pitchFamily="34" charset="0"/>
              </a:rPr>
              <a:t>(</a:t>
            </a:r>
            <a:r>
              <a:rPr kumimoji="0" lang="ar-JO" sz="2800" b="1" dirty="0">
                <a:solidFill>
                  <a:srgbClr val="000000"/>
                </a:solidFill>
                <a:latin typeface="Arial" panose="020B0604020202020204" pitchFamily="34" charset="0"/>
                <a:cs typeface="Arial" panose="020B0604020202020204" pitchFamily="34" charset="0"/>
              </a:rPr>
              <a:t>هرمجدون</a:t>
            </a:r>
            <a:r>
              <a:rPr kumimoji="0" lang="en-GB" sz="2800" b="1" dirty="0">
                <a:solidFill>
                  <a:srgbClr val="000000"/>
                </a:solidFill>
                <a:latin typeface="Arial" panose="020B0604020202020204" pitchFamily="34" charset="0"/>
                <a:cs typeface="Arial" panose="020B0604020202020204" pitchFamily="34" charset="0"/>
              </a:rPr>
              <a:t>)</a:t>
            </a:r>
            <a:br>
              <a:rPr kumimoji="0" lang="en-GB" sz="2800" b="1" dirty="0">
                <a:solidFill>
                  <a:srgbClr val="000000"/>
                </a:solidFill>
                <a:latin typeface="Arial" panose="020B0604020202020204" pitchFamily="34" charset="0"/>
                <a:cs typeface="Arial" panose="020B0604020202020204" pitchFamily="34" charset="0"/>
              </a:rPr>
            </a:br>
            <a:r>
              <a:rPr kumimoji="0" lang="en-GB" b="1" dirty="0">
                <a:solidFill>
                  <a:srgbClr val="000000"/>
                </a:solidFill>
                <a:latin typeface="Arial" panose="020B0604020202020204" pitchFamily="34" charset="0"/>
                <a:cs typeface="Arial" panose="020B0604020202020204" pitchFamily="34" charset="0"/>
              </a:rPr>
              <a:t>(</a:t>
            </a:r>
            <a:r>
              <a:rPr kumimoji="0" lang="ar-JO" b="1" dirty="0">
                <a:solidFill>
                  <a:srgbClr val="000000"/>
                </a:solidFill>
                <a:latin typeface="Arial" panose="020B0604020202020204" pitchFamily="34" charset="0"/>
                <a:cs typeface="Arial" panose="020B0604020202020204" pitchFamily="34" charset="0"/>
              </a:rPr>
              <a:t>حز 38-39</a:t>
            </a:r>
            <a:r>
              <a:rPr kumimoji="0" lang="en-GB" b="1" dirty="0">
                <a:solidFill>
                  <a:srgbClr val="000000"/>
                </a:solidFill>
                <a:latin typeface="Arial" panose="020B0604020202020204" pitchFamily="34" charset="0"/>
                <a:cs typeface="Arial" panose="020B0604020202020204" pitchFamily="34" charset="0"/>
              </a:rPr>
              <a:t>)</a:t>
            </a:r>
            <a:endParaRPr kumimoji="0" lang="en-GB" sz="2800" b="1" dirty="0">
              <a:solidFill>
                <a:srgbClr val="000000"/>
              </a:solidFill>
              <a:latin typeface="Arial" panose="020B0604020202020204" pitchFamily="34" charset="0"/>
              <a:cs typeface="Arial" panose="020B0604020202020204" pitchFamily="34" charset="0"/>
            </a:endParaRPr>
          </a:p>
        </p:txBody>
      </p:sp>
      <p:sp>
        <p:nvSpPr>
          <p:cNvPr id="32781" name="Text Box 13"/>
          <p:cNvSpPr txBox="1">
            <a:spLocks noChangeArrowheads="1"/>
          </p:cNvSpPr>
          <p:nvPr/>
        </p:nvSpPr>
        <p:spPr bwMode="auto">
          <a:xfrm>
            <a:off x="6577891" y="4914900"/>
            <a:ext cx="1888955"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إعادة </a:t>
            </a:r>
          </a:p>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جوج و ماجوج</a:t>
            </a:r>
            <a:endParaRPr kumimoji="0" lang="en-GB" sz="2800" b="1" dirty="0">
              <a:solidFill>
                <a:srgbClr val="000000"/>
              </a:solidFill>
              <a:latin typeface="Arial" panose="020B0604020202020204" pitchFamily="34" charset="0"/>
              <a:cs typeface="Arial" panose="020B0604020202020204" pitchFamily="34" charset="0"/>
            </a:endParaRPr>
          </a:p>
          <a:p>
            <a:pPr algn="ctr" defTabSz="449263" eaLnBrk="1" hangingPunct="1">
              <a:buClr>
                <a:srgbClr val="000000"/>
              </a:buClr>
              <a:buSzPct val="100000"/>
              <a:buFont typeface="Arial" charset="0"/>
              <a:buNone/>
            </a:pPr>
            <a:r>
              <a:rPr kumimoji="0" lang="en-GB" b="1" dirty="0">
                <a:solidFill>
                  <a:srgbClr val="000000"/>
                </a:solidFill>
                <a:latin typeface="Arial" panose="020B0604020202020204" pitchFamily="34" charset="0"/>
                <a:cs typeface="Arial" panose="020B0604020202020204" pitchFamily="34" charset="0"/>
              </a:rPr>
              <a:t>(</a:t>
            </a:r>
            <a:r>
              <a:rPr kumimoji="0" lang="ar-JO" b="1" dirty="0">
                <a:solidFill>
                  <a:srgbClr val="000000"/>
                </a:solidFill>
                <a:latin typeface="Arial" panose="020B0604020202020204" pitchFamily="34" charset="0"/>
                <a:cs typeface="Arial" panose="020B0604020202020204" pitchFamily="34" charset="0"/>
              </a:rPr>
              <a:t>رؤ 20: 7-10</a:t>
            </a:r>
            <a:r>
              <a:rPr kumimoji="0" lang="en-GB" b="1" dirty="0">
                <a:solidFill>
                  <a:srgbClr val="000000"/>
                </a:solidFill>
                <a:latin typeface="Arial" panose="020B0604020202020204" pitchFamily="34" charset="0"/>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ea typeface="ＭＳ Ｐゴシック" charset="0"/>
              </a:rPr>
              <a:t>الخط الزمني المستقبلي</a:t>
            </a:r>
            <a:endParaRPr lang="en-US" sz="5400" dirty="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760353" y="981075"/>
            <a:ext cx="2073301" cy="175650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العرش</a:t>
            </a:r>
          </a:p>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العظيم</a:t>
            </a:r>
          </a:p>
          <a:p>
            <a:pPr algn="ctr" defTabSz="449263" eaLnBrk="1" hangingPunct="1">
              <a:buClr>
                <a:srgbClr val="000000"/>
              </a:buClr>
              <a:buSzPct val="100000"/>
              <a:buFont typeface="Arial" charset="0"/>
              <a:buNone/>
            </a:pPr>
            <a:r>
              <a:rPr kumimoji="0" lang="ar-JO" sz="2800" b="1" dirty="0">
                <a:solidFill>
                  <a:srgbClr val="000000"/>
                </a:solidFill>
                <a:latin typeface="Arial" panose="020B0604020202020204" pitchFamily="34" charset="0"/>
                <a:cs typeface="Arial" panose="020B0604020202020204" pitchFamily="34" charset="0"/>
              </a:rPr>
              <a:t>الأبيض</a:t>
            </a:r>
            <a:endParaRPr kumimoji="0" lang="en-GB" sz="2800" b="1" dirty="0">
              <a:solidFill>
                <a:srgbClr val="000000"/>
              </a:solidFill>
              <a:latin typeface="Arial" panose="020B0604020202020204" pitchFamily="34" charset="0"/>
              <a:cs typeface="Arial" panose="020B0604020202020204" pitchFamily="34" charset="0"/>
            </a:endParaRPr>
          </a:p>
          <a:p>
            <a:pPr algn="ctr" defTabSz="449263" eaLnBrk="1" hangingPunct="1">
              <a:buClr>
                <a:srgbClr val="000000"/>
              </a:buClr>
              <a:buSzPct val="100000"/>
              <a:buFont typeface="Arial" charset="0"/>
              <a:buNone/>
            </a:pPr>
            <a:r>
              <a:rPr kumimoji="0" lang="en-GB" b="1" dirty="0">
                <a:solidFill>
                  <a:srgbClr val="000000"/>
                </a:solidFill>
                <a:latin typeface="Arial" panose="020B0604020202020204" pitchFamily="34" charset="0"/>
                <a:cs typeface="Arial" panose="020B0604020202020204" pitchFamily="34" charset="0"/>
              </a:rPr>
              <a:t>(</a:t>
            </a:r>
            <a:r>
              <a:rPr kumimoji="0" lang="ar-JO" b="1" dirty="0">
                <a:solidFill>
                  <a:srgbClr val="000000"/>
                </a:solidFill>
                <a:latin typeface="Arial" panose="020B0604020202020204" pitchFamily="34" charset="0"/>
                <a:cs typeface="Arial" panose="020B0604020202020204" pitchFamily="34" charset="0"/>
              </a:rPr>
              <a:t>رؤ 20: 11-14</a:t>
            </a:r>
            <a:r>
              <a:rPr kumimoji="0" lang="en-GB" b="1" dirty="0">
                <a:solidFill>
                  <a:srgbClr val="000000"/>
                </a:solidFill>
                <a:latin typeface="Arial" panose="020B0604020202020204" pitchFamily="34" charset="0"/>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kumimoji="0" lang="ar-JO" b="1" dirty="0">
                <a:solidFill>
                  <a:srgbClr val="FFFFFF"/>
                </a:solidFill>
                <a:latin typeface="Arial" panose="020B0604020202020204" pitchFamily="34" charset="0"/>
              </a:rPr>
              <a:t>437</a:t>
            </a:r>
            <a:endParaRPr kumimoji="0" lang="en-GB" b="1" dirty="0">
              <a:solidFill>
                <a:srgbClr val="FFFFFF"/>
              </a:solidFill>
              <a:latin typeface="Arial" panose="020B0604020202020204" pitchFamily="34" charset="0"/>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يوم الرب</a:t>
            </a:r>
            <a:endParaRPr kumimoji="0" lang="en-GB"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46907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8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6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4800" dirty="0">
                <a:solidFill>
                  <a:schemeClr val="tx2"/>
                </a:solidFill>
                <a:effectLst>
                  <a:glow rad="127000">
                    <a:schemeClr val="bg1"/>
                  </a:glow>
                </a:effectLst>
                <a:ea typeface="ＭＳ Ｐゴシック" charset="0"/>
                <a:cs typeface="ＭＳ Ｐゴシック" charset="0"/>
              </a:rPr>
              <a:t>العشرة الكبار (ملاخي 4: 4)</a:t>
            </a:r>
            <a:endParaRPr lang="en-US" sz="4800"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139527373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armorofgod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9" name="Text Box 3"/>
          <p:cNvSpPr txBox="1">
            <a:spLocks noChangeArrowheads="1"/>
          </p:cNvSpPr>
          <p:nvPr/>
        </p:nvSpPr>
        <p:spPr bwMode="auto">
          <a:xfrm>
            <a:off x="304800" y="-152400"/>
            <a:ext cx="4724400" cy="6740307"/>
          </a:xfrm>
          <a:prstGeom prst="rect">
            <a:avLst/>
          </a:prstGeom>
          <a:noFill/>
          <a:ln w="12700" cap="sq">
            <a:noFill/>
            <a:miter lim="800000"/>
            <a:headEnd type="none" w="sm" len="sm"/>
            <a:tailEnd type="none" w="sm" len="sm"/>
          </a:ln>
          <a:effectLst/>
        </p:spPr>
        <p:txBody>
          <a:bodyPr>
            <a:spAutoFit/>
          </a:bodyPr>
          <a:lstStyle>
            <a:defPPr>
              <a:defRPr lang="en-US"/>
            </a:defPPr>
            <a:lvl1pPr algn="ctr">
              <a:defRPr kumimoji="0" sz="7200" b="1">
                <a:effectLst>
                  <a:glow rad="266700">
                    <a:schemeClr val="bg2"/>
                  </a:glow>
                </a:effectLst>
                <a:latin typeface="Storybook" charset="0"/>
                <a:ea typeface="MS PGothic" charset="0"/>
                <a:cs typeface="MS PGothic" charset="0"/>
              </a:defRPr>
            </a:lvl1pPr>
            <a:lvl2pPr marL="37931725" indent="-37474525">
              <a:defRPr sz="2800" b="1">
                <a:latin typeface="Arial" charset="0"/>
                <a:ea typeface="MS PGothic" charset="0"/>
                <a:cs typeface="MS PGothic" charset="0"/>
              </a:defRPr>
            </a:lvl2pPr>
            <a:lvl3pPr>
              <a:defRPr b="1">
                <a:latin typeface="Arial" charset="0"/>
                <a:ea typeface="MS PGothic" charset="0"/>
                <a:cs typeface="MS PGothic" charset="0"/>
              </a:defRPr>
            </a:lvl3pPr>
            <a:lvl4pPr>
              <a:defRPr sz="2000" b="1">
                <a:latin typeface="Arial" charset="0"/>
                <a:ea typeface="MS PGothic" charset="0"/>
                <a:cs typeface="MS PGothic" charset="0"/>
              </a:defRPr>
            </a:lvl4pPr>
            <a:lvl5pPr>
              <a:defRPr sz="2000" b="1">
                <a:latin typeface="Arial" charset="0"/>
                <a:ea typeface="MS PGothic" charset="0"/>
                <a:cs typeface="MS PGothic" charset="0"/>
              </a:defRPr>
            </a:lvl5pPr>
            <a:lvl6pPr>
              <a:defRPr sz="2000" b="1">
                <a:latin typeface="Arial" charset="0"/>
                <a:ea typeface="MS PGothic" charset="0"/>
                <a:cs typeface="MS PGothic" charset="0"/>
              </a:defRPr>
            </a:lvl6pPr>
            <a:lvl7pPr>
              <a:defRPr sz="2000" b="1">
                <a:latin typeface="Arial" charset="0"/>
                <a:ea typeface="MS PGothic" charset="0"/>
                <a:cs typeface="MS PGothic" charset="0"/>
              </a:defRPr>
            </a:lvl7pPr>
            <a:lvl8pPr>
              <a:defRPr sz="2000" b="1">
                <a:latin typeface="Arial" charset="0"/>
                <a:ea typeface="MS PGothic" charset="0"/>
                <a:cs typeface="MS PGothic" charset="0"/>
              </a:defRPr>
            </a:lvl8pPr>
            <a:lvl9pPr>
              <a:defRPr sz="2000" b="1">
                <a:latin typeface="Arial" charset="0"/>
                <a:ea typeface="MS PGothic" charset="0"/>
                <a:cs typeface="MS PGothic" charset="0"/>
              </a:defRPr>
            </a:lvl9pPr>
          </a:lstStyle>
          <a:p>
            <a:pPr>
              <a:defRPr/>
            </a:pPr>
            <a:r>
              <a:rPr lang="ar-JO" dirty="0"/>
              <a:t>كن</a:t>
            </a:r>
          </a:p>
          <a:p>
            <a:pPr>
              <a:defRPr/>
            </a:pPr>
            <a:r>
              <a:rPr lang="ar-JO" dirty="0"/>
              <a:t>مستعداً</a:t>
            </a:r>
            <a:endParaRPr lang="en-US" dirty="0"/>
          </a:p>
          <a:p>
            <a:pPr>
              <a:defRPr/>
            </a:pPr>
            <a:r>
              <a:rPr lang="ar-JO" dirty="0"/>
              <a:t>احفظ</a:t>
            </a:r>
          </a:p>
          <a:p>
            <a:pPr>
              <a:defRPr/>
            </a:pPr>
            <a:r>
              <a:rPr lang="ar-JO" dirty="0"/>
              <a:t>الإيمان</a:t>
            </a:r>
            <a:endParaRPr lang="en-US" dirty="0"/>
          </a:p>
          <a:p>
            <a:pPr>
              <a:defRPr/>
            </a:pPr>
            <a:r>
              <a:rPr lang="ar-JO" dirty="0"/>
              <a:t>أطع</a:t>
            </a:r>
            <a:endParaRPr lang="en-US" dirty="0"/>
          </a:p>
          <a:p>
            <a:pPr>
              <a:defRPr/>
            </a:pPr>
            <a:r>
              <a:rPr lang="ar-JO" dirty="0"/>
              <a:t>تب</a:t>
            </a:r>
            <a:endParaRPr lang="en-US" dirty="0"/>
          </a:p>
        </p:txBody>
      </p:sp>
      <p:sp>
        <p:nvSpPr>
          <p:cNvPr id="290820" name="Rectangle 4"/>
          <p:cNvSpPr>
            <a:spLocks noGrp="1" noChangeArrowheads="1"/>
          </p:cNvSpPr>
          <p:nvPr>
            <p:ph type="title" idx="4294967295"/>
          </p:nvPr>
        </p:nvSpPr>
        <p:spPr>
          <a:xfrm>
            <a:off x="5334000" y="6019800"/>
            <a:ext cx="3657600" cy="838200"/>
          </a:xfrm>
        </p:spPr>
        <p:txBody>
          <a:bodyPr/>
          <a:lstStyle/>
          <a:p>
            <a:pPr algn="ctr">
              <a:defRPr/>
            </a:pPr>
            <a:r>
              <a:rPr lang="en-US">
                <a:latin typeface="Times New Roman" charset="0"/>
                <a:ea typeface="ＭＳ Ｐゴシック" charset="0"/>
                <a:cs typeface="ＭＳ Ｐゴシック" charset="0"/>
              </a:rPr>
              <a:t>Application</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MIDGI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3150" y="0"/>
            <a:ext cx="4286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1843" name="Picture 3"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163" y="2174875"/>
            <a:ext cx="8526462"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AutoShape 4"/>
          <p:cNvSpPr>
            <a:spLocks noChangeArrowheads="1"/>
          </p:cNvSpPr>
          <p:nvPr/>
        </p:nvSpPr>
        <p:spPr bwMode="auto">
          <a:xfrm flipV="1">
            <a:off x="7391400" y="4667250"/>
            <a:ext cx="838200" cy="1981200"/>
          </a:xfrm>
          <a:prstGeom prst="downArrow">
            <a:avLst>
              <a:gd name="adj1" fmla="val 50000"/>
              <a:gd name="adj2" fmla="val 59091"/>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New Roman" pitchFamily="-112" charset="0"/>
              <a:ea typeface="+mn-ea"/>
              <a:cs typeface="+mn-cs"/>
            </a:endParaRPr>
          </a:p>
        </p:txBody>
      </p:sp>
      <p:sp>
        <p:nvSpPr>
          <p:cNvPr id="291845" name="Text Box 5"/>
          <p:cNvSpPr txBox="1">
            <a:spLocks noChangeArrowheads="1"/>
          </p:cNvSpPr>
          <p:nvPr/>
        </p:nvSpPr>
        <p:spPr bwMode="auto">
          <a:xfrm>
            <a:off x="4038600" y="2514600"/>
            <a:ext cx="4572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kumimoji="0" lang="ar-JO" b="1" dirty="0">
                <a:solidFill>
                  <a:schemeClr val="bg1"/>
                </a:solidFill>
                <a:latin typeface="Times New Roman" pitchFamily="-112" charset="0"/>
                <a:ea typeface="+mn-ea"/>
                <a:cs typeface="+mn-cs"/>
              </a:rPr>
              <a:t>12   11 10 9   8 7 6 5   4 3 2 1</a:t>
            </a:r>
            <a:endParaRPr kumimoji="0" lang="en-US" b="1" dirty="0">
              <a:solidFill>
                <a:schemeClr val="bg1"/>
              </a:solidFill>
              <a:latin typeface="Times New Roman" pitchFamily="-112" charset="0"/>
              <a:ea typeface="+mn-ea"/>
              <a:cs typeface="+mn-cs"/>
            </a:endParaRPr>
          </a:p>
        </p:txBody>
      </p:sp>
      <p:sp>
        <p:nvSpPr>
          <p:cNvPr id="253957" name="Rectangle 6"/>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3958" name="Rectangle 7"/>
          <p:cNvSpPr>
            <a:spLocks noGrp="1" noChangeArrowheads="1"/>
          </p:cNvSpPr>
          <p:nvPr>
            <p:ph type="title" idx="4294967295"/>
          </p:nvPr>
        </p:nvSpPr>
        <p:spPr>
          <a:xfrm>
            <a:off x="6705600" y="0"/>
            <a:ext cx="2438400" cy="2057400"/>
          </a:xfrm>
        </p:spPr>
        <p:txBody>
          <a:bodyPr/>
          <a:lstStyle/>
          <a:p>
            <a:pPr eaLnBrk="1" hangingPunct="1"/>
            <a:r>
              <a:rPr lang="ar-JO" sz="2800" b="1" dirty="0">
                <a:solidFill>
                  <a:schemeClr val="bg1"/>
                </a:solidFill>
                <a:latin typeface="Times New Roman" charset="0"/>
                <a:ea typeface="ＭＳ Ｐゴシック" charset="0"/>
                <a:cs typeface="ＭＳ Ｐゴシック" charset="0"/>
              </a:rPr>
              <a:t>ملاخي آخر    الإثني عشر</a:t>
            </a:r>
            <a:endParaRPr lang="en-US" dirty="0">
              <a:solidFill>
                <a:schemeClr val="bg1"/>
              </a:solidFill>
              <a:latin typeface="Times New Roman"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3"/>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8" fill="hold" grpId="0" nodeType="afterEffect">
                                  <p:stCondLst>
                                    <p:cond delay="2500"/>
                                  </p:stCondLst>
                                  <p:childTnLst>
                                    <p:set>
                                      <p:cBhvr>
                                        <p:cTn id="9" dur="1" fill="hold">
                                          <p:stCondLst>
                                            <p:cond delay="0"/>
                                          </p:stCondLst>
                                        </p:cTn>
                                        <p:tgtEl>
                                          <p:spTgt spid="291844"/>
                                        </p:tgtEl>
                                        <p:attrNameLst>
                                          <p:attrName>style.visibility</p:attrName>
                                        </p:attrNameLst>
                                      </p:cBhvr>
                                      <p:to>
                                        <p:strVal val="visible"/>
                                      </p:to>
                                    </p:set>
                                    <p:anim calcmode="lin" valueType="num">
                                      <p:cBhvr additive="base">
                                        <p:cTn id="10" dur="5000" fill="hold"/>
                                        <p:tgtEl>
                                          <p:spTgt spid="291844"/>
                                        </p:tgtEl>
                                        <p:attrNameLst>
                                          <p:attrName>ppt_x</p:attrName>
                                        </p:attrNameLst>
                                      </p:cBhvr>
                                      <p:tavLst>
                                        <p:tav tm="0">
                                          <p:val>
                                            <p:strVal val="0-#ppt_w/2"/>
                                          </p:val>
                                        </p:tav>
                                        <p:tav tm="100000">
                                          <p:val>
                                            <p:strVal val="#ppt_x"/>
                                          </p:val>
                                        </p:tav>
                                      </p:tavLst>
                                    </p:anim>
                                    <p:anim calcmode="lin" valueType="num">
                                      <p:cBhvr additive="base">
                                        <p:cTn id="11" dur="5000" fill="hold"/>
                                        <p:tgtEl>
                                          <p:spTgt spid="29184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8000"/>
                            </p:stCondLst>
                            <p:childTnLst>
                              <p:par>
                                <p:cTn id="13" presetID="22" presetClass="entr" presetSubtype="8" fill="hold" grpId="0" nodeType="afterEffect">
                                  <p:stCondLst>
                                    <p:cond delay="1000"/>
                                  </p:stCondLst>
                                  <p:childTnLst>
                                    <p:set>
                                      <p:cBhvr>
                                        <p:cTn id="14" dur="1" fill="hold">
                                          <p:stCondLst>
                                            <p:cond delay="0"/>
                                          </p:stCondLst>
                                        </p:cTn>
                                        <p:tgtEl>
                                          <p:spTgt spid="291845"/>
                                        </p:tgtEl>
                                        <p:attrNameLst>
                                          <p:attrName>style.visibility</p:attrName>
                                        </p:attrNameLst>
                                      </p:cBhvr>
                                      <p:to>
                                        <p:strVal val="visible"/>
                                      </p:to>
                                    </p:set>
                                    <p:animEffect transition="in" filter="wipe(left)">
                                      <p:cBhvr>
                                        <p:cTn id="15"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animBg="1"/>
      <p:bldP spid="29184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rgbClr val="FFFFFF"/>
                </a:solidFill>
                <a:effectLst>
                  <a:glow rad="127000">
                    <a:srgbClr val="000000"/>
                  </a:glow>
                </a:effectLst>
                <a:latin typeface="Arial" panose="020B0604020202020204" pitchFamily="34" charset="0"/>
              </a:rPr>
              <a:t>بيان الملكوت في ملاخي</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483877"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kumimoji="0" lang="ar-JO" b="1" dirty="0">
                <a:solidFill>
                  <a:prstClr val="white"/>
                </a:solidFill>
                <a:effectLst>
                  <a:glow rad="101600">
                    <a:prstClr val="black">
                      <a:alpha val="99000"/>
                    </a:prstClr>
                  </a:glow>
                </a:effectLst>
                <a:latin typeface="Calibri"/>
              </a:rPr>
              <a:t>على يهوذا أن يتوبوا عن الرياء (1-3) للبركة في المملكة المسيانية (4)</a:t>
            </a:r>
            <a:endParaRPr kumimoji="0"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kumimoji="0"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145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83568" y="2184729"/>
            <a:ext cx="781489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يوبخ الرب </a:t>
            </a:r>
            <a:r>
              <a:rPr kumimoji="0" lang="ar-JO" sz="40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الرياء</a:t>
            </a:r>
            <a:r>
              <a:rPr kumimoji="0"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عند يهود ما بعد السبي من خلال إجابة أسئلتهم الدفاعية حتى يستعدوا للدينونة القادمة و البركة من خلال ترك خطاياهم و العودة له</a:t>
            </a:r>
            <a:endParaRPr kumimoji="0" lang="en-US"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البيان الموجز</a:t>
            </a:r>
            <a:b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ملاخي</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kumimoji="0" lang="ar-JO" altLang="zh-CN" b="1" kern="0" dirty="0">
                <a:solidFill>
                  <a:srgbClr val="000000"/>
                </a:solidFill>
                <a:latin typeface="Arial" panose="020B0604020202020204" pitchFamily="34" charset="0"/>
                <a:cs typeface="Arial" panose="020B0604020202020204" pitchFamily="34" charset="0"/>
              </a:rPr>
              <a:t>659</a:t>
            </a:r>
            <a:endParaRPr kumimoji="0" lang="en-US" altLang="zh-CN" b="1" kern="0" dirty="0">
              <a:solidFill>
                <a:srgbClr val="000000"/>
              </a:solidFill>
              <a:latin typeface="Arial" panose="020B0604020202020204" pitchFamily="34" charset="0"/>
              <a:cs typeface="Arial" panose="020B0604020202020204" pitchFamily="34" charset="0"/>
            </a:endParaRPr>
          </a:p>
          <a:p>
            <a:pPr algn="ctr" eaLnBrk="1" hangingPunct="1">
              <a:defRPr/>
            </a:pPr>
            <a:r>
              <a:rPr kumimoji="0" lang="ar-JO" altLang="zh-CN" b="1" kern="0" dirty="0">
                <a:solidFill>
                  <a:srgbClr val="000000"/>
                </a:solidFill>
                <a:latin typeface="Arial" panose="020B0604020202020204" pitchFamily="34" charset="0"/>
                <a:cs typeface="Arial" panose="020B0604020202020204" pitchFamily="34" charset="0"/>
              </a:rPr>
              <a:t>346</a:t>
            </a:r>
            <a:endParaRPr kumimoji="0" lang="en-US" altLang="zh-CN" b="1"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34552"/>
      </p:ext>
    </p:extLst>
  </p:cSld>
  <p:clrMapOvr>
    <a:masterClrMapping/>
  </p:clrMapOvr>
  <p:transition spd="med">
    <p:fade/>
  </p:transition>
</p:sld>
</file>

<file path=ppt/theme/theme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Japanese Waves">
  <a:themeElements>
    <a:clrScheme name="">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Office\Templates\Presentations\Project Overview (Standard).pot</Template>
  <TotalTime>13603</TotalTime>
  <Words>4622</Words>
  <Application>Microsoft Macintosh PowerPoint</Application>
  <PresentationFormat>On-screen Show (4:3)</PresentationFormat>
  <Paragraphs>1132</Paragraphs>
  <Slides>110</Slides>
  <Notes>107</Notes>
  <HiddenSlides>0</HiddenSlides>
  <MMClips>1</MMClips>
  <ScaleCrop>false</ScaleCrop>
  <HeadingPairs>
    <vt:vector size="8" baseType="variant">
      <vt:variant>
        <vt:lpstr>Fonts Used</vt:lpstr>
      </vt:variant>
      <vt:variant>
        <vt:i4>26</vt:i4>
      </vt:variant>
      <vt:variant>
        <vt:lpstr>Theme</vt:lpstr>
      </vt:variant>
      <vt:variant>
        <vt:i4>19</vt:i4>
      </vt:variant>
      <vt:variant>
        <vt:lpstr>Embedded OLE Servers</vt:lpstr>
      </vt:variant>
      <vt:variant>
        <vt:i4>1</vt:i4>
      </vt:variant>
      <vt:variant>
        <vt:lpstr>Slide Titles</vt:lpstr>
      </vt:variant>
      <vt:variant>
        <vt:i4>110</vt:i4>
      </vt:variant>
    </vt:vector>
  </HeadingPairs>
  <TitlesOfParts>
    <vt:vector size="156" baseType="lpstr">
      <vt:lpstr>AntsyPants</vt:lpstr>
      <vt:lpstr>Arail</vt:lpstr>
      <vt:lpstr>BoisterBlack</vt:lpstr>
      <vt:lpstr>Charcoal</vt:lpstr>
      <vt:lpstr>CQuirinal</vt:lpstr>
      <vt:lpstr>Jester</vt:lpstr>
      <vt:lpstr>ＭＳ Ｐゴシック</vt:lpstr>
      <vt:lpstr>QUAKE</vt:lpstr>
      <vt:lpstr>宋体</vt:lpstr>
      <vt:lpstr>Times</vt:lpstr>
      <vt:lpstr>Visitation</vt:lpstr>
      <vt:lpstr>Academy Engraved LET</vt:lpstr>
      <vt:lpstr>Apple Casual</vt:lpstr>
      <vt:lpstr>Arial</vt:lpstr>
      <vt:lpstr>Arial Black</vt:lpstr>
      <vt:lpstr>Bwhebb</vt:lpstr>
      <vt:lpstr>Calibri</vt:lpstr>
      <vt:lpstr>Comic Sans MS</vt:lpstr>
      <vt:lpstr>Impact</vt:lpstr>
      <vt:lpstr>Lucida Grande</vt:lpstr>
      <vt:lpstr>Monotype Sorts</vt:lpstr>
      <vt:lpstr>Phosphate Inline</vt:lpstr>
      <vt:lpstr>Stencil</vt:lpstr>
      <vt:lpstr>Times New Roman</vt:lpstr>
      <vt:lpstr>Trebuchet MS</vt:lpstr>
      <vt:lpstr>Wingdings</vt:lpstr>
      <vt:lpstr>Project Overview (Standard)</vt:lpstr>
      <vt:lpstr>Radar</vt:lpstr>
      <vt:lpstr>Japanese Waves</vt:lpstr>
      <vt:lpstr>Default Design</vt:lpstr>
      <vt:lpstr>1_Default Design</vt:lpstr>
      <vt:lpstr>Blank Presentation</vt:lpstr>
      <vt:lpstr>Sakura</vt:lpstr>
      <vt:lpstr>Contemporary</vt:lpstr>
      <vt:lpstr>Fireworks</vt:lpstr>
      <vt:lpstr>Orbit</vt:lpstr>
      <vt:lpstr>49_Blank Presentation</vt:lpstr>
      <vt:lpstr>5_Default Design</vt:lpstr>
      <vt:lpstr>1_Office Theme</vt:lpstr>
      <vt:lpstr>1_untitled 1</vt:lpstr>
      <vt:lpstr>23_Office Theme</vt:lpstr>
      <vt:lpstr>2_Default Design</vt:lpstr>
      <vt:lpstr>3_Default Design</vt:lpstr>
      <vt:lpstr>4_Default Design</vt:lpstr>
      <vt:lpstr>Crumple</vt:lpstr>
      <vt:lpstr>Photo Editor Photo</vt:lpstr>
      <vt:lpstr>كن صادقاً</vt:lpstr>
      <vt:lpstr>إذا كنت لا تسير في الحديث  فمن الأفضل على الأرجح ألا تتحدث</vt:lpstr>
      <vt:lpstr>الرياء</vt:lpstr>
      <vt:lpstr>المراؤون (مصطلح المرحلة اليوناني)</vt:lpstr>
      <vt:lpstr>رياء الفريسيين</vt:lpstr>
      <vt:lpstr>الرياء</vt:lpstr>
      <vt:lpstr>هل أنت مرائي ؟</vt:lpstr>
      <vt:lpstr>Hypocrisy</vt:lpstr>
      <vt:lpstr>كيف يمكنك أن تكون ... ؟</vt:lpstr>
      <vt:lpstr>Background to Malachi</vt:lpstr>
      <vt:lpstr>الخط الزمني</vt:lpstr>
      <vt:lpstr>Placing the Prophets</vt:lpstr>
      <vt:lpstr>رف أسفار الكتاب المقدس</vt:lpstr>
      <vt:lpstr>التسلسل الزمني لعزرا - نحميا</vt:lpstr>
      <vt:lpstr>تكامل العهد القديم</vt:lpstr>
      <vt:lpstr>كن ...</vt:lpstr>
      <vt:lpstr>The Twelve</vt:lpstr>
      <vt:lpstr>Sin</vt:lpstr>
      <vt:lpstr>رحلة السبي و العودة</vt:lpstr>
      <vt:lpstr>الخط الزمني للسبي</vt:lpstr>
      <vt:lpstr>The Postexilic Era</vt:lpstr>
      <vt:lpstr>ملاخي</vt:lpstr>
      <vt:lpstr>قلوب حجرية</vt:lpstr>
      <vt:lpstr>الخصائص</vt:lpstr>
      <vt:lpstr>1. التاريخ / المناسبة</vt:lpstr>
      <vt:lpstr>2. السياق التاريخي</vt:lpstr>
      <vt:lpstr>3. القصد</vt:lpstr>
      <vt:lpstr>الجمهور</vt:lpstr>
      <vt:lpstr>كيف يمكنك أن تكون ... ؟</vt:lpstr>
      <vt:lpstr>Book Chart</vt:lpstr>
      <vt:lpstr>أوقف  تقديم الأعذار</vt:lpstr>
      <vt:lpstr>8 أعذار</vt:lpstr>
      <vt:lpstr>الكلمة المفتاحية</vt:lpstr>
      <vt:lpstr>كيف تكبح الرياء ؟</vt:lpstr>
      <vt:lpstr>ماذا تقدم للملك ؟</vt:lpstr>
      <vt:lpstr>اللامبالاة</vt:lpstr>
      <vt:lpstr>كيف يمكنك أن تعبد الله بدون  اللامبالاة ؟</vt:lpstr>
      <vt:lpstr>Chart 1:1-5</vt:lpstr>
      <vt:lpstr> قدّر : فإن الله قد اختارك للبركة (1: 1-5)</vt:lpstr>
      <vt:lpstr>أسئلة مهمة</vt:lpstr>
      <vt:lpstr>اختار الله يعقوب و ليس عيسو</vt:lpstr>
      <vt:lpstr>الجغرافيا</vt:lpstr>
      <vt:lpstr>اختار الله حتى اليهود اللامبالين</vt:lpstr>
      <vt:lpstr>The Edomite Wasteland</vt:lpstr>
      <vt:lpstr>Annihilated</vt:lpstr>
      <vt:lpstr>الله اختارنا أيضاً</vt:lpstr>
      <vt:lpstr>يحبني، لا يحبني ؟</vt:lpstr>
      <vt:lpstr>الإختيار في أفسس 1</vt:lpstr>
      <vt:lpstr>الإختيار في أفسس 1</vt:lpstr>
      <vt:lpstr>Chart 1:1-5</vt:lpstr>
      <vt:lpstr>كيف تكبح الرياء ؟</vt:lpstr>
      <vt:lpstr>أعطِ أفضل ما عندك له  (1: 6-14)</vt:lpstr>
      <vt:lpstr>كيف تعطي الله أفضل عبادة :</vt:lpstr>
      <vt:lpstr>الذبائح المناسبة</vt:lpstr>
      <vt:lpstr>Lamb</vt:lpstr>
      <vt:lpstr>النبوة ضد الكهنة</vt:lpstr>
      <vt:lpstr>يوماً ما في مدرسة الكتاب المقدس سنغافورة</vt:lpstr>
      <vt:lpstr>هل تعطي رئيس الوزراء شيئاً غير مرغوب فيه ؟</vt:lpstr>
      <vt:lpstr>كيف تعطي الله أفضل عبادة :</vt:lpstr>
      <vt:lpstr>الإلتزام بالمواعيد  إظهار الإحترام الكبير  للآخرين ووقتهم</vt:lpstr>
      <vt:lpstr>ماذا يقول الله للأشخاص  غير المبالين اليوم ؟</vt:lpstr>
      <vt:lpstr>تلخيص ملاخي 1</vt:lpstr>
      <vt:lpstr>Chart 2:10-16</vt:lpstr>
      <vt:lpstr>كيف تكبح الرياء ؟</vt:lpstr>
      <vt:lpstr>ملاخي 2: 10-16</vt:lpstr>
      <vt:lpstr>أنا أكره الطلاق  (ملاخي 2: 16)</vt:lpstr>
      <vt:lpstr>أنا أكره الطلاق (ملاخي 2: 16)</vt:lpstr>
      <vt:lpstr>Chart 2:10-16</vt:lpstr>
      <vt:lpstr>كيف تكبح الرياء ؟</vt:lpstr>
      <vt:lpstr>الآيات المفتاحية</vt:lpstr>
      <vt:lpstr>Chart 2:10-16</vt:lpstr>
      <vt:lpstr>كيف تكبح الرياء ؟</vt:lpstr>
      <vt:lpstr>2:17–3:5</vt:lpstr>
      <vt:lpstr>كيف تكبح الرياء ؟</vt:lpstr>
      <vt:lpstr>3:6-12</vt:lpstr>
      <vt:lpstr>Malachi 3:10</vt:lpstr>
      <vt:lpstr>Chart 2:10-16</vt:lpstr>
      <vt:lpstr>كيف تكبح الرياء ؟</vt:lpstr>
      <vt:lpstr>3:13-18</vt:lpstr>
      <vt:lpstr>هذه الكنيسة     ليست مليئة بالمرائين</vt:lpstr>
      <vt:lpstr>من أنت، حقاً ؟</vt:lpstr>
      <vt:lpstr>لو كان الأمر مهماً بالنسبة لك فستجد طريقة</vt:lpstr>
      <vt:lpstr>في بعض الأحيان  لا نقترب حتى إلى خط البداية</vt:lpstr>
      <vt:lpstr>ليس لدي وقت</vt:lpstr>
      <vt:lpstr>يا رب خذ جميع أعذاري</vt:lpstr>
      <vt:lpstr>كيف يمكنك أن تكون .... ؟</vt:lpstr>
      <vt:lpstr>أوقف  تقديم الأعذار</vt:lpstr>
      <vt:lpstr>2. فكر في مستقبلك</vt:lpstr>
      <vt:lpstr>Chart 2:10-16</vt:lpstr>
      <vt:lpstr>Appendices (ch. 4)</vt:lpstr>
      <vt:lpstr>Malachi 4:2a</vt:lpstr>
      <vt:lpstr>ملاخي 4: 2ب</vt:lpstr>
      <vt:lpstr>ملاخي 4: 2ب</vt:lpstr>
      <vt:lpstr>الخط الزمني المستقبلي</vt:lpstr>
      <vt:lpstr>العشرة الكبار (ملاخي 4: 4)</vt:lpstr>
      <vt:lpstr>Application</vt:lpstr>
      <vt:lpstr>ملاخي آخر    الإثني عشر</vt:lpstr>
      <vt:lpstr>بيان الملكوت في ملاخي</vt:lpstr>
      <vt:lpstr>البيان الموجز في ملاخي</vt:lpstr>
      <vt:lpstr>كيف يمكنك أن تكون ... ؟</vt:lpstr>
      <vt:lpstr>الفكرة الرئيسية في ملاخي</vt:lpstr>
      <vt:lpstr>أوقف  تقديم الأعذار</vt:lpstr>
      <vt:lpstr>2. فكر في مستقبلك</vt:lpstr>
      <vt:lpstr>الرياء</vt:lpstr>
      <vt:lpstr>أوقف  تقديم الأعذار</vt:lpstr>
      <vt:lpstr>كيف تكبح الرياء ؟</vt:lpstr>
      <vt:lpstr>تطبيق ملاخي</vt:lpstr>
      <vt:lpstr>تطبيق ملاخي</vt:lpstr>
      <vt:lpstr>Black</vt:lpstr>
      <vt:lpstr>وعظ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Malachi</dc:title>
  <dc:creator>Jingle Cortes</dc:creator>
  <cp:lastModifiedBy>Rick Griffith</cp:lastModifiedBy>
  <cp:revision>294</cp:revision>
  <cp:lastPrinted>2002-05-02T21:11:42Z</cp:lastPrinted>
  <dcterms:created xsi:type="dcterms:W3CDTF">2002-04-16T03:10:37Z</dcterms:created>
  <dcterms:modified xsi:type="dcterms:W3CDTF">2024-07-16T19:16:56Z</dcterms:modified>
</cp:coreProperties>
</file>