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theme/theme8.xml" ContentType="application/vnd.openxmlformats-officedocument.theme+xml"/>
  <Override PartName="/ppt/slideLayouts/slideLayout51.xml" ContentType="application/vnd.openxmlformats-officedocument.presentationml.slideLayout+xml"/>
  <Override PartName="/ppt/theme/theme9.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0.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1.xml" ContentType="application/vnd.openxmlformats-officedocument.theme+xml"/>
  <Override PartName="/ppt/slideLayouts/slideLayout67.xml" ContentType="application/vnd.openxmlformats-officedocument.presentationml.slideLayout+xml"/>
  <Override PartName="/ppt/theme/theme1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3.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4.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5.xml" ContentType="application/vnd.openxmlformats-officedocument.theme+xml"/>
  <Override PartName="/ppt/slideLayouts/slideLayout101.xml" ContentType="application/vnd.openxmlformats-officedocument.presentationml.slideLayout+xml"/>
  <Override PartName="/ppt/theme/theme16.xml" ContentType="application/vnd.openxmlformats-officedocument.theme+xml"/>
  <Override PartName="/ppt/slideLayouts/slideLayout102.xml" ContentType="application/vnd.openxmlformats-officedocument.presentationml.slideLayout+xml"/>
  <Override PartName="/ppt/theme/theme17.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8.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9.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20.xml" ContentType="application/vnd.openxmlformats-officedocument.theme+xml"/>
  <Override PartName="/ppt/theme/themeOverride1.xml" ContentType="application/vnd.openxmlformats-officedocument.themeOverrid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21.xml" ContentType="application/vnd.openxmlformats-officedocument.theme+xml"/>
  <Override PartName="/ppt/slideLayouts/slideLayout150.xml" ContentType="application/vnd.openxmlformats-officedocument.presentationml.slideLayout+xml"/>
  <Override PartName="/ppt/theme/theme22.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23.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24.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25.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26.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27.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28.xml" ContentType="application/vnd.openxmlformats-officedocument.theme+xml"/>
  <Override PartName="/ppt/theme/themeOverride2.xml" ContentType="application/vnd.openxmlformats-officedocument.themeOverrid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3.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23.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8.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9.xml" ContentType="application/vnd.openxmlformats-officedocument.themeOverride+xml"/>
  <Override PartName="/ppt/notesSlides/notesSlide31.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notesSlides/notesSlide32.xml" ContentType="application/vnd.openxmlformats-officedocument.presentationml.notesSlide+xml"/>
  <Override PartName="/ppt/theme/themeOverride12.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13.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14.xml" ContentType="application/vnd.openxmlformats-officedocument.themeOverride+xml"/>
  <Override PartName="/ppt/notesSlides/notesSlide39.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heme/themeOverride17.xml" ContentType="application/vnd.openxmlformats-officedocument.themeOverride+xml"/>
  <Override PartName="/ppt/notesSlides/notesSlide64.xml" ContentType="application/vnd.openxmlformats-officedocument.presentationml.notesSl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notesSlides/notesSlide65.xml" ContentType="application/vnd.openxmlformats-officedocument.presentationml.notesSl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9" r:id="rId2"/>
    <p:sldMasterId id="2147483657" r:id="rId3"/>
    <p:sldMasterId id="2147483655" r:id="rId4"/>
    <p:sldMasterId id="2147483888" r:id="rId5"/>
    <p:sldMasterId id="2147483890" r:id="rId6"/>
    <p:sldMasterId id="2147483892" r:id="rId7"/>
    <p:sldMasterId id="2147483949" r:id="rId8"/>
    <p:sldMasterId id="2147483951" r:id="rId9"/>
    <p:sldMasterId id="2147484015" r:id="rId10"/>
    <p:sldMasterId id="2147484338" r:id="rId11"/>
    <p:sldMasterId id="2147484785" r:id="rId12"/>
    <p:sldMasterId id="2147485013" r:id="rId13"/>
    <p:sldMasterId id="2147485565" r:id="rId14"/>
    <p:sldMasterId id="2147486205" r:id="rId15"/>
    <p:sldMasterId id="2147486217" r:id="rId16"/>
    <p:sldMasterId id="2147486219" r:id="rId17"/>
    <p:sldMasterId id="2147486222" r:id="rId18"/>
    <p:sldMasterId id="2147486248" r:id="rId19"/>
    <p:sldMasterId id="2147486287" r:id="rId20"/>
    <p:sldMasterId id="2147486324" r:id="rId21"/>
    <p:sldMasterId id="2147486342" r:id="rId22"/>
    <p:sldMasterId id="2147486344" r:id="rId23"/>
    <p:sldMasterId id="2147486370" r:id="rId24"/>
    <p:sldMasterId id="2147486382" r:id="rId25"/>
    <p:sldMasterId id="2147486385" r:id="rId26"/>
    <p:sldMasterId id="2147486397" r:id="rId27"/>
    <p:sldMasterId id="2147486409" r:id="rId28"/>
    <p:sldMasterId id="2147486421" r:id="rId29"/>
  </p:sldMasterIdLst>
  <p:notesMasterIdLst>
    <p:notesMasterId r:id="rId179"/>
  </p:notesMasterIdLst>
  <p:sldIdLst>
    <p:sldId id="430" r:id="rId30"/>
    <p:sldId id="482" r:id="rId31"/>
    <p:sldId id="5391" r:id="rId32"/>
    <p:sldId id="481" r:id="rId33"/>
    <p:sldId id="505" r:id="rId34"/>
    <p:sldId id="483" r:id="rId35"/>
    <p:sldId id="5367" r:id="rId36"/>
    <p:sldId id="489" r:id="rId37"/>
    <p:sldId id="434" r:id="rId38"/>
    <p:sldId id="5366" r:id="rId39"/>
    <p:sldId id="506" r:id="rId40"/>
    <p:sldId id="433" r:id="rId41"/>
    <p:sldId id="479" r:id="rId42"/>
    <p:sldId id="276" r:id="rId43"/>
    <p:sldId id="275" r:id="rId44"/>
    <p:sldId id="3648" r:id="rId45"/>
    <p:sldId id="387" r:id="rId46"/>
    <p:sldId id="376" r:id="rId47"/>
    <p:sldId id="257" r:id="rId48"/>
    <p:sldId id="367" r:id="rId49"/>
    <p:sldId id="371" r:id="rId50"/>
    <p:sldId id="416" r:id="rId51"/>
    <p:sldId id="417" r:id="rId52"/>
    <p:sldId id="484" r:id="rId53"/>
    <p:sldId id="510" r:id="rId54"/>
    <p:sldId id="449" r:id="rId55"/>
    <p:sldId id="3649" r:id="rId56"/>
    <p:sldId id="358" r:id="rId57"/>
    <p:sldId id="492" r:id="rId58"/>
    <p:sldId id="493" r:id="rId59"/>
    <p:sldId id="470" r:id="rId60"/>
    <p:sldId id="347" r:id="rId61"/>
    <p:sldId id="281" r:id="rId62"/>
    <p:sldId id="265" r:id="rId63"/>
    <p:sldId id="359" r:id="rId64"/>
    <p:sldId id="303" r:id="rId65"/>
    <p:sldId id="368" r:id="rId66"/>
    <p:sldId id="388" r:id="rId67"/>
    <p:sldId id="360" r:id="rId68"/>
    <p:sldId id="278" r:id="rId69"/>
    <p:sldId id="304" r:id="rId70"/>
    <p:sldId id="305" r:id="rId71"/>
    <p:sldId id="306" r:id="rId72"/>
    <p:sldId id="307" r:id="rId73"/>
    <p:sldId id="318" r:id="rId74"/>
    <p:sldId id="389" r:id="rId75"/>
    <p:sldId id="361" r:id="rId76"/>
    <p:sldId id="422" r:id="rId77"/>
    <p:sldId id="428" r:id="rId78"/>
    <p:sldId id="490" r:id="rId79"/>
    <p:sldId id="3650" r:id="rId80"/>
    <p:sldId id="390" r:id="rId81"/>
    <p:sldId id="283" r:id="rId82"/>
    <p:sldId id="421" r:id="rId83"/>
    <p:sldId id="362" r:id="rId84"/>
    <p:sldId id="309" r:id="rId85"/>
    <p:sldId id="288" r:id="rId86"/>
    <p:sldId id="391" r:id="rId87"/>
    <p:sldId id="363" r:id="rId88"/>
    <p:sldId id="279" r:id="rId89"/>
    <p:sldId id="401" r:id="rId90"/>
    <p:sldId id="402" r:id="rId91"/>
    <p:sldId id="403" r:id="rId92"/>
    <p:sldId id="384" r:id="rId93"/>
    <p:sldId id="364" r:id="rId94"/>
    <p:sldId id="287" r:id="rId95"/>
    <p:sldId id="382" r:id="rId96"/>
    <p:sldId id="381" r:id="rId97"/>
    <p:sldId id="300" r:id="rId98"/>
    <p:sldId id="380" r:id="rId99"/>
    <p:sldId id="374" r:id="rId100"/>
    <p:sldId id="392" r:id="rId101"/>
    <p:sldId id="365" r:id="rId102"/>
    <p:sldId id="277" r:id="rId103"/>
    <p:sldId id="366" r:id="rId104"/>
    <p:sldId id="322" r:id="rId105"/>
    <p:sldId id="477" r:id="rId106"/>
    <p:sldId id="476" r:id="rId107"/>
    <p:sldId id="508" r:id="rId108"/>
    <p:sldId id="509" r:id="rId109"/>
    <p:sldId id="466" r:id="rId110"/>
    <p:sldId id="393" r:id="rId111"/>
    <p:sldId id="426" r:id="rId112"/>
    <p:sldId id="425" r:id="rId113"/>
    <p:sldId id="467" r:id="rId114"/>
    <p:sldId id="3651" r:id="rId115"/>
    <p:sldId id="270" r:id="rId116"/>
    <p:sldId id="394" r:id="rId117"/>
    <p:sldId id="385" r:id="rId118"/>
    <p:sldId id="3652" r:id="rId119"/>
    <p:sldId id="284" r:id="rId120"/>
    <p:sldId id="293" r:id="rId121"/>
    <p:sldId id="272" r:id="rId122"/>
    <p:sldId id="395" r:id="rId123"/>
    <p:sldId id="349" r:id="rId124"/>
    <p:sldId id="3653" r:id="rId125"/>
    <p:sldId id="3654" r:id="rId126"/>
    <p:sldId id="405" r:id="rId127"/>
    <p:sldId id="3655" r:id="rId128"/>
    <p:sldId id="286" r:id="rId129"/>
    <p:sldId id="396" r:id="rId130"/>
    <p:sldId id="404" r:id="rId131"/>
    <p:sldId id="397" r:id="rId132"/>
    <p:sldId id="406" r:id="rId133"/>
    <p:sldId id="398" r:id="rId134"/>
    <p:sldId id="5364" r:id="rId135"/>
    <p:sldId id="3656" r:id="rId136"/>
    <p:sldId id="315" r:id="rId137"/>
    <p:sldId id="323" r:id="rId138"/>
    <p:sldId id="3662" r:id="rId139"/>
    <p:sldId id="289" r:id="rId140"/>
    <p:sldId id="324" r:id="rId141"/>
    <p:sldId id="408" r:id="rId142"/>
    <p:sldId id="399" r:id="rId143"/>
    <p:sldId id="379" r:id="rId144"/>
    <p:sldId id="424" r:id="rId145"/>
    <p:sldId id="418" r:id="rId146"/>
    <p:sldId id="378" r:id="rId147"/>
    <p:sldId id="400" r:id="rId148"/>
    <p:sldId id="326" r:id="rId149"/>
    <p:sldId id="327" r:id="rId150"/>
    <p:sldId id="328" r:id="rId151"/>
    <p:sldId id="3657" r:id="rId152"/>
    <p:sldId id="330" r:id="rId153"/>
    <p:sldId id="296" r:id="rId154"/>
    <p:sldId id="3661" r:id="rId155"/>
    <p:sldId id="331" r:id="rId156"/>
    <p:sldId id="317" r:id="rId157"/>
    <p:sldId id="334" r:id="rId158"/>
    <p:sldId id="332" r:id="rId159"/>
    <p:sldId id="335" r:id="rId160"/>
    <p:sldId id="333" r:id="rId161"/>
    <p:sldId id="299" r:id="rId162"/>
    <p:sldId id="337" r:id="rId163"/>
    <p:sldId id="338" r:id="rId164"/>
    <p:sldId id="339" r:id="rId165"/>
    <p:sldId id="3658" r:id="rId166"/>
    <p:sldId id="297" r:id="rId167"/>
    <p:sldId id="298" r:id="rId168"/>
    <p:sldId id="3659" r:id="rId169"/>
    <p:sldId id="295" r:id="rId170"/>
    <p:sldId id="500" r:id="rId171"/>
    <p:sldId id="445" r:id="rId172"/>
    <p:sldId id="495" r:id="rId173"/>
    <p:sldId id="511" r:id="rId174"/>
    <p:sldId id="512" r:id="rId175"/>
    <p:sldId id="4051" r:id="rId176"/>
    <p:sldId id="460" r:id="rId177"/>
    <p:sldId id="461" r:id="rId17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0E6B6829-F412-E745-A23F-9F0FDF5373A7}">
          <p14:sldIdLst>
            <p14:sldId id="430"/>
            <p14:sldId id="482"/>
            <p14:sldId id="5391"/>
            <p14:sldId id="481"/>
            <p14:sldId id="505"/>
            <p14:sldId id="483"/>
            <p14:sldId id="5367"/>
            <p14:sldId id="489"/>
            <p14:sldId id="434"/>
            <p14:sldId id="5366"/>
            <p14:sldId id="506"/>
            <p14:sldId id="433"/>
            <p14:sldId id="479"/>
            <p14:sldId id="276"/>
            <p14:sldId id="275"/>
            <p14:sldId id="3648"/>
          </p14:sldIdLst>
        </p14:section>
        <p14:section name="Chapters" id="{1714C892-5041-064B-AB72-38B9377ABF07}">
          <p14:sldIdLst>
            <p14:sldId id="387"/>
            <p14:sldId id="376"/>
            <p14:sldId id="257"/>
            <p14:sldId id="367"/>
            <p14:sldId id="371"/>
            <p14:sldId id="416"/>
            <p14:sldId id="417"/>
            <p14:sldId id="484"/>
            <p14:sldId id="510"/>
            <p14:sldId id="449"/>
            <p14:sldId id="3649"/>
            <p14:sldId id="358"/>
            <p14:sldId id="492"/>
            <p14:sldId id="493"/>
            <p14:sldId id="470"/>
            <p14:sldId id="347"/>
            <p14:sldId id="281"/>
            <p14:sldId id="265"/>
            <p14:sldId id="359"/>
            <p14:sldId id="303"/>
            <p14:sldId id="368"/>
            <p14:sldId id="388"/>
            <p14:sldId id="360"/>
            <p14:sldId id="278"/>
            <p14:sldId id="304"/>
            <p14:sldId id="305"/>
            <p14:sldId id="306"/>
            <p14:sldId id="307"/>
            <p14:sldId id="318"/>
            <p14:sldId id="389"/>
            <p14:sldId id="361"/>
            <p14:sldId id="422"/>
            <p14:sldId id="428"/>
            <p14:sldId id="490"/>
            <p14:sldId id="3650"/>
            <p14:sldId id="390"/>
            <p14:sldId id="283"/>
            <p14:sldId id="421"/>
            <p14:sldId id="362"/>
            <p14:sldId id="309"/>
            <p14:sldId id="288"/>
            <p14:sldId id="391"/>
            <p14:sldId id="363"/>
            <p14:sldId id="279"/>
            <p14:sldId id="401"/>
            <p14:sldId id="402"/>
            <p14:sldId id="403"/>
            <p14:sldId id="384"/>
            <p14:sldId id="364"/>
            <p14:sldId id="287"/>
            <p14:sldId id="382"/>
            <p14:sldId id="381"/>
            <p14:sldId id="300"/>
            <p14:sldId id="380"/>
            <p14:sldId id="374"/>
            <p14:sldId id="392"/>
            <p14:sldId id="365"/>
            <p14:sldId id="277"/>
            <p14:sldId id="366"/>
            <p14:sldId id="322"/>
            <p14:sldId id="477"/>
            <p14:sldId id="476"/>
            <p14:sldId id="508"/>
            <p14:sldId id="509"/>
            <p14:sldId id="466"/>
            <p14:sldId id="393"/>
            <p14:sldId id="426"/>
            <p14:sldId id="425"/>
            <p14:sldId id="467"/>
            <p14:sldId id="3651"/>
            <p14:sldId id="270"/>
            <p14:sldId id="394"/>
            <p14:sldId id="385"/>
            <p14:sldId id="3652"/>
            <p14:sldId id="284"/>
            <p14:sldId id="293"/>
            <p14:sldId id="272"/>
            <p14:sldId id="395"/>
            <p14:sldId id="349"/>
            <p14:sldId id="3653"/>
            <p14:sldId id="3654"/>
            <p14:sldId id="405"/>
            <p14:sldId id="3655"/>
            <p14:sldId id="286"/>
            <p14:sldId id="396"/>
            <p14:sldId id="404"/>
            <p14:sldId id="397"/>
            <p14:sldId id="406"/>
            <p14:sldId id="398"/>
            <p14:sldId id="5364"/>
            <p14:sldId id="3656"/>
            <p14:sldId id="315"/>
            <p14:sldId id="323"/>
            <p14:sldId id="3662"/>
            <p14:sldId id="289"/>
            <p14:sldId id="324"/>
            <p14:sldId id="408"/>
            <p14:sldId id="399"/>
            <p14:sldId id="379"/>
            <p14:sldId id="424"/>
            <p14:sldId id="418"/>
            <p14:sldId id="378"/>
            <p14:sldId id="400"/>
            <p14:sldId id="326"/>
            <p14:sldId id="327"/>
            <p14:sldId id="328"/>
            <p14:sldId id="3657"/>
            <p14:sldId id="330"/>
            <p14:sldId id="296"/>
            <p14:sldId id="3661"/>
            <p14:sldId id="331"/>
            <p14:sldId id="317"/>
            <p14:sldId id="334"/>
            <p14:sldId id="332"/>
            <p14:sldId id="335"/>
            <p14:sldId id="333"/>
            <p14:sldId id="299"/>
            <p14:sldId id="337"/>
            <p14:sldId id="338"/>
            <p14:sldId id="339"/>
            <p14:sldId id="3658"/>
            <p14:sldId id="297"/>
            <p14:sldId id="298"/>
            <p14:sldId id="3659"/>
            <p14:sldId id="295"/>
            <p14:sldId id="500"/>
            <p14:sldId id="445"/>
            <p14:sldId id="495"/>
            <p14:sldId id="511"/>
            <p14:sldId id="512"/>
            <p14:sldId id="4051"/>
            <p14:sldId id="460"/>
            <p14:sldId id="46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6B00"/>
    <a:srgbClr val="FFFFFF"/>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078" autoAdjust="0"/>
    <p:restoredTop sz="82829" autoAdjust="0"/>
  </p:normalViewPr>
  <p:slideViewPr>
    <p:cSldViewPr>
      <p:cViewPr varScale="1">
        <p:scale>
          <a:sx n="93" d="100"/>
          <a:sy n="93" d="100"/>
        </p:scale>
        <p:origin x="208" y="864"/>
      </p:cViewPr>
      <p:guideLst>
        <p:guide orient="horz" pos="2160"/>
        <p:guide pos="2880"/>
      </p:guideLst>
    </p:cSldViewPr>
  </p:slideViewPr>
  <p:outlineViewPr>
    <p:cViewPr>
      <p:scale>
        <a:sx n="33" d="100"/>
        <a:sy n="33" d="100"/>
      </p:scale>
      <p:origin x="0" y="17944"/>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8.xml"/><Relationship Id="rId21" Type="http://schemas.openxmlformats.org/officeDocument/2006/relationships/slideMaster" Target="slideMasters/slideMaster21.xml"/><Relationship Id="rId42" Type="http://schemas.openxmlformats.org/officeDocument/2006/relationships/slide" Target="slides/slide13.xml"/><Relationship Id="rId63" Type="http://schemas.openxmlformats.org/officeDocument/2006/relationships/slide" Target="slides/slide34.xml"/><Relationship Id="rId84" Type="http://schemas.openxmlformats.org/officeDocument/2006/relationships/slide" Target="slides/slide55.xml"/><Relationship Id="rId138" Type="http://schemas.openxmlformats.org/officeDocument/2006/relationships/slide" Target="slides/slide109.xml"/><Relationship Id="rId159" Type="http://schemas.openxmlformats.org/officeDocument/2006/relationships/slide" Target="slides/slide130.xml"/><Relationship Id="rId170" Type="http://schemas.openxmlformats.org/officeDocument/2006/relationships/slide" Target="slides/slide141.xml"/><Relationship Id="rId107" Type="http://schemas.openxmlformats.org/officeDocument/2006/relationships/slide" Target="slides/slide78.xml"/><Relationship Id="rId11" Type="http://schemas.openxmlformats.org/officeDocument/2006/relationships/slideMaster" Target="slideMasters/slideMaster11.xml"/><Relationship Id="rId32" Type="http://schemas.openxmlformats.org/officeDocument/2006/relationships/slide" Target="slides/slide3.xml"/><Relationship Id="rId53" Type="http://schemas.openxmlformats.org/officeDocument/2006/relationships/slide" Target="slides/slide24.xml"/><Relationship Id="rId74" Type="http://schemas.openxmlformats.org/officeDocument/2006/relationships/slide" Target="slides/slide45.xml"/><Relationship Id="rId128" Type="http://schemas.openxmlformats.org/officeDocument/2006/relationships/slide" Target="slides/slide99.xml"/><Relationship Id="rId149" Type="http://schemas.openxmlformats.org/officeDocument/2006/relationships/slide" Target="slides/slide120.xml"/><Relationship Id="rId5" Type="http://schemas.openxmlformats.org/officeDocument/2006/relationships/slideMaster" Target="slideMasters/slideMaster5.xml"/><Relationship Id="rId95" Type="http://schemas.openxmlformats.org/officeDocument/2006/relationships/slide" Target="slides/slide66.xml"/><Relationship Id="rId160" Type="http://schemas.openxmlformats.org/officeDocument/2006/relationships/slide" Target="slides/slide131.xml"/><Relationship Id="rId181" Type="http://schemas.openxmlformats.org/officeDocument/2006/relationships/viewProps" Target="viewProps.xml"/><Relationship Id="rId22" Type="http://schemas.openxmlformats.org/officeDocument/2006/relationships/slideMaster" Target="slideMasters/slideMaster22.xml"/><Relationship Id="rId43" Type="http://schemas.openxmlformats.org/officeDocument/2006/relationships/slide" Target="slides/slide14.xml"/><Relationship Id="rId64" Type="http://schemas.openxmlformats.org/officeDocument/2006/relationships/slide" Target="slides/slide35.xml"/><Relationship Id="rId118" Type="http://schemas.openxmlformats.org/officeDocument/2006/relationships/slide" Target="slides/slide89.xml"/><Relationship Id="rId139" Type="http://schemas.openxmlformats.org/officeDocument/2006/relationships/slide" Target="slides/slide110.xml"/><Relationship Id="rId85" Type="http://schemas.openxmlformats.org/officeDocument/2006/relationships/slide" Target="slides/slide56.xml"/><Relationship Id="rId150" Type="http://schemas.openxmlformats.org/officeDocument/2006/relationships/slide" Target="slides/slide121.xml"/><Relationship Id="rId171" Type="http://schemas.openxmlformats.org/officeDocument/2006/relationships/slide" Target="slides/slide142.xml"/><Relationship Id="rId12" Type="http://schemas.openxmlformats.org/officeDocument/2006/relationships/slideMaster" Target="slideMasters/slideMaster12.xml"/><Relationship Id="rId33" Type="http://schemas.openxmlformats.org/officeDocument/2006/relationships/slide" Target="slides/slide4.xml"/><Relationship Id="rId108" Type="http://schemas.openxmlformats.org/officeDocument/2006/relationships/slide" Target="slides/slide79.xml"/><Relationship Id="rId129" Type="http://schemas.openxmlformats.org/officeDocument/2006/relationships/slide" Target="slides/slide100.xml"/><Relationship Id="rId54" Type="http://schemas.openxmlformats.org/officeDocument/2006/relationships/slide" Target="slides/slide25.xml"/><Relationship Id="rId75" Type="http://schemas.openxmlformats.org/officeDocument/2006/relationships/slide" Target="slides/slide46.xml"/><Relationship Id="rId96" Type="http://schemas.openxmlformats.org/officeDocument/2006/relationships/slide" Target="slides/slide67.xml"/><Relationship Id="rId140" Type="http://schemas.openxmlformats.org/officeDocument/2006/relationships/slide" Target="slides/slide111.xml"/><Relationship Id="rId161" Type="http://schemas.openxmlformats.org/officeDocument/2006/relationships/slide" Target="slides/slide132.xml"/><Relationship Id="rId182" Type="http://schemas.openxmlformats.org/officeDocument/2006/relationships/theme" Target="theme/theme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90.xml"/><Relationship Id="rId44" Type="http://schemas.openxmlformats.org/officeDocument/2006/relationships/slide" Target="slides/slide15.xml"/><Relationship Id="rId60" Type="http://schemas.openxmlformats.org/officeDocument/2006/relationships/slide" Target="slides/slide31.xml"/><Relationship Id="rId65" Type="http://schemas.openxmlformats.org/officeDocument/2006/relationships/slide" Target="slides/slide36.xml"/><Relationship Id="rId81" Type="http://schemas.openxmlformats.org/officeDocument/2006/relationships/slide" Target="slides/slide52.xml"/><Relationship Id="rId86" Type="http://schemas.openxmlformats.org/officeDocument/2006/relationships/slide" Target="slides/slide57.xml"/><Relationship Id="rId130" Type="http://schemas.openxmlformats.org/officeDocument/2006/relationships/slide" Target="slides/slide101.xml"/><Relationship Id="rId135" Type="http://schemas.openxmlformats.org/officeDocument/2006/relationships/slide" Target="slides/slide106.xml"/><Relationship Id="rId151" Type="http://schemas.openxmlformats.org/officeDocument/2006/relationships/slide" Target="slides/slide122.xml"/><Relationship Id="rId156" Type="http://schemas.openxmlformats.org/officeDocument/2006/relationships/slide" Target="slides/slide127.xml"/><Relationship Id="rId177" Type="http://schemas.openxmlformats.org/officeDocument/2006/relationships/slide" Target="slides/slide148.xml"/><Relationship Id="rId172" Type="http://schemas.openxmlformats.org/officeDocument/2006/relationships/slide" Target="slides/slide143.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0.xml"/><Relationship Id="rId109" Type="http://schemas.openxmlformats.org/officeDocument/2006/relationships/slide" Target="slides/slide80.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slide" Target="slides/slide75.xml"/><Relationship Id="rId120" Type="http://schemas.openxmlformats.org/officeDocument/2006/relationships/slide" Target="slides/slide91.xml"/><Relationship Id="rId125" Type="http://schemas.openxmlformats.org/officeDocument/2006/relationships/slide" Target="slides/slide96.xml"/><Relationship Id="rId141" Type="http://schemas.openxmlformats.org/officeDocument/2006/relationships/slide" Target="slides/slide112.xml"/><Relationship Id="rId146" Type="http://schemas.openxmlformats.org/officeDocument/2006/relationships/slide" Target="slides/slide117.xml"/><Relationship Id="rId167" Type="http://schemas.openxmlformats.org/officeDocument/2006/relationships/slide" Target="slides/slide138.xml"/><Relationship Id="rId7" Type="http://schemas.openxmlformats.org/officeDocument/2006/relationships/slideMaster" Target="slideMasters/slideMaster7.xml"/><Relationship Id="rId71" Type="http://schemas.openxmlformats.org/officeDocument/2006/relationships/slide" Target="slides/slide42.xml"/><Relationship Id="rId92" Type="http://schemas.openxmlformats.org/officeDocument/2006/relationships/slide" Target="slides/slide63.xml"/><Relationship Id="rId162" Type="http://schemas.openxmlformats.org/officeDocument/2006/relationships/slide" Target="slides/slide133.xml"/><Relationship Id="rId183"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1.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slide" Target="slides/slide81.xml"/><Relationship Id="rId115" Type="http://schemas.openxmlformats.org/officeDocument/2006/relationships/slide" Target="slides/slide86.xml"/><Relationship Id="rId131" Type="http://schemas.openxmlformats.org/officeDocument/2006/relationships/slide" Target="slides/slide102.xml"/><Relationship Id="rId136" Type="http://schemas.openxmlformats.org/officeDocument/2006/relationships/slide" Target="slides/slide107.xml"/><Relationship Id="rId157" Type="http://schemas.openxmlformats.org/officeDocument/2006/relationships/slide" Target="slides/slide128.xml"/><Relationship Id="rId178" Type="http://schemas.openxmlformats.org/officeDocument/2006/relationships/slide" Target="slides/slide149.xml"/><Relationship Id="rId61" Type="http://schemas.openxmlformats.org/officeDocument/2006/relationships/slide" Target="slides/slide32.xml"/><Relationship Id="rId82" Type="http://schemas.openxmlformats.org/officeDocument/2006/relationships/slide" Target="slides/slide53.xml"/><Relationship Id="rId152" Type="http://schemas.openxmlformats.org/officeDocument/2006/relationships/slide" Target="slides/slide123.xml"/><Relationship Id="rId173" Type="http://schemas.openxmlformats.org/officeDocument/2006/relationships/slide" Target="slides/slide14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slide" Target="slides/slide71.xml"/><Relationship Id="rId105" Type="http://schemas.openxmlformats.org/officeDocument/2006/relationships/slide" Target="slides/slide76.xml"/><Relationship Id="rId126" Type="http://schemas.openxmlformats.org/officeDocument/2006/relationships/slide" Target="slides/slide97.xml"/><Relationship Id="rId147" Type="http://schemas.openxmlformats.org/officeDocument/2006/relationships/slide" Target="slides/slide118.xml"/><Relationship Id="rId168" Type="http://schemas.openxmlformats.org/officeDocument/2006/relationships/slide" Target="slides/slide139.xml"/><Relationship Id="rId8" Type="http://schemas.openxmlformats.org/officeDocument/2006/relationships/slideMaster" Target="slideMasters/slideMaster8.xml"/><Relationship Id="rId51" Type="http://schemas.openxmlformats.org/officeDocument/2006/relationships/slide" Target="slides/slide22.xml"/><Relationship Id="rId72" Type="http://schemas.openxmlformats.org/officeDocument/2006/relationships/slide" Target="slides/slide43.xml"/><Relationship Id="rId93" Type="http://schemas.openxmlformats.org/officeDocument/2006/relationships/slide" Target="slides/slide64.xml"/><Relationship Id="rId98" Type="http://schemas.openxmlformats.org/officeDocument/2006/relationships/slide" Target="slides/slide69.xml"/><Relationship Id="rId121" Type="http://schemas.openxmlformats.org/officeDocument/2006/relationships/slide" Target="slides/slide92.xml"/><Relationship Id="rId142" Type="http://schemas.openxmlformats.org/officeDocument/2006/relationships/slide" Target="slides/slide113.xml"/><Relationship Id="rId163" Type="http://schemas.openxmlformats.org/officeDocument/2006/relationships/slide" Target="slides/slide134.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7.xml"/><Relationship Id="rId67" Type="http://schemas.openxmlformats.org/officeDocument/2006/relationships/slide" Target="slides/slide38.xml"/><Relationship Id="rId116" Type="http://schemas.openxmlformats.org/officeDocument/2006/relationships/slide" Target="slides/slide87.xml"/><Relationship Id="rId137" Type="http://schemas.openxmlformats.org/officeDocument/2006/relationships/slide" Target="slides/slide108.xml"/><Relationship Id="rId158" Type="http://schemas.openxmlformats.org/officeDocument/2006/relationships/slide" Target="slides/slide129.xml"/><Relationship Id="rId20" Type="http://schemas.openxmlformats.org/officeDocument/2006/relationships/slideMaster" Target="slideMasters/slideMaster20.xml"/><Relationship Id="rId41" Type="http://schemas.openxmlformats.org/officeDocument/2006/relationships/slide" Target="slides/slide12.xml"/><Relationship Id="rId62" Type="http://schemas.openxmlformats.org/officeDocument/2006/relationships/slide" Target="slides/slide33.xml"/><Relationship Id="rId83" Type="http://schemas.openxmlformats.org/officeDocument/2006/relationships/slide" Target="slides/slide54.xml"/><Relationship Id="rId88" Type="http://schemas.openxmlformats.org/officeDocument/2006/relationships/slide" Target="slides/slide59.xml"/><Relationship Id="rId111" Type="http://schemas.openxmlformats.org/officeDocument/2006/relationships/slide" Target="slides/slide82.xml"/><Relationship Id="rId132" Type="http://schemas.openxmlformats.org/officeDocument/2006/relationships/slide" Target="slides/slide103.xml"/><Relationship Id="rId153" Type="http://schemas.openxmlformats.org/officeDocument/2006/relationships/slide" Target="slides/slide124.xml"/><Relationship Id="rId174" Type="http://schemas.openxmlformats.org/officeDocument/2006/relationships/slide" Target="slides/slide145.xml"/><Relationship Id="rId179"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 Target="slides/slide7.xml"/><Relationship Id="rId57" Type="http://schemas.openxmlformats.org/officeDocument/2006/relationships/slide" Target="slides/slide28.xml"/><Relationship Id="rId106" Type="http://schemas.openxmlformats.org/officeDocument/2006/relationships/slide" Target="slides/slide77.xml"/><Relationship Id="rId127" Type="http://schemas.openxmlformats.org/officeDocument/2006/relationships/slide" Target="slides/slide98.xml"/><Relationship Id="rId10" Type="http://schemas.openxmlformats.org/officeDocument/2006/relationships/slideMaster" Target="slideMasters/slideMaster10.xml"/><Relationship Id="rId31" Type="http://schemas.openxmlformats.org/officeDocument/2006/relationships/slide" Target="slides/slide2.xml"/><Relationship Id="rId52" Type="http://schemas.openxmlformats.org/officeDocument/2006/relationships/slide" Target="slides/slide23.xml"/><Relationship Id="rId73" Type="http://schemas.openxmlformats.org/officeDocument/2006/relationships/slide" Target="slides/slide44.xml"/><Relationship Id="rId78" Type="http://schemas.openxmlformats.org/officeDocument/2006/relationships/slide" Target="slides/slide49.xml"/><Relationship Id="rId94" Type="http://schemas.openxmlformats.org/officeDocument/2006/relationships/slide" Target="slides/slide65.xml"/><Relationship Id="rId99" Type="http://schemas.openxmlformats.org/officeDocument/2006/relationships/slide" Target="slides/slide70.xml"/><Relationship Id="rId101" Type="http://schemas.openxmlformats.org/officeDocument/2006/relationships/slide" Target="slides/slide72.xml"/><Relationship Id="rId122" Type="http://schemas.openxmlformats.org/officeDocument/2006/relationships/slide" Target="slides/slide93.xml"/><Relationship Id="rId143" Type="http://schemas.openxmlformats.org/officeDocument/2006/relationships/slide" Target="slides/slide114.xml"/><Relationship Id="rId148" Type="http://schemas.openxmlformats.org/officeDocument/2006/relationships/slide" Target="slides/slide119.xml"/><Relationship Id="rId164" Type="http://schemas.openxmlformats.org/officeDocument/2006/relationships/slide" Target="slides/slide135.xml"/><Relationship Id="rId169" Type="http://schemas.openxmlformats.org/officeDocument/2006/relationships/slide" Target="slides/slide14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presProps" Target="presProps.xml"/><Relationship Id="rId26" Type="http://schemas.openxmlformats.org/officeDocument/2006/relationships/slideMaster" Target="slideMasters/slideMaster26.xml"/><Relationship Id="rId47" Type="http://schemas.openxmlformats.org/officeDocument/2006/relationships/slide" Target="slides/slide18.xml"/><Relationship Id="rId68" Type="http://schemas.openxmlformats.org/officeDocument/2006/relationships/slide" Target="slides/slide39.xml"/><Relationship Id="rId89" Type="http://schemas.openxmlformats.org/officeDocument/2006/relationships/slide" Target="slides/slide60.xml"/><Relationship Id="rId112" Type="http://schemas.openxmlformats.org/officeDocument/2006/relationships/slide" Target="slides/slide83.xml"/><Relationship Id="rId133" Type="http://schemas.openxmlformats.org/officeDocument/2006/relationships/slide" Target="slides/slide104.xml"/><Relationship Id="rId154" Type="http://schemas.openxmlformats.org/officeDocument/2006/relationships/slide" Target="slides/slide125.xml"/><Relationship Id="rId175" Type="http://schemas.openxmlformats.org/officeDocument/2006/relationships/slide" Target="slides/slide146.xml"/><Relationship Id="rId16" Type="http://schemas.openxmlformats.org/officeDocument/2006/relationships/slideMaster" Target="slideMasters/slideMaster16.xml"/><Relationship Id="rId37" Type="http://schemas.openxmlformats.org/officeDocument/2006/relationships/slide" Target="slides/slide8.xml"/><Relationship Id="rId58" Type="http://schemas.openxmlformats.org/officeDocument/2006/relationships/slide" Target="slides/slide29.xml"/><Relationship Id="rId79" Type="http://schemas.openxmlformats.org/officeDocument/2006/relationships/slide" Target="slides/slide50.xml"/><Relationship Id="rId102" Type="http://schemas.openxmlformats.org/officeDocument/2006/relationships/slide" Target="slides/slide73.xml"/><Relationship Id="rId123" Type="http://schemas.openxmlformats.org/officeDocument/2006/relationships/slide" Target="slides/slide94.xml"/><Relationship Id="rId144" Type="http://schemas.openxmlformats.org/officeDocument/2006/relationships/slide" Target="slides/slide115.xml"/><Relationship Id="rId90" Type="http://schemas.openxmlformats.org/officeDocument/2006/relationships/slide" Target="slides/slide61.xml"/><Relationship Id="rId165" Type="http://schemas.openxmlformats.org/officeDocument/2006/relationships/slide" Target="slides/slide136.xml"/><Relationship Id="rId27" Type="http://schemas.openxmlformats.org/officeDocument/2006/relationships/slideMaster" Target="slideMasters/slideMaster27.xml"/><Relationship Id="rId48" Type="http://schemas.openxmlformats.org/officeDocument/2006/relationships/slide" Target="slides/slide19.xml"/><Relationship Id="rId69" Type="http://schemas.openxmlformats.org/officeDocument/2006/relationships/slide" Target="slides/slide40.xml"/><Relationship Id="rId113" Type="http://schemas.openxmlformats.org/officeDocument/2006/relationships/slide" Target="slides/slide84.xml"/><Relationship Id="rId134" Type="http://schemas.openxmlformats.org/officeDocument/2006/relationships/slide" Target="slides/slide105.xml"/><Relationship Id="rId80" Type="http://schemas.openxmlformats.org/officeDocument/2006/relationships/slide" Target="slides/slide51.xml"/><Relationship Id="rId155" Type="http://schemas.openxmlformats.org/officeDocument/2006/relationships/slide" Target="slides/slide126.xml"/><Relationship Id="rId176" Type="http://schemas.openxmlformats.org/officeDocument/2006/relationships/slide" Target="slides/slide147.xml"/><Relationship Id="rId17" Type="http://schemas.openxmlformats.org/officeDocument/2006/relationships/slideMaster" Target="slideMasters/slideMaster17.xml"/><Relationship Id="rId38" Type="http://schemas.openxmlformats.org/officeDocument/2006/relationships/slide" Target="slides/slide9.xml"/><Relationship Id="rId59" Type="http://schemas.openxmlformats.org/officeDocument/2006/relationships/slide" Target="slides/slide30.xml"/><Relationship Id="rId103" Type="http://schemas.openxmlformats.org/officeDocument/2006/relationships/slide" Target="slides/slide74.xml"/><Relationship Id="rId124" Type="http://schemas.openxmlformats.org/officeDocument/2006/relationships/slide" Target="slides/slide95.xml"/><Relationship Id="rId70" Type="http://schemas.openxmlformats.org/officeDocument/2006/relationships/slide" Target="slides/slide41.xml"/><Relationship Id="rId91" Type="http://schemas.openxmlformats.org/officeDocument/2006/relationships/slide" Target="slides/slide62.xml"/><Relationship Id="rId145" Type="http://schemas.openxmlformats.org/officeDocument/2006/relationships/slide" Target="slides/slide116.xml"/><Relationship Id="rId166" Type="http://schemas.openxmlformats.org/officeDocument/2006/relationships/slide" Target="slides/slide137.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20.xml"/><Relationship Id="rId114" Type="http://schemas.openxmlformats.org/officeDocument/2006/relationships/slide" Target="slides/slide8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effectLst/>
                <a:latin typeface="Times New Roman" pitchFamily="24" charset="0"/>
                <a:ea typeface="+mn-ea"/>
                <a:cs typeface="+mn-cs"/>
              </a:defRPr>
            </a:lvl1pPr>
          </a:lstStyle>
          <a:p>
            <a:pPr>
              <a:defRPr/>
            </a:pPr>
            <a:endParaRPr lang="en-US"/>
          </a:p>
        </p:txBody>
      </p:sp>
      <p:sp>
        <p:nvSpPr>
          <p:cNvPr id="120835"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effectLst/>
                <a:latin typeface="Times New Roman" pitchFamily="24" charset="0"/>
                <a:ea typeface="+mn-ea"/>
                <a:cs typeface="+mn-cs"/>
              </a:defRPr>
            </a:lvl1pPr>
          </a:lstStyle>
          <a:p>
            <a:pPr>
              <a:defRPr/>
            </a:pPr>
            <a:endParaRPr lang="en-US"/>
          </a:p>
        </p:txBody>
      </p:sp>
      <p:sp>
        <p:nvSpPr>
          <p:cNvPr id="1218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0837"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effectLst/>
                <a:latin typeface="Times New Roman" pitchFamily="24" charset="0"/>
                <a:ea typeface="+mn-ea"/>
                <a:cs typeface="+mn-cs"/>
              </a:defRPr>
            </a:lvl1pPr>
          </a:lstStyle>
          <a:p>
            <a:pPr>
              <a:defRPr/>
            </a:pPr>
            <a:endParaRPr lang="en-US"/>
          </a:p>
        </p:txBody>
      </p:sp>
      <p:sp>
        <p:nvSpPr>
          <p:cNvPr id="120839"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effectLst/>
              </a:defRPr>
            </a:lvl1pPr>
          </a:lstStyle>
          <a:p>
            <a:pPr>
              <a:defRPr/>
            </a:pPr>
            <a:fld id="{E880E400-09E7-E346-BADC-7D664C8590BF}" type="slidenum">
              <a:rPr lang="en-US"/>
              <a:pPr>
                <a:defRPr/>
              </a:pPr>
              <a:t>‹#›</a:t>
            </a:fld>
            <a:endParaRPr lang="en-US"/>
          </a:p>
        </p:txBody>
      </p:sp>
    </p:spTree>
    <p:extLst>
      <p:ext uri="{BB962C8B-B14F-4D97-AF65-F5344CB8AC3E}">
        <p14:creationId xmlns:p14="http://schemas.microsoft.com/office/powerpoint/2010/main" val="30249653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11" charset="0"/>
        <a:ea typeface="ＭＳ Ｐゴシック" pitchFamily="24" charset="-128"/>
        <a:cs typeface="ＭＳ Ｐゴシック" pitchFamily="24" charset="-128"/>
      </a:defRPr>
    </a:lvl1pPr>
    <a:lvl2pPr marL="457200" algn="l" rtl="0" eaLnBrk="0" fontAlgn="base" hangingPunct="0">
      <a:spcBef>
        <a:spcPct val="30000"/>
      </a:spcBef>
      <a:spcAft>
        <a:spcPct val="0"/>
      </a:spcAft>
      <a:defRPr kumimoji="1"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dirty="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5AD7CA3-1438-5745-B7FF-E9289AEE3123}" type="slidenum">
              <a:rPr lang="en-US" sz="1200"/>
              <a:pPr eaLnBrk="1" hangingPunct="1"/>
              <a:t>14</a:t>
            </a:fld>
            <a:endParaRPr lang="en-US" sz="1200" dirty="0"/>
          </a:p>
        </p:txBody>
      </p:sp>
      <p:sp>
        <p:nvSpPr>
          <p:cNvPr id="124930" name="Rectangle 2"/>
          <p:cNvSpPr>
            <a:spLocks noGrp="1" noRot="1" noChangeAspect="1" noChangeArrowheads="1"/>
          </p:cNvSpPr>
          <p:nvPr>
            <p:ph type="sldImg"/>
          </p:nvPr>
        </p:nvSpPr>
        <p:spPr>
          <a:solidFill>
            <a:srgbClr val="FFFFFF"/>
          </a:solidFill>
          <a:ln/>
        </p:spPr>
      </p:sp>
      <p:sp>
        <p:nvSpPr>
          <p:cNvPr id="124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AC5104-C140-634A-8C0A-C9A2F26B0879}" type="slidenum">
              <a:rPr lang="en-US" sz="1200">
                <a:solidFill>
                  <a:srgbClr val="000000"/>
                </a:solidFill>
              </a:rPr>
              <a:pPr eaLnBrk="1" hangingPunct="1"/>
              <a:t>41</a:t>
            </a:fld>
            <a:endParaRPr lang="en-US" sz="1200">
              <a:solidFill>
                <a:srgbClr val="000000"/>
              </a:solidFill>
            </a:endParaRPr>
          </a:p>
        </p:txBody>
      </p:sp>
      <p:sp>
        <p:nvSpPr>
          <p:cNvPr id="139266" name="Rectangle 1026"/>
          <p:cNvSpPr>
            <a:spLocks noGrp="1" noRot="1" noChangeAspect="1" noChangeArrowheads="1" noTextEdit="1"/>
          </p:cNvSpPr>
          <p:nvPr>
            <p:ph type="sldImg"/>
          </p:nvPr>
        </p:nvSpPr>
        <p:spPr>
          <a:solidFill>
            <a:srgbClr val="FFFFFF"/>
          </a:solidFill>
          <a:ln/>
        </p:spPr>
      </p:sp>
      <p:sp>
        <p:nvSpPr>
          <p:cNvPr id="139267"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13E9AAF-8EA1-3F45-ADBF-9860754A74F5}" type="slidenum">
              <a:rPr lang="en-US" sz="1200">
                <a:solidFill>
                  <a:srgbClr val="000000"/>
                </a:solidFill>
              </a:rPr>
              <a:pPr eaLnBrk="1" hangingPunct="1"/>
              <a:t>42</a:t>
            </a:fld>
            <a:endParaRPr lang="en-US" sz="1200">
              <a:solidFill>
                <a:srgbClr val="000000"/>
              </a:solidFill>
            </a:endParaRPr>
          </a:p>
        </p:txBody>
      </p:sp>
      <p:sp>
        <p:nvSpPr>
          <p:cNvPr id="141314" name="Rectangle 2"/>
          <p:cNvSpPr>
            <a:spLocks noGrp="1" noRot="1" noChangeAspect="1" noChangeArrowheads="1"/>
          </p:cNvSpPr>
          <p:nvPr>
            <p:ph type="sldImg"/>
          </p:nvPr>
        </p:nvSpPr>
        <p:spPr>
          <a:solidFill>
            <a:srgbClr val="FFFFFF"/>
          </a:solidFill>
          <a:ln/>
        </p:spPr>
      </p:sp>
      <p:sp>
        <p:nvSpPr>
          <p:cNvPr id="14131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A694B82-0785-C74D-8E73-C89980E293F5}" type="slidenum">
              <a:rPr lang="en-US" sz="1200">
                <a:solidFill>
                  <a:srgbClr val="000000"/>
                </a:solidFill>
              </a:rPr>
              <a:pPr eaLnBrk="1" hangingPunct="1"/>
              <a:t>43</a:t>
            </a:fld>
            <a:endParaRPr lang="en-US" sz="1200">
              <a:solidFill>
                <a:srgbClr val="000000"/>
              </a:solidFill>
            </a:endParaRPr>
          </a:p>
        </p:txBody>
      </p:sp>
      <p:sp>
        <p:nvSpPr>
          <p:cNvPr id="143362" name="Rectangle 2"/>
          <p:cNvSpPr>
            <a:spLocks noGrp="1" noRot="1" noChangeAspect="1" noChangeArrowheads="1"/>
          </p:cNvSpPr>
          <p:nvPr>
            <p:ph type="sldImg"/>
          </p:nvPr>
        </p:nvSpPr>
        <p:spPr>
          <a:solidFill>
            <a:srgbClr val="FFFFFF"/>
          </a:solidFill>
          <a:ln/>
        </p:spPr>
      </p:sp>
      <p:sp>
        <p:nvSpPr>
          <p:cNvPr id="1433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E6C411-3219-C048-83EC-A4ACB33B8259}" type="slidenum">
              <a:rPr lang="en-US" sz="1200">
                <a:solidFill>
                  <a:srgbClr val="000000"/>
                </a:solidFill>
              </a:rPr>
              <a:pPr eaLnBrk="1" hangingPunct="1"/>
              <a:t>44</a:t>
            </a:fld>
            <a:endParaRPr lang="en-US" sz="1200">
              <a:solidFill>
                <a:srgbClr val="000000"/>
              </a:solidFill>
            </a:endParaRPr>
          </a:p>
        </p:txBody>
      </p:sp>
      <p:sp>
        <p:nvSpPr>
          <p:cNvPr id="145410" name="Rectangle 2"/>
          <p:cNvSpPr>
            <a:spLocks noGrp="1" noRot="1" noChangeAspect="1" noChangeArrowheads="1" noTextEdit="1"/>
          </p:cNvSpPr>
          <p:nvPr>
            <p:ph type="sldImg"/>
          </p:nvPr>
        </p:nvSpPr>
        <p:spPr>
          <a:solidFill>
            <a:srgbClr val="FFFFFF"/>
          </a:solidFill>
          <a:ln/>
        </p:spPr>
      </p:sp>
      <p:sp>
        <p:nvSpPr>
          <p:cNvPr id="14541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5279504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3AF1421-FAE6-E04F-AAE2-3EB5D028DA5B}" type="slidenum">
              <a:rPr lang="en-GB" sz="1200">
                <a:solidFill>
                  <a:srgbClr val="FFFFFF"/>
                </a:solidFill>
                <a:latin typeface="Comic Sans MS" charset="0"/>
              </a:rPr>
              <a:pPr eaLnBrk="1" hangingPunct="1"/>
              <a:t>56</a:t>
            </a:fld>
            <a:endParaRPr lang="en-GB" sz="1200">
              <a:solidFill>
                <a:srgbClr val="FFFFFF"/>
              </a:solidFill>
              <a:latin typeface="Comic Sans MS" charset="0"/>
            </a:endParaRPr>
          </a:p>
        </p:txBody>
      </p:sp>
      <p:sp>
        <p:nvSpPr>
          <p:cNvPr id="149506" name="Rectangle 1026"/>
          <p:cNvSpPr>
            <a:spLocks noGrp="1" noRot="1" noChangeAspect="1" noChangeArrowheads="1" noTextEdit="1"/>
          </p:cNvSpPr>
          <p:nvPr>
            <p:ph type="sldImg"/>
          </p:nvPr>
        </p:nvSpPr>
        <p:spPr>
          <a:ln/>
        </p:spPr>
      </p:sp>
      <p:sp>
        <p:nvSpPr>
          <p:cNvPr id="149507"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4EEEAFF-FD47-8A48-9FDD-36F6775FA1CA}" type="slidenum">
              <a:rPr lang="en-US" sz="1200">
                <a:solidFill>
                  <a:srgbClr val="000000"/>
                </a:solidFill>
              </a:rPr>
              <a:pPr eaLnBrk="1" hangingPunct="1"/>
              <a:t>83</a:t>
            </a:fld>
            <a:endParaRPr lang="en-US" sz="1200">
              <a:solidFill>
                <a:srgbClr val="000000"/>
              </a:solidFill>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a:ea typeface="ＭＳ Ｐゴシック" charset="0"/>
              <a:cs typeface="Arial"/>
            </a:endParaRPr>
          </a:p>
          <a:p>
            <a:r>
              <a:rPr lang="en-US" sz="1200" kern="1200">
                <a:solidFill>
                  <a:schemeClr val="tx1"/>
                </a:solidFill>
                <a:effectLst/>
                <a:latin typeface="Arial"/>
                <a:ea typeface="ＭＳ Ｐゴシック" pitchFamily="-107" charset="-128"/>
                <a:cs typeface="Arial"/>
              </a:rPr>
              <a:t>This was King Darius</a:t>
            </a:r>
            <a:r>
              <a:rPr lang="mr-IN" sz="1200" kern="1200">
                <a:solidFill>
                  <a:schemeClr val="tx1"/>
                </a:solidFill>
                <a:effectLst/>
                <a:latin typeface="Arial"/>
                <a:ea typeface="ＭＳ Ｐゴシック" pitchFamily="-107" charset="-128"/>
                <a:cs typeface="Arial"/>
              </a:rPr>
              <a:t>'</a:t>
            </a:r>
            <a:r>
              <a:rPr lang="en-US" sz="1200" kern="1200">
                <a:solidFill>
                  <a:schemeClr val="tx1"/>
                </a:solidFill>
                <a:effectLst/>
                <a:latin typeface="Arial"/>
                <a:ea typeface="ＭＳ Ｐゴシック" pitchFamily="-107" charset="-128"/>
                <a:cs typeface="Arial"/>
              </a:rPr>
              <a:t>s second year, in 520 BC (1:1)</a:t>
            </a:r>
            <a:endParaRPr lang="en-US">
              <a:latin typeface="Arial"/>
              <a:ea typeface="ＭＳ Ｐゴシック" charset="0"/>
              <a:cs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fld id="{63B0874B-D723-4F44-B2DB-AF30269199E9}" type="slidenum">
              <a:rPr lang="en-GB" sz="1200">
                <a:solidFill>
                  <a:srgbClr val="FFFFFF"/>
                </a:solidFill>
                <a:effectLst/>
                <a:latin typeface="Comic Sans MS" charset="0"/>
              </a:rPr>
              <a:pPr algn="r">
                <a:defRPr/>
              </a:pPr>
              <a:t>90</a:t>
            </a:fld>
            <a:endParaRPr lang="en-GB" sz="1200">
              <a:solidFill>
                <a:srgbClr val="FFFFFF"/>
              </a:solidFill>
              <a:effectLst/>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39757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Rectangle 3"/>
          <p:cNvSpPr>
            <a:spLocks noGrp="1" noChangeArrowheads="1"/>
          </p:cNvSpPr>
          <p:nvPr>
            <p:ph type="dt" sz="quarter"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1200">
                <a:solidFill>
                  <a:srgbClr val="FFFFFF"/>
                </a:solidFill>
              </a:rPr>
              <a:t>10/06/10</a:t>
            </a:r>
          </a:p>
        </p:txBody>
      </p:sp>
      <p:sp>
        <p:nvSpPr>
          <p:cNvPr id="16589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802AA1-70EC-6640-A8D9-DE88D89C97A1}" type="slidenum">
              <a:rPr lang="en-GB" sz="1200">
                <a:solidFill>
                  <a:srgbClr val="FFFFFF"/>
                </a:solidFill>
              </a:rPr>
              <a:pPr eaLnBrk="1" hangingPunct="1"/>
              <a:t>111</a:t>
            </a:fld>
            <a:endParaRPr lang="en-GB" sz="1200">
              <a:solidFill>
                <a:srgbClr val="FFFFFF"/>
              </a:solidFill>
            </a:endParaRPr>
          </a:p>
        </p:txBody>
      </p:sp>
      <p:sp>
        <p:nvSpPr>
          <p:cNvPr id="16589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hangingPunct="1">
              <a:buClr>
                <a:srgbClr val="000000"/>
              </a:buClr>
              <a:buSzPct val="100000"/>
              <a:buFont typeface="Calibri" charset="0"/>
              <a:buNone/>
            </a:pPr>
            <a:fld id="{403AA2CF-4BC9-F941-9686-8CFD41BDCFDC}" type="slidenum">
              <a:rPr lang="en-GB" sz="1200">
                <a:solidFill>
                  <a:srgbClr val="000000"/>
                </a:solidFill>
                <a:effectLst/>
                <a:latin typeface="Calibri" charset="0"/>
              </a:rPr>
              <a:pPr algn="r" eaLnBrk="1" hangingPunct="1">
                <a:buClr>
                  <a:srgbClr val="000000"/>
                </a:buClr>
                <a:buSzPct val="100000"/>
                <a:buFont typeface="Calibri" charset="0"/>
                <a:buNone/>
              </a:pPr>
              <a:t>111</a:t>
            </a:fld>
            <a:endParaRPr lang="en-GB" sz="1200">
              <a:solidFill>
                <a:srgbClr val="000000"/>
              </a:solidFill>
              <a:effectLst/>
              <a:latin typeface="Calibri" charset="0"/>
            </a:endParaRPr>
          </a:p>
        </p:txBody>
      </p:sp>
      <p:sp>
        <p:nvSpPr>
          <p:cNvPr id="16589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effectLst/>
              <a:latin typeface="Arial" charset="0"/>
            </a:endParaRPr>
          </a:p>
        </p:txBody>
      </p:sp>
      <p:sp>
        <p:nvSpPr>
          <p:cNvPr id="16589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2658"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58265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AEEDEA1-1306-4349-AF33-E3FA9232D397}" type="slidenum">
              <a:rPr lang="en-GB" sz="1200">
                <a:solidFill>
                  <a:srgbClr val="FFFFFF"/>
                </a:solidFill>
                <a:latin typeface="Calibri" charset="0"/>
              </a:rPr>
              <a:pPr eaLnBrk="1" hangingPunct="1"/>
              <a:t>112</a:t>
            </a:fld>
            <a:endParaRPr lang="en-GB" sz="1200">
              <a:solidFill>
                <a:srgbClr val="FFFFFF"/>
              </a:solidFill>
              <a:latin typeface="Calibri" charset="0"/>
            </a:endParaRPr>
          </a:p>
        </p:txBody>
      </p:sp>
      <p:sp>
        <p:nvSpPr>
          <p:cNvPr id="5826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712CD4FF-F2C0-2D4E-AD6A-6BF4A02F05A7}" type="slidenum">
              <a:rPr lang="en-GB" sz="1200" smtClean="0">
                <a:solidFill>
                  <a:srgbClr val="000000"/>
                </a:solidFill>
                <a:effectLst/>
                <a:latin typeface="Calibri" charset="0"/>
              </a:rPr>
              <a:pPr algn="r" defTabSz="449263" eaLnBrk="1" hangingPunct="1">
                <a:buClr>
                  <a:srgbClr val="000000"/>
                </a:buClr>
                <a:buSzPct val="100000"/>
                <a:buFont typeface="Calibri" charset="0"/>
                <a:buNone/>
              </a:pPr>
              <a:t>112</a:t>
            </a:fld>
            <a:endParaRPr lang="en-GB" sz="1200">
              <a:solidFill>
                <a:srgbClr val="000000"/>
              </a:solidFill>
              <a:effectLst/>
              <a:latin typeface="Calibri" charset="0"/>
            </a:endParaRPr>
          </a:p>
        </p:txBody>
      </p:sp>
      <p:sp>
        <p:nvSpPr>
          <p:cNvPr id="5826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srgbClr val="FFFFFF"/>
              </a:solidFill>
              <a:effectLst/>
            </a:endParaRPr>
          </a:p>
        </p:txBody>
      </p:sp>
      <p:sp>
        <p:nvSpPr>
          <p:cNvPr id="5826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58470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220253F4-00D7-744B-B6D6-3B19A72E4AE0}" type="slidenum">
              <a:rPr lang="en-GB" sz="1200">
                <a:solidFill>
                  <a:srgbClr val="FFFFFF"/>
                </a:solidFill>
                <a:latin typeface="Calibri" charset="0"/>
              </a:rPr>
              <a:pPr eaLnBrk="1" hangingPunct="1"/>
              <a:t>113</a:t>
            </a:fld>
            <a:endParaRPr lang="en-GB" sz="1200">
              <a:solidFill>
                <a:srgbClr val="FFFFFF"/>
              </a:solidFill>
              <a:latin typeface="Calibri"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EA872F07-622B-024D-81AA-96FB5CD0EA54}" type="slidenum">
              <a:rPr lang="en-GB" sz="1200" smtClean="0">
                <a:solidFill>
                  <a:srgbClr val="000000"/>
                </a:solidFill>
                <a:effectLst/>
                <a:latin typeface="Calibri" charset="0"/>
              </a:rPr>
              <a:pPr algn="r" defTabSz="449263" eaLnBrk="1" hangingPunct="1">
                <a:buClr>
                  <a:srgbClr val="000000"/>
                </a:buClr>
                <a:buSzPct val="100000"/>
                <a:buFont typeface="Calibri" charset="0"/>
                <a:buNone/>
              </a:pPr>
              <a:t>113</a:t>
            </a:fld>
            <a:endParaRPr lang="en-GB" sz="1200">
              <a:solidFill>
                <a:srgbClr val="000000"/>
              </a:solidFill>
              <a:effectLst/>
              <a:latin typeface="Calibri"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srgbClr val="FFFFFF"/>
              </a:solidFill>
              <a:effectLst/>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AC5104-C140-634A-8C0A-C9A2F26B0879}" type="slidenum">
              <a:rPr lang="en-US" sz="1200">
                <a:solidFill>
                  <a:srgbClr val="000000"/>
                </a:solidFill>
              </a:rPr>
              <a:pPr eaLnBrk="1" hangingPunct="1"/>
              <a:t>120</a:t>
            </a:fld>
            <a:endParaRPr lang="en-US" sz="1200">
              <a:solidFill>
                <a:srgbClr val="000000"/>
              </a:solidFill>
            </a:endParaRPr>
          </a:p>
        </p:txBody>
      </p:sp>
      <p:sp>
        <p:nvSpPr>
          <p:cNvPr id="139266" name="Rectangle 1026"/>
          <p:cNvSpPr>
            <a:spLocks noGrp="1" noRot="1" noChangeAspect="1" noChangeArrowheads="1" noTextEdit="1"/>
          </p:cNvSpPr>
          <p:nvPr>
            <p:ph type="sldImg"/>
          </p:nvPr>
        </p:nvSpPr>
        <p:spPr>
          <a:solidFill>
            <a:srgbClr val="FFFFFF"/>
          </a:solidFill>
          <a:ln/>
        </p:spPr>
      </p:sp>
      <p:sp>
        <p:nvSpPr>
          <p:cNvPr id="139267"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58470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220253F4-00D7-744B-B6D6-3B19A72E4AE0}" type="slidenum">
              <a:rPr lang="en-GB" sz="1200">
                <a:solidFill>
                  <a:srgbClr val="FFFFFF"/>
                </a:solidFill>
                <a:latin typeface="Calibri" charset="0"/>
              </a:rPr>
              <a:pPr eaLnBrk="1" hangingPunct="1"/>
              <a:t>123</a:t>
            </a:fld>
            <a:endParaRPr lang="en-GB" sz="1200">
              <a:solidFill>
                <a:srgbClr val="FFFFFF"/>
              </a:solidFill>
              <a:latin typeface="Calibri"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EA872F07-622B-024D-81AA-96FB5CD0EA54}" type="slidenum">
              <a:rPr lang="en-GB" sz="1200" smtClean="0">
                <a:solidFill>
                  <a:srgbClr val="000000"/>
                </a:solidFill>
                <a:effectLst/>
                <a:latin typeface="Calibri" charset="0"/>
              </a:rPr>
              <a:pPr algn="r" defTabSz="449263" eaLnBrk="1" hangingPunct="1">
                <a:buClr>
                  <a:srgbClr val="000000"/>
                </a:buClr>
                <a:buSzPct val="100000"/>
                <a:buFont typeface="Calibri" charset="0"/>
                <a:buNone/>
              </a:pPr>
              <a:t>123</a:t>
            </a:fld>
            <a:endParaRPr lang="en-GB" sz="1200">
              <a:solidFill>
                <a:srgbClr val="000000"/>
              </a:solidFill>
              <a:effectLst/>
              <a:latin typeface="Calibri"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srgbClr val="FFFFFF"/>
              </a:solidFill>
              <a:effectLst/>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days before Jerusalem's leaders had him crucified, but Christ rose and returned to the Mount of Olives and ascended from there. The next time Jesus will be seen on earth is at this same Mount of Olives!</a:t>
            </a: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 Arabic-286</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BE-38-Zechariah-126</a:t>
            </a:r>
          </a:p>
          <a:p>
            <a:pPr eaLnBrk="1" hangingPunct="1"/>
            <a:r>
              <a:rPr lang="en-US" dirty="0">
                <a:latin typeface="Times New Roman" charset="0"/>
                <a:ea typeface="ＭＳ Ｐゴシック" charset="0"/>
                <a:cs typeface="ＭＳ Ｐゴシック" charset="0"/>
              </a:rPr>
              <a:t>OS-26-Ezek40-48-slide 114</a:t>
            </a:r>
          </a:p>
          <a:p>
            <a:pPr eaLnBrk="1" hangingPunct="1"/>
            <a:r>
              <a:rPr lang="en-US" dirty="0">
                <a:latin typeface="Times New Roman" charset="0"/>
                <a:ea typeface="ＭＳ Ｐゴシック" charset="0"/>
                <a:cs typeface="ＭＳ Ｐゴシック" charset="0"/>
              </a:rPr>
              <a:t>OS-38-Zechariah-179</a:t>
            </a:r>
          </a:p>
          <a:p>
            <a:pPr eaLnBrk="1" hangingPunct="1"/>
            <a:r>
              <a:rPr lang="en-US" dirty="0">
                <a:latin typeface="Times New Roman" charset="0"/>
                <a:ea typeface="ＭＳ Ｐゴシック" charset="0"/>
                <a:cs typeface="ＭＳ Ｐゴシック" charset="0"/>
              </a:rPr>
              <a:t>NS-03-Luke13-14-slide 111</a:t>
            </a:r>
          </a:p>
          <a:p>
            <a:pPr eaLnBrk="1" hangingPunct="1"/>
            <a:r>
              <a:rPr lang="en-US" dirty="0">
                <a:latin typeface="Times New Roman" charset="0"/>
                <a:ea typeface="ＭＳ Ｐゴシック" charset="0"/>
                <a:cs typeface="ＭＳ Ｐゴシック" charset="0"/>
              </a:rPr>
              <a:t>NS-05-Acts1-2-slide 215</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79824A-4BDB-1C42-B808-FC311B7686FA}" type="slidenum">
              <a:rPr lang="en-US" sz="1200">
                <a:solidFill>
                  <a:srgbClr val="000000"/>
                </a:solidFill>
              </a:rPr>
              <a:pPr eaLnBrk="1" hangingPunct="1"/>
              <a:t>133</a:t>
            </a:fld>
            <a:endParaRPr lang="en-US" sz="1200">
              <a:solidFill>
                <a:srgbClr val="000000"/>
              </a:solidFill>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GB">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58470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220253F4-00D7-744B-B6D6-3B19A72E4AE0}" type="slidenum">
              <a:rPr lang="en-GB" sz="1200">
                <a:solidFill>
                  <a:srgbClr val="FFFFFF"/>
                </a:solidFill>
                <a:latin typeface="Calibri" charset="0"/>
              </a:rPr>
              <a:pPr eaLnBrk="1" hangingPunct="1"/>
              <a:t>137</a:t>
            </a:fld>
            <a:endParaRPr lang="en-GB" sz="1200">
              <a:solidFill>
                <a:srgbClr val="FFFFFF"/>
              </a:solidFill>
              <a:latin typeface="Calibri"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EA872F07-622B-024D-81AA-96FB5CD0EA54}" type="slidenum">
              <a:rPr lang="en-GB" sz="1200" smtClean="0">
                <a:solidFill>
                  <a:srgbClr val="000000"/>
                </a:solidFill>
                <a:effectLst/>
                <a:latin typeface="Calibri" charset="0"/>
              </a:rPr>
              <a:pPr algn="r" defTabSz="449263" eaLnBrk="1" hangingPunct="1">
                <a:buClr>
                  <a:srgbClr val="000000"/>
                </a:buClr>
                <a:buSzPct val="100000"/>
                <a:buFont typeface="Calibri" charset="0"/>
                <a:buNone/>
              </a:pPr>
              <a:t>137</a:t>
            </a:fld>
            <a:endParaRPr lang="en-GB" sz="1200">
              <a:solidFill>
                <a:srgbClr val="000000"/>
              </a:solidFill>
              <a:effectLst/>
              <a:latin typeface="Calibri"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srgbClr val="FFFFFF"/>
              </a:solidFill>
              <a:effectLst/>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Grp="1" noRot="1" noChangeAspect="1" noChangeArrowheads="1"/>
          </p:cNvSpPr>
          <p:nvPr>
            <p:ph type="sldImg"/>
          </p:nvPr>
        </p:nvSpPr>
        <p:spPr>
          <a:solidFill>
            <a:srgbClr val="FFFFFF"/>
          </a:solidFill>
          <a:ln/>
        </p:spPr>
      </p:sp>
      <p:sp>
        <p:nvSpPr>
          <p:cNvPr id="18637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Christians who abandon Jesus will not reign with him after he returns</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2486803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9229603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149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writer—Ed Stetzer—chimes in on this as well in his article, “That Stat that Says Pastors are All Miserable and Want to Quit.”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EFAA2B-FB58-7142-AFDE-5B00F2B0BE24}" type="slidenum">
              <a:rPr kumimoji="0" lang="en-US" sz="1200" b="0" i="0" u="none" strike="noStrike" kern="1200" cap="none" spc="0" normalizeH="0" baseline="0" noProof="0" smtClean="0">
                <a:ln>
                  <a:noFill/>
                </a:ln>
                <a:solidFill>
                  <a:srgbClr val="000000"/>
                </a:solidFill>
                <a:effectLst/>
                <a:uLnTx/>
                <a:uFillTx/>
                <a:latin typeface="Times New Roman" charset="0"/>
                <a:ea typeface="MS PGothic"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Tree>
    <p:extLst>
      <p:ext uri="{BB962C8B-B14F-4D97-AF65-F5344CB8AC3E}">
        <p14:creationId xmlns:p14="http://schemas.microsoft.com/office/powerpoint/2010/main" val="489238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hemeOverride" Target="../theme/themeOverride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8.xml.rels><?xml version="1.0" encoding="UTF-8" standalone="yes"?>
<Relationships xmlns="http://schemas.openxmlformats.org/package/2006/relationships"><Relationship Id="rId2" Type="http://schemas.openxmlformats.org/officeDocument/2006/relationships/slideMaster" Target="../slideMasters/slideMaster28.xml"/><Relationship Id="rId1" Type="http://schemas.openxmlformats.org/officeDocument/2006/relationships/themeOverride" Target="../theme/themeOverride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p>
        </p:txBody>
      </p:sp>
      <p:sp>
        <p:nvSpPr>
          <p:cNvPr id="25" name="Rectangle 30"/>
          <p:cNvSpPr>
            <a:spLocks noGrp="1" noChangeArrowheads="1"/>
          </p:cNvSpPr>
          <p:nvPr>
            <p:ph type="ftr" sz="quarter" idx="11"/>
          </p:nvPr>
        </p:nvSpPr>
        <p:spPr/>
        <p:txBody>
          <a:bodyPr/>
          <a:lstStyle>
            <a:lvl1pPr>
              <a:defRPr/>
            </a:lvl1pPr>
          </a:lstStyle>
          <a:p>
            <a:pPr>
              <a:defRPr/>
            </a:pPr>
            <a:endParaRPr lang="en-US"/>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pPr>
                <a:defRPr/>
              </a:pPr>
              <a:t>‹#›</a:t>
            </a:fld>
            <a:endParaRPr lang="en-US"/>
          </a:p>
        </p:txBody>
      </p:sp>
    </p:spTree>
    <p:extLst>
      <p:ext uri="{BB962C8B-B14F-4D97-AF65-F5344CB8AC3E}">
        <p14:creationId xmlns:p14="http://schemas.microsoft.com/office/powerpoint/2010/main" val="3166971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pPr>
                <a:defRPr/>
              </a:pPr>
              <a:t>‹#›</a:t>
            </a:fld>
            <a:endParaRPr lang="en-US"/>
          </a:p>
        </p:txBody>
      </p:sp>
    </p:spTree>
    <p:extLst>
      <p:ext uri="{BB962C8B-B14F-4D97-AF65-F5344CB8AC3E}">
        <p14:creationId xmlns:p14="http://schemas.microsoft.com/office/powerpoint/2010/main" val="16307692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876876-BBEE-5748-9EE8-732D5F2797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908400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402D2FA2-CACC-BB45-B3AB-13339B05787D}" type="slidenum">
              <a:rPr lang="en-GB"/>
              <a:pPr>
                <a:defRPr/>
              </a:pPr>
              <a:t>‹#›</a:t>
            </a:fld>
            <a:endParaRPr lang="en-GB"/>
          </a:p>
        </p:txBody>
      </p:sp>
    </p:spTree>
    <p:extLst>
      <p:ext uri="{BB962C8B-B14F-4D97-AF65-F5344CB8AC3E}">
        <p14:creationId xmlns:p14="http://schemas.microsoft.com/office/powerpoint/2010/main" val="18256820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16384927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725743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599766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436575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795818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553086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669509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30384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pPr>
                <a:defRPr/>
              </a:pPr>
              <a:t>‹#›</a:t>
            </a:fld>
            <a:endParaRPr lang="en-US"/>
          </a:p>
        </p:txBody>
      </p:sp>
    </p:spTree>
    <p:extLst>
      <p:ext uri="{BB962C8B-B14F-4D97-AF65-F5344CB8AC3E}">
        <p14:creationId xmlns:p14="http://schemas.microsoft.com/office/powerpoint/2010/main" val="28616771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118605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533109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558135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213463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695437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41375893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923118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2611984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9771867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0763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pPr>
                <a:defRPr/>
              </a:pPr>
              <a:t>‹#›</a:t>
            </a:fld>
            <a:endParaRPr lang="en-US"/>
          </a:p>
        </p:txBody>
      </p:sp>
    </p:spTree>
    <p:extLst>
      <p:ext uri="{BB962C8B-B14F-4D97-AF65-F5344CB8AC3E}">
        <p14:creationId xmlns:p14="http://schemas.microsoft.com/office/powerpoint/2010/main" val="22539960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6139564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038998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3046731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5804110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801129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815314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454041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619499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23/06/22</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807045872"/>
      </p:ext>
    </p:extLst>
  </p:cSld>
  <p:clrMapOvr>
    <a:overrideClrMapping bg1="dk1" tx1="lt1" bg2="dk2" tx2="lt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23/06/22</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895571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878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8787"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354DAC-D2FB-FC40-A46D-D88B7D0F36C2}" type="slidenum">
              <a:rPr lang="en-US"/>
              <a:pPr>
                <a:defRPr/>
              </a:pPr>
              <a:t>‹#›</a:t>
            </a:fld>
            <a:endParaRPr lang="en-US"/>
          </a:p>
        </p:txBody>
      </p:sp>
    </p:spTree>
    <p:extLst>
      <p:ext uri="{BB962C8B-B14F-4D97-AF65-F5344CB8AC3E}">
        <p14:creationId xmlns:p14="http://schemas.microsoft.com/office/powerpoint/2010/main" val="202168386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23/06/22</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410176641"/>
      </p:ext>
    </p:extLst>
  </p:cSld>
  <p:clrMapOvr>
    <a:overrideClrMapping bg1="lt1" tx1="dk1" bg2="lt2" tx2="dk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23/06/22</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60098873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23/06/22</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540860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23/06/22</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07322054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23/06/22</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428679840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23/06/22</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23514828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23/06/22</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192304638"/>
      </p:ext>
    </p:extLst>
  </p:cSld>
  <p:clrMapOvr>
    <a:overrideClrMapping bg1="lt1" tx1="dk1" bg2="lt2" tx2="dk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23/06/22</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71438606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23/06/22</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037464067"/>
      </p:ext>
    </p:extLst>
  </p:cSld>
  <p:clrMapOvr>
    <a:overrideClrMapping bg1="lt1" tx1="dk1" bg2="lt2" tx2="dk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29815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71FA55-9C81-1547-B93C-9E774E5D1595}" type="slidenum">
              <a:rPr lang="en-US"/>
              <a:pPr>
                <a:defRPr/>
              </a:pPr>
              <a:t>‹#›</a:t>
            </a:fld>
            <a:endParaRPr lang="en-US"/>
          </a:p>
        </p:txBody>
      </p:sp>
    </p:spTree>
    <p:extLst>
      <p:ext uri="{BB962C8B-B14F-4D97-AF65-F5344CB8AC3E}">
        <p14:creationId xmlns:p14="http://schemas.microsoft.com/office/powerpoint/2010/main" val="357063089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956929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7918116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8548583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961524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516616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24628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2091032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8181307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485112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80352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BEB8EB-91E8-EE4A-BA74-AF4151EE1B18}" type="slidenum">
              <a:rPr lang="en-US"/>
              <a:pPr>
                <a:defRPr/>
              </a:pPr>
              <a:t>‹#›</a:t>
            </a:fld>
            <a:endParaRPr lang="en-US"/>
          </a:p>
        </p:txBody>
      </p:sp>
    </p:spTree>
    <p:extLst>
      <p:ext uri="{BB962C8B-B14F-4D97-AF65-F5344CB8AC3E}">
        <p14:creationId xmlns:p14="http://schemas.microsoft.com/office/powerpoint/2010/main" val="86121716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1619" name="Rectangle 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3430A15-45A7-4E4B-829A-3CE0A0B9F1BA}" type="slidenum">
              <a:rPr lang="en-US"/>
              <a:pPr>
                <a:defRPr/>
              </a:pPr>
              <a:t>‹#›</a:t>
            </a:fld>
            <a:endParaRPr lang="en-US"/>
          </a:p>
        </p:txBody>
      </p:sp>
    </p:spTree>
    <p:extLst>
      <p:ext uri="{BB962C8B-B14F-4D97-AF65-F5344CB8AC3E}">
        <p14:creationId xmlns:p14="http://schemas.microsoft.com/office/powerpoint/2010/main" val="153076916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32417253"/>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4789399"/>
      </p:ext>
    </p:extLst>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19620195"/>
      </p:ext>
    </p:extLst>
  </p:cSld>
  <p:clrMapOvr>
    <a:masterClrMapping/>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0482080"/>
      </p:ext>
    </p:extLst>
  </p:cSld>
  <p:clrMapOvr>
    <a:masterClrMapping/>
  </p:clrMapOvr>
  <p:transitio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9217303"/>
      </p:ext>
    </p:extLst>
  </p:cSld>
  <p:clrMapOvr>
    <a:masterClrMapping/>
  </p:clrMapOvr>
  <p:transition spd="med">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335446600"/>
      </p:ext>
    </p:extLst>
  </p:cSld>
  <p:clrMapOvr>
    <a:masterClrMapping/>
  </p:clrMapOvr>
  <p:transition spd="med">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066926"/>
      </p:ext>
    </p:extLst>
  </p:cSld>
  <p:clrMapOvr>
    <a:masterClrMapping/>
  </p:clrMapOvr>
  <p:transition spd="med">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61876316"/>
      </p:ext>
    </p:extLst>
  </p:cSld>
  <p:clrMapOvr>
    <a:masterClrMapping/>
  </p:clrMapOvr>
  <p:transition spd="med">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69351418"/>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13FB66-464E-674E-AF15-2C65B2E05385}" type="slidenum">
              <a:rPr lang="en-US"/>
              <a:pPr>
                <a:defRPr/>
              </a:pPr>
              <a:t>‹#›</a:t>
            </a:fld>
            <a:endParaRPr lang="en-US"/>
          </a:p>
        </p:txBody>
      </p:sp>
    </p:spTree>
    <p:extLst>
      <p:ext uri="{BB962C8B-B14F-4D97-AF65-F5344CB8AC3E}">
        <p14:creationId xmlns:p14="http://schemas.microsoft.com/office/powerpoint/2010/main" val="358879812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3384389"/>
      </p:ext>
    </p:extLst>
  </p:cSld>
  <p:clrMapOvr>
    <a:masterClrMapping/>
  </p:clrMapOvr>
  <p:transition spd="med">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5496792"/>
      </p:ext>
    </p:extLst>
  </p:cSld>
  <p:clrMapOvr>
    <a:masterClrMapping/>
  </p:clrMapOvr>
  <p:transition spd="med">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effectLst/>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effectLst/>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effectLst/>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effectLst/>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effectLst/>
                <a:latin typeface="Times" pitchFamily="-112" charset="0"/>
                <a:ea typeface="ＭＳ Ｐゴシック" pitchFamily="-112" charset="-128"/>
                <a:cs typeface="ＭＳ Ｐゴシック" pitchFamily="-112" charset="-128"/>
              </a:rPr>
              <a:t>        THE                                    </a:t>
            </a:r>
          </a:p>
          <a:p>
            <a:pPr>
              <a:defRPr/>
            </a:pPr>
            <a:r>
              <a:rPr lang="en-US" sz="2000" b="1">
                <a:solidFill>
                  <a:srgbClr val="FFD34A"/>
                </a:solidFill>
                <a:effectLst/>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319816497"/>
      </p:ext>
    </p:extLst>
  </p:cSld>
  <p:clrMapOvr>
    <a:masterClrMapping/>
  </p:clrMapOvr>
  <p:transition spd="med">
    <p:cu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813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D5779C-F261-114E-8FFD-E45B42C155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8072581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66A63F-67B7-5348-8A50-F8ED56A3E6C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376127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45C87C-3721-2A4F-9E38-804152AD724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468055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9E1112-1289-684B-A22C-241C61B0671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3390951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D98D8B4-F2C3-A344-8E02-346628CE33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5772548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16078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0C51DB5-A16D-264B-86F4-6F3053F2C4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4424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52A93F-0A98-EC47-AF46-A4597F791565}" type="slidenum">
              <a:rPr lang="en-US"/>
              <a:pPr>
                <a:defRPr/>
              </a:pPr>
              <a:t>‹#›</a:t>
            </a:fld>
            <a:endParaRPr lang="en-US"/>
          </a:p>
        </p:txBody>
      </p:sp>
    </p:spTree>
    <p:extLst>
      <p:ext uri="{BB962C8B-B14F-4D97-AF65-F5344CB8AC3E}">
        <p14:creationId xmlns:p14="http://schemas.microsoft.com/office/powerpoint/2010/main" val="209130575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7BA214-CEBA-2548-9E72-3F304E7E91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814822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3A44D3-E3BB-1143-B3F6-A315091C9C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590084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E23E71-5691-DD47-BB47-DF031D9FEA3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1389752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854A43-47AD-0143-8EE2-07F6D2CA77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447554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46097548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41816078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813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D5779C-F261-114E-8FFD-E45B42C155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8072581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66A63F-67B7-5348-8A50-F8ED56A3E6C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376127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45C87C-3721-2A4F-9E38-804152AD724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468055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9E1112-1289-684B-A22C-241C61B0671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339095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25D237B-279B-FD44-8B2E-5BCEA305D82B}" type="slidenum">
              <a:rPr lang="en-US"/>
              <a:pPr>
                <a:defRPr/>
              </a:pPr>
              <a:t>‹#›</a:t>
            </a:fld>
            <a:endParaRPr lang="en-US"/>
          </a:p>
        </p:txBody>
      </p:sp>
    </p:spTree>
    <p:extLst>
      <p:ext uri="{BB962C8B-B14F-4D97-AF65-F5344CB8AC3E}">
        <p14:creationId xmlns:p14="http://schemas.microsoft.com/office/powerpoint/2010/main" val="35744379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D98D8B4-F2C3-A344-8E02-346628CE33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5772548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16078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0C51DB5-A16D-264B-86F4-6F3053F2C4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44243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7BA214-CEBA-2548-9E72-3F304E7E91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814822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3A44D3-E3BB-1143-B3F6-A315091C9C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590084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E23E71-5691-DD47-BB47-DF031D9FEA3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1389752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854A43-47AD-0143-8EE2-07F6D2CA77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447554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6/23/22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6393259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6/23/22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1214345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6/23/22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2848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8E6004-91C0-E14B-BC73-6222F69A1DB8}" type="slidenum">
              <a:rPr lang="en-US"/>
              <a:pPr>
                <a:defRPr/>
              </a:pPr>
              <a:t>‹#›</a:t>
            </a:fld>
            <a:endParaRPr lang="en-US"/>
          </a:p>
        </p:txBody>
      </p:sp>
    </p:spTree>
    <p:extLst>
      <p:ext uri="{BB962C8B-B14F-4D97-AF65-F5344CB8AC3E}">
        <p14:creationId xmlns:p14="http://schemas.microsoft.com/office/powerpoint/2010/main" val="91484519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6/23/22</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5529957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6/23/22</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6308593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6/23/22</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2558248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6/23/22</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4538800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6/23/22</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8233507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6/23/22</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7774784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6/23/22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8538371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6/23/22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8549890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23/06/22</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807045872"/>
      </p:ext>
    </p:extLst>
  </p:cSld>
  <p:clrMapOvr>
    <a:overrideClrMapping bg1="dk1" tx1="lt1" bg2="dk2" tx2="lt2" accent1="accent1" accent2="accent2" accent3="accent3" accent4="accent4" accent5="accent5" accent6="accent6" hlink="hlink" folHlink="folHlink"/>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23/06/22</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895571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pPr>
                <a:defRPr/>
              </a:pPr>
              <a:t>‹#›</a:t>
            </a:fld>
            <a:endParaRPr lang="en-US"/>
          </a:p>
        </p:txBody>
      </p:sp>
    </p:spTree>
    <p:extLst>
      <p:ext uri="{BB962C8B-B14F-4D97-AF65-F5344CB8AC3E}">
        <p14:creationId xmlns:p14="http://schemas.microsoft.com/office/powerpoint/2010/main" val="174979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257A5C-F9CA-F349-B602-2CD9CF38168D}" type="slidenum">
              <a:rPr lang="en-US"/>
              <a:pPr>
                <a:defRPr/>
              </a:pPr>
              <a:t>‹#›</a:t>
            </a:fld>
            <a:endParaRPr lang="en-US"/>
          </a:p>
        </p:txBody>
      </p:sp>
    </p:spTree>
    <p:extLst>
      <p:ext uri="{BB962C8B-B14F-4D97-AF65-F5344CB8AC3E}">
        <p14:creationId xmlns:p14="http://schemas.microsoft.com/office/powerpoint/2010/main" val="103758955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23/06/22</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410176641"/>
      </p:ext>
    </p:extLst>
  </p:cSld>
  <p:clrMapOvr>
    <a:overrideClrMapping bg1="lt1" tx1="dk1" bg2="lt2" tx2="dk2" accent1="accent1" accent2="accent2" accent3="accent3" accent4="accent4" accent5="accent5" accent6="accent6" hlink="hlink" folHlink="folHlink"/>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23/06/22</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60098873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23/06/22</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5408608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23/06/22</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07322054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23/06/22</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428679840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23/06/22</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23514828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23/06/22</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192304638"/>
      </p:ext>
    </p:extLst>
  </p:cSld>
  <p:clrMapOvr>
    <a:overrideClrMapping bg1="lt1" tx1="dk1" bg2="lt2" tx2="dk2" accent1="accent1" accent2="accent2" accent3="accent3" accent4="accent4" accent5="accent5" accent6="accent6" hlink="hlink" folHlink="folHlink"/>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23/06/22</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71438606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23/06/22</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037464067"/>
      </p:ext>
    </p:extLst>
  </p:cSld>
  <p:clrMapOvr>
    <a:overrideClrMapping bg1="lt1" tx1="dk1" bg2="lt2" tx2="dk2" accent1="accent1" accent2="accent2" accent3="accent3" accent4="accent4" accent5="accent5" accent6="accent6" hlink="hlink" folHlink="folHlink"/>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813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D5779C-F261-114E-8FFD-E45B42C155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80725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E87B88-0BA0-BF4E-8E63-8B92FD9BC694}" type="slidenum">
              <a:rPr lang="en-US"/>
              <a:pPr>
                <a:defRPr/>
              </a:pPr>
              <a:t>‹#›</a:t>
            </a:fld>
            <a:endParaRPr lang="en-US"/>
          </a:p>
        </p:txBody>
      </p:sp>
    </p:spTree>
    <p:extLst>
      <p:ext uri="{BB962C8B-B14F-4D97-AF65-F5344CB8AC3E}">
        <p14:creationId xmlns:p14="http://schemas.microsoft.com/office/powerpoint/2010/main" val="148922733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66A63F-67B7-5348-8A50-F8ED56A3E6C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376127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45C87C-3721-2A4F-9E38-804152AD724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468055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9E1112-1289-684B-A22C-241C61B0671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3390951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D98D8B4-F2C3-A344-8E02-346628CE33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5772548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16078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0C51DB5-A16D-264B-86F4-6F3053F2C4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442437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7BA214-CEBA-2548-9E72-3F304E7E91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814822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3A44D3-E3BB-1143-B3F6-A315091C9C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590084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E23E71-5691-DD47-BB47-DF031D9FEA3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1389752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854A43-47AD-0143-8EE2-07F6D2CA77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4475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75262E-00E4-9B4D-931A-82C6557D3902}" type="slidenum">
              <a:rPr lang="en-US"/>
              <a:pPr>
                <a:defRPr/>
              </a:pPr>
              <a:t>‹#›</a:t>
            </a:fld>
            <a:endParaRPr lang="en-US"/>
          </a:p>
        </p:txBody>
      </p:sp>
    </p:spTree>
    <p:extLst>
      <p:ext uri="{BB962C8B-B14F-4D97-AF65-F5344CB8AC3E}">
        <p14:creationId xmlns:p14="http://schemas.microsoft.com/office/powerpoint/2010/main" val="6900081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3A0097-8243-3F44-AF76-FBE615E2786E}" type="slidenum">
              <a:rPr lang="en-US"/>
              <a:pPr>
                <a:defRPr/>
              </a:pPr>
              <a:t>‹#›</a:t>
            </a:fld>
            <a:endParaRPr lang="en-US"/>
          </a:p>
        </p:txBody>
      </p:sp>
    </p:spTree>
    <p:extLst>
      <p:ext uri="{BB962C8B-B14F-4D97-AF65-F5344CB8AC3E}">
        <p14:creationId xmlns:p14="http://schemas.microsoft.com/office/powerpoint/2010/main" val="2518850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ffectLst/>
                <a:latin typeface="Times New Roman" pitchFamily="24" charset="0"/>
                <a:ea typeface="+mn-ea"/>
                <a:cs typeface="+mn-cs"/>
              </a:endParaRPr>
            </a:p>
          </p:txBody>
        </p:sp>
        <p:sp>
          <p:nvSpPr>
            <p:cNvPr id="6" name="Arc 4"/>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grpSp>
      <p:sp>
        <p:nvSpPr>
          <p:cNvPr id="70661"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70662"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1"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GB"/>
          </a:p>
        </p:txBody>
      </p:sp>
      <p:sp>
        <p:nvSpPr>
          <p:cNvPr id="8" name="Rectangle 8"/>
          <p:cNvSpPr>
            <a:spLocks noGrp="1" noChangeArrowheads="1"/>
          </p:cNvSpPr>
          <p:nvPr>
            <p:ph type="ftr" sz="quarter" idx="11"/>
          </p:nvPr>
        </p:nvSpPr>
        <p:spPr/>
        <p:txBody>
          <a:bodyPr/>
          <a:lstStyle>
            <a:lvl1pPr>
              <a:defRPr/>
            </a:lvl1pPr>
          </a:lstStyle>
          <a:p>
            <a:pPr>
              <a:defRPr/>
            </a:pPr>
            <a:endParaRPr lang="en-GB"/>
          </a:p>
        </p:txBody>
      </p:sp>
      <p:sp>
        <p:nvSpPr>
          <p:cNvPr id="9" name="Rectangle 9"/>
          <p:cNvSpPr>
            <a:spLocks noGrp="1" noChangeArrowheads="1"/>
          </p:cNvSpPr>
          <p:nvPr>
            <p:ph type="sldNum" sz="quarter" idx="12"/>
          </p:nvPr>
        </p:nvSpPr>
        <p:spPr/>
        <p:txBody>
          <a:bodyPr/>
          <a:lstStyle>
            <a:lvl1pPr>
              <a:defRPr/>
            </a:lvl1pPr>
          </a:lstStyle>
          <a:p>
            <a:pPr>
              <a:defRPr/>
            </a:pPr>
            <a:fld id="{246D92B3-D335-984C-8DE6-DC35CE3C711D}" type="slidenum">
              <a:rPr lang="en-GB"/>
              <a:pPr>
                <a:defRPr/>
              </a:pPr>
              <a:t>‹#›</a:t>
            </a:fld>
            <a:endParaRPr lang="en-GB"/>
          </a:p>
        </p:txBody>
      </p:sp>
    </p:spTree>
    <p:extLst>
      <p:ext uri="{BB962C8B-B14F-4D97-AF65-F5344CB8AC3E}">
        <p14:creationId xmlns:p14="http://schemas.microsoft.com/office/powerpoint/2010/main" val="1405403470"/>
      </p:ext>
    </p:extLst>
  </p:cSld>
  <p:clrMapOvr>
    <a:masterClrMapping/>
  </p:clrMapOvr>
  <p:transition>
    <p:blinds/>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GB"/>
          </a:p>
        </p:txBody>
      </p:sp>
      <p:sp>
        <p:nvSpPr>
          <p:cNvPr id="5" name="Rectangle 7"/>
          <p:cNvSpPr>
            <a:spLocks noGrp="1" noChangeArrowheads="1"/>
          </p:cNvSpPr>
          <p:nvPr>
            <p:ph type="ftr" sz="quarter" idx="11"/>
          </p:nvPr>
        </p:nvSpPr>
        <p:spPr>
          <a:ln/>
        </p:spPr>
        <p:txBody>
          <a:bodyPr/>
          <a:lstStyle>
            <a:lvl1pPr>
              <a:defRPr/>
            </a:lvl1pPr>
          </a:lstStyle>
          <a:p>
            <a:pPr>
              <a:defRPr/>
            </a:pPr>
            <a:endParaRPr lang="en-GB"/>
          </a:p>
        </p:txBody>
      </p:sp>
      <p:sp>
        <p:nvSpPr>
          <p:cNvPr id="6" name="Rectangle 8"/>
          <p:cNvSpPr>
            <a:spLocks noGrp="1" noChangeArrowheads="1"/>
          </p:cNvSpPr>
          <p:nvPr>
            <p:ph type="sldNum" sz="quarter" idx="12"/>
          </p:nvPr>
        </p:nvSpPr>
        <p:spPr>
          <a:ln/>
        </p:spPr>
        <p:txBody>
          <a:bodyPr/>
          <a:lstStyle>
            <a:lvl1pPr>
              <a:defRPr/>
            </a:lvl1pPr>
          </a:lstStyle>
          <a:p>
            <a:pPr>
              <a:defRPr/>
            </a:pPr>
            <a:fld id="{E682893F-6384-7446-892E-C54846017D22}" type="slidenum">
              <a:rPr lang="en-GB"/>
              <a:pPr>
                <a:defRPr/>
              </a:pPr>
              <a:t>‹#›</a:t>
            </a:fld>
            <a:endParaRPr lang="en-GB"/>
          </a:p>
        </p:txBody>
      </p:sp>
    </p:spTree>
    <p:extLst>
      <p:ext uri="{BB962C8B-B14F-4D97-AF65-F5344CB8AC3E}">
        <p14:creationId xmlns:p14="http://schemas.microsoft.com/office/powerpoint/2010/main" val="1141719762"/>
      </p:ext>
    </p:extLst>
  </p:cSld>
  <p:clrMapOvr>
    <a:masterClrMapping/>
  </p:clrMapOvr>
  <p:transition>
    <p:blinds/>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GB"/>
          </a:p>
        </p:txBody>
      </p:sp>
      <p:sp>
        <p:nvSpPr>
          <p:cNvPr id="5" name="Rectangle 7"/>
          <p:cNvSpPr>
            <a:spLocks noGrp="1" noChangeArrowheads="1"/>
          </p:cNvSpPr>
          <p:nvPr>
            <p:ph type="ftr" sz="quarter" idx="11"/>
          </p:nvPr>
        </p:nvSpPr>
        <p:spPr>
          <a:ln/>
        </p:spPr>
        <p:txBody>
          <a:bodyPr/>
          <a:lstStyle>
            <a:lvl1pPr>
              <a:defRPr/>
            </a:lvl1pPr>
          </a:lstStyle>
          <a:p>
            <a:pPr>
              <a:defRPr/>
            </a:pPr>
            <a:endParaRPr lang="en-GB"/>
          </a:p>
        </p:txBody>
      </p:sp>
      <p:sp>
        <p:nvSpPr>
          <p:cNvPr id="6" name="Rectangle 8"/>
          <p:cNvSpPr>
            <a:spLocks noGrp="1" noChangeArrowheads="1"/>
          </p:cNvSpPr>
          <p:nvPr>
            <p:ph type="sldNum" sz="quarter" idx="12"/>
          </p:nvPr>
        </p:nvSpPr>
        <p:spPr>
          <a:ln/>
        </p:spPr>
        <p:txBody>
          <a:bodyPr/>
          <a:lstStyle>
            <a:lvl1pPr>
              <a:defRPr/>
            </a:lvl1pPr>
          </a:lstStyle>
          <a:p>
            <a:pPr>
              <a:defRPr/>
            </a:pPr>
            <a:fld id="{A40ED227-D885-174B-AA13-C3D0B4CB0C4F}" type="slidenum">
              <a:rPr lang="en-GB"/>
              <a:pPr>
                <a:defRPr/>
              </a:pPr>
              <a:t>‹#›</a:t>
            </a:fld>
            <a:endParaRPr lang="en-GB"/>
          </a:p>
        </p:txBody>
      </p:sp>
    </p:spTree>
    <p:extLst>
      <p:ext uri="{BB962C8B-B14F-4D97-AF65-F5344CB8AC3E}">
        <p14:creationId xmlns:p14="http://schemas.microsoft.com/office/powerpoint/2010/main" val="2352758814"/>
      </p:ext>
    </p:extLst>
  </p:cSld>
  <p:clrMapOvr>
    <a:masterClrMapping/>
  </p:clrMapOvr>
  <p:transition>
    <p:blinds/>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GB"/>
          </a:p>
        </p:txBody>
      </p:sp>
      <p:sp>
        <p:nvSpPr>
          <p:cNvPr id="6" name="Rectangle 7"/>
          <p:cNvSpPr>
            <a:spLocks noGrp="1" noChangeArrowheads="1"/>
          </p:cNvSpPr>
          <p:nvPr>
            <p:ph type="ftr" sz="quarter" idx="11"/>
          </p:nvPr>
        </p:nvSpPr>
        <p:spPr>
          <a:ln/>
        </p:spPr>
        <p:txBody>
          <a:bodyPr/>
          <a:lstStyle>
            <a:lvl1pPr>
              <a:defRPr/>
            </a:lvl1pPr>
          </a:lstStyle>
          <a:p>
            <a:pPr>
              <a:defRPr/>
            </a:pPr>
            <a:endParaRPr lang="en-GB"/>
          </a:p>
        </p:txBody>
      </p:sp>
      <p:sp>
        <p:nvSpPr>
          <p:cNvPr id="7" name="Rectangle 8"/>
          <p:cNvSpPr>
            <a:spLocks noGrp="1" noChangeArrowheads="1"/>
          </p:cNvSpPr>
          <p:nvPr>
            <p:ph type="sldNum" sz="quarter" idx="12"/>
          </p:nvPr>
        </p:nvSpPr>
        <p:spPr>
          <a:ln/>
        </p:spPr>
        <p:txBody>
          <a:bodyPr/>
          <a:lstStyle>
            <a:lvl1pPr>
              <a:defRPr/>
            </a:lvl1pPr>
          </a:lstStyle>
          <a:p>
            <a:pPr>
              <a:defRPr/>
            </a:pPr>
            <a:fld id="{8F41DB37-FBDD-2342-A50A-7AF6C27B47FA}" type="slidenum">
              <a:rPr lang="en-GB"/>
              <a:pPr>
                <a:defRPr/>
              </a:pPr>
              <a:t>‹#›</a:t>
            </a:fld>
            <a:endParaRPr lang="en-GB"/>
          </a:p>
        </p:txBody>
      </p:sp>
    </p:spTree>
    <p:extLst>
      <p:ext uri="{BB962C8B-B14F-4D97-AF65-F5344CB8AC3E}">
        <p14:creationId xmlns:p14="http://schemas.microsoft.com/office/powerpoint/2010/main" val="4128806248"/>
      </p:ext>
    </p:extLst>
  </p:cSld>
  <p:clrMapOvr>
    <a:masterClrMapping/>
  </p:clrMapOvr>
  <p:transition>
    <p:blinds/>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GB"/>
          </a:p>
        </p:txBody>
      </p:sp>
      <p:sp>
        <p:nvSpPr>
          <p:cNvPr id="8" name="Rectangle 7"/>
          <p:cNvSpPr>
            <a:spLocks noGrp="1" noChangeArrowheads="1"/>
          </p:cNvSpPr>
          <p:nvPr>
            <p:ph type="ftr" sz="quarter" idx="11"/>
          </p:nvPr>
        </p:nvSpPr>
        <p:spPr>
          <a:ln/>
        </p:spPr>
        <p:txBody>
          <a:bodyPr/>
          <a:lstStyle>
            <a:lvl1pPr>
              <a:defRPr/>
            </a:lvl1pPr>
          </a:lstStyle>
          <a:p>
            <a:pPr>
              <a:defRPr/>
            </a:pPr>
            <a:endParaRPr lang="en-GB"/>
          </a:p>
        </p:txBody>
      </p:sp>
      <p:sp>
        <p:nvSpPr>
          <p:cNvPr id="9" name="Rectangle 8"/>
          <p:cNvSpPr>
            <a:spLocks noGrp="1" noChangeArrowheads="1"/>
          </p:cNvSpPr>
          <p:nvPr>
            <p:ph type="sldNum" sz="quarter" idx="12"/>
          </p:nvPr>
        </p:nvSpPr>
        <p:spPr>
          <a:ln/>
        </p:spPr>
        <p:txBody>
          <a:bodyPr/>
          <a:lstStyle>
            <a:lvl1pPr>
              <a:defRPr/>
            </a:lvl1pPr>
          </a:lstStyle>
          <a:p>
            <a:pPr>
              <a:defRPr/>
            </a:pPr>
            <a:fld id="{7B72D998-A99E-8E4D-9510-70413FE953DF}" type="slidenum">
              <a:rPr lang="en-GB"/>
              <a:pPr>
                <a:defRPr/>
              </a:pPr>
              <a:t>‹#›</a:t>
            </a:fld>
            <a:endParaRPr lang="en-GB"/>
          </a:p>
        </p:txBody>
      </p:sp>
    </p:spTree>
    <p:extLst>
      <p:ext uri="{BB962C8B-B14F-4D97-AF65-F5344CB8AC3E}">
        <p14:creationId xmlns:p14="http://schemas.microsoft.com/office/powerpoint/2010/main" val="3691430135"/>
      </p:ext>
    </p:extLst>
  </p:cSld>
  <p:clrMapOvr>
    <a:masterClrMapping/>
  </p:clrMapOvr>
  <p:transition>
    <p:blinds/>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GB"/>
          </a:p>
        </p:txBody>
      </p:sp>
      <p:sp>
        <p:nvSpPr>
          <p:cNvPr id="4" name="Rectangle 7"/>
          <p:cNvSpPr>
            <a:spLocks noGrp="1" noChangeArrowheads="1"/>
          </p:cNvSpPr>
          <p:nvPr>
            <p:ph type="ftr" sz="quarter" idx="11"/>
          </p:nvPr>
        </p:nvSpPr>
        <p:spPr>
          <a:ln/>
        </p:spPr>
        <p:txBody>
          <a:bodyPr/>
          <a:lstStyle>
            <a:lvl1pPr>
              <a:defRPr/>
            </a:lvl1pPr>
          </a:lstStyle>
          <a:p>
            <a:pPr>
              <a:defRPr/>
            </a:pPr>
            <a:endParaRPr lang="en-GB"/>
          </a:p>
        </p:txBody>
      </p:sp>
      <p:sp>
        <p:nvSpPr>
          <p:cNvPr id="5" name="Rectangle 8"/>
          <p:cNvSpPr>
            <a:spLocks noGrp="1" noChangeArrowheads="1"/>
          </p:cNvSpPr>
          <p:nvPr>
            <p:ph type="sldNum" sz="quarter" idx="12"/>
          </p:nvPr>
        </p:nvSpPr>
        <p:spPr>
          <a:ln/>
        </p:spPr>
        <p:txBody>
          <a:bodyPr/>
          <a:lstStyle>
            <a:lvl1pPr>
              <a:defRPr/>
            </a:lvl1pPr>
          </a:lstStyle>
          <a:p>
            <a:pPr>
              <a:defRPr/>
            </a:pPr>
            <a:fld id="{D8FB97EB-F42E-0F47-82CB-BB0783DCD574}" type="slidenum">
              <a:rPr lang="en-GB"/>
              <a:pPr>
                <a:defRPr/>
              </a:pPr>
              <a:t>‹#›</a:t>
            </a:fld>
            <a:endParaRPr lang="en-GB"/>
          </a:p>
        </p:txBody>
      </p:sp>
    </p:spTree>
    <p:extLst>
      <p:ext uri="{BB962C8B-B14F-4D97-AF65-F5344CB8AC3E}">
        <p14:creationId xmlns:p14="http://schemas.microsoft.com/office/powerpoint/2010/main" val="2290169815"/>
      </p:ext>
    </p:extLst>
  </p:cSld>
  <p:clrMapOvr>
    <a:masterClrMapping/>
  </p:clrMapOvr>
  <p:transition>
    <p:blinds/>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pPr>
                <a:defRPr/>
              </a:pPr>
              <a:t>‹#›</a:t>
            </a:fld>
            <a:endParaRPr lang="en-US"/>
          </a:p>
        </p:txBody>
      </p:sp>
    </p:spTree>
    <p:extLst>
      <p:ext uri="{BB962C8B-B14F-4D97-AF65-F5344CB8AC3E}">
        <p14:creationId xmlns:p14="http://schemas.microsoft.com/office/powerpoint/2010/main" val="17081917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GB"/>
          </a:p>
        </p:txBody>
      </p:sp>
      <p:sp>
        <p:nvSpPr>
          <p:cNvPr id="3" name="Rectangle 7"/>
          <p:cNvSpPr>
            <a:spLocks noGrp="1" noChangeArrowheads="1"/>
          </p:cNvSpPr>
          <p:nvPr>
            <p:ph type="ftr" sz="quarter" idx="11"/>
          </p:nvPr>
        </p:nvSpPr>
        <p:spPr>
          <a:ln/>
        </p:spPr>
        <p:txBody>
          <a:bodyPr/>
          <a:lstStyle>
            <a:lvl1pPr>
              <a:defRPr/>
            </a:lvl1pPr>
          </a:lstStyle>
          <a:p>
            <a:pPr>
              <a:defRPr/>
            </a:pPr>
            <a:endParaRPr lang="en-GB"/>
          </a:p>
        </p:txBody>
      </p:sp>
      <p:sp>
        <p:nvSpPr>
          <p:cNvPr id="4" name="Rectangle 8"/>
          <p:cNvSpPr>
            <a:spLocks noGrp="1" noChangeArrowheads="1"/>
          </p:cNvSpPr>
          <p:nvPr>
            <p:ph type="sldNum" sz="quarter" idx="12"/>
          </p:nvPr>
        </p:nvSpPr>
        <p:spPr>
          <a:ln/>
        </p:spPr>
        <p:txBody>
          <a:bodyPr/>
          <a:lstStyle>
            <a:lvl1pPr>
              <a:defRPr/>
            </a:lvl1pPr>
          </a:lstStyle>
          <a:p>
            <a:pPr>
              <a:defRPr/>
            </a:pPr>
            <a:fld id="{00353E6F-07E2-C44E-8F06-BFBBBB609FBB}" type="slidenum">
              <a:rPr lang="en-GB"/>
              <a:pPr>
                <a:defRPr/>
              </a:pPr>
              <a:t>‹#›</a:t>
            </a:fld>
            <a:endParaRPr lang="en-GB"/>
          </a:p>
        </p:txBody>
      </p:sp>
    </p:spTree>
    <p:extLst>
      <p:ext uri="{BB962C8B-B14F-4D97-AF65-F5344CB8AC3E}">
        <p14:creationId xmlns:p14="http://schemas.microsoft.com/office/powerpoint/2010/main" val="2035071826"/>
      </p:ext>
    </p:extLst>
  </p:cSld>
  <p:clrMapOvr>
    <a:masterClrMapping/>
  </p:clrMapOvr>
  <p:transition>
    <p:blinds/>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GB"/>
          </a:p>
        </p:txBody>
      </p:sp>
      <p:sp>
        <p:nvSpPr>
          <p:cNvPr id="6" name="Rectangle 7"/>
          <p:cNvSpPr>
            <a:spLocks noGrp="1" noChangeArrowheads="1"/>
          </p:cNvSpPr>
          <p:nvPr>
            <p:ph type="ftr" sz="quarter" idx="11"/>
          </p:nvPr>
        </p:nvSpPr>
        <p:spPr>
          <a:ln/>
        </p:spPr>
        <p:txBody>
          <a:bodyPr/>
          <a:lstStyle>
            <a:lvl1pPr>
              <a:defRPr/>
            </a:lvl1pPr>
          </a:lstStyle>
          <a:p>
            <a:pPr>
              <a:defRPr/>
            </a:pPr>
            <a:endParaRPr lang="en-GB"/>
          </a:p>
        </p:txBody>
      </p:sp>
      <p:sp>
        <p:nvSpPr>
          <p:cNvPr id="7" name="Rectangle 8"/>
          <p:cNvSpPr>
            <a:spLocks noGrp="1" noChangeArrowheads="1"/>
          </p:cNvSpPr>
          <p:nvPr>
            <p:ph type="sldNum" sz="quarter" idx="12"/>
          </p:nvPr>
        </p:nvSpPr>
        <p:spPr>
          <a:ln/>
        </p:spPr>
        <p:txBody>
          <a:bodyPr/>
          <a:lstStyle>
            <a:lvl1pPr>
              <a:defRPr/>
            </a:lvl1pPr>
          </a:lstStyle>
          <a:p>
            <a:pPr>
              <a:defRPr/>
            </a:pPr>
            <a:fld id="{0D853B36-0D15-4A44-82B2-388F5A0EBCF5}" type="slidenum">
              <a:rPr lang="en-GB"/>
              <a:pPr>
                <a:defRPr/>
              </a:pPr>
              <a:t>‹#›</a:t>
            </a:fld>
            <a:endParaRPr lang="en-GB"/>
          </a:p>
        </p:txBody>
      </p:sp>
    </p:spTree>
    <p:extLst>
      <p:ext uri="{BB962C8B-B14F-4D97-AF65-F5344CB8AC3E}">
        <p14:creationId xmlns:p14="http://schemas.microsoft.com/office/powerpoint/2010/main" val="3909272946"/>
      </p:ext>
    </p:extLst>
  </p:cSld>
  <p:clrMapOvr>
    <a:masterClrMapping/>
  </p:clrMapOvr>
  <p:transition>
    <p:blinds/>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GB"/>
          </a:p>
        </p:txBody>
      </p:sp>
      <p:sp>
        <p:nvSpPr>
          <p:cNvPr id="6" name="Rectangle 7"/>
          <p:cNvSpPr>
            <a:spLocks noGrp="1" noChangeArrowheads="1"/>
          </p:cNvSpPr>
          <p:nvPr>
            <p:ph type="ftr" sz="quarter" idx="11"/>
          </p:nvPr>
        </p:nvSpPr>
        <p:spPr>
          <a:ln/>
        </p:spPr>
        <p:txBody>
          <a:bodyPr/>
          <a:lstStyle>
            <a:lvl1pPr>
              <a:defRPr/>
            </a:lvl1pPr>
          </a:lstStyle>
          <a:p>
            <a:pPr>
              <a:defRPr/>
            </a:pPr>
            <a:endParaRPr lang="en-GB"/>
          </a:p>
        </p:txBody>
      </p:sp>
      <p:sp>
        <p:nvSpPr>
          <p:cNvPr id="7" name="Rectangle 8"/>
          <p:cNvSpPr>
            <a:spLocks noGrp="1" noChangeArrowheads="1"/>
          </p:cNvSpPr>
          <p:nvPr>
            <p:ph type="sldNum" sz="quarter" idx="12"/>
          </p:nvPr>
        </p:nvSpPr>
        <p:spPr>
          <a:ln/>
        </p:spPr>
        <p:txBody>
          <a:bodyPr/>
          <a:lstStyle>
            <a:lvl1pPr>
              <a:defRPr/>
            </a:lvl1pPr>
          </a:lstStyle>
          <a:p>
            <a:pPr>
              <a:defRPr/>
            </a:pPr>
            <a:fld id="{3FEFB582-8879-CE45-A69F-D870D0416FA1}" type="slidenum">
              <a:rPr lang="en-GB"/>
              <a:pPr>
                <a:defRPr/>
              </a:pPr>
              <a:t>‹#›</a:t>
            </a:fld>
            <a:endParaRPr lang="en-GB"/>
          </a:p>
        </p:txBody>
      </p:sp>
    </p:spTree>
    <p:extLst>
      <p:ext uri="{BB962C8B-B14F-4D97-AF65-F5344CB8AC3E}">
        <p14:creationId xmlns:p14="http://schemas.microsoft.com/office/powerpoint/2010/main" val="2796893943"/>
      </p:ext>
    </p:extLst>
  </p:cSld>
  <p:clrMapOvr>
    <a:masterClrMapping/>
  </p:clrMapOvr>
  <p:transition>
    <p:blinds/>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GB"/>
          </a:p>
        </p:txBody>
      </p:sp>
      <p:sp>
        <p:nvSpPr>
          <p:cNvPr id="5" name="Rectangle 7"/>
          <p:cNvSpPr>
            <a:spLocks noGrp="1" noChangeArrowheads="1"/>
          </p:cNvSpPr>
          <p:nvPr>
            <p:ph type="ftr" sz="quarter" idx="11"/>
          </p:nvPr>
        </p:nvSpPr>
        <p:spPr>
          <a:ln/>
        </p:spPr>
        <p:txBody>
          <a:bodyPr/>
          <a:lstStyle>
            <a:lvl1pPr>
              <a:defRPr/>
            </a:lvl1pPr>
          </a:lstStyle>
          <a:p>
            <a:pPr>
              <a:defRPr/>
            </a:pPr>
            <a:endParaRPr lang="en-GB"/>
          </a:p>
        </p:txBody>
      </p:sp>
      <p:sp>
        <p:nvSpPr>
          <p:cNvPr id="6" name="Rectangle 8"/>
          <p:cNvSpPr>
            <a:spLocks noGrp="1" noChangeArrowheads="1"/>
          </p:cNvSpPr>
          <p:nvPr>
            <p:ph type="sldNum" sz="quarter" idx="12"/>
          </p:nvPr>
        </p:nvSpPr>
        <p:spPr>
          <a:ln/>
        </p:spPr>
        <p:txBody>
          <a:bodyPr/>
          <a:lstStyle>
            <a:lvl1pPr>
              <a:defRPr/>
            </a:lvl1pPr>
          </a:lstStyle>
          <a:p>
            <a:pPr>
              <a:defRPr/>
            </a:pPr>
            <a:fld id="{4CCB13CC-CD8E-E241-B10A-3940E2E82C15}" type="slidenum">
              <a:rPr lang="en-GB"/>
              <a:pPr>
                <a:defRPr/>
              </a:pPr>
              <a:t>‹#›</a:t>
            </a:fld>
            <a:endParaRPr lang="en-GB"/>
          </a:p>
        </p:txBody>
      </p:sp>
    </p:spTree>
    <p:extLst>
      <p:ext uri="{BB962C8B-B14F-4D97-AF65-F5344CB8AC3E}">
        <p14:creationId xmlns:p14="http://schemas.microsoft.com/office/powerpoint/2010/main" val="586572538"/>
      </p:ext>
    </p:extLst>
  </p:cSld>
  <p:clrMapOvr>
    <a:masterClrMapping/>
  </p:clrMapOvr>
  <p:transition>
    <p:blinds/>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GB"/>
          </a:p>
        </p:txBody>
      </p:sp>
      <p:sp>
        <p:nvSpPr>
          <p:cNvPr id="5" name="Rectangle 7"/>
          <p:cNvSpPr>
            <a:spLocks noGrp="1" noChangeArrowheads="1"/>
          </p:cNvSpPr>
          <p:nvPr>
            <p:ph type="ftr" sz="quarter" idx="11"/>
          </p:nvPr>
        </p:nvSpPr>
        <p:spPr>
          <a:ln/>
        </p:spPr>
        <p:txBody>
          <a:bodyPr/>
          <a:lstStyle>
            <a:lvl1pPr>
              <a:defRPr/>
            </a:lvl1pPr>
          </a:lstStyle>
          <a:p>
            <a:pPr>
              <a:defRPr/>
            </a:pPr>
            <a:endParaRPr lang="en-GB"/>
          </a:p>
        </p:txBody>
      </p:sp>
      <p:sp>
        <p:nvSpPr>
          <p:cNvPr id="6" name="Rectangle 8"/>
          <p:cNvSpPr>
            <a:spLocks noGrp="1" noChangeArrowheads="1"/>
          </p:cNvSpPr>
          <p:nvPr>
            <p:ph type="sldNum" sz="quarter" idx="12"/>
          </p:nvPr>
        </p:nvSpPr>
        <p:spPr>
          <a:ln/>
        </p:spPr>
        <p:txBody>
          <a:bodyPr/>
          <a:lstStyle>
            <a:lvl1pPr>
              <a:defRPr/>
            </a:lvl1pPr>
          </a:lstStyle>
          <a:p>
            <a:pPr>
              <a:defRPr/>
            </a:pPr>
            <a:fld id="{E0849E98-7565-894F-A3C1-5297D0C522A0}" type="slidenum">
              <a:rPr lang="en-GB"/>
              <a:pPr>
                <a:defRPr/>
              </a:pPr>
              <a:t>‹#›</a:t>
            </a:fld>
            <a:endParaRPr lang="en-GB"/>
          </a:p>
        </p:txBody>
      </p:sp>
    </p:spTree>
    <p:extLst>
      <p:ext uri="{BB962C8B-B14F-4D97-AF65-F5344CB8AC3E}">
        <p14:creationId xmlns:p14="http://schemas.microsoft.com/office/powerpoint/2010/main" val="3730776121"/>
      </p:ext>
    </p:extLst>
  </p:cSld>
  <p:clrMapOvr>
    <a:masterClrMapping/>
  </p:clrMapOvr>
  <p:transition>
    <p:blinds/>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813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D5779C-F261-114E-8FFD-E45B42C15534}" type="slidenum">
              <a:rPr lang="en-US"/>
              <a:pPr>
                <a:defRPr/>
              </a:pPr>
              <a:t>‹#›</a:t>
            </a:fld>
            <a:endParaRPr lang="en-US"/>
          </a:p>
        </p:txBody>
      </p:sp>
    </p:spTree>
    <p:extLst>
      <p:ext uri="{BB962C8B-B14F-4D97-AF65-F5344CB8AC3E}">
        <p14:creationId xmlns:p14="http://schemas.microsoft.com/office/powerpoint/2010/main" val="16807258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66A63F-67B7-5348-8A50-F8ED56A3E6C8}" type="slidenum">
              <a:rPr lang="en-US"/>
              <a:pPr>
                <a:defRPr/>
              </a:pPr>
              <a:t>‹#›</a:t>
            </a:fld>
            <a:endParaRPr lang="en-US"/>
          </a:p>
        </p:txBody>
      </p:sp>
    </p:spTree>
    <p:extLst>
      <p:ext uri="{BB962C8B-B14F-4D97-AF65-F5344CB8AC3E}">
        <p14:creationId xmlns:p14="http://schemas.microsoft.com/office/powerpoint/2010/main" val="3513761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45C87C-3721-2A4F-9E38-804152AD7242}" type="slidenum">
              <a:rPr lang="en-US"/>
              <a:pPr>
                <a:defRPr/>
              </a:pPr>
              <a:t>‹#›</a:t>
            </a:fld>
            <a:endParaRPr lang="en-US"/>
          </a:p>
        </p:txBody>
      </p:sp>
    </p:spTree>
    <p:extLst>
      <p:ext uri="{BB962C8B-B14F-4D97-AF65-F5344CB8AC3E}">
        <p14:creationId xmlns:p14="http://schemas.microsoft.com/office/powerpoint/2010/main" val="27346805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9E1112-1289-684B-A22C-241C61B0671E}" type="slidenum">
              <a:rPr lang="en-US"/>
              <a:pPr>
                <a:defRPr/>
              </a:pPr>
              <a:t>‹#›</a:t>
            </a:fld>
            <a:endParaRPr lang="en-US"/>
          </a:p>
        </p:txBody>
      </p:sp>
    </p:spTree>
    <p:extLst>
      <p:ext uri="{BB962C8B-B14F-4D97-AF65-F5344CB8AC3E}">
        <p14:creationId xmlns:p14="http://schemas.microsoft.com/office/powerpoint/2010/main" val="18339095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D98D8B4-F2C3-A344-8E02-346628CE33AF}" type="slidenum">
              <a:rPr lang="en-US"/>
              <a:pPr>
                <a:defRPr/>
              </a:pPr>
              <a:t>‹#›</a:t>
            </a:fld>
            <a:endParaRPr lang="en-US"/>
          </a:p>
        </p:txBody>
      </p:sp>
    </p:spTree>
    <p:extLst>
      <p:ext uri="{BB962C8B-B14F-4D97-AF65-F5344CB8AC3E}">
        <p14:creationId xmlns:p14="http://schemas.microsoft.com/office/powerpoint/2010/main" val="4157725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pPr>
                <a:defRPr/>
              </a:pPr>
              <a:t>‹#›</a:t>
            </a:fld>
            <a:endParaRPr lang="en-US"/>
          </a:p>
        </p:txBody>
      </p:sp>
    </p:spTree>
    <p:extLst>
      <p:ext uri="{BB962C8B-B14F-4D97-AF65-F5344CB8AC3E}">
        <p14:creationId xmlns:p14="http://schemas.microsoft.com/office/powerpoint/2010/main" val="25568713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4181607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0C51DB5-A16D-264B-86F4-6F3053F2C401}" type="slidenum">
              <a:rPr lang="en-US"/>
              <a:pPr>
                <a:defRPr/>
              </a:pPr>
              <a:t>‹#›</a:t>
            </a:fld>
            <a:endParaRPr lang="en-US"/>
          </a:p>
        </p:txBody>
      </p:sp>
    </p:spTree>
    <p:extLst>
      <p:ext uri="{BB962C8B-B14F-4D97-AF65-F5344CB8AC3E}">
        <p14:creationId xmlns:p14="http://schemas.microsoft.com/office/powerpoint/2010/main" val="36644243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7BA214-CEBA-2548-9E72-3F304E7E91A4}" type="slidenum">
              <a:rPr lang="en-US"/>
              <a:pPr>
                <a:defRPr/>
              </a:pPr>
              <a:t>‹#›</a:t>
            </a:fld>
            <a:endParaRPr lang="en-US"/>
          </a:p>
        </p:txBody>
      </p:sp>
    </p:spTree>
    <p:extLst>
      <p:ext uri="{BB962C8B-B14F-4D97-AF65-F5344CB8AC3E}">
        <p14:creationId xmlns:p14="http://schemas.microsoft.com/office/powerpoint/2010/main" val="8281482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3A44D3-E3BB-1143-B3F6-A315091C9C3C}" type="slidenum">
              <a:rPr lang="en-US"/>
              <a:pPr>
                <a:defRPr/>
              </a:pPr>
              <a:t>‹#›</a:t>
            </a:fld>
            <a:endParaRPr lang="en-US"/>
          </a:p>
        </p:txBody>
      </p:sp>
    </p:spTree>
    <p:extLst>
      <p:ext uri="{BB962C8B-B14F-4D97-AF65-F5344CB8AC3E}">
        <p14:creationId xmlns:p14="http://schemas.microsoft.com/office/powerpoint/2010/main" val="23259008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E23E71-5691-DD47-BB47-DF031D9FEA35}" type="slidenum">
              <a:rPr lang="en-US"/>
              <a:pPr>
                <a:defRPr/>
              </a:pPr>
              <a:t>‹#›</a:t>
            </a:fld>
            <a:endParaRPr lang="en-US"/>
          </a:p>
        </p:txBody>
      </p:sp>
    </p:spTree>
    <p:extLst>
      <p:ext uri="{BB962C8B-B14F-4D97-AF65-F5344CB8AC3E}">
        <p14:creationId xmlns:p14="http://schemas.microsoft.com/office/powerpoint/2010/main" val="8138975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854A43-47AD-0143-8EE2-07F6D2CA771A}" type="slidenum">
              <a:rPr lang="en-US"/>
              <a:pPr>
                <a:defRPr/>
              </a:pPr>
              <a:t>‹#›</a:t>
            </a:fld>
            <a:endParaRPr lang="en-US"/>
          </a:p>
        </p:txBody>
      </p:sp>
    </p:spTree>
    <p:extLst>
      <p:ext uri="{BB962C8B-B14F-4D97-AF65-F5344CB8AC3E}">
        <p14:creationId xmlns:p14="http://schemas.microsoft.com/office/powerpoint/2010/main" val="31344755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00282B12-13EE-4744-A22D-AD9F34B8C0B8}" type="slidenum">
              <a:rPr lang="en-GB"/>
              <a:pPr>
                <a:defRPr/>
              </a:pPr>
              <a:t>‹#›</a:t>
            </a:fld>
            <a:endParaRPr lang="en-GB"/>
          </a:p>
        </p:txBody>
      </p:sp>
    </p:spTree>
    <p:extLst>
      <p:ext uri="{BB962C8B-B14F-4D97-AF65-F5344CB8AC3E}">
        <p14:creationId xmlns:p14="http://schemas.microsoft.com/office/powerpoint/2010/main" val="7583568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4609754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4181607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3"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pPr>
              <a:defRPr/>
            </a:pPr>
            <a:fld id="{996E8FC3-3AB9-BB43-AFBB-0F327074B6F4}" type="slidenum">
              <a:rPr lang="en-US"/>
              <a:pPr>
                <a:defRPr/>
              </a:pPr>
              <a:t>‹#›</a:t>
            </a:fld>
            <a:endParaRPr lang="en-US"/>
          </a:p>
        </p:txBody>
      </p:sp>
    </p:spTree>
    <p:extLst>
      <p:ext uri="{BB962C8B-B14F-4D97-AF65-F5344CB8AC3E}">
        <p14:creationId xmlns:p14="http://schemas.microsoft.com/office/powerpoint/2010/main" val="1066439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pPr>
                <a:defRPr/>
              </a:pPr>
              <a:t>‹#›</a:t>
            </a:fld>
            <a:endParaRPr lang="en-US"/>
          </a:p>
        </p:txBody>
      </p:sp>
    </p:spTree>
    <p:extLst>
      <p:ext uri="{BB962C8B-B14F-4D97-AF65-F5344CB8AC3E}">
        <p14:creationId xmlns:p14="http://schemas.microsoft.com/office/powerpoint/2010/main" val="11493141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3" name="Rectangle 1027"/>
          <p:cNvSpPr>
            <a:spLocks noGrp="1" noChangeArrowheads="1"/>
          </p:cNvSpPr>
          <p:nvPr>
            <p:ph type="sldNum" sz="quarter" idx="11"/>
          </p:nvPr>
        </p:nvSpPr>
        <p:spPr/>
        <p:txBody>
          <a:bodyPr/>
          <a:lstStyle>
            <a:lvl1pPr>
              <a:defRPr>
                <a:effectLst>
                  <a:outerShdw blurRad="38100" dist="38100" dir="2700000" algn="tl">
                    <a:srgbClr val="000000"/>
                  </a:outerShdw>
                </a:effectLst>
              </a:defRPr>
            </a:lvl1pPr>
          </a:lstStyle>
          <a:p>
            <a:pPr>
              <a:defRPr/>
            </a:pPr>
            <a:fld id="{8206FB3A-B31A-0A41-B4E3-08DC754EEFFA}" type="slidenum">
              <a:rPr lang="en-US"/>
              <a:pPr>
                <a:defRPr/>
              </a:pPr>
              <a:t>‹#›</a:t>
            </a:fld>
            <a:endParaRPr lang="en-US"/>
          </a:p>
        </p:txBody>
      </p:sp>
      <p:sp>
        <p:nvSpPr>
          <p:cNvPr id="4" name="Rectangle 1038"/>
          <p:cNvSpPr>
            <a:spLocks noGrp="1" noChangeArrowheads="1"/>
          </p:cNvSpPr>
          <p:nvPr>
            <p:ph type="ftr" sz="quarter" idx="12"/>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Tree>
    <p:extLst>
      <p:ext uri="{BB962C8B-B14F-4D97-AF65-F5344CB8AC3E}">
        <p14:creationId xmlns:p14="http://schemas.microsoft.com/office/powerpoint/2010/main" val="18890719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US" altLang="ja-JP"/>
          </a:p>
        </p:txBody>
      </p:sp>
      <p:sp>
        <p:nvSpPr>
          <p:cNvPr id="3" name="Rectangle 69"/>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US" altLang="ja-JP"/>
          </a:p>
        </p:txBody>
      </p:sp>
      <p:sp>
        <p:nvSpPr>
          <p:cNvPr id="4" name="Rectangle 70"/>
          <p:cNvSpPr>
            <a:spLocks noGrp="1" noChangeArrowheads="1"/>
          </p:cNvSpPr>
          <p:nvPr>
            <p:ph type="sldNum" sz="quarter" idx="12"/>
          </p:nvPr>
        </p:nvSpPr>
        <p:spPr/>
        <p:txBody>
          <a:bodyPr/>
          <a:lstStyle>
            <a:lvl1pPr>
              <a:defRPr>
                <a:effectLst>
                  <a:outerShdw blurRad="38100" dist="38100" dir="2700000" algn="tl">
                    <a:srgbClr val="808080"/>
                  </a:outerShdw>
                </a:effectLst>
              </a:defRPr>
            </a:lvl1pPr>
          </a:lstStyle>
          <a:p>
            <a:pPr>
              <a:defRPr/>
            </a:pPr>
            <a:fld id="{1C5BBA42-48FB-1044-834F-DE689EAA7578}" type="slidenum">
              <a:rPr lang="en-US" altLang="ja-JP"/>
              <a:pPr>
                <a:defRPr/>
              </a:pPr>
              <a:t>‹#›</a:t>
            </a:fld>
            <a:endParaRPr lang="en-US" altLang="ja-JP"/>
          </a:p>
        </p:txBody>
      </p:sp>
    </p:spTree>
    <p:extLst>
      <p:ext uri="{BB962C8B-B14F-4D97-AF65-F5344CB8AC3E}">
        <p14:creationId xmlns:p14="http://schemas.microsoft.com/office/powerpoint/2010/main" val="27983854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
        <p:nvSpPr>
          <p:cNvPr id="5" name="Slide Number Placeholder 4"/>
          <p:cNvSpPr>
            <a:spLocks noGrp="1"/>
          </p:cNvSpPr>
          <p:nvPr>
            <p:ph type="sldNum" sz="quarter" idx="11"/>
          </p:nvPr>
        </p:nvSpPr>
        <p:spPr/>
        <p:txBody>
          <a:bodyPr/>
          <a:lstStyle>
            <a:lvl1pPr>
              <a:defRPr>
                <a:effectLst>
                  <a:outerShdw blurRad="38100" dist="38100" dir="2700000" algn="tl">
                    <a:srgbClr val="000000"/>
                  </a:outerShdw>
                </a:effectLst>
                <a:latin typeface="Times New Roman" charset="0"/>
              </a:defRPr>
            </a:lvl1pPr>
          </a:lstStyle>
          <a:p>
            <a:pPr>
              <a:defRPr/>
            </a:pPr>
            <a:fld id="{7CD351A6-F258-8D4E-9D28-A391EDCF6C00}" type="slidenum">
              <a:rPr lang="en-US"/>
              <a:pPr>
                <a:defRPr/>
              </a:pPr>
              <a:t>‹#›</a:t>
            </a:fld>
            <a:endParaRPr lang="en-US"/>
          </a:p>
        </p:txBody>
      </p:sp>
      <p:sp>
        <p:nvSpPr>
          <p:cNvPr id="6" name="Footer Placeholder 5"/>
          <p:cNvSpPr>
            <a:spLocks noGrp="1"/>
          </p:cNvSpPr>
          <p:nvPr>
            <p:ph type="ftr" sz="quarter" idx="12"/>
          </p:nvPr>
        </p:nvSpPr>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Tree>
    <p:extLst>
      <p:ext uri="{BB962C8B-B14F-4D97-AF65-F5344CB8AC3E}">
        <p14:creationId xmlns:p14="http://schemas.microsoft.com/office/powerpoint/2010/main" val="6964938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
        <p:nvSpPr>
          <p:cNvPr id="3" name="Slide Number Placeholder 2"/>
          <p:cNvSpPr>
            <a:spLocks noGrp="1"/>
          </p:cNvSpPr>
          <p:nvPr>
            <p:ph type="sldNum" sz="quarter" idx="11"/>
          </p:nvPr>
        </p:nvSpPr>
        <p:spPr/>
        <p:txBody>
          <a:bodyPr/>
          <a:lstStyle>
            <a:lvl1pPr>
              <a:defRPr>
                <a:effectLst>
                  <a:outerShdw blurRad="38100" dist="38100" dir="2700000" algn="tl">
                    <a:srgbClr val="000000"/>
                  </a:outerShdw>
                </a:effectLst>
                <a:latin typeface="Times New Roman" charset="0"/>
              </a:defRPr>
            </a:lvl1pPr>
          </a:lstStyle>
          <a:p>
            <a:pPr>
              <a:defRPr/>
            </a:pPr>
            <a:fld id="{76DF3E9D-496B-D34A-9BF3-817F838176A2}" type="slidenum">
              <a:rPr lang="en-US"/>
              <a:pPr>
                <a:defRPr/>
              </a:pPr>
              <a:t>‹#›</a:t>
            </a:fld>
            <a:endParaRPr lang="en-US"/>
          </a:p>
        </p:txBody>
      </p:sp>
      <p:sp>
        <p:nvSpPr>
          <p:cNvPr id="4" name="Footer Placeholder 3"/>
          <p:cNvSpPr>
            <a:spLocks noGrp="1"/>
          </p:cNvSpPr>
          <p:nvPr>
            <p:ph type="ftr" sz="quarter" idx="12"/>
          </p:nvPr>
        </p:nvSpPr>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Tree>
    <p:extLst>
      <p:ext uri="{BB962C8B-B14F-4D97-AF65-F5344CB8AC3E}">
        <p14:creationId xmlns:p14="http://schemas.microsoft.com/office/powerpoint/2010/main" val="33062730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64AD66B9-8A10-5B44-991D-28717320E0C3}" type="slidenum">
              <a:rPr lang="en-US"/>
              <a:pPr>
                <a:defRPr/>
              </a:pPr>
              <a:t>‹#›</a:t>
            </a:fld>
            <a:endParaRPr lang="en-US"/>
          </a:p>
        </p:txBody>
      </p:sp>
    </p:spTree>
    <p:extLst>
      <p:ext uri="{BB962C8B-B14F-4D97-AF65-F5344CB8AC3E}">
        <p14:creationId xmlns:p14="http://schemas.microsoft.com/office/powerpoint/2010/main" val="151097616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17CD54C9-741B-DB4E-A92E-BA28B0A4BF98}" type="slidenum">
              <a:rPr lang="en-US"/>
              <a:pPr>
                <a:defRPr/>
              </a:pPr>
              <a:t>‹#›</a:t>
            </a:fld>
            <a:endParaRPr lang="en-US"/>
          </a:p>
        </p:txBody>
      </p:sp>
    </p:spTree>
    <p:extLst>
      <p:ext uri="{BB962C8B-B14F-4D97-AF65-F5344CB8AC3E}">
        <p14:creationId xmlns:p14="http://schemas.microsoft.com/office/powerpoint/2010/main" val="183435897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C19C5178-C8DF-A64B-9CB9-90E2CDA074F2}" type="slidenum">
              <a:rPr lang="en-US"/>
              <a:pPr>
                <a:defRPr/>
              </a:pPr>
              <a:t>‹#›</a:t>
            </a:fld>
            <a:endParaRPr lang="en-US"/>
          </a:p>
        </p:txBody>
      </p:sp>
    </p:spTree>
    <p:extLst>
      <p:ext uri="{BB962C8B-B14F-4D97-AF65-F5344CB8AC3E}">
        <p14:creationId xmlns:p14="http://schemas.microsoft.com/office/powerpoint/2010/main" val="112313355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C105C72C-5A12-C14C-9614-3D98AE6C6DBA}" type="slidenum">
              <a:rPr lang="en-US"/>
              <a:pPr>
                <a:defRPr/>
              </a:pPr>
              <a:t>‹#›</a:t>
            </a:fld>
            <a:endParaRPr lang="en-US"/>
          </a:p>
        </p:txBody>
      </p:sp>
    </p:spTree>
    <p:extLst>
      <p:ext uri="{BB962C8B-B14F-4D97-AF65-F5344CB8AC3E}">
        <p14:creationId xmlns:p14="http://schemas.microsoft.com/office/powerpoint/2010/main" val="301645510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6580A316-DFAB-6F4D-A255-CA2C8764B380}" type="slidenum">
              <a:rPr lang="en-US"/>
              <a:pPr>
                <a:defRPr/>
              </a:pPr>
              <a:t>‹#›</a:t>
            </a:fld>
            <a:endParaRPr lang="en-US"/>
          </a:p>
        </p:txBody>
      </p:sp>
    </p:spTree>
    <p:extLst>
      <p:ext uri="{BB962C8B-B14F-4D97-AF65-F5344CB8AC3E}">
        <p14:creationId xmlns:p14="http://schemas.microsoft.com/office/powerpoint/2010/main" val="59632245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EABED04B-2CAC-824F-A980-6E5694E72CDC}" type="slidenum">
              <a:rPr lang="en-US"/>
              <a:pPr>
                <a:defRPr/>
              </a:pPr>
              <a:t>‹#›</a:t>
            </a:fld>
            <a:endParaRPr lang="en-US"/>
          </a:p>
        </p:txBody>
      </p:sp>
    </p:spTree>
    <p:extLst>
      <p:ext uri="{BB962C8B-B14F-4D97-AF65-F5344CB8AC3E}">
        <p14:creationId xmlns:p14="http://schemas.microsoft.com/office/powerpoint/2010/main" val="315484263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pPr>
                <a:defRPr/>
              </a:pPr>
              <a:t>‹#›</a:t>
            </a:fld>
            <a:endParaRPr lang="en-US"/>
          </a:p>
        </p:txBody>
      </p:sp>
    </p:spTree>
    <p:extLst>
      <p:ext uri="{BB962C8B-B14F-4D97-AF65-F5344CB8AC3E}">
        <p14:creationId xmlns:p14="http://schemas.microsoft.com/office/powerpoint/2010/main" val="20565763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10B53266-FA81-CF4C-A2E3-BBB4F771EFEC}" type="slidenum">
              <a:rPr lang="en-US"/>
              <a:pPr>
                <a:defRPr/>
              </a:pPr>
              <a:t>‹#›</a:t>
            </a:fld>
            <a:endParaRPr lang="en-US"/>
          </a:p>
        </p:txBody>
      </p:sp>
    </p:spTree>
    <p:extLst>
      <p:ext uri="{BB962C8B-B14F-4D97-AF65-F5344CB8AC3E}">
        <p14:creationId xmlns:p14="http://schemas.microsoft.com/office/powerpoint/2010/main" val="270873827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7FFA865D-E315-244F-897B-21E4EB0CE4D1}" type="slidenum">
              <a:rPr lang="en-US"/>
              <a:pPr>
                <a:defRPr/>
              </a:pPr>
              <a:t>‹#›</a:t>
            </a:fld>
            <a:endParaRPr lang="en-US"/>
          </a:p>
        </p:txBody>
      </p:sp>
    </p:spTree>
    <p:extLst>
      <p:ext uri="{BB962C8B-B14F-4D97-AF65-F5344CB8AC3E}">
        <p14:creationId xmlns:p14="http://schemas.microsoft.com/office/powerpoint/2010/main" val="358174021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54AAB1A2-96FA-0846-86A5-F3A6E1A9E7B3}" type="slidenum">
              <a:rPr lang="en-US"/>
              <a:pPr>
                <a:defRPr/>
              </a:pPr>
              <a:t>‹#›</a:t>
            </a:fld>
            <a:endParaRPr lang="en-US"/>
          </a:p>
        </p:txBody>
      </p:sp>
    </p:spTree>
    <p:extLst>
      <p:ext uri="{BB962C8B-B14F-4D97-AF65-F5344CB8AC3E}">
        <p14:creationId xmlns:p14="http://schemas.microsoft.com/office/powerpoint/2010/main" val="1492209402"/>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EEE03640-0D62-6649-893F-3D59ABB2D94F}" type="slidenum">
              <a:rPr lang="en-US"/>
              <a:pPr>
                <a:defRPr/>
              </a:pPr>
              <a:t>‹#›</a:t>
            </a:fld>
            <a:endParaRPr lang="en-US"/>
          </a:p>
        </p:txBody>
      </p:sp>
    </p:spTree>
    <p:extLst>
      <p:ext uri="{BB962C8B-B14F-4D97-AF65-F5344CB8AC3E}">
        <p14:creationId xmlns:p14="http://schemas.microsoft.com/office/powerpoint/2010/main" val="383983264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FC67CBA1-CF41-B642-9B3D-DD7B04695DA0}" type="slidenum">
              <a:rPr lang="en-US"/>
              <a:pPr>
                <a:defRPr/>
              </a:pPr>
              <a:t>‹#›</a:t>
            </a:fld>
            <a:endParaRPr lang="en-US"/>
          </a:p>
        </p:txBody>
      </p:sp>
    </p:spTree>
    <p:extLst>
      <p:ext uri="{BB962C8B-B14F-4D97-AF65-F5344CB8AC3E}">
        <p14:creationId xmlns:p14="http://schemas.microsoft.com/office/powerpoint/2010/main" val="1882205253"/>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C4453927-2E6B-8E44-A4DF-37A7881F7EA6}" type="slidenum">
              <a:rPr lang="en-US"/>
              <a:pPr>
                <a:defRPr/>
              </a:pPr>
              <a:t>‹#›</a:t>
            </a:fld>
            <a:endParaRPr lang="en-US"/>
          </a:p>
        </p:txBody>
      </p:sp>
    </p:spTree>
    <p:extLst>
      <p:ext uri="{BB962C8B-B14F-4D97-AF65-F5344CB8AC3E}">
        <p14:creationId xmlns:p14="http://schemas.microsoft.com/office/powerpoint/2010/main" val="287471337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8DE2655D-4BAB-BF43-874B-D71984790264}" type="slidenum">
              <a:rPr lang="en-US"/>
              <a:pPr>
                <a:defRPr/>
              </a:pPr>
              <a:t>‹#›</a:t>
            </a:fld>
            <a:endParaRPr lang="en-US"/>
          </a:p>
        </p:txBody>
      </p:sp>
    </p:spTree>
    <p:extLst>
      <p:ext uri="{BB962C8B-B14F-4D97-AF65-F5344CB8AC3E}">
        <p14:creationId xmlns:p14="http://schemas.microsoft.com/office/powerpoint/2010/main" val="58138757"/>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251575"/>
            <a:ext cx="2133600" cy="476250"/>
          </a:xfrm>
          <a:prstGeom prst="rect">
            <a:avLst/>
          </a:prstGeom>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
        <p:nvSpPr>
          <p:cNvPr id="5" name="Slide Number Placeholder 4"/>
          <p:cNvSpPr>
            <a:spLocks noGrp="1"/>
          </p:cNvSpPr>
          <p:nvPr>
            <p:ph type="sldNum" sz="quarter" idx="11"/>
          </p:nvPr>
        </p:nvSpPr>
        <p:spPr>
          <a:xfrm>
            <a:off x="6553200" y="6248400"/>
            <a:ext cx="2133600" cy="476250"/>
          </a:xfrm>
          <a:prstGeom prst="rect">
            <a:avLst/>
          </a:prstGeom>
        </p:spPr>
        <p:txBody>
          <a:bodyPr/>
          <a:lstStyle>
            <a:lvl1pPr>
              <a:defRPr>
                <a:effectLst>
                  <a:outerShdw blurRad="38100" dist="38100" dir="2700000" algn="tl">
                    <a:srgbClr val="000000"/>
                  </a:outerShdw>
                </a:effectLst>
                <a:latin typeface="Times New Roman" charset="0"/>
              </a:defRPr>
            </a:lvl1pPr>
          </a:lstStyle>
          <a:p>
            <a:pPr>
              <a:defRPr/>
            </a:pPr>
            <a:fld id="{7CD351A6-F258-8D4E-9D28-A391EDCF6C00}" type="slidenum">
              <a:rPr lang="en-US"/>
              <a:pPr>
                <a:defRPr/>
              </a:pPr>
              <a:t>‹#›</a:t>
            </a:fld>
            <a:endParaRPr lang="en-US"/>
          </a:p>
        </p:txBody>
      </p:sp>
      <p:sp>
        <p:nvSpPr>
          <p:cNvPr id="6" name="Footer Placeholder 5"/>
          <p:cNvSpPr>
            <a:spLocks noGrp="1"/>
          </p:cNvSpPr>
          <p:nvPr>
            <p:ph type="ftr" sz="quarter" idx="12"/>
          </p:nvPr>
        </p:nvSpPr>
        <p:spPr>
          <a:xfrm>
            <a:off x="3124200" y="6248400"/>
            <a:ext cx="2895600" cy="476250"/>
          </a:xfrm>
          <a:prstGeom prst="rect">
            <a:avLst/>
          </a:prstGeom>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Tree>
    <p:extLst>
      <p:ext uri="{BB962C8B-B14F-4D97-AF65-F5344CB8AC3E}">
        <p14:creationId xmlns:p14="http://schemas.microsoft.com/office/powerpoint/2010/main" val="37593013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C3A4D193-4E9F-AD48-AB3D-94C2C319C505}" type="slidenum">
              <a:rPr lang="en-GB"/>
              <a:pPr>
                <a:defRPr/>
              </a:pPr>
              <a:t>‹#›</a:t>
            </a:fld>
            <a:endParaRPr lang="en-GB"/>
          </a:p>
        </p:txBody>
      </p:sp>
    </p:spTree>
    <p:extLst>
      <p:ext uri="{BB962C8B-B14F-4D97-AF65-F5344CB8AC3E}">
        <p14:creationId xmlns:p14="http://schemas.microsoft.com/office/powerpoint/2010/main" val="3568052909"/>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C5EE16FF-0B2C-774C-9B9D-92F47C905F49}" type="slidenum">
              <a:rPr lang="en-GB"/>
              <a:pPr>
                <a:defRPr/>
              </a:pPr>
              <a:t>‹#›</a:t>
            </a:fld>
            <a:endParaRPr lang="en-GB"/>
          </a:p>
        </p:txBody>
      </p:sp>
    </p:spTree>
    <p:extLst>
      <p:ext uri="{BB962C8B-B14F-4D97-AF65-F5344CB8AC3E}">
        <p14:creationId xmlns:p14="http://schemas.microsoft.com/office/powerpoint/2010/main" val="106432554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pPr>
                <a:defRPr/>
              </a:pPr>
              <a:t>‹#›</a:t>
            </a:fld>
            <a:endParaRPr lang="en-US"/>
          </a:p>
        </p:txBody>
      </p:sp>
    </p:spTree>
    <p:extLst>
      <p:ext uri="{BB962C8B-B14F-4D97-AF65-F5344CB8AC3E}">
        <p14:creationId xmlns:p14="http://schemas.microsoft.com/office/powerpoint/2010/main" val="25573036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EFA9C8C8-364C-E94A-92AD-6E36DFF8015F}" type="slidenum">
              <a:rPr lang="en-GB"/>
              <a:pPr>
                <a:defRPr/>
              </a:pPr>
              <a:t>‹#›</a:t>
            </a:fld>
            <a:endParaRPr lang="en-GB"/>
          </a:p>
        </p:txBody>
      </p:sp>
    </p:spTree>
    <p:extLst>
      <p:ext uri="{BB962C8B-B14F-4D97-AF65-F5344CB8AC3E}">
        <p14:creationId xmlns:p14="http://schemas.microsoft.com/office/powerpoint/2010/main" val="2707168150"/>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BD13D078-6534-ED4C-8642-662571FBCE82}" type="slidenum">
              <a:rPr lang="en-GB"/>
              <a:pPr>
                <a:defRPr/>
              </a:pPr>
              <a:t>‹#›</a:t>
            </a:fld>
            <a:endParaRPr lang="en-GB"/>
          </a:p>
        </p:txBody>
      </p:sp>
    </p:spTree>
    <p:extLst>
      <p:ext uri="{BB962C8B-B14F-4D97-AF65-F5344CB8AC3E}">
        <p14:creationId xmlns:p14="http://schemas.microsoft.com/office/powerpoint/2010/main" val="1813571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6D3B25A1-DA5B-0542-860A-56FEE1DB4B79}" type="slidenum">
              <a:rPr lang="en-GB"/>
              <a:pPr>
                <a:defRPr/>
              </a:pPr>
              <a:t>‹#›</a:t>
            </a:fld>
            <a:endParaRPr lang="en-GB"/>
          </a:p>
        </p:txBody>
      </p:sp>
    </p:spTree>
    <p:extLst>
      <p:ext uri="{BB962C8B-B14F-4D97-AF65-F5344CB8AC3E}">
        <p14:creationId xmlns:p14="http://schemas.microsoft.com/office/powerpoint/2010/main" val="998063734"/>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6668CF37-499D-914E-9CA2-37F9C712932F}" type="slidenum">
              <a:rPr lang="en-GB"/>
              <a:pPr>
                <a:defRPr/>
              </a:pPr>
              <a:t>‹#›</a:t>
            </a:fld>
            <a:endParaRPr lang="en-GB"/>
          </a:p>
        </p:txBody>
      </p:sp>
    </p:spTree>
    <p:extLst>
      <p:ext uri="{BB962C8B-B14F-4D97-AF65-F5344CB8AC3E}">
        <p14:creationId xmlns:p14="http://schemas.microsoft.com/office/powerpoint/2010/main" val="81883870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45FBB3E3-E2F2-634C-BC5B-1F0C4C423405}" type="slidenum">
              <a:rPr lang="en-GB"/>
              <a:pPr>
                <a:defRPr/>
              </a:pPr>
              <a:t>‹#›</a:t>
            </a:fld>
            <a:endParaRPr lang="en-GB"/>
          </a:p>
        </p:txBody>
      </p:sp>
    </p:spTree>
    <p:extLst>
      <p:ext uri="{BB962C8B-B14F-4D97-AF65-F5344CB8AC3E}">
        <p14:creationId xmlns:p14="http://schemas.microsoft.com/office/powerpoint/2010/main" val="98776413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84B6A623-DAE5-4C45-9D6B-9AD57B84A09A}" type="slidenum">
              <a:rPr lang="en-GB"/>
              <a:pPr>
                <a:defRPr/>
              </a:pPr>
              <a:t>‹#›</a:t>
            </a:fld>
            <a:endParaRPr lang="en-GB"/>
          </a:p>
        </p:txBody>
      </p:sp>
    </p:spTree>
    <p:extLst>
      <p:ext uri="{BB962C8B-B14F-4D97-AF65-F5344CB8AC3E}">
        <p14:creationId xmlns:p14="http://schemas.microsoft.com/office/powerpoint/2010/main" val="2903924896"/>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232E5479-A1BD-E24A-A89C-814F6329B329}" type="slidenum">
              <a:rPr lang="en-GB"/>
              <a:pPr>
                <a:defRPr/>
              </a:pPr>
              <a:t>‹#›</a:t>
            </a:fld>
            <a:endParaRPr lang="en-GB"/>
          </a:p>
        </p:txBody>
      </p:sp>
    </p:spTree>
    <p:extLst>
      <p:ext uri="{BB962C8B-B14F-4D97-AF65-F5344CB8AC3E}">
        <p14:creationId xmlns:p14="http://schemas.microsoft.com/office/powerpoint/2010/main" val="6724227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F819C78F-EAE9-F740-8085-E8D0DB67BA87}" type="slidenum">
              <a:rPr lang="en-GB"/>
              <a:pPr>
                <a:defRPr/>
              </a:pPr>
              <a:t>‹#›</a:t>
            </a:fld>
            <a:endParaRPr lang="en-GB"/>
          </a:p>
        </p:txBody>
      </p:sp>
    </p:spTree>
    <p:extLst>
      <p:ext uri="{BB962C8B-B14F-4D97-AF65-F5344CB8AC3E}">
        <p14:creationId xmlns:p14="http://schemas.microsoft.com/office/powerpoint/2010/main" val="314189694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86C831BA-725A-8B48-87C1-11E11C2E3CF3}" type="slidenum">
              <a:rPr lang="en-GB"/>
              <a:pPr>
                <a:defRPr/>
              </a:pPr>
              <a:t>‹#›</a:t>
            </a:fld>
            <a:endParaRPr lang="en-GB"/>
          </a:p>
        </p:txBody>
      </p:sp>
    </p:spTree>
    <p:extLst>
      <p:ext uri="{BB962C8B-B14F-4D97-AF65-F5344CB8AC3E}">
        <p14:creationId xmlns:p14="http://schemas.microsoft.com/office/powerpoint/2010/main" val="832367154"/>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FC2E20B2-0891-0E43-A4E5-58DAC38F1303}" type="slidenum">
              <a:rPr lang="en-US"/>
              <a:pPr>
                <a:defRPr/>
              </a:pPr>
              <a:t>‹#›</a:t>
            </a:fld>
            <a:endParaRPr lang="en-US"/>
          </a:p>
        </p:txBody>
      </p:sp>
    </p:spTree>
    <p:extLst>
      <p:ext uri="{BB962C8B-B14F-4D97-AF65-F5344CB8AC3E}">
        <p14:creationId xmlns:p14="http://schemas.microsoft.com/office/powerpoint/2010/main" val="3242293321"/>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pPr>
                <a:defRPr/>
              </a:pPr>
              <a:t>‹#›</a:t>
            </a:fld>
            <a:endParaRPr lang="en-US"/>
          </a:p>
        </p:txBody>
      </p:sp>
    </p:spTree>
    <p:extLst>
      <p:ext uri="{BB962C8B-B14F-4D97-AF65-F5344CB8AC3E}">
        <p14:creationId xmlns:p14="http://schemas.microsoft.com/office/powerpoint/2010/main" val="30489623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6BC7768D-2C08-9B4D-B07A-6D4DA5BA3850}" type="slidenum">
              <a:rPr lang="en-US"/>
              <a:pPr>
                <a:defRPr/>
              </a:pPr>
              <a:t>‹#›</a:t>
            </a:fld>
            <a:endParaRPr lang="en-US"/>
          </a:p>
        </p:txBody>
      </p:sp>
    </p:spTree>
    <p:extLst>
      <p:ext uri="{BB962C8B-B14F-4D97-AF65-F5344CB8AC3E}">
        <p14:creationId xmlns:p14="http://schemas.microsoft.com/office/powerpoint/2010/main" val="1673611631"/>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3BAD1826-75F2-8B43-9074-EDA678986207}" type="slidenum">
              <a:rPr lang="en-US"/>
              <a:pPr>
                <a:defRPr/>
              </a:pPr>
              <a:t>‹#›</a:t>
            </a:fld>
            <a:endParaRPr lang="en-US"/>
          </a:p>
        </p:txBody>
      </p:sp>
    </p:spTree>
    <p:extLst>
      <p:ext uri="{BB962C8B-B14F-4D97-AF65-F5344CB8AC3E}">
        <p14:creationId xmlns:p14="http://schemas.microsoft.com/office/powerpoint/2010/main" val="3648684332"/>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EB9DB821-D88B-2A4D-B238-E1C2CFDA479D}" type="slidenum">
              <a:rPr lang="en-US"/>
              <a:pPr>
                <a:defRPr/>
              </a:pPr>
              <a:t>‹#›</a:t>
            </a:fld>
            <a:endParaRPr lang="en-US"/>
          </a:p>
        </p:txBody>
      </p:sp>
    </p:spTree>
    <p:extLst>
      <p:ext uri="{BB962C8B-B14F-4D97-AF65-F5344CB8AC3E}">
        <p14:creationId xmlns:p14="http://schemas.microsoft.com/office/powerpoint/2010/main" val="4231986200"/>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341AA80C-5158-BB48-BFBC-7A919BE0BD60}" type="slidenum">
              <a:rPr lang="en-US"/>
              <a:pPr>
                <a:defRPr/>
              </a:pPr>
              <a:t>‹#›</a:t>
            </a:fld>
            <a:endParaRPr lang="en-US"/>
          </a:p>
        </p:txBody>
      </p:sp>
    </p:spTree>
    <p:extLst>
      <p:ext uri="{BB962C8B-B14F-4D97-AF65-F5344CB8AC3E}">
        <p14:creationId xmlns:p14="http://schemas.microsoft.com/office/powerpoint/2010/main" val="501858279"/>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D4390EF4-4C84-DA4C-982B-D1CE35422B67}" type="slidenum">
              <a:rPr lang="en-US"/>
              <a:pPr>
                <a:defRPr/>
              </a:pPr>
              <a:t>‹#›</a:t>
            </a:fld>
            <a:endParaRPr lang="en-US"/>
          </a:p>
        </p:txBody>
      </p:sp>
    </p:spTree>
    <p:extLst>
      <p:ext uri="{BB962C8B-B14F-4D97-AF65-F5344CB8AC3E}">
        <p14:creationId xmlns:p14="http://schemas.microsoft.com/office/powerpoint/2010/main" val="3313267103"/>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5B4C008C-ACDB-D74B-A308-E968420C95FE}" type="slidenum">
              <a:rPr lang="en-US"/>
              <a:pPr>
                <a:defRPr/>
              </a:pPr>
              <a:t>‹#›</a:t>
            </a:fld>
            <a:endParaRPr lang="en-US"/>
          </a:p>
        </p:txBody>
      </p:sp>
    </p:spTree>
    <p:extLst>
      <p:ext uri="{BB962C8B-B14F-4D97-AF65-F5344CB8AC3E}">
        <p14:creationId xmlns:p14="http://schemas.microsoft.com/office/powerpoint/2010/main" val="3610337010"/>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AC2AE408-7A1C-E947-8FD2-7CE8BC755C80}" type="slidenum">
              <a:rPr lang="en-US"/>
              <a:pPr>
                <a:defRPr/>
              </a:pPr>
              <a:t>‹#›</a:t>
            </a:fld>
            <a:endParaRPr lang="en-US"/>
          </a:p>
        </p:txBody>
      </p:sp>
    </p:spTree>
    <p:extLst>
      <p:ext uri="{BB962C8B-B14F-4D97-AF65-F5344CB8AC3E}">
        <p14:creationId xmlns:p14="http://schemas.microsoft.com/office/powerpoint/2010/main" val="1622624710"/>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0681C2F1-4F85-0C4B-9742-01714D7F79D3}" type="slidenum">
              <a:rPr lang="en-US"/>
              <a:pPr>
                <a:defRPr/>
              </a:pPr>
              <a:t>‹#›</a:t>
            </a:fld>
            <a:endParaRPr lang="en-US"/>
          </a:p>
        </p:txBody>
      </p:sp>
    </p:spTree>
    <p:extLst>
      <p:ext uri="{BB962C8B-B14F-4D97-AF65-F5344CB8AC3E}">
        <p14:creationId xmlns:p14="http://schemas.microsoft.com/office/powerpoint/2010/main" val="1519765906"/>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533FB787-A199-314E-B8FB-6CC76E2DEF5E}" type="slidenum">
              <a:rPr lang="en-US"/>
              <a:pPr>
                <a:defRPr/>
              </a:pPr>
              <a:t>‹#›</a:t>
            </a:fld>
            <a:endParaRPr lang="en-US"/>
          </a:p>
        </p:txBody>
      </p:sp>
    </p:spTree>
    <p:extLst>
      <p:ext uri="{BB962C8B-B14F-4D97-AF65-F5344CB8AC3E}">
        <p14:creationId xmlns:p14="http://schemas.microsoft.com/office/powerpoint/2010/main" val="2638978875"/>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4FEC7EA6-97DD-1046-915E-722AA98A2BD9}" type="slidenum">
              <a:rPr lang="en-US"/>
              <a:pPr>
                <a:defRPr/>
              </a:pPr>
              <a:t>‹#›</a:t>
            </a:fld>
            <a:endParaRPr lang="en-US"/>
          </a:p>
        </p:txBody>
      </p:sp>
    </p:spTree>
    <p:extLst>
      <p:ext uri="{BB962C8B-B14F-4D97-AF65-F5344CB8AC3E}">
        <p14:creationId xmlns:p14="http://schemas.microsoft.com/office/powerpoint/2010/main" val="1618765702"/>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pPr>
                <a:defRPr/>
              </a:pPr>
              <a:t>‹#›</a:t>
            </a:fld>
            <a:endParaRPr lang="en-US"/>
          </a:p>
        </p:txBody>
      </p:sp>
    </p:spTree>
    <p:extLst>
      <p:ext uri="{BB962C8B-B14F-4D97-AF65-F5344CB8AC3E}">
        <p14:creationId xmlns:p14="http://schemas.microsoft.com/office/powerpoint/2010/main" val="19801222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EE4079-2F6C-7F45-91E1-61B83922B3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611056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C3B68E-A9EB-E648-AC8C-2FFE6664FC5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77573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33AEBD-D62F-4640-BED8-B11CD63CB04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139574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ED8B54-97D6-4849-93F0-B350C44B745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797327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EB975272-7037-214F-9305-5ED920429B3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865768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EAF86-12B7-714C-9D2E-CBCCFC33340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965967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7CB04416-82C8-364F-98AC-9FB1E787331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016170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731C23-16A8-C04A-80F3-DA2287D275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504816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3E12F1-9E4D-134F-85E1-B69FB82868E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314171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8B5214-940E-B54D-B2CF-65A3A67FC1C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15147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53.xml"/><Relationship Id="rId1" Type="http://schemas.openxmlformats.org/officeDocument/2006/relationships/slideLayout" Target="../slideLayouts/slideLayout5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6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13.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14.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5.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01.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0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8.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20.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21.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2.xml"/><Relationship Id="rId1" Type="http://schemas.openxmlformats.org/officeDocument/2006/relationships/slideLayout" Target="../slideLayouts/slideLayout15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theme" Target="../theme/theme2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image" Target="../media/image2.jpeg"/><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2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175.xml"/><Relationship Id="rId1" Type="http://schemas.openxmlformats.org/officeDocument/2006/relationships/slideLayout" Target="../slideLayouts/slideLayout17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image" Target="../media/image2.jpeg"/><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26.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27.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28.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image" Target="../media/image2.jpeg"/><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29.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7.xml"/><Relationship Id="rId1" Type="http://schemas.openxmlformats.org/officeDocument/2006/relationships/slideLayout" Target="../slideLayouts/slideLayout4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50.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theme" Target="../theme/theme9.xml"/><Relationship Id="rId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49" r:id="rId1"/>
    <p:sldLayoutId id="2147486104" r:id="rId2"/>
    <p:sldLayoutId id="2147486105" r:id="rId3"/>
    <p:sldLayoutId id="2147486106" r:id="rId4"/>
    <p:sldLayoutId id="2147486107" r:id="rId5"/>
    <p:sldLayoutId id="2147486108" r:id="rId6"/>
    <p:sldLayoutId id="2147486109" r:id="rId7"/>
    <p:sldLayoutId id="2147486110" r:id="rId8"/>
    <p:sldLayoutId id="2147486111" r:id="rId9"/>
    <p:sldLayoutId id="2147486112" r:id="rId10"/>
    <p:sldLayoutId id="2147486113" r:id="rId11"/>
    <p:sldLayoutId id="2147486114"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latin typeface="Arial" charset="0"/>
                <a:ea typeface="ＭＳ Ｐゴシック" charset="-128"/>
                <a:cs typeface="ＭＳ Ｐゴシック" charset="-128"/>
              </a:defRPr>
            </a:lvl1pPr>
          </a:lstStyle>
          <a:p>
            <a:pPr>
              <a:defRPr/>
            </a:pPr>
            <a:endParaRPr lang="en-US"/>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latin typeface="Arial" charset="0"/>
              </a:defRPr>
            </a:lvl1pPr>
          </a:lstStyle>
          <a:p>
            <a:pPr>
              <a:defRPr/>
            </a:pPr>
            <a:fld id="{5ACC310A-8B59-4D4D-AD21-B70E691295C1}" type="slidenum">
              <a:rPr lang="en-US"/>
              <a:pPr>
                <a:defRPr/>
              </a:pPr>
              <a:t>‹#›</a:t>
            </a:fld>
            <a:endParaRPr lang="en-US"/>
          </a:p>
        </p:txBody>
      </p:sp>
      <p:grpSp>
        <p:nvGrpSpPr>
          <p:cNvPr id="65540" name="Group 4"/>
          <p:cNvGrpSpPr>
            <a:grpSpLocks/>
          </p:cNvGrpSpPr>
          <p:nvPr/>
        </p:nvGrpSpPr>
        <p:grpSpPr bwMode="auto">
          <a:xfrm>
            <a:off x="0" y="0"/>
            <a:ext cx="9140825" cy="6850063"/>
            <a:chOff x="0" y="0"/>
            <a:chExt cx="5758" cy="4315"/>
          </a:xfrm>
        </p:grpSpPr>
        <p:grpSp>
          <p:nvGrpSpPr>
            <p:cNvPr id="655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effectLst/>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effectLst/>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effectLst/>
                  <a:latin typeface="Arial" charset="0"/>
                  <a:ea typeface="ＭＳ Ｐゴシック" charset="-128"/>
                  <a:cs typeface="ＭＳ Ｐゴシック" charset="-128"/>
                </a:endParaRPr>
              </a:p>
            </p:txBody>
          </p:sp>
          <p:sp>
            <p:nvSpPr>
              <p:cNvPr id="655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ffectLst/>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ffectLst/>
                <a:latin typeface="Arial" charset="0"/>
                <a:ea typeface="ＭＳ Ｐゴシック" charset="-128"/>
                <a:cs typeface="ＭＳ Ｐゴシック" charset="-128"/>
              </a:endParaRPr>
            </a:p>
          </p:txBody>
        </p:sp>
        <p:sp>
          <p:nvSpPr>
            <p:cNvPr id="65546"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latin typeface="Arial" charset="0"/>
                <a:ea typeface="ＭＳ Ｐゴシック" charset="-128"/>
                <a:cs typeface="ＭＳ Ｐゴシック" charset="-128"/>
              </a:defRPr>
            </a:lvl1pPr>
          </a:lstStyle>
          <a:p>
            <a:pPr>
              <a:defRPr/>
            </a:pPr>
            <a:endParaRPr lang="en-US"/>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157" r:id="rId1"/>
    <p:sldLayoutId id="2147486158" r:id="rId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ffectLst/>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ffectLst/>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ffectLst/>
                <a:latin typeface="Times New Roman" charset="0"/>
              </a:defRPr>
            </a:lvl1pPr>
          </a:lstStyle>
          <a:p>
            <a:pPr>
              <a:defRPr/>
            </a:pPr>
            <a:fld id="{1587D844-11A0-A443-A333-773C5E80CF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59" r:id="rId1"/>
    <p:sldLayoutId id="2147486160" r:id="rId2"/>
    <p:sldLayoutId id="2147486161" r:id="rId3"/>
    <p:sldLayoutId id="2147486162" r:id="rId4"/>
    <p:sldLayoutId id="2147486163" r:id="rId5"/>
    <p:sldLayoutId id="2147486164" r:id="rId6"/>
    <p:sldLayoutId id="2147486165" r:id="rId7"/>
    <p:sldLayoutId id="2147486166" r:id="rId8"/>
    <p:sldLayoutId id="2147486167" r:id="rId9"/>
    <p:sldLayoutId id="2147486168" r:id="rId10"/>
    <p:sldLayoutId id="2147486169" r:id="rId11"/>
    <p:sldLayoutId id="2147486170" r:id="rId12"/>
    <p:sldLayoutId id="2147486171" r:id="rId13"/>
  </p:sldLayoutIdLst>
  <p:transition/>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96258" name="Group 2"/>
          <p:cNvGrpSpPr>
            <a:grpSpLocks/>
          </p:cNvGrpSpPr>
          <p:nvPr/>
        </p:nvGrpSpPr>
        <p:grpSpPr bwMode="auto">
          <a:xfrm>
            <a:off x="0" y="0"/>
            <a:ext cx="9145588" cy="6845300"/>
            <a:chOff x="0" y="0"/>
            <a:chExt cx="5761" cy="4312"/>
          </a:xfrm>
        </p:grpSpPr>
        <p:sp>
          <p:nvSpPr>
            <p:cNvPr id="9626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ffectLst/>
              </a:endParaRPr>
            </a:p>
          </p:txBody>
        </p:sp>
        <p:sp useBgFill="1">
          <p:nvSpPr>
            <p:cNvPr id="9626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defRPr/>
              </a:pPr>
              <a:endParaRPr lang="en-US"/>
            </a:p>
          </p:txBody>
        </p:sp>
      </p:grpSp>
      <p:sp>
        <p:nvSpPr>
          <p:cNvPr id="96259"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96260"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2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728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9728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buClr>
                <a:srgbClr val="000000"/>
              </a:buClr>
              <a:buSzPct val="100000"/>
              <a:buFont typeface="Times New Roman" charset="0"/>
              <a:buNone/>
              <a:defRPr sz="1400">
                <a:solidFill>
                  <a:srgbClr val="000000"/>
                </a:solidFill>
                <a:effectLst/>
                <a:latin typeface="Times New Roman" charset="0"/>
              </a:defRPr>
            </a:lvl1pPr>
          </a:lstStyle>
          <a:p>
            <a:pPr>
              <a:defRPr/>
            </a:pPr>
            <a:fld id="{89C912E5-0F17-B043-A107-8AAD252D762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6183" r:id="rId1"/>
    <p:sldLayoutId id="2147486184" r:id="rId2"/>
    <p:sldLayoutId id="2147486185" r:id="rId3"/>
    <p:sldLayoutId id="2147486186" r:id="rId4"/>
    <p:sldLayoutId id="2147486187" r:id="rId5"/>
    <p:sldLayoutId id="2147486188" r:id="rId6"/>
    <p:sldLayoutId id="2147486189" r:id="rId7"/>
    <p:sldLayoutId id="2147486190" r:id="rId8"/>
    <p:sldLayoutId id="2147486191" r:id="rId9"/>
    <p:sldLayoutId id="2147486192" r:id="rId10"/>
    <p:sldLayoutId id="2147486193"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rgbClr val="000000"/>
                </a:solidFill>
                <a:effectLs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rgbClr val="000000"/>
                </a:solidFill>
                <a:effectLs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rgbClr val="000000"/>
                </a:solidFill>
                <a:effectLst/>
                <a:cs typeface="+mn-cs"/>
              </a:defRPr>
            </a:lvl1pPr>
          </a:lstStyle>
          <a:p>
            <a:pPr>
              <a:defRPr/>
            </a:pPr>
            <a:fld id="{AE7D2560-D704-0A42-A48E-B84E3363A56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94" r:id="rId1"/>
    <p:sldLayoutId id="2147486195" r:id="rId2"/>
    <p:sldLayoutId id="2147486196" r:id="rId3"/>
    <p:sldLayoutId id="2147486197" r:id="rId4"/>
    <p:sldLayoutId id="2147486198" r:id="rId5"/>
    <p:sldLayoutId id="2147486199" r:id="rId6"/>
    <p:sldLayoutId id="2147486200" r:id="rId7"/>
    <p:sldLayoutId id="2147486201" r:id="rId8"/>
    <p:sldLayoutId id="2147486202" r:id="rId9"/>
    <p:sldLayoutId id="2147486203" r:id="rId10"/>
    <p:sldLayoutId id="214748620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solidFill>
                <a:srgbClr val="000000"/>
              </a:solidFill>
              <a:effectLst/>
              <a:latin typeface="Times New Roman"/>
            </a:endParaRPr>
          </a:p>
        </p:txBody>
      </p:sp>
      <p:sp>
        <p:nvSpPr>
          <p:cNvPr id="942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solidFill>
                <a:srgbClr val="000000"/>
              </a:solidFill>
              <a:effectLst/>
              <a:latin typeface="Times New Roman"/>
            </a:endParaRPr>
          </a:p>
        </p:txBody>
      </p:sp>
      <p:sp>
        <p:nvSpPr>
          <p:cNvPr id="9421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9703D659-D832-0F40-A1F9-3777443E6385}" type="slidenum">
              <a:rPr lang="en-US">
                <a:solidFill>
                  <a:srgbClr val="000000"/>
                </a:solidFill>
                <a:effectLst/>
                <a:latin typeface="Times New Roman"/>
              </a:rPr>
              <a:pPr>
                <a:defRPr/>
              </a:pPr>
              <a:t>‹#›</a:t>
            </a:fld>
            <a:endParaRPr lang="en-US">
              <a:solidFill>
                <a:srgbClr val="000000"/>
              </a:solidFill>
              <a:effectLst/>
              <a:latin typeface="Times New Roman"/>
            </a:endParaRPr>
          </a:p>
        </p:txBody>
      </p:sp>
    </p:spTree>
    <p:extLst>
      <p:ext uri="{BB962C8B-B14F-4D97-AF65-F5344CB8AC3E}">
        <p14:creationId xmlns:p14="http://schemas.microsoft.com/office/powerpoint/2010/main" val="1149715431"/>
      </p:ext>
    </p:extLst>
  </p:cSld>
  <p:clrMap bg1="lt1" tx1="dk1" bg2="lt2" tx2="dk2" accent1="accent1" accent2="accent2" accent3="accent3" accent4="accent4" accent5="accent5" accent6="accent6" hlink="hlink" folHlink="folHlink"/>
  <p:sldLayoutIdLst>
    <p:sldLayoutId id="2147486206" r:id="rId1"/>
    <p:sldLayoutId id="2147486207" r:id="rId2"/>
    <p:sldLayoutId id="2147486208" r:id="rId3"/>
    <p:sldLayoutId id="2147486209" r:id="rId4"/>
    <p:sldLayoutId id="2147486210" r:id="rId5"/>
    <p:sldLayoutId id="2147486211" r:id="rId6"/>
    <p:sldLayoutId id="2147486212" r:id="rId7"/>
    <p:sldLayoutId id="2147486213" r:id="rId8"/>
    <p:sldLayoutId id="2147486214" r:id="rId9"/>
    <p:sldLayoutId id="2147486215" r:id="rId10"/>
    <p:sldLayoutId id="214748621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5938"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5939"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082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3082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a:defRPr/>
            </a:pPr>
            <a:fld id="{112FEDB9-C741-C64F-BE3E-29EC062CD9CA}" type="slidenum">
              <a:rPr lang="en-GB">
                <a:effectLst/>
              </a:rPr>
              <a:pPr defTabSz="449263">
                <a:defRPr/>
              </a:pPr>
              <a:t>‹#›</a:t>
            </a:fld>
            <a:endParaRPr lang="en-GB">
              <a:effectLst/>
            </a:endParaRPr>
          </a:p>
        </p:txBody>
      </p:sp>
    </p:spTree>
    <p:extLst>
      <p:ext uri="{BB962C8B-B14F-4D97-AF65-F5344CB8AC3E}">
        <p14:creationId xmlns:p14="http://schemas.microsoft.com/office/powerpoint/2010/main" val="775308739"/>
      </p:ext>
    </p:extLst>
  </p:cSld>
  <p:clrMap bg1="lt1" tx1="dk1" bg2="lt2" tx2="dk2" accent1="accent1" accent2="accent2" accent3="accent3" accent4="accent4" accent5="accent5" accent6="accent6" hlink="hlink" folHlink="folHlink"/>
  <p:sldLayoutIdLst>
    <p:sldLayoutId id="2147486218"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a:defRPr/>
            </a:pPr>
            <a:fld id="{FB0B9765-6576-D64E-BBEA-8425F2B59787}" type="slidenum">
              <a:rPr lang="en-GB">
                <a:effectLst/>
              </a:rPr>
              <a:pPr defTabSz="449263">
                <a:defRPr/>
              </a:pPr>
              <a:t>‹#›</a:t>
            </a:fld>
            <a:endParaRPr lang="en-GB">
              <a:effectLst/>
            </a:endParaRPr>
          </a:p>
        </p:txBody>
      </p:sp>
    </p:spTree>
    <p:extLst>
      <p:ext uri="{BB962C8B-B14F-4D97-AF65-F5344CB8AC3E}">
        <p14:creationId xmlns:p14="http://schemas.microsoft.com/office/powerpoint/2010/main" val="3202713424"/>
      </p:ext>
    </p:extLst>
  </p:cSld>
  <p:clrMap bg1="lt1" tx1="dk1" bg2="lt2" tx2="dk2" accent1="accent1" accent2="accent2" accent3="accent3" accent4="accent4" accent5="accent5" accent6="accent6" hlink="hlink" folHlink="folHlink"/>
  <p:sldLayoutIdLst>
    <p:sldLayoutId id="2147486220"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66212100"/>
      </p:ext>
    </p:extLst>
  </p:cSld>
  <p:clrMap bg1="dk2" tx1="lt1" bg2="dk1" tx2="lt2" accent1="accent1" accent2="accent2" accent3="accent3" accent4="accent4" accent5="accent5" accent6="accent6" hlink="hlink" folHlink="folHlink"/>
  <p:sldLayoutIdLst>
    <p:sldLayoutId id="2147486223" r:id="rId1"/>
    <p:sldLayoutId id="2147486224" r:id="rId2"/>
    <p:sldLayoutId id="2147486225" r:id="rId3"/>
    <p:sldLayoutId id="2147486226" r:id="rId4"/>
    <p:sldLayoutId id="2147486227" r:id="rId5"/>
    <p:sldLayoutId id="2147486228" r:id="rId6"/>
    <p:sldLayoutId id="2147486229" r:id="rId7"/>
    <p:sldLayoutId id="2147486230" r:id="rId8"/>
    <p:sldLayoutId id="2147486231" r:id="rId9"/>
    <p:sldLayoutId id="2147486232" r:id="rId10"/>
    <p:sldLayoutId id="2147486233" r:id="rId11"/>
    <p:sldLayoutId id="2147486234"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ffectLst/>
              </a:rPr>
              <a:pPr eaLnBrk="0" hangingPunct="0">
                <a:defRPr/>
              </a:pPr>
              <a:t>‹#›</a:t>
            </a:fld>
            <a:endParaRPr lang="en-US">
              <a:effectLst/>
            </a:endParaRPr>
          </a:p>
        </p:txBody>
      </p:sp>
    </p:spTree>
    <p:extLst>
      <p:ext uri="{BB962C8B-B14F-4D97-AF65-F5344CB8AC3E}">
        <p14:creationId xmlns:p14="http://schemas.microsoft.com/office/powerpoint/2010/main" val="2724982366"/>
      </p:ext>
    </p:extLst>
  </p:cSld>
  <p:clrMap bg1="lt1" tx1="dk1" bg2="lt2" tx2="dk2" accent1="accent1" accent2="accent2" accent3="accent3" accent4="accent4" accent5="accent5" accent6="accent6" hlink="hlink" folHlink="folHlink"/>
  <p:sldLayoutIdLst>
    <p:sldLayoutId id="2147486249" r:id="rId1"/>
    <p:sldLayoutId id="2147486250" r:id="rId2"/>
    <p:sldLayoutId id="2147486251" r:id="rId3"/>
    <p:sldLayoutId id="2147486252" r:id="rId4"/>
    <p:sldLayoutId id="2147486253" r:id="rId5"/>
    <p:sldLayoutId id="2147486254" r:id="rId6"/>
    <p:sldLayoutId id="2147486255" r:id="rId7"/>
    <p:sldLayoutId id="2147486256" r:id="rId8"/>
    <p:sldLayoutId id="2147486257" r:id="rId9"/>
    <p:sldLayoutId id="2147486258" r:id="rId10"/>
    <p:sldLayoutId id="2147486259" r:id="rId11"/>
    <p:sldLayoutId id="2147486260" r:id="rId12"/>
    <p:sldLayoutId id="214748626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effectLst/>
                <a:latin typeface="Trebuchet MS" pitchFamily="24" charset="0"/>
                <a:ea typeface="+mn-ea"/>
                <a:cs typeface="+mn-cs"/>
              </a:defRPr>
            </a:lvl1pPr>
          </a:lstStyle>
          <a:p>
            <a:pPr>
              <a:defRPr/>
            </a:pPr>
            <a:endParaRPr lang="en-US"/>
          </a:p>
        </p:txBody>
      </p:sp>
      <p:sp>
        <p:nvSpPr>
          <p:cNvPr id="1177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effectLst/>
                <a:latin typeface="Trebuchet MS" pitchFamily="24" charset="0"/>
                <a:ea typeface="+mn-ea"/>
                <a:cs typeface="+mn-cs"/>
              </a:defRPr>
            </a:lvl1pPr>
          </a:lstStyle>
          <a:p>
            <a:pPr>
              <a:defRPr/>
            </a:pPr>
            <a:endParaRPr lang="en-US"/>
          </a:p>
        </p:txBody>
      </p:sp>
      <p:sp>
        <p:nvSpPr>
          <p:cNvPr id="1177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effectLst/>
                <a:latin typeface="Trebuchet MS" charset="0"/>
                <a:ea typeface="Osaka" charset="0"/>
                <a:cs typeface="Osaka" charset="0"/>
              </a:defRPr>
            </a:lvl1pPr>
          </a:lstStyle>
          <a:p>
            <a:pPr>
              <a:defRPr/>
            </a:pPr>
            <a:fld id="{C89D4844-31E2-C746-96BF-6277109343A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15" r:id="rId1"/>
    <p:sldLayoutId id="2147486116" r:id="rId2"/>
    <p:sldLayoutId id="2147486117" r:id="rId3"/>
    <p:sldLayoutId id="2147486118" r:id="rId4"/>
    <p:sldLayoutId id="2147486119" r:id="rId5"/>
    <p:sldLayoutId id="2147486120" r:id="rId6"/>
    <p:sldLayoutId id="2147486121" r:id="rId7"/>
    <p:sldLayoutId id="2147486122" r:id="rId8"/>
    <p:sldLayoutId id="2147486123" r:id="rId9"/>
    <p:sldLayoutId id="2147486124" r:id="rId10"/>
    <p:sldLayoutId id="2147486125"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effectLst/>
              </a:rPr>
              <a:pPr>
                <a:defRPr/>
              </a:pPr>
              <a:t>23/06/22</a:t>
            </a:fld>
            <a:endParaRPr lang="en-NZ">
              <a:effectLst/>
            </a:endParaRPr>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effectLst/>
            </a:endParaRPr>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effectLst/>
              </a:rPr>
              <a:pPr>
                <a:defRPr/>
              </a:pPr>
              <a:t>‹#›</a:t>
            </a:fld>
            <a:endParaRPr lang="en-NZ">
              <a:effectLst/>
            </a:endParaRPr>
          </a:p>
        </p:txBody>
      </p:sp>
    </p:spTree>
    <p:extLst>
      <p:ext uri="{BB962C8B-B14F-4D97-AF65-F5344CB8AC3E}">
        <p14:creationId xmlns:p14="http://schemas.microsoft.com/office/powerpoint/2010/main" val="56640687"/>
      </p:ext>
    </p:extLst>
  </p:cSld>
  <p:clrMap bg1="lt1" tx1="dk1" bg2="lt2" tx2="dk2" accent1="accent1" accent2="accent2" accent3="accent3" accent4="accent4" accent5="accent5" accent6="accent6" hlink="hlink" folHlink="folHlink"/>
  <p:sldLayoutIdLst>
    <p:sldLayoutId id="2147486288" r:id="rId1"/>
    <p:sldLayoutId id="2147486289" r:id="rId2"/>
    <p:sldLayoutId id="2147486290" r:id="rId3"/>
    <p:sldLayoutId id="2147486291" r:id="rId4"/>
    <p:sldLayoutId id="2147486292" r:id="rId5"/>
    <p:sldLayoutId id="2147486293" r:id="rId6"/>
    <p:sldLayoutId id="2147486294" r:id="rId7"/>
    <p:sldLayoutId id="2147486295" r:id="rId8"/>
    <p:sldLayoutId id="2147486296" r:id="rId9"/>
    <p:sldLayoutId id="2147486297" r:id="rId10"/>
    <p:sldLayoutId id="2147486298"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ffectLst/>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ffectLst/>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effectLst/>
                <a:latin typeface="Arial" charset="0"/>
              </a:rPr>
              <a:pPr/>
              <a:t>‹#›</a:t>
            </a:fld>
            <a:endParaRPr lang="en-US">
              <a:solidFill>
                <a:srgbClr val="000000"/>
              </a:solidFill>
              <a:effectLst/>
              <a:latin typeface="Arial" charset="0"/>
            </a:endParaRPr>
          </a:p>
        </p:txBody>
      </p:sp>
    </p:spTree>
    <p:extLst>
      <p:ext uri="{BB962C8B-B14F-4D97-AF65-F5344CB8AC3E}">
        <p14:creationId xmlns:p14="http://schemas.microsoft.com/office/powerpoint/2010/main" val="2709803027"/>
      </p:ext>
    </p:extLst>
  </p:cSld>
  <p:clrMap bg1="lt1" tx1="dk1" bg2="lt2" tx2="dk2" accent1="accent1" accent2="accent2" accent3="accent3" accent4="accent4" accent5="accent5" accent6="accent6" hlink="hlink" folHlink="folHlink"/>
  <p:sldLayoutIdLst>
    <p:sldLayoutId id="2147486325" r:id="rId1"/>
    <p:sldLayoutId id="2147486326" r:id="rId2"/>
    <p:sldLayoutId id="2147486327" r:id="rId3"/>
    <p:sldLayoutId id="2147486328" r:id="rId4"/>
    <p:sldLayoutId id="2147486329" r:id="rId5"/>
    <p:sldLayoutId id="2147486330" r:id="rId6"/>
    <p:sldLayoutId id="2147486331" r:id="rId7"/>
    <p:sldLayoutId id="2147486332" r:id="rId8"/>
    <p:sldLayoutId id="2147486333" r:id="rId9"/>
    <p:sldLayoutId id="2147486334" r:id="rId10"/>
    <p:sldLayoutId id="214748633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5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pitchFamily="-112" charset="0"/>
                <a:ea typeface="+mn-ea"/>
                <a:cs typeface="+mn-cs"/>
              </a:defRPr>
            </a:lvl1pPr>
          </a:lstStyle>
          <a:p>
            <a:pPr>
              <a:defRPr/>
            </a:pPr>
            <a:endParaRPr lang="en-US">
              <a:effectLst/>
              <a:ea typeface="Osaka"/>
              <a:cs typeface="Osaka"/>
            </a:endParaRPr>
          </a:p>
        </p:txBody>
      </p:sp>
      <p:sp>
        <p:nvSpPr>
          <p:cNvPr id="1105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pitchFamily="-112" charset="0"/>
                <a:ea typeface="+mn-ea"/>
                <a:cs typeface="+mn-cs"/>
              </a:defRPr>
            </a:lvl1pPr>
          </a:lstStyle>
          <a:p>
            <a:pPr>
              <a:defRPr/>
            </a:pPr>
            <a:endParaRPr lang="en-US">
              <a:effectLst/>
              <a:ea typeface="Osaka"/>
              <a:cs typeface="Osaka"/>
            </a:endParaRPr>
          </a:p>
        </p:txBody>
      </p:sp>
      <p:sp>
        <p:nvSpPr>
          <p:cNvPr id="1105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C2BD60A1-98BA-7F48-AE68-6194232AA7F3}" type="slidenum">
              <a:rPr lang="en-US">
                <a:effectLst/>
              </a:rPr>
              <a:pPr>
                <a:defRPr/>
              </a:pPr>
              <a:t>‹#›</a:t>
            </a:fld>
            <a:endParaRPr lang="en-US">
              <a:effectLst/>
            </a:endParaRPr>
          </a:p>
        </p:txBody>
      </p:sp>
    </p:spTree>
    <p:extLst>
      <p:ext uri="{BB962C8B-B14F-4D97-AF65-F5344CB8AC3E}">
        <p14:creationId xmlns:p14="http://schemas.microsoft.com/office/powerpoint/2010/main" val="973507538"/>
      </p:ext>
    </p:extLst>
  </p:cSld>
  <p:clrMap bg1="dk2" tx1="lt1" bg2="dk1" tx2="lt2" accent1="accent1" accent2="accent2" accent3="accent3" accent4="accent4" accent5="accent5" accent6="accent6" hlink="hlink" folHlink="folHlink"/>
  <p:sldLayoutIdLst>
    <p:sldLayoutId id="2147486343"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ffectLst/>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effectLst/>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ffectLst/>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ffectLst/>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ffectLst/>
                  <a:latin typeface="Arial" charset="0"/>
                </a:endParaRPr>
              </a:p>
            </p:txBody>
          </p:sp>
        </p:grpSp>
      </p:grpSp>
    </p:spTree>
    <p:extLst>
      <p:ext uri="{BB962C8B-B14F-4D97-AF65-F5344CB8AC3E}">
        <p14:creationId xmlns:p14="http://schemas.microsoft.com/office/powerpoint/2010/main" val="2460672735"/>
      </p:ext>
    </p:extLst>
  </p:cSld>
  <p:clrMap bg1="dk2" tx1="lt1" bg2="dk1" tx2="lt2" accent1="accent1" accent2="accent2" accent3="accent3" accent4="accent4" accent5="accent5" accent6="accent6" hlink="hlink" folHlink="folHlink"/>
  <p:sldLayoutIdLst>
    <p:sldLayoutId id="2147486345" r:id="rId1"/>
    <p:sldLayoutId id="2147486346" r:id="rId2"/>
    <p:sldLayoutId id="2147486347" r:id="rId3"/>
    <p:sldLayoutId id="2147486348" r:id="rId4"/>
    <p:sldLayoutId id="2147486349" r:id="rId5"/>
    <p:sldLayoutId id="2147486350" r:id="rId6"/>
    <p:sldLayoutId id="2147486351" r:id="rId7"/>
    <p:sldLayoutId id="2147486352" r:id="rId8"/>
    <p:sldLayoutId id="2147486353" r:id="rId9"/>
    <p:sldLayoutId id="2147486354" r:id="rId10"/>
    <p:sldLayoutId id="2147486355" r:id="rId11"/>
    <p:sldLayoutId id="2147486356"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0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itchFamily="24" charset="0"/>
                <a:ea typeface="+mn-ea"/>
                <a:cs typeface="+mn-cs"/>
              </a:defRPr>
            </a:lvl1pPr>
          </a:lstStyle>
          <a:p>
            <a:pPr>
              <a:defRPr/>
            </a:pPr>
            <a:endParaRPr lang="en-US">
              <a:solidFill>
                <a:srgbClr val="FFFFFF"/>
              </a:solidFill>
            </a:endParaRPr>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itchFamily="24" charset="0"/>
                <a:ea typeface="+mn-ea"/>
                <a:cs typeface="+mn-cs"/>
              </a:defRPr>
            </a:lvl1pPr>
          </a:lstStyle>
          <a:p>
            <a:pPr>
              <a:defRPr/>
            </a:pPr>
            <a:endParaRPr lang="en-US">
              <a:solidFill>
                <a:srgbClr val="FFFFFF"/>
              </a:solidFill>
            </a:endParaRPr>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pPr>
              <a:defRPr/>
            </a:pPr>
            <a:fld id="{B0C15328-AEC2-914E-8AFC-671F987E736B}" type="slidenum">
              <a:rPr lang="en-US">
                <a:solidFill>
                  <a:srgbClr val="FFFFFF"/>
                </a:solidFill>
              </a:rPr>
              <a:pPr>
                <a:defRPr/>
              </a:pPr>
              <a:t>‹#›</a:t>
            </a:fld>
            <a:endParaRPr lang="en-US">
              <a:solidFill>
                <a:srgbClr val="FFFFFF"/>
              </a:solidFill>
            </a:endParaRPr>
          </a:p>
        </p:txBody>
      </p:sp>
    </p:spTree>
  </p:cSld>
  <p:clrMap bg1="dk2" tx1="lt1" bg2="dk1" tx2="lt2" accent1="accent1" accent2="accent2" accent3="accent3" accent4="accent4" accent5="accent5" accent6="accent6" hlink="hlink" folHlink="folHlink"/>
  <p:sldLayoutIdLst>
    <p:sldLayoutId id="2147486371" r:id="rId1"/>
    <p:sldLayoutId id="2147486372" r:id="rId2"/>
    <p:sldLayoutId id="2147486373" r:id="rId3"/>
    <p:sldLayoutId id="2147486374" r:id="rId4"/>
    <p:sldLayoutId id="2147486375" r:id="rId5"/>
    <p:sldLayoutId id="2147486376" r:id="rId6"/>
    <p:sldLayoutId id="2147486377" r:id="rId7"/>
    <p:sldLayoutId id="2147486378" r:id="rId8"/>
    <p:sldLayoutId id="2147486379" r:id="rId9"/>
    <p:sldLayoutId id="2147486380" r:id="rId10"/>
    <p:sldLayoutId id="214748638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6383" r:id="rId1"/>
    <p:sldLayoutId id="2147486384"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0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itchFamily="24" charset="0"/>
                <a:ea typeface="+mn-ea"/>
                <a:cs typeface="+mn-cs"/>
              </a:defRPr>
            </a:lvl1pPr>
          </a:lstStyle>
          <a:p>
            <a:pPr>
              <a:defRPr/>
            </a:pPr>
            <a:endParaRPr lang="en-US">
              <a:solidFill>
                <a:srgbClr val="FFFFFF"/>
              </a:solidFill>
            </a:endParaRPr>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itchFamily="24" charset="0"/>
                <a:ea typeface="+mn-ea"/>
                <a:cs typeface="+mn-cs"/>
              </a:defRPr>
            </a:lvl1pPr>
          </a:lstStyle>
          <a:p>
            <a:pPr>
              <a:defRPr/>
            </a:pPr>
            <a:endParaRPr lang="en-US">
              <a:solidFill>
                <a:srgbClr val="FFFFFF"/>
              </a:solidFill>
            </a:endParaRPr>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pPr>
              <a:defRPr/>
            </a:pPr>
            <a:fld id="{B0C15328-AEC2-914E-8AFC-671F987E736B}" type="slidenum">
              <a:rPr lang="en-US">
                <a:solidFill>
                  <a:srgbClr val="FFFFFF"/>
                </a:solidFill>
              </a:rPr>
              <a:pPr>
                <a:defRPr/>
              </a:pPr>
              <a:t>‹#›</a:t>
            </a:fld>
            <a:endParaRPr lang="en-US">
              <a:solidFill>
                <a:srgbClr val="FFFFFF"/>
              </a:solidFill>
            </a:endParaRPr>
          </a:p>
        </p:txBody>
      </p:sp>
    </p:spTree>
  </p:cSld>
  <p:clrMap bg1="dk2" tx1="lt1" bg2="dk1" tx2="lt2" accent1="accent1" accent2="accent2" accent3="accent3" accent4="accent4" accent5="accent5" accent6="accent6" hlink="hlink" folHlink="folHlink"/>
  <p:sldLayoutIdLst>
    <p:sldLayoutId id="2147486386" r:id="rId1"/>
    <p:sldLayoutId id="2147486387" r:id="rId2"/>
    <p:sldLayoutId id="2147486388" r:id="rId3"/>
    <p:sldLayoutId id="2147486389" r:id="rId4"/>
    <p:sldLayoutId id="2147486390" r:id="rId5"/>
    <p:sldLayoutId id="2147486391" r:id="rId6"/>
    <p:sldLayoutId id="2147486392" r:id="rId7"/>
    <p:sldLayoutId id="2147486393" r:id="rId8"/>
    <p:sldLayoutId id="2147486394" r:id="rId9"/>
    <p:sldLayoutId id="2147486395" r:id="rId10"/>
    <p:sldLayoutId id="214748639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effectLst/>
                <a:latin typeface="Calibri" charset="0"/>
              </a:rPr>
              <a:pPr>
                <a:defRPr/>
              </a:pPr>
              <a:t>6/23/22</a:t>
            </a:fld>
            <a:endParaRPr lang="en-US">
              <a:effectLst/>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ffectLst/>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effectLst/>
                <a:latin typeface="Calibri" charset="0"/>
              </a:rPr>
              <a:pPr>
                <a:defRPr/>
              </a:pPr>
              <a:t>‹#›</a:t>
            </a:fld>
            <a:endParaRPr lang="en-US">
              <a:effectLst/>
              <a:latin typeface="Calibri" charset="0"/>
            </a:endParaRPr>
          </a:p>
        </p:txBody>
      </p:sp>
    </p:spTree>
    <p:extLst>
      <p:ext uri="{BB962C8B-B14F-4D97-AF65-F5344CB8AC3E}">
        <p14:creationId xmlns:p14="http://schemas.microsoft.com/office/powerpoint/2010/main" val="2435264704"/>
      </p:ext>
    </p:extLst>
  </p:cSld>
  <p:clrMap bg1="lt1" tx1="dk1" bg2="lt2" tx2="dk2" accent1="accent1" accent2="accent2" accent3="accent3" accent4="accent4" accent5="accent5" accent6="accent6" hlink="hlink" folHlink="folHlink"/>
  <p:sldLayoutIdLst>
    <p:sldLayoutId id="2147486398" r:id="rId1"/>
    <p:sldLayoutId id="2147486399" r:id="rId2"/>
    <p:sldLayoutId id="2147486400" r:id="rId3"/>
    <p:sldLayoutId id="2147486401" r:id="rId4"/>
    <p:sldLayoutId id="2147486402" r:id="rId5"/>
    <p:sldLayoutId id="2147486403" r:id="rId6"/>
    <p:sldLayoutId id="2147486404" r:id="rId7"/>
    <p:sldLayoutId id="2147486405" r:id="rId8"/>
    <p:sldLayoutId id="2147486406" r:id="rId9"/>
    <p:sldLayoutId id="2147486407" r:id="rId10"/>
    <p:sldLayoutId id="214748640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effectLst/>
              </a:rPr>
              <a:pPr>
                <a:defRPr/>
              </a:pPr>
              <a:t>23/06/22</a:t>
            </a:fld>
            <a:endParaRPr lang="en-NZ">
              <a:effectLst/>
            </a:endParaRPr>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effectLst/>
            </a:endParaRPr>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effectLst/>
              </a:rPr>
              <a:pPr>
                <a:defRPr/>
              </a:pPr>
              <a:t>‹#›</a:t>
            </a:fld>
            <a:endParaRPr lang="en-NZ">
              <a:effectLst/>
            </a:endParaRPr>
          </a:p>
        </p:txBody>
      </p:sp>
    </p:spTree>
    <p:extLst>
      <p:ext uri="{BB962C8B-B14F-4D97-AF65-F5344CB8AC3E}">
        <p14:creationId xmlns:p14="http://schemas.microsoft.com/office/powerpoint/2010/main" val="56640687"/>
      </p:ext>
    </p:extLst>
  </p:cSld>
  <p:clrMap bg1="lt1" tx1="dk1" bg2="lt2" tx2="dk2" accent1="accent1" accent2="accent2" accent3="accent3" accent4="accent4" accent5="accent5" accent6="accent6" hlink="hlink" folHlink="folHlink"/>
  <p:sldLayoutIdLst>
    <p:sldLayoutId id="2147486410" r:id="rId1"/>
    <p:sldLayoutId id="2147486411" r:id="rId2"/>
    <p:sldLayoutId id="2147486412" r:id="rId3"/>
    <p:sldLayoutId id="2147486413" r:id="rId4"/>
    <p:sldLayoutId id="2147486414" r:id="rId5"/>
    <p:sldLayoutId id="2147486415" r:id="rId6"/>
    <p:sldLayoutId id="2147486416" r:id="rId7"/>
    <p:sldLayoutId id="2147486417" r:id="rId8"/>
    <p:sldLayoutId id="2147486418" r:id="rId9"/>
    <p:sldLayoutId id="2147486419" r:id="rId10"/>
    <p:sldLayoutId id="2147486420"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0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itchFamily="24" charset="0"/>
                <a:ea typeface="+mn-ea"/>
                <a:cs typeface="+mn-cs"/>
              </a:defRPr>
            </a:lvl1pPr>
          </a:lstStyle>
          <a:p>
            <a:pPr>
              <a:defRPr/>
            </a:pPr>
            <a:endParaRPr lang="en-US">
              <a:solidFill>
                <a:srgbClr val="FFFFFF"/>
              </a:solidFill>
            </a:endParaRPr>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itchFamily="24" charset="0"/>
                <a:ea typeface="+mn-ea"/>
                <a:cs typeface="+mn-cs"/>
              </a:defRPr>
            </a:lvl1pPr>
          </a:lstStyle>
          <a:p>
            <a:pPr>
              <a:defRPr/>
            </a:pPr>
            <a:endParaRPr lang="en-US">
              <a:solidFill>
                <a:srgbClr val="FFFFFF"/>
              </a:solidFill>
            </a:endParaRPr>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pPr>
              <a:defRPr/>
            </a:pPr>
            <a:fld id="{B0C15328-AEC2-914E-8AFC-671F987E736B}" type="slidenum">
              <a:rPr lang="en-US">
                <a:solidFill>
                  <a:srgbClr val="FFFFFF"/>
                </a:solidFill>
              </a:rPr>
              <a:pPr>
                <a:defRPr/>
              </a:pPr>
              <a:t>‹#›</a:t>
            </a:fld>
            <a:endParaRPr lang="en-US">
              <a:solidFill>
                <a:srgbClr val="FFFFFF"/>
              </a:solidFill>
            </a:endParaRPr>
          </a:p>
        </p:txBody>
      </p:sp>
    </p:spTree>
  </p:cSld>
  <p:clrMap bg1="dk2" tx1="lt1" bg2="dk1" tx2="lt2" accent1="accent1" accent2="accent2" accent3="accent3" accent4="accent4" accent5="accent5" accent6="accent6" hlink="hlink" folHlink="folHlink"/>
  <p:sldLayoutIdLst>
    <p:sldLayoutId id="2147486422" r:id="rId1"/>
    <p:sldLayoutId id="2147486423" r:id="rId2"/>
    <p:sldLayoutId id="2147486424" r:id="rId3"/>
    <p:sldLayoutId id="2147486425" r:id="rId4"/>
    <p:sldLayoutId id="2147486426" r:id="rId5"/>
    <p:sldLayoutId id="2147486427" r:id="rId6"/>
    <p:sldLayoutId id="2147486428" r:id="rId7"/>
    <p:sldLayoutId id="2147486429" r:id="rId8"/>
    <p:sldLayoutId id="2147486430" r:id="rId9"/>
    <p:sldLayoutId id="2147486431" r:id="rId10"/>
    <p:sldLayoutId id="214748643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1588"/>
            <a:ext cx="9132888" cy="6845300"/>
            <a:chOff x="0" y="1"/>
            <a:chExt cx="5753" cy="4312"/>
          </a:xfrm>
        </p:grpSpPr>
        <p:sp>
          <p:nvSpPr>
            <p:cNvPr id="69635"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ffectLst/>
                <a:latin typeface="Times New Roman" pitchFamily="24" charset="0"/>
                <a:ea typeface="+mn-ea"/>
                <a:cs typeface="+mn-cs"/>
              </a:endParaRPr>
            </a:p>
          </p:txBody>
        </p:sp>
        <p:sp>
          <p:nvSpPr>
            <p:cNvPr id="26633"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grpSp>
      <p:sp>
        <p:nvSpPr>
          <p:cNvPr id="69637"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a:t>Click to edit Master title style</a:t>
            </a:r>
          </a:p>
        </p:txBody>
      </p:sp>
      <p:sp>
        <p:nvSpPr>
          <p:cNvPr id="69638"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ffectLst/>
                <a:latin typeface="Times New Roman" pitchFamily="24" charset="0"/>
                <a:ea typeface="+mn-ea"/>
                <a:cs typeface="+mn-cs"/>
              </a:defRPr>
            </a:lvl1pPr>
          </a:lstStyle>
          <a:p>
            <a:pPr>
              <a:defRPr/>
            </a:pPr>
            <a:endParaRPr lang="en-GB"/>
          </a:p>
        </p:txBody>
      </p:sp>
      <p:sp>
        <p:nvSpPr>
          <p:cNvPr id="69639"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GB"/>
          </a:p>
        </p:txBody>
      </p:sp>
      <p:sp>
        <p:nvSpPr>
          <p:cNvPr id="69640"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effectLst/>
              </a:defRPr>
            </a:lvl1pPr>
          </a:lstStyle>
          <a:p>
            <a:pPr>
              <a:defRPr/>
            </a:pPr>
            <a:fld id="{1173A416-9DF2-A049-8772-634FA50521C1}" type="slidenum">
              <a:rPr lang="en-GB"/>
              <a:pPr>
                <a:defRPr/>
              </a:pPr>
              <a:t>‹#›</a:t>
            </a:fld>
            <a:endParaRPr lang="en-GB"/>
          </a:p>
        </p:txBody>
      </p:sp>
      <p:sp>
        <p:nvSpPr>
          <p:cNvPr id="266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6150" r:id="rId1"/>
    <p:sldLayoutId id="2147486126" r:id="rId2"/>
    <p:sldLayoutId id="2147486127" r:id="rId3"/>
    <p:sldLayoutId id="2147486128" r:id="rId4"/>
    <p:sldLayoutId id="2147486129" r:id="rId5"/>
    <p:sldLayoutId id="2147486130" r:id="rId6"/>
    <p:sldLayoutId id="2147486131" r:id="rId7"/>
    <p:sldLayoutId id="2147486132" r:id="rId8"/>
    <p:sldLayoutId id="2147486133" r:id="rId9"/>
    <p:sldLayoutId id="2147486134" r:id="rId10"/>
    <p:sldLayoutId id="2147486135" r:id="rId11"/>
  </p:sldLayoutIdLst>
  <p:transition>
    <p:blinds/>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0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itchFamily="24" charset="0"/>
                <a:ea typeface="+mn-ea"/>
                <a:cs typeface="+mn-cs"/>
              </a:defRPr>
            </a:lvl1pPr>
          </a:lstStyle>
          <a:p>
            <a:pPr>
              <a:defRPr/>
            </a:pPr>
            <a:endParaRPr lang="en-US"/>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itchFamily="24" charset="0"/>
                <a:ea typeface="+mn-ea"/>
                <a:cs typeface="+mn-cs"/>
              </a:defRPr>
            </a:lvl1pPr>
          </a:lstStyle>
          <a:p>
            <a:pPr>
              <a:defRPr/>
            </a:pPr>
            <a:endParaRPr lang="en-US"/>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pPr>
              <a:defRPr/>
            </a:pPr>
            <a:fld id="{B0C15328-AEC2-914E-8AFC-671F987E736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36" r:id="rId1"/>
    <p:sldLayoutId id="2147486137" r:id="rId2"/>
    <p:sldLayoutId id="2147486138" r:id="rId3"/>
    <p:sldLayoutId id="2147486139" r:id="rId4"/>
    <p:sldLayoutId id="2147486140" r:id="rId5"/>
    <p:sldLayoutId id="2147486141" r:id="rId6"/>
    <p:sldLayoutId id="2147486142" r:id="rId7"/>
    <p:sldLayoutId id="2147486143" r:id="rId8"/>
    <p:sldLayoutId id="2147486144" r:id="rId9"/>
    <p:sldLayoutId id="2147486145" r:id="rId10"/>
    <p:sldLayoutId id="214748614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120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120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5120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9BC1794F-8930-1640-A6C4-BEFCD00F2E8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6151"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6152" r:id="rId1"/>
    <p:sldLayoutId id="2147486323"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47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47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47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effectLst/>
                <a:latin typeface="Tahoma" pitchFamily="-112" charset="-52"/>
                <a:ea typeface="+mn-ea"/>
                <a:cs typeface="+mn-cs"/>
              </a:defRPr>
            </a:lvl1pPr>
          </a:lstStyle>
          <a:p>
            <a:pPr>
              <a:defRPr/>
            </a:pPr>
            <a:endParaRPr lang="en-US"/>
          </a:p>
        </p:txBody>
      </p:sp>
      <p:sp>
        <p:nvSpPr>
          <p:cNvPr id="7147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effectLst/>
                <a:latin typeface="Tahoma" pitchFamily="-112" charset="-52"/>
                <a:ea typeface="+mn-ea"/>
                <a:cs typeface="+mn-cs"/>
              </a:defRPr>
            </a:lvl1pPr>
          </a:lstStyle>
          <a:p>
            <a:pPr>
              <a:defRPr/>
            </a:pPr>
            <a:endParaRPr lang="en-US"/>
          </a:p>
        </p:txBody>
      </p:sp>
      <p:sp>
        <p:nvSpPr>
          <p:cNvPr id="7147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effectLst/>
                <a:latin typeface="Tahoma" charset="0"/>
              </a:defRPr>
            </a:lvl1pPr>
          </a:lstStyle>
          <a:p>
            <a:pPr>
              <a:defRPr/>
            </a:pPr>
            <a:fld id="{B820F854-B5B2-864E-932F-A1784A55EBC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53" r:id="rId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latin typeface="Arial" pitchFamily="-112" charset="0"/>
                <a:ea typeface="+mn-ea"/>
                <a:cs typeface="+mn-cs"/>
              </a:defRPr>
            </a:lvl1pPr>
          </a:lstStyle>
          <a:p>
            <a:pPr>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latin typeface="Arial" charset="0"/>
              </a:defRPr>
            </a:lvl1pPr>
          </a:lstStyle>
          <a:p>
            <a:pPr>
              <a:defRPr/>
            </a:pPr>
            <a:fld id="{52726DF3-ACC3-FB4A-84A0-F3B8F79A4A9D}" type="slidenum">
              <a:rPr lang="en-US"/>
              <a:pPr>
                <a:defRPr/>
              </a:pPr>
              <a:t>‹#›</a:t>
            </a:fld>
            <a:endParaRPr lang="en-US"/>
          </a:p>
        </p:txBody>
      </p:sp>
      <p:grpSp>
        <p:nvGrpSpPr>
          <p:cNvPr id="59396" name="Group 1028"/>
          <p:cNvGrpSpPr>
            <a:grpSpLocks/>
          </p:cNvGrpSpPr>
          <p:nvPr/>
        </p:nvGrpSpPr>
        <p:grpSpPr bwMode="auto">
          <a:xfrm>
            <a:off x="0" y="0"/>
            <a:ext cx="9140825" cy="6850063"/>
            <a:chOff x="0" y="0"/>
            <a:chExt cx="5758" cy="4315"/>
          </a:xfrm>
        </p:grpSpPr>
        <p:grpSp>
          <p:nvGrpSpPr>
            <p:cNvPr id="59400"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sz="1800">
                  <a:solidFill>
                    <a:srgbClr val="FFFFFF"/>
                  </a:solidFill>
                  <a:effectLst/>
                  <a:latin typeface="Arial" pitchFamily="-112" charset="0"/>
                  <a:ea typeface="+mn-ea"/>
                  <a:cs typeface="+mn-cs"/>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sz="1800">
                  <a:solidFill>
                    <a:srgbClr val="FFFFFF"/>
                  </a:solidFill>
                  <a:effectLst/>
                  <a:latin typeface="Arial" pitchFamily="-112" charset="0"/>
                  <a:ea typeface="+mn-ea"/>
                  <a:cs typeface="+mn-cs"/>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sz="1800">
                  <a:solidFill>
                    <a:srgbClr val="FFFFFF"/>
                  </a:solidFill>
                  <a:effectLst/>
                  <a:latin typeface="Arial" pitchFamily="-112" charset="0"/>
                  <a:ea typeface="+mn-ea"/>
                  <a:cs typeface="+mn-cs"/>
                </a:endParaRPr>
              </a:p>
            </p:txBody>
          </p:sp>
          <p:sp>
            <p:nvSpPr>
              <p:cNvPr id="5940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effectLst/>
                  <a:latin typeface="Arial" pitchFamily="-112" charset="0"/>
                  <a:ea typeface="+mn-ea"/>
                  <a:cs typeface="+mn-cs"/>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effectLst/>
                <a:latin typeface="Arial" pitchFamily="-112" charset="0"/>
                <a:ea typeface="+mn-ea"/>
                <a:cs typeface="+mn-cs"/>
              </a:endParaRPr>
            </a:p>
          </p:txBody>
        </p:sp>
        <p:sp>
          <p:nvSpPr>
            <p:cNvPr id="59402" name="Freeform 1036"/>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latin typeface="Arial" pitchFamily="-112" charset="0"/>
                <a:ea typeface="+mn-ea"/>
                <a:cs typeface="+mn-cs"/>
              </a:defRPr>
            </a:lvl1pPr>
          </a:lstStyle>
          <a:p>
            <a:pPr>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154"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442" name="Group 2"/>
          <p:cNvGrpSpPr>
            <a:grpSpLocks/>
          </p:cNvGrpSpPr>
          <p:nvPr/>
        </p:nvGrpSpPr>
        <p:grpSpPr bwMode="auto">
          <a:xfrm>
            <a:off x="0" y="2286000"/>
            <a:ext cx="9144000" cy="3581400"/>
            <a:chOff x="0" y="1968"/>
            <a:chExt cx="5760" cy="2256"/>
          </a:xfrm>
        </p:grpSpPr>
        <p:sp>
          <p:nvSpPr>
            <p:cNvPr id="61449"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0"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1"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2"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3"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4"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5"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6"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7"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8"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9"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0"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1"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2"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3"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4"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5"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6"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7"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8"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9"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0"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1"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2"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3"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4"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5"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6"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7"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8"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9"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0"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1"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2"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3"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4"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5"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6"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7"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8"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9"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0"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1"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2"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3"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4"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5"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6"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7"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8"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9"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0"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1"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2"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3"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4"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5"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6"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7"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8"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9"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10"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11"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grpSp>
      <p:sp>
        <p:nvSpPr>
          <p:cNvPr id="61443"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61444"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28740"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effectLst/>
                <a:latin typeface="Helvetica" charset="0"/>
                <a:ea typeface="Osaka" charset="-128"/>
                <a:cs typeface="Osaka" charset="-128"/>
              </a:defRPr>
            </a:lvl1pPr>
          </a:lstStyle>
          <a:p>
            <a:pPr>
              <a:defRPr/>
            </a:pPr>
            <a:endParaRPr lang="en-US" altLang="ja-JP"/>
          </a:p>
        </p:txBody>
      </p:sp>
      <p:sp>
        <p:nvSpPr>
          <p:cNvPr id="28741"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effectLst/>
                <a:latin typeface="Helvetica" charset="0"/>
                <a:ea typeface="Osaka" charset="-128"/>
                <a:cs typeface="Osaka" charset="-128"/>
              </a:defRPr>
            </a:lvl1pPr>
          </a:lstStyle>
          <a:p>
            <a:pPr>
              <a:defRPr/>
            </a:pPr>
            <a:endParaRPr lang="en-US" altLang="ja-JP"/>
          </a:p>
        </p:txBody>
      </p:sp>
      <p:sp>
        <p:nvSpPr>
          <p:cNvPr id="28742"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effectLst/>
                <a:latin typeface="Helvetica" charset="0"/>
                <a:ea typeface="Osaka" charset="0"/>
                <a:cs typeface="Osaka" charset="0"/>
              </a:defRPr>
            </a:lvl1pPr>
          </a:lstStyle>
          <a:p>
            <a:pPr>
              <a:defRPr/>
            </a:pPr>
            <a:fld id="{37D39FB0-EC48-DA4C-896C-68406BA97231}" type="slidenum">
              <a:rPr lang="en-US" altLang="ja-JP"/>
              <a:pPr>
                <a:defRPr/>
              </a:pPr>
              <a:t>‹#›</a:t>
            </a:fld>
            <a:endParaRPr lang="en-US" altLang="ja-JP"/>
          </a:p>
        </p:txBody>
      </p:sp>
      <p:pic>
        <p:nvPicPr>
          <p:cNvPr id="61448"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6155"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15.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4.xml"/></Relationships>
</file>

<file path=ppt/slides/_rels/slide10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0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2.xml"/><Relationship Id="rId1" Type="http://schemas.openxmlformats.org/officeDocument/2006/relationships/slideLayout" Target="../slideLayouts/slideLayout11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0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3.xml"/><Relationship Id="rId1" Type="http://schemas.openxmlformats.org/officeDocument/2006/relationships/slideLayout" Target="../slideLayouts/slideLayout11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0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4.xml"/><Relationship Id="rId1" Type="http://schemas.openxmlformats.org/officeDocument/2006/relationships/slideLayout" Target="../slideLayouts/slideLayout139.xml"/></Relationships>
</file>

<file path=ppt/slides/_rels/slide10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15.xml"/></Relationships>
</file>

<file path=ppt/slides/_rels/slide10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7.xml"/></Relationships>
</file>

<file path=ppt/slides/_rels/slide10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90.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15.xml"/></Relationships>
</file>

<file path=ppt/slides/_rels/slide11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1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8.xml"/><Relationship Id="rId1" Type="http://schemas.openxmlformats.org/officeDocument/2006/relationships/slideLayout" Target="../slideLayouts/slideLayout115.xml"/></Relationships>
</file>

<file path=ppt/slides/_rels/slide11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9.xml"/><Relationship Id="rId1" Type="http://schemas.openxmlformats.org/officeDocument/2006/relationships/slideLayout" Target="../slideLayouts/slideLayout115.xml"/></Relationships>
</file>

<file path=ppt/slides/_rels/slide11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0.xml"/><Relationship Id="rId1" Type="http://schemas.openxmlformats.org/officeDocument/2006/relationships/slideLayout" Target="../slideLayouts/slideLayout115.xml"/></Relationships>
</file>

<file path=ppt/slides/_rels/slide11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1.xml"/><Relationship Id="rId1" Type="http://schemas.openxmlformats.org/officeDocument/2006/relationships/slideLayout" Target="../slideLayouts/slideLayout11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15.xml"/></Relationships>
</file>

<file path=ppt/slides/_rels/slide1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2.xml"/><Relationship Id="rId1" Type="http://schemas.openxmlformats.org/officeDocument/2006/relationships/slideLayout" Target="../slideLayouts/slideLayout67.xml"/></Relationships>
</file>

<file path=ppt/slides/_rels/slide12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7.xml"/></Relationships>
</file>

<file path=ppt/slides/_rels/slide12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4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2.xml"/></Relationships>
</file>

<file path=ppt/slides/_rels/slide12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47.xml"/><Relationship Id="rId1" Type="http://schemas.openxmlformats.org/officeDocument/2006/relationships/themeOverride" Target="../theme/themeOverride17.xml"/></Relationships>
</file>

<file path=ppt/slides/_rels/slide12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7.xml"/></Relationships>
</file>

<file path=ppt/slides/_rels/slide126.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notesSlide" Target="../notesSlides/notesSlide64.xml"/><Relationship Id="rId1" Type="http://schemas.openxmlformats.org/officeDocument/2006/relationships/slideLayout" Target="../slideLayouts/slideLayout109.xml"/><Relationship Id="rId6" Type="http://schemas.openxmlformats.org/officeDocument/2006/relationships/image" Target="../media/image103.jpeg"/><Relationship Id="rId11" Type="http://schemas.openxmlformats.org/officeDocument/2006/relationships/image" Target="../media/image108.emf"/><Relationship Id="rId5" Type="http://schemas.openxmlformats.org/officeDocument/2006/relationships/image" Target="../media/image102.emf"/><Relationship Id="rId10" Type="http://schemas.openxmlformats.org/officeDocument/2006/relationships/image" Target="../media/image107.emf"/><Relationship Id="rId4" Type="http://schemas.openxmlformats.org/officeDocument/2006/relationships/image" Target="../media/image101.jpeg"/><Relationship Id="rId9" Type="http://schemas.openxmlformats.org/officeDocument/2006/relationships/image" Target="../media/image106.gif"/></Relationships>
</file>

<file path=ppt/slides/_rels/slide12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slideLayout" Target="../slideLayouts/slideLayout47.xml"/><Relationship Id="rId1" Type="http://schemas.openxmlformats.org/officeDocument/2006/relationships/themeOverride" Target="../theme/themeOverride18.xml"/></Relationships>
</file>

<file path=ppt/slides/_rels/slide12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47.xml"/><Relationship Id="rId1" Type="http://schemas.openxmlformats.org/officeDocument/2006/relationships/themeOverride" Target="../theme/themeOverride19.xml"/></Relationships>
</file>

<file path=ppt/slides/_rels/slide12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47.xml"/><Relationship Id="rId1" Type="http://schemas.openxmlformats.org/officeDocument/2006/relationships/themeOverride" Target="../theme/themeOverride20.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15.xml"/></Relationships>
</file>

<file path=ppt/slides/_rels/slide13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47.xml"/><Relationship Id="rId1" Type="http://schemas.openxmlformats.org/officeDocument/2006/relationships/themeOverride" Target="../theme/themeOverride21.xml"/></Relationships>
</file>

<file path=ppt/slides/_rels/slide13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47.xml"/><Relationship Id="rId1" Type="http://schemas.openxmlformats.org/officeDocument/2006/relationships/themeOverride" Target="../theme/themeOverride2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47.xml"/><Relationship Id="rId1" Type="http://schemas.openxmlformats.org/officeDocument/2006/relationships/themeOverride" Target="../theme/themeOverride23.xml"/></Relationships>
</file>

<file path=ppt/slides/_rels/slide13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5.xml"/><Relationship Id="rId1" Type="http://schemas.openxmlformats.org/officeDocument/2006/relationships/slideLayout" Target="../slideLayouts/slideLayout51.xml"/></Relationships>
</file>

<file path=ppt/slides/_rels/slide13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47.xml"/><Relationship Id="rId1" Type="http://schemas.openxmlformats.org/officeDocument/2006/relationships/themeOverride" Target="../theme/themeOverride24.xml"/></Relationships>
</file>

<file path=ppt/slides/_rels/slide13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47.xml"/><Relationship Id="rId1" Type="http://schemas.openxmlformats.org/officeDocument/2006/relationships/themeOverride" Target="../theme/themeOverride25.xml"/></Relationships>
</file>

<file path=ppt/slides/_rels/slide13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47.xml"/><Relationship Id="rId1" Type="http://schemas.openxmlformats.org/officeDocument/2006/relationships/themeOverride" Target="../theme/themeOverride2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2.xml"/></Relationships>
</file>

<file path=ppt/slides/_rels/slide13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47.xml"/></Relationships>
</file>

<file path=ppt/slides/_rels/slide13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57.xml"/></Relationships>
</file>

<file path=ppt/slides/_rels/slide14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7.xml"/><Relationship Id="rId1" Type="http://schemas.openxmlformats.org/officeDocument/2006/relationships/slideLayout" Target="../slideLayouts/slideLayout50.xml"/></Relationships>
</file>

<file path=ppt/slides/_rels/slide14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8.xml"/><Relationship Id="rId1" Type="http://schemas.openxmlformats.org/officeDocument/2006/relationships/slideLayout" Target="../slideLayouts/slideLayout115.xml"/></Relationships>
</file>

<file path=ppt/slides/_rels/slide14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9.xml"/><Relationship Id="rId1" Type="http://schemas.openxmlformats.org/officeDocument/2006/relationships/slideLayout" Target="../slideLayouts/slideLayout115.xml"/></Relationships>
</file>

<file path=ppt/slides/_rels/slide14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0.xml"/><Relationship Id="rId1" Type="http://schemas.openxmlformats.org/officeDocument/2006/relationships/slideLayout" Target="../slideLayouts/slideLayout115.xml"/></Relationships>
</file>

<file path=ppt/slides/_rels/slide1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1.xml"/><Relationship Id="rId1" Type="http://schemas.openxmlformats.org/officeDocument/2006/relationships/slideLayout" Target="../slideLayouts/slideLayout115.xml"/></Relationships>
</file>

<file path=ppt/slides/_rels/slide1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2.xml"/><Relationship Id="rId1" Type="http://schemas.openxmlformats.org/officeDocument/2006/relationships/slideLayout" Target="../slideLayouts/slideLayout115.xml"/></Relationships>
</file>

<file path=ppt/slides/_rels/slide14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3.xml"/><Relationship Id="rId1" Type="http://schemas.openxmlformats.org/officeDocument/2006/relationships/slideLayout" Target="../slideLayouts/slideLayout11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4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4.xml"/><Relationship Id="rId1" Type="http://schemas.openxmlformats.org/officeDocument/2006/relationships/slideLayout" Target="../slideLayouts/slideLayout115.xml"/><Relationship Id="rId4" Type="http://schemas.openxmlformats.org/officeDocument/2006/relationships/image" Target="../media/image1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15.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5.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15.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15.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15.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15.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15.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15.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15.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48.xml"/><Relationship Id="rId1" Type="http://schemas.openxmlformats.org/officeDocument/2006/relationships/themeOverride" Target="../theme/themeOverride3.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1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15.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15.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48.xml"/><Relationship Id="rId1" Type="http://schemas.openxmlformats.org/officeDocument/2006/relationships/themeOverride" Target="../theme/themeOverride4.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48.xml"/><Relationship Id="rId1" Type="http://schemas.openxmlformats.org/officeDocument/2006/relationships/themeOverride" Target="../theme/themeOverride5.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15.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45.xml"/><Relationship Id="rId1" Type="http://schemas.openxmlformats.org/officeDocument/2006/relationships/themeOverride" Target="../theme/themeOverride6.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48.xml"/><Relationship Id="rId1" Type="http://schemas.openxmlformats.org/officeDocument/2006/relationships/themeOverride" Target="../theme/themeOverride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15.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52.xml"/><Relationship Id="rId5" Type="http://schemas.openxmlformats.org/officeDocument/2006/relationships/image" Target="../media/image45.jpeg"/><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48.xml"/><Relationship Id="rId1" Type="http://schemas.openxmlformats.org/officeDocument/2006/relationships/themeOverride" Target="../theme/themeOverride8.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15.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1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15.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15.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75.xml"/><Relationship Id="rId1" Type="http://schemas.openxmlformats.org/officeDocument/2006/relationships/themeOverride" Target="../theme/themeOverride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115.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48.xml"/><Relationship Id="rId1" Type="http://schemas.openxmlformats.org/officeDocument/2006/relationships/themeOverride" Target="../theme/themeOverride10.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4.xml"/><Relationship Id="rId1" Type="http://schemas.openxmlformats.org/officeDocument/2006/relationships/themeOverride" Target="../theme/themeOverride11.xml"/><Relationship Id="rId4" Type="http://schemas.openxmlformats.org/officeDocument/2006/relationships/image" Target="../media/image53.jpeg"/></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48.xml"/><Relationship Id="rId1" Type="http://schemas.openxmlformats.org/officeDocument/2006/relationships/themeOverride" Target="../theme/themeOverride1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15.xml"/></Relationships>
</file>

<file path=ppt/slides/_rels/slide6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115.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115.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115.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115.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48.xml"/><Relationship Id="rId1" Type="http://schemas.openxmlformats.org/officeDocument/2006/relationships/themeOverride" Target="../theme/themeOverride13.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115.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115.xml"/></Relationships>
</file>

<file path=ppt/slides/_rels/slide6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15.xml"/></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116.xml"/><Relationship Id="rId1" Type="http://schemas.openxmlformats.org/officeDocument/2006/relationships/themeOverride" Target="../theme/themeOverride14.xml"/></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11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48.xml"/><Relationship Id="rId1" Type="http://schemas.openxmlformats.org/officeDocument/2006/relationships/themeOverride" Target="../theme/themeOverride15.xml"/></Relationships>
</file>

<file path=ppt/slides/_rels/slide7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48.xml"/><Relationship Id="rId1" Type="http://schemas.openxmlformats.org/officeDocument/2006/relationships/themeOverride" Target="../theme/themeOverride16.xml"/></Relationships>
</file>

<file path=ppt/slides/_rels/slide7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85.xml"/></Relationships>
</file>

<file path=ppt/slides/_rels/slide7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115.xml"/></Relationships>
</file>

<file path=ppt/slides/_rels/slide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115.xml"/></Relationships>
</file>

<file path=ppt/slides/_rels/slide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115.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4.xml"/></Relationships>
</file>

<file path=ppt/slides/_rels/slide8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115.xml"/></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11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8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5.xml"/><Relationship Id="rId1" Type="http://schemas.openxmlformats.org/officeDocument/2006/relationships/slideLayout" Target="../slideLayouts/slideLayout150.xml"/><Relationship Id="rId4" Type="http://schemas.openxmlformats.org/officeDocument/2006/relationships/image" Target="../media/image76.jpeg"/></Relationships>
</file>

<file path=ppt/slides/_rels/slide8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6.xml"/><Relationship Id="rId1" Type="http://schemas.openxmlformats.org/officeDocument/2006/relationships/slideLayout" Target="../slideLayouts/slideLayout115.xml"/></Relationships>
</file>

<file path=ppt/slides/_rels/slide8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7.xml"/><Relationship Id="rId1" Type="http://schemas.openxmlformats.org/officeDocument/2006/relationships/slideLayout" Target="../slideLayouts/slideLayout115.xml"/></Relationships>
</file>

<file path=ppt/slides/_rels/slide8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8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8.xml"/><Relationship Id="rId1" Type="http://schemas.openxmlformats.org/officeDocument/2006/relationships/slideLayout" Target="../slideLayouts/slideLayout11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5.xml"/></Relationships>
</file>

<file path=ppt/slides/_rels/slide9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9.xml"/></Relationships>
</file>

<file path=ppt/slides/_rels/slide9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5.xml"/></Relationships>
</file>

<file path=ppt/slides/_rels/slide9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87.xml"/></Relationships>
</file>

<file path=ppt/slides/_rels/slide9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04.xml"/></Relationships>
</file>

<file path=ppt/slides/_rels/slide9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1.xml"/><Relationship Id="rId1" Type="http://schemas.openxmlformats.org/officeDocument/2006/relationships/slideLayout" Target="../slideLayouts/slideLayout115.xml"/></Relationships>
</file>

<file path=ppt/slides/_rels/slide9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35891" y="0"/>
            <a:ext cx="10440539" cy="6165304"/>
            <a:chOff x="-35891" y="0"/>
            <a:chExt cx="9179891" cy="5098976"/>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891" y="0"/>
              <a:ext cx="9144000" cy="5098976"/>
            </a:xfrm>
            <a:prstGeom prst="rect">
              <a:avLst/>
            </a:prstGeom>
          </p:spPr>
        </p:pic>
        <p:sp>
          <p:nvSpPr>
            <p:cNvPr id="3" name="Rectangle 2"/>
            <p:cNvSpPr/>
            <p:nvPr/>
          </p:nvSpPr>
          <p:spPr bwMode="auto">
            <a:xfrm>
              <a:off x="3779912" y="1844824"/>
              <a:ext cx="5364088" cy="2304256"/>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grpSp>
      <p:sp>
        <p:nvSpPr>
          <p:cNvPr id="8" name="Rectangle 2"/>
          <p:cNvSpPr txBox="1">
            <a:spLocks noChangeArrowheads="1"/>
          </p:cNvSpPr>
          <p:nvPr/>
        </p:nvSpPr>
        <p:spPr bwMode="auto">
          <a:xfrm>
            <a:off x="3188873" y="4077072"/>
            <a:ext cx="5899172"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000" b="1" i="1" dirty="0">
                <a:solidFill>
                  <a:srgbClr val="FFFFFF"/>
                </a:solidFill>
                <a:effectLst>
                  <a:glow rad="127000">
                    <a:srgbClr val="000000"/>
                  </a:glow>
                </a:effectLst>
                <a:latin typeface="Arial" charset="0"/>
                <a:ea typeface="ＭＳ Ｐゴシック" charset="0"/>
                <a:cs typeface="ＭＳ Ｐゴシック" charset="0"/>
              </a:rPr>
              <a:t>زكريا</a:t>
            </a:r>
            <a:endParaRPr lang="en-US" sz="6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3347864" y="0"/>
            <a:ext cx="5765333" cy="4581128"/>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charset="0"/>
                <a:ea typeface="ＭＳ Ｐゴシック" charset="0"/>
                <a:cs typeface="ＭＳ Ｐゴシック" charset="0"/>
              </a:rPr>
              <a:t>كن</a:t>
            </a:r>
            <a:br>
              <a:rPr lang="ar-JO" sz="6600" b="1" dirty="0">
                <a:effectLst>
                  <a:glow rad="127000">
                    <a:schemeClr val="tx1"/>
                  </a:glow>
                </a:effectLst>
                <a:latin typeface="Arial" charset="0"/>
                <a:ea typeface="ＭＳ Ｐゴシック" charset="0"/>
                <a:cs typeface="ＭＳ Ｐゴシック" charset="0"/>
              </a:rPr>
            </a:br>
            <a:r>
              <a:rPr lang="ar-JO" sz="6600" b="1" dirty="0">
                <a:effectLst>
                  <a:glow rad="127000">
                    <a:schemeClr val="tx1"/>
                  </a:glow>
                </a:effectLst>
                <a:latin typeface="Arial" charset="0"/>
                <a:ea typeface="ＭＳ Ｐゴシック" charset="0"/>
                <a:cs typeface="ＭＳ Ｐゴシック" charset="0"/>
              </a:rPr>
              <a:t>متشجعاً</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ar-JO" sz="2000" b="1" kern="0" dirty="0">
                <a:solidFill>
                  <a:srgbClr val="FFFFFF"/>
                </a:solidFill>
                <a:effectLst>
                  <a:outerShdw blurRad="38100" dist="38100" dir="2700000" algn="tl">
                    <a:srgbClr val="000000"/>
                  </a:outerShdw>
                </a:effectLst>
                <a:latin typeface="Arial"/>
                <a:cs typeface="Arial"/>
              </a:rPr>
              <a:t> د. ريك جريفيث</a:t>
            </a: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a:cs typeface="Arial"/>
            </a:endParaRP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202957790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7-09 at 9.42.40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20151" y="-243408"/>
            <a:ext cx="5881223" cy="6858000"/>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600" b="1" dirty="0">
                <a:solidFill>
                  <a:schemeClr val="bg1"/>
                </a:solidFill>
                <a:latin typeface="Arial"/>
                <a:cs typeface="Arial"/>
              </a:rPr>
              <a:t>http://lifewayresearch.com/2015/09/01/despite-stresses-few-pastors-give-up-on-ministry/</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mn-cs"/>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mn-cs"/>
            </a:endParaRPr>
          </a:p>
        </p:txBody>
      </p:sp>
      <p:sp>
        <p:nvSpPr>
          <p:cNvPr id="12" name="Title 1"/>
          <p:cNvSpPr txBox="1">
            <a:spLocks/>
          </p:cNvSpPr>
          <p:nvPr/>
        </p:nvSpPr>
        <p:spPr bwMode="auto">
          <a:xfrm>
            <a:off x="-25400" y="-891480"/>
            <a:ext cx="91694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ＭＳ Ｐゴシック" charset="0"/>
                <a:cs typeface="Arial"/>
              </a:rPr>
              <a:t>Are All Pastors Miserable and Want to Quit?</a:t>
            </a:r>
          </a:p>
        </p:txBody>
      </p:sp>
      <p:grpSp>
        <p:nvGrpSpPr>
          <p:cNvPr id="5" name="Group 4">
            <a:extLst>
              <a:ext uri="{FF2B5EF4-FFF2-40B4-BE49-F238E27FC236}">
                <a16:creationId xmlns:a16="http://schemas.microsoft.com/office/drawing/2014/main" id="{4901DD6A-DE05-1FD2-C0ED-46299F6A2E50}"/>
              </a:ext>
            </a:extLst>
          </p:cNvPr>
          <p:cNvGrpSpPr/>
          <p:nvPr/>
        </p:nvGrpSpPr>
        <p:grpSpPr>
          <a:xfrm>
            <a:off x="-7816" y="-27384"/>
            <a:ext cx="9169400" cy="5568050"/>
            <a:chOff x="-7816" y="-27384"/>
            <a:chExt cx="9169400" cy="5568050"/>
          </a:xfrm>
        </p:grpSpPr>
        <p:sp>
          <p:nvSpPr>
            <p:cNvPr id="6" name="Title 1">
              <a:extLst>
                <a:ext uri="{FF2B5EF4-FFF2-40B4-BE49-F238E27FC236}">
                  <a16:creationId xmlns:a16="http://schemas.microsoft.com/office/drawing/2014/main" id="{297D791E-3034-0ADC-22BB-775670D8BC42}"/>
                </a:ext>
              </a:extLst>
            </p:cNvPr>
            <p:cNvSpPr txBox="1">
              <a:spLocks/>
            </p:cNvSpPr>
            <p:nvPr/>
          </p:nvSpPr>
          <p:spPr bwMode="auto">
            <a:xfrm>
              <a:off x="1907704" y="532874"/>
              <a:ext cx="5193670" cy="13119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234950" marR="0" lvl="0" indent="-234950" algn="ctr"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1F60AE"/>
                  </a:solidFill>
                  <a:effectLst/>
                  <a:uLnTx/>
                  <a:uFillTx/>
                  <a:latin typeface="Arial"/>
                  <a:ea typeface="ＭＳ Ｐゴシック" charset="0"/>
                  <a:cs typeface="Arial"/>
                </a:rPr>
                <a:t>أشعر بالإمتياز</a:t>
              </a:r>
            </a:p>
            <a:p>
              <a:pPr marL="234950" marR="0" lvl="0" indent="-234950" algn="ctr"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1F60AE"/>
                  </a:solidFill>
                  <a:effectLst/>
                  <a:uLnTx/>
                  <a:uFillTx/>
                  <a:latin typeface="Arial"/>
                  <a:ea typeface="ＭＳ Ｐゴシック" charset="0"/>
                  <a:cs typeface="Arial"/>
                </a:rPr>
                <a:t>كوني راعياً</a:t>
              </a:r>
              <a:endParaRPr kumimoji="0" lang="en-US" sz="4000" b="1" i="0" u="none" strike="noStrike" kern="1200" cap="none" spc="0" normalizeH="0" baseline="0" noProof="0" dirty="0">
                <a:ln>
                  <a:noFill/>
                </a:ln>
                <a:solidFill>
                  <a:srgbClr val="1F60AE"/>
                </a:solidFill>
                <a:effectLst/>
                <a:uLnTx/>
                <a:uFillTx/>
                <a:latin typeface="Arial"/>
                <a:ea typeface="ＭＳ Ｐゴシック" charset="0"/>
                <a:cs typeface="Arial"/>
              </a:endParaRPr>
            </a:p>
          </p:txBody>
        </p:sp>
        <p:sp>
          <p:nvSpPr>
            <p:cNvPr id="7" name="Title 1">
              <a:extLst>
                <a:ext uri="{FF2B5EF4-FFF2-40B4-BE49-F238E27FC236}">
                  <a16:creationId xmlns:a16="http://schemas.microsoft.com/office/drawing/2014/main" id="{65337A41-FC00-83D5-8D56-A1AC8271B6FE}"/>
                </a:ext>
              </a:extLst>
            </p:cNvPr>
            <p:cNvSpPr txBox="1">
              <a:spLocks/>
            </p:cNvSpPr>
            <p:nvPr/>
          </p:nvSpPr>
          <p:spPr bwMode="auto">
            <a:xfrm>
              <a:off x="-7816" y="-27384"/>
              <a:ext cx="9169400" cy="63487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a:ea typeface="ＭＳ Ｐゴシック" charset="0"/>
                  <a:cs typeface="Arial"/>
                </a:rPr>
                <a:t>ضمن الرعاة البروتستانت</a:t>
              </a:r>
              <a:endParaRPr kumimoji="0" lang="en-US" sz="3200" b="1" i="0" u="none" strike="noStrike" kern="1200" cap="none" spc="0" normalizeH="0" baseline="0" noProof="0" dirty="0">
                <a:ln>
                  <a:noFill/>
                </a:ln>
                <a:solidFill>
                  <a:prstClr val="black"/>
                </a:solidFill>
                <a:effectLst/>
                <a:uLnTx/>
                <a:uFillTx/>
                <a:latin typeface="Arial"/>
                <a:ea typeface="ＭＳ Ｐゴシック" charset="0"/>
                <a:cs typeface="Arial"/>
              </a:endParaRPr>
            </a:p>
          </p:txBody>
        </p:sp>
        <p:sp>
          <p:nvSpPr>
            <p:cNvPr id="4" name="Rectangle 3">
              <a:extLst>
                <a:ext uri="{FF2B5EF4-FFF2-40B4-BE49-F238E27FC236}">
                  <a16:creationId xmlns:a16="http://schemas.microsoft.com/office/drawing/2014/main" id="{9449E73B-BF1F-7C4A-9426-12AEDA548213}"/>
                </a:ext>
              </a:extLst>
            </p:cNvPr>
            <p:cNvSpPr/>
            <p:nvPr/>
          </p:nvSpPr>
          <p:spPr>
            <a:xfrm>
              <a:off x="1487161" y="4892594"/>
              <a:ext cx="5553710"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w Cen MT"/>
                <a:ea typeface="+mn-ea"/>
                <a:cs typeface="+mn-cs"/>
              </a:endParaRPr>
            </a:p>
          </p:txBody>
        </p:sp>
      </p:grpSp>
      <p:sp>
        <p:nvSpPr>
          <p:cNvPr id="8" name="Title 1">
            <a:extLst>
              <a:ext uri="{FF2B5EF4-FFF2-40B4-BE49-F238E27FC236}">
                <a16:creationId xmlns:a16="http://schemas.microsoft.com/office/drawing/2014/main" id="{B56CEE85-B820-33F5-5270-D91660ED7FD1}"/>
              </a:ext>
            </a:extLst>
          </p:cNvPr>
          <p:cNvSpPr txBox="1">
            <a:spLocks/>
          </p:cNvSpPr>
          <p:nvPr/>
        </p:nvSpPr>
        <p:spPr bwMode="auto">
          <a:xfrm>
            <a:off x="2141748" y="4867023"/>
            <a:ext cx="1175001" cy="69921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100" normalizeH="0" baseline="0" noProof="0" dirty="0">
                <a:ln>
                  <a:noFill/>
                </a:ln>
                <a:solidFill>
                  <a:prstClr val="black"/>
                </a:solidFill>
                <a:effectLst/>
                <a:uLnTx/>
                <a:uFillTx/>
                <a:latin typeface="Arial"/>
                <a:ea typeface="ＭＳ Ｐゴシック" charset="0"/>
                <a:cs typeface="Arial"/>
              </a:rPr>
              <a:t>Strongly</a:t>
            </a:r>
            <a:br>
              <a:rPr kumimoji="0" lang="en-US" sz="1600" b="1" i="0" u="none" strike="noStrike" kern="1200" cap="none" spc="-100" normalizeH="0" baseline="0" noProof="0" dirty="0">
                <a:ln>
                  <a:noFill/>
                </a:ln>
                <a:solidFill>
                  <a:prstClr val="black"/>
                </a:solidFill>
                <a:effectLst/>
                <a:uLnTx/>
                <a:uFillTx/>
                <a:latin typeface="Arial"/>
                <a:ea typeface="ＭＳ Ｐゴシック" charset="0"/>
                <a:cs typeface="Arial"/>
              </a:rPr>
            </a:br>
            <a:r>
              <a:rPr kumimoji="0" lang="en-US" sz="1600" b="1" i="0" u="none" strike="noStrike" kern="1200" cap="none" spc="-100" normalizeH="0" baseline="0" noProof="0" dirty="0">
                <a:ln>
                  <a:noFill/>
                </a:ln>
                <a:solidFill>
                  <a:prstClr val="black"/>
                </a:solidFill>
                <a:effectLst/>
                <a:uLnTx/>
                <a:uFillTx/>
                <a:latin typeface="Arial"/>
                <a:ea typeface="ＭＳ Ｐゴシック" charset="0"/>
                <a:cs typeface="Arial"/>
              </a:rPr>
              <a:t>agree</a:t>
            </a:r>
          </a:p>
        </p:txBody>
      </p:sp>
      <p:sp>
        <p:nvSpPr>
          <p:cNvPr id="10" name="Title 1">
            <a:extLst>
              <a:ext uri="{FF2B5EF4-FFF2-40B4-BE49-F238E27FC236}">
                <a16:creationId xmlns:a16="http://schemas.microsoft.com/office/drawing/2014/main" id="{03A6A860-798A-FE3E-EFCF-7CEBBA7142F3}"/>
              </a:ext>
            </a:extLst>
          </p:cNvPr>
          <p:cNvSpPr txBox="1">
            <a:spLocks/>
          </p:cNvSpPr>
          <p:nvPr/>
        </p:nvSpPr>
        <p:spPr bwMode="auto">
          <a:xfrm>
            <a:off x="3308696" y="4867023"/>
            <a:ext cx="1175001" cy="69921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100" normalizeH="0" baseline="0" noProof="0" dirty="0">
                <a:ln>
                  <a:noFill/>
                </a:ln>
                <a:solidFill>
                  <a:prstClr val="black"/>
                </a:solidFill>
                <a:effectLst/>
                <a:uLnTx/>
                <a:uFillTx/>
                <a:latin typeface="Arial"/>
                <a:ea typeface="ＭＳ Ｐゴシック" charset="0"/>
                <a:cs typeface="Arial"/>
              </a:rPr>
              <a:t>Somewhat</a:t>
            </a:r>
            <a:br>
              <a:rPr kumimoji="0" lang="en-US" sz="1600" b="1" i="0" u="none" strike="noStrike" kern="1200" cap="none" spc="-100" normalizeH="0" baseline="0" noProof="0" dirty="0">
                <a:ln>
                  <a:noFill/>
                </a:ln>
                <a:solidFill>
                  <a:prstClr val="black"/>
                </a:solidFill>
                <a:effectLst/>
                <a:uLnTx/>
                <a:uFillTx/>
                <a:latin typeface="Arial"/>
                <a:ea typeface="ＭＳ Ｐゴシック" charset="0"/>
                <a:cs typeface="Arial"/>
              </a:rPr>
            </a:br>
            <a:r>
              <a:rPr kumimoji="0" lang="en-US" sz="1600" b="1" i="0" u="none" strike="noStrike" kern="1200" cap="none" spc="-100" normalizeH="0" baseline="0" noProof="0" dirty="0">
                <a:ln>
                  <a:noFill/>
                </a:ln>
                <a:solidFill>
                  <a:prstClr val="black"/>
                </a:solidFill>
                <a:effectLst/>
                <a:uLnTx/>
                <a:uFillTx/>
                <a:latin typeface="Arial"/>
                <a:ea typeface="ＭＳ Ｐゴシック" charset="0"/>
                <a:cs typeface="Arial"/>
              </a:rPr>
              <a:t>agree</a:t>
            </a:r>
          </a:p>
        </p:txBody>
      </p:sp>
      <p:sp>
        <p:nvSpPr>
          <p:cNvPr id="13" name="Title 1">
            <a:extLst>
              <a:ext uri="{FF2B5EF4-FFF2-40B4-BE49-F238E27FC236}">
                <a16:creationId xmlns:a16="http://schemas.microsoft.com/office/drawing/2014/main" id="{5F4BBDFC-608A-F7F3-B8F9-BB56544150D8}"/>
              </a:ext>
            </a:extLst>
          </p:cNvPr>
          <p:cNvSpPr txBox="1">
            <a:spLocks/>
          </p:cNvSpPr>
          <p:nvPr/>
        </p:nvSpPr>
        <p:spPr bwMode="auto">
          <a:xfrm>
            <a:off x="4475644" y="4867023"/>
            <a:ext cx="1175001" cy="69921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100" normalizeH="0" baseline="0" noProof="0" dirty="0">
                <a:ln>
                  <a:noFill/>
                </a:ln>
                <a:solidFill>
                  <a:prstClr val="black"/>
                </a:solidFill>
                <a:effectLst/>
                <a:uLnTx/>
                <a:uFillTx/>
                <a:latin typeface="Arial"/>
                <a:ea typeface="ＭＳ Ｐゴシック" charset="0"/>
                <a:cs typeface="Arial"/>
              </a:rPr>
              <a:t>Somewhat</a:t>
            </a:r>
            <a:br>
              <a:rPr kumimoji="0" lang="en-US" sz="1600" b="1" i="0" u="none" strike="noStrike" kern="1200" cap="none" spc="-100" normalizeH="0" baseline="0" noProof="0" dirty="0">
                <a:ln>
                  <a:noFill/>
                </a:ln>
                <a:solidFill>
                  <a:prstClr val="black"/>
                </a:solidFill>
                <a:effectLst/>
                <a:uLnTx/>
                <a:uFillTx/>
                <a:latin typeface="Arial"/>
                <a:ea typeface="ＭＳ Ｐゴシック" charset="0"/>
                <a:cs typeface="Arial"/>
              </a:rPr>
            </a:br>
            <a:r>
              <a:rPr kumimoji="0" lang="en-US" sz="1600" b="1" i="0" u="none" strike="noStrike" kern="1200" cap="none" spc="-100" normalizeH="0" baseline="0" noProof="0" dirty="0">
                <a:ln>
                  <a:noFill/>
                </a:ln>
                <a:solidFill>
                  <a:prstClr val="black"/>
                </a:solidFill>
                <a:effectLst/>
                <a:uLnTx/>
                <a:uFillTx/>
                <a:latin typeface="Arial"/>
                <a:ea typeface="ＭＳ Ｐゴシック" charset="0"/>
                <a:cs typeface="Arial"/>
              </a:rPr>
              <a:t>disagree</a:t>
            </a:r>
          </a:p>
        </p:txBody>
      </p:sp>
      <p:sp>
        <p:nvSpPr>
          <p:cNvPr id="14" name="Title 1">
            <a:extLst>
              <a:ext uri="{FF2B5EF4-FFF2-40B4-BE49-F238E27FC236}">
                <a16:creationId xmlns:a16="http://schemas.microsoft.com/office/drawing/2014/main" id="{E4D9430F-B44C-61FB-ECD9-1DBA00939B66}"/>
              </a:ext>
            </a:extLst>
          </p:cNvPr>
          <p:cNvSpPr txBox="1">
            <a:spLocks/>
          </p:cNvSpPr>
          <p:nvPr/>
        </p:nvSpPr>
        <p:spPr bwMode="auto">
          <a:xfrm>
            <a:off x="5642593" y="4867023"/>
            <a:ext cx="1175001" cy="69921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100" normalizeH="0" baseline="0" noProof="0" dirty="0">
                <a:ln>
                  <a:noFill/>
                </a:ln>
                <a:solidFill>
                  <a:prstClr val="black"/>
                </a:solidFill>
                <a:effectLst/>
                <a:uLnTx/>
                <a:uFillTx/>
                <a:latin typeface="Arial"/>
                <a:ea typeface="ＭＳ Ｐゴシック" charset="0"/>
                <a:cs typeface="Arial"/>
              </a:rPr>
              <a:t>Strongly</a:t>
            </a:r>
            <a:br>
              <a:rPr kumimoji="0" lang="en-US" sz="1600" b="1" i="0" u="none" strike="noStrike" kern="1200" cap="none" spc="-100" normalizeH="0" baseline="0" noProof="0" dirty="0">
                <a:ln>
                  <a:noFill/>
                </a:ln>
                <a:solidFill>
                  <a:prstClr val="black"/>
                </a:solidFill>
                <a:effectLst/>
                <a:uLnTx/>
                <a:uFillTx/>
                <a:latin typeface="Arial"/>
                <a:ea typeface="ＭＳ Ｐゴシック" charset="0"/>
                <a:cs typeface="Arial"/>
              </a:rPr>
            </a:br>
            <a:r>
              <a:rPr kumimoji="0" lang="en-US" sz="1600" b="1" i="0" u="none" strike="noStrike" kern="1200" cap="none" spc="-100" normalizeH="0" baseline="0" noProof="0" dirty="0">
                <a:ln>
                  <a:noFill/>
                </a:ln>
                <a:solidFill>
                  <a:prstClr val="black"/>
                </a:solidFill>
                <a:effectLst/>
                <a:uLnTx/>
                <a:uFillTx/>
                <a:latin typeface="Arial"/>
                <a:ea typeface="ＭＳ Ｐゴシック" charset="0"/>
                <a:cs typeface="Arial"/>
              </a:rPr>
              <a:t>disagree</a:t>
            </a:r>
          </a:p>
        </p:txBody>
      </p:sp>
      <p:sp>
        <p:nvSpPr>
          <p:cNvPr id="15" name="Down Arrow 14">
            <a:extLst>
              <a:ext uri="{FF2B5EF4-FFF2-40B4-BE49-F238E27FC236}">
                <a16:creationId xmlns:a16="http://schemas.microsoft.com/office/drawing/2014/main" id="{E7B9A1E1-2AF5-4BC4-9751-8B1A9716DDAD}"/>
              </a:ext>
            </a:extLst>
          </p:cNvPr>
          <p:cNvSpPr/>
          <p:nvPr/>
        </p:nvSpPr>
        <p:spPr>
          <a:xfrm rot="2610189">
            <a:off x="3094017" y="2162272"/>
            <a:ext cx="1152128" cy="122413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1270005966"/>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1030" descr="triumphal-entry-zoom"/>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6" name="Rectangle 1026"/>
          <p:cNvSpPr>
            <a:spLocks noGrp="1" noChangeArrowheads="1"/>
          </p:cNvSpPr>
          <p:nvPr>
            <p:ph type="ctrTitle"/>
          </p:nvPr>
        </p:nvSpPr>
        <p:spPr>
          <a:xfrm>
            <a:off x="4572000" y="0"/>
            <a:ext cx="4572000" cy="762000"/>
          </a:xfrm>
          <a:effectLst>
            <a:outerShdw blurRad="63500" dist="35921" dir="2700000" algn="ctr" rotWithShape="0">
              <a:srgbClr val="000000">
                <a:alpha val="74998"/>
              </a:srgbClr>
            </a:outerShdw>
          </a:effectLst>
        </p:spPr>
        <p:txBody>
          <a:bodyPr/>
          <a:lstStyle/>
          <a:p>
            <a:pPr>
              <a:defRPr/>
            </a:pPr>
            <a:r>
              <a:rPr lang="ar-JO" dirty="0">
                <a:effectLst>
                  <a:outerShdw blurRad="38100" dist="38100" dir="2700000" algn="tl">
                    <a:srgbClr val="000000"/>
                  </a:outerShdw>
                </a:effectLst>
                <a:latin typeface="Arial" charset="0"/>
                <a:ea typeface="ＭＳ Ｐゴシック" charset="0"/>
                <a:cs typeface="ＭＳ Ｐゴシック" charset="0"/>
              </a:rPr>
              <a:t>الدخول الإنتصاري</a:t>
            </a:r>
            <a:endParaRPr lang="en-US" dirty="0">
              <a:effectLst>
                <a:outerShdw blurRad="38100" dist="38100" dir="2700000" algn="tl">
                  <a:srgbClr val="000000"/>
                </a:outerShdw>
              </a:effectLst>
              <a:latin typeface="Arial" charset="0"/>
              <a:ea typeface="ＭＳ Ｐゴシック" charset="0"/>
              <a:cs typeface="ＭＳ Ｐゴシック" charset="0"/>
            </a:endParaRPr>
          </a:p>
        </p:txBody>
      </p:sp>
      <p:sp>
        <p:nvSpPr>
          <p:cNvPr id="98311" name="Rectangle 1031"/>
          <p:cNvSpPr>
            <a:spLocks noChangeArrowheads="1"/>
          </p:cNvSpPr>
          <p:nvPr/>
        </p:nvSpPr>
        <p:spPr bwMode="auto">
          <a:xfrm>
            <a:off x="215900" y="0"/>
            <a:ext cx="4572000" cy="7620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2075" tIns="46038" rIns="92075" bIns="46038" anchor="ctr"/>
          <a:lstStyle/>
          <a:p>
            <a:pPr eaLnBrk="0" hangingPunct="0">
              <a:defRPr/>
            </a:pPr>
            <a:r>
              <a:rPr lang="ar-JO" sz="4400" b="1" dirty="0">
                <a:solidFill>
                  <a:schemeClr val="tx2"/>
                </a:solidFill>
                <a:effectLst>
                  <a:outerShdw blurRad="38100" dist="38100" dir="2700000" algn="tl">
                    <a:srgbClr val="000000"/>
                  </a:outerShdw>
                </a:effectLst>
                <a:latin typeface="Arial" charset="0"/>
              </a:rPr>
              <a:t>زك 9: 9</a:t>
            </a:r>
            <a:endParaRPr lang="en-US" sz="4400" b="1" dirty="0">
              <a:solidFill>
                <a:schemeClr val="tx2"/>
              </a:solidFill>
              <a:effectLst>
                <a:outerShdw blurRad="38100" dist="38100" dir="2700000" algn="tl">
                  <a:srgbClr val="000000"/>
                </a:outerShdw>
              </a:effectLst>
              <a:latin typeface="Arial"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زكريا 10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8925072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08504" cy="6885384"/>
          </a:xfrm>
          <a:prstGeom prst="rect">
            <a:avLst/>
          </a:prstGeom>
        </p:spPr>
      </p:pic>
      <p:sp>
        <p:nvSpPr>
          <p:cNvPr id="900098" name="Rectangle 2"/>
          <p:cNvSpPr>
            <a:spLocks noGrp="1" noChangeArrowheads="1"/>
          </p:cNvSpPr>
          <p:nvPr>
            <p:ph type="ctrTitle"/>
          </p:nvPr>
        </p:nvSpPr>
        <p:spPr>
          <a:xfrm>
            <a:off x="2195736" y="29469"/>
            <a:ext cx="6948264" cy="6999931"/>
          </a:xfrm>
          <a:effectLst>
            <a:outerShdw blurRad="63500" dist="35921" dir="2700000" algn="ctr" rotWithShape="0">
              <a:schemeClr val="tx2">
                <a:alpha val="74998"/>
              </a:schemeClr>
            </a:outerShdw>
          </a:effectLst>
        </p:spPr>
        <p:txBody>
          <a:bodyPr anchor="t"/>
          <a:lstStyle/>
          <a:p>
            <a:pPr>
              <a:defRPr/>
            </a:pPr>
            <a:r>
              <a:rPr lang="ar-JO" sz="2800" b="1" dirty="0">
                <a:effectLst>
                  <a:glow rad="127000">
                    <a:schemeClr val="tx1"/>
                  </a:glow>
                </a:effectLst>
                <a:latin typeface="Arial" charset="0"/>
                <a:ea typeface="ＭＳ Ｐゴシック" charset="0"/>
                <a:cs typeface="ＭＳ Ｐゴシック" charset="0"/>
              </a:rPr>
              <a:t>أطلبوا من الرب المطر في أوان المطر المتأخر فيصنع الرب بروقاً و يعطيهم مطر الوبل لكل إنسان عشباً في الحقل لأن الترافيم قد تكلموا في الباطل و العرافون رأوا الكذب و أخبروا بأحلام كذب يعزون بالباطل لذلك رحلوا كغنم ذلوا إذ ليس راع</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 (</a:t>
            </a:r>
            <a:r>
              <a:rPr lang="ar-JO" sz="2800" b="1" dirty="0">
                <a:effectLst>
                  <a:glow rad="127000">
                    <a:schemeClr val="tx1"/>
                  </a:glow>
                </a:effectLst>
                <a:latin typeface="Arial" charset="0"/>
                <a:ea typeface="ＭＳ Ｐゴシック" charset="0"/>
                <a:cs typeface="ＭＳ Ｐゴシック" charset="0"/>
              </a:rPr>
              <a:t>زك 10: 1-2</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11571543"/>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زكريا 11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45084429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Screen Shot 2015-07-22 at 7.57.00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013"/>
            <a:ext cx="9146282" cy="6814986"/>
          </a:xfrm>
          <a:prstGeom prst="rect">
            <a:avLst/>
          </a:prstGeom>
        </p:spPr>
      </p:pic>
      <p:sp>
        <p:nvSpPr>
          <p:cNvPr id="900098" name="Rectangle 2"/>
          <p:cNvSpPr>
            <a:spLocks noGrp="1" noChangeArrowheads="1"/>
          </p:cNvSpPr>
          <p:nvPr>
            <p:ph type="ctrTitle"/>
          </p:nvPr>
        </p:nvSpPr>
        <p:spPr>
          <a:xfrm>
            <a:off x="158757" y="4911972"/>
            <a:ext cx="3452843" cy="969057"/>
          </a:xfrm>
          <a:effectLst>
            <a:outerShdw blurRad="63500" dist="35921" dir="2700000" algn="ctr" rotWithShape="0">
              <a:schemeClr val="tx2">
                <a:alpha val="74998"/>
              </a:schemeClr>
            </a:outerShdw>
          </a:effectLst>
        </p:spPr>
        <p:txBody>
          <a:bodyPr anchor="t"/>
          <a:lstStyle/>
          <a:p>
            <a:pPr algn="l">
              <a:defRPr/>
            </a:pPr>
            <a:r>
              <a:rPr lang="ar-JO" b="1" dirty="0">
                <a:effectLst>
                  <a:glow rad="127000">
                    <a:schemeClr val="tx1"/>
                  </a:glow>
                </a:effectLst>
                <a:latin typeface="Arial" charset="0"/>
                <a:ea typeface="ＭＳ Ｐゴシック" charset="0"/>
                <a:cs typeface="ＭＳ Ｐゴシック" charset="0"/>
              </a:rPr>
              <a:t>الدينونات</a:t>
            </a:r>
            <a:endParaRPr lang="en-US"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611560" y="3068960"/>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4800" b="1" dirty="0">
                <a:solidFill>
                  <a:srgbClr val="FFFFFF"/>
                </a:solidFill>
                <a:effectLst>
                  <a:glow rad="101600">
                    <a:srgbClr val="000000">
                      <a:alpha val="75000"/>
                    </a:srgbClr>
                  </a:glow>
                </a:effectLst>
                <a:latin typeface="Arial"/>
                <a:ea typeface="+mn-ea"/>
                <a:cs typeface="Arial"/>
              </a:rPr>
              <a:t>إسرائيل</a:t>
            </a:r>
            <a:endParaRPr lang="en-US" sz="4800" b="1" dirty="0">
              <a:solidFill>
                <a:srgbClr val="FFFFFF"/>
              </a:solidFill>
              <a:effectLst>
                <a:glow rad="101600">
                  <a:srgbClr val="000000">
                    <a:alpha val="75000"/>
                  </a:srgbClr>
                </a:glow>
              </a:effectLst>
              <a:latin typeface="Arial"/>
              <a:ea typeface="+mn-ea"/>
              <a:cs typeface="Arial"/>
            </a:endParaRPr>
          </a:p>
        </p:txBody>
      </p:sp>
      <p:sp>
        <p:nvSpPr>
          <p:cNvPr id="50" name="Rectangle 2"/>
          <p:cNvSpPr txBox="1">
            <a:spLocks noChangeArrowheads="1"/>
          </p:cNvSpPr>
          <p:nvPr/>
        </p:nvSpPr>
        <p:spPr bwMode="auto">
          <a:xfrm>
            <a:off x="174126" y="5707879"/>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i="1" dirty="0">
                <a:solidFill>
                  <a:srgbClr val="FFFFFF"/>
                </a:solidFill>
                <a:effectLst>
                  <a:glow rad="127000">
                    <a:srgbClr val="000000"/>
                  </a:glow>
                </a:effectLst>
                <a:latin typeface="Arial" charset="0"/>
                <a:ea typeface="ＭＳ Ｐゴシック" charset="0"/>
                <a:cs typeface="ＭＳ Ｐゴシック" charset="0"/>
              </a:rPr>
              <a:t>زكريا 11: 1-3</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4" name="Text Box 8"/>
          <p:cNvSpPr txBox="1">
            <a:spLocks noChangeArrowheads="1"/>
          </p:cNvSpPr>
          <p:nvPr/>
        </p:nvSpPr>
        <p:spPr bwMode="auto">
          <a:xfrm>
            <a:off x="1835696" y="2492896"/>
            <a:ext cx="2468216"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باشان</a:t>
            </a:r>
            <a:endParaRPr lang="en-US" sz="3200" b="1" dirty="0">
              <a:solidFill>
                <a:srgbClr val="FFFFFF"/>
              </a:solidFill>
              <a:effectLst>
                <a:glow rad="101600">
                  <a:srgbClr val="000000">
                    <a:alpha val="75000"/>
                  </a:srgbClr>
                </a:glow>
              </a:effectLst>
              <a:latin typeface="Arial"/>
              <a:ea typeface="+mn-ea"/>
              <a:cs typeface="Arial"/>
            </a:endParaRPr>
          </a:p>
        </p:txBody>
      </p:sp>
      <p:sp>
        <p:nvSpPr>
          <p:cNvPr id="23" name="Rounded Rectangular Callout 22"/>
          <p:cNvSpPr/>
          <p:nvPr/>
        </p:nvSpPr>
        <p:spPr>
          <a:xfrm>
            <a:off x="3923928" y="70780"/>
            <a:ext cx="5124421" cy="6670588"/>
          </a:xfrm>
          <a:prstGeom prst="wedgeRoundRectCallout">
            <a:avLst>
              <a:gd name="adj1" fmla="val -21217"/>
              <a:gd name="adj2" fmla="val -49405"/>
              <a:gd name="adj3" fmla="val 16667"/>
            </a:avLst>
          </a:prstGeom>
          <a:solidFill>
            <a:srgbClr val="000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ffectLst/>
              <a:latin typeface="Times New Roman"/>
            </a:endParaRPr>
          </a:p>
        </p:txBody>
      </p:sp>
      <p:sp>
        <p:nvSpPr>
          <p:cNvPr id="24" name="TextBox 2"/>
          <p:cNvSpPr txBox="1">
            <a:spLocks noChangeArrowheads="1"/>
          </p:cNvSpPr>
          <p:nvPr/>
        </p:nvSpPr>
        <p:spPr bwMode="auto">
          <a:xfrm>
            <a:off x="4065046" y="231205"/>
            <a:ext cx="4981021" cy="5934099"/>
          </a:xfrm>
          <a:prstGeom prst="rect">
            <a:avLst/>
          </a:prstGeom>
          <a:noFill/>
          <a:ln>
            <a:noFill/>
          </a:ln>
        </p:spPr>
        <p:txBody>
          <a:bodyPr wrap="square" anchor="ctr">
            <a:noAutofit/>
          </a:bodyPr>
          <a:lstStyle>
            <a:defPPr>
              <a:defRPr lang="en-US"/>
            </a:defPPr>
            <a:lvl1pPr algn="ctr" eaLnBrk="0" hangingPunct="0">
              <a:defRPr sz="3200" b="1">
                <a:solidFill>
                  <a:srgbClr val="000000"/>
                </a:solidFill>
                <a:latin typeface="Arial"/>
                <a:ea typeface="ＭＳ Ｐゴシック" charset="0"/>
                <a:cs typeface="Arial"/>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algn="ctr" eaLnBrk="0" fontAlgn="base" hangingPunct="0">
              <a:spcBef>
                <a:spcPct val="0"/>
              </a:spcBef>
              <a:spcAft>
                <a:spcPct val="0"/>
              </a:spcAft>
              <a:defRPr sz="2400">
                <a:latin typeface="Times New Roman" charset="0"/>
                <a:ea typeface="ＭＳ Ｐゴシック" charset="0"/>
              </a:defRPr>
            </a:lvl6pPr>
            <a:lvl7pPr marL="2971800" indent="-228600" algn="ctr" eaLnBrk="0" fontAlgn="base" hangingPunct="0">
              <a:spcBef>
                <a:spcPct val="0"/>
              </a:spcBef>
              <a:spcAft>
                <a:spcPct val="0"/>
              </a:spcAft>
              <a:defRPr sz="2400">
                <a:latin typeface="Times New Roman" charset="0"/>
                <a:ea typeface="ＭＳ Ｐゴシック" charset="0"/>
              </a:defRPr>
            </a:lvl7pPr>
            <a:lvl8pPr marL="3429000" indent="-228600" algn="ctr" eaLnBrk="0" fontAlgn="base" hangingPunct="0">
              <a:spcBef>
                <a:spcPct val="0"/>
              </a:spcBef>
              <a:spcAft>
                <a:spcPct val="0"/>
              </a:spcAft>
              <a:defRPr sz="2400">
                <a:latin typeface="Times New Roman" charset="0"/>
                <a:ea typeface="ＭＳ Ｐゴシック" charset="0"/>
              </a:defRPr>
            </a:lvl8pPr>
            <a:lvl9pPr marL="3886200" indent="-228600" algn="ctr" eaLnBrk="0" fontAlgn="base" hangingPunct="0">
              <a:spcBef>
                <a:spcPct val="0"/>
              </a:spcBef>
              <a:spcAft>
                <a:spcPct val="0"/>
              </a:spcAft>
              <a:defRPr sz="2400">
                <a:latin typeface="Times New Roman" charset="0"/>
                <a:ea typeface="ＭＳ Ｐゴシック" charset="0"/>
              </a:defRPr>
            </a:lvl9pPr>
          </a:lstStyle>
          <a:p>
            <a:pPr defTabSz="457200" fontAlgn="auto">
              <a:spcBef>
                <a:spcPts val="0"/>
              </a:spcBef>
              <a:spcAft>
                <a:spcPts val="0"/>
              </a:spcAft>
            </a:pPr>
            <a:r>
              <a:rPr lang="ar-JO" sz="4000" dirty="0">
                <a:solidFill>
                  <a:srgbClr val="FFFFFF"/>
                </a:solidFill>
                <a:effectLst/>
              </a:rPr>
              <a:t>1 افتح أبوابك يا لبنان فتأكل النار أرزك 2 ولول يا سرو لأن الأرز سقط لأن الأعزاء قد خربوا ولول يا بلوط باشان لأن الوعر المنيع قد هبط 3 صوت ولولة الرعاة لأن فخرهم خرب صوت زمجرة الأشبال لأن كبرياء الأردن خربت</a:t>
            </a:r>
            <a:endParaRPr lang="en-US" sz="4000" dirty="0">
              <a:solidFill>
                <a:srgbClr val="FFFFFF"/>
              </a:solidFill>
              <a:effectLst/>
            </a:endParaRPr>
          </a:p>
        </p:txBody>
      </p:sp>
      <p:grpSp>
        <p:nvGrpSpPr>
          <p:cNvPr id="31" name="Group 30"/>
          <p:cNvGrpSpPr/>
          <p:nvPr/>
        </p:nvGrpSpPr>
        <p:grpSpPr>
          <a:xfrm>
            <a:off x="2009871" y="1490400"/>
            <a:ext cx="369930" cy="380904"/>
            <a:chOff x="1293990" y="4843883"/>
            <a:chExt cx="369930" cy="380904"/>
          </a:xfrm>
        </p:grpSpPr>
        <p:sp>
          <p:nvSpPr>
            <p:cNvPr id="32"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sp>
          <p:nvSpPr>
            <p:cNvPr id="33"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grpSp>
      <p:sp>
        <p:nvSpPr>
          <p:cNvPr id="35" name="Text Box 8"/>
          <p:cNvSpPr txBox="1">
            <a:spLocks noChangeArrowheads="1"/>
          </p:cNvSpPr>
          <p:nvPr/>
        </p:nvSpPr>
        <p:spPr bwMode="auto">
          <a:xfrm>
            <a:off x="2265040" y="1268760"/>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صيدون</a:t>
            </a:r>
            <a:endParaRPr lang="en-US" sz="3200" b="1" dirty="0">
              <a:solidFill>
                <a:srgbClr val="FFFFFF"/>
              </a:solidFill>
              <a:effectLst>
                <a:glow rad="101600">
                  <a:srgbClr val="000000">
                    <a:alpha val="75000"/>
                  </a:srgbClr>
                </a:glow>
              </a:effectLst>
              <a:latin typeface="Arial"/>
              <a:ea typeface="+mn-ea"/>
              <a:cs typeface="Arial"/>
            </a:endParaRPr>
          </a:p>
        </p:txBody>
      </p:sp>
      <p:grpSp>
        <p:nvGrpSpPr>
          <p:cNvPr id="29" name="Group 28"/>
          <p:cNvGrpSpPr/>
          <p:nvPr/>
        </p:nvGrpSpPr>
        <p:grpSpPr>
          <a:xfrm>
            <a:off x="1824906" y="2029836"/>
            <a:ext cx="369930" cy="380904"/>
            <a:chOff x="1293990" y="4843883"/>
            <a:chExt cx="369930" cy="380904"/>
          </a:xfrm>
        </p:grpSpPr>
        <p:sp>
          <p:nvSpPr>
            <p:cNvPr id="30"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sp>
          <p:nvSpPr>
            <p:cNvPr id="36"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grpSp>
      <p:sp>
        <p:nvSpPr>
          <p:cNvPr id="37" name="Text Box 8"/>
          <p:cNvSpPr txBox="1">
            <a:spLocks noChangeArrowheads="1"/>
          </p:cNvSpPr>
          <p:nvPr/>
        </p:nvSpPr>
        <p:spPr bwMode="auto">
          <a:xfrm>
            <a:off x="2080075" y="1808196"/>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صور</a:t>
            </a:r>
            <a:endParaRPr lang="en-US" sz="3200" b="1" dirty="0">
              <a:solidFill>
                <a:srgbClr val="FFFFFF"/>
              </a:solidFill>
              <a:effectLst>
                <a:glow rad="101600">
                  <a:srgbClr val="000000">
                    <a:alpha val="75000"/>
                  </a:srgbClr>
                </a:glow>
              </a:effectLst>
              <a:latin typeface="Arial"/>
              <a:ea typeface="+mn-ea"/>
              <a:cs typeface="Arial"/>
            </a:endParaRPr>
          </a:p>
        </p:txBody>
      </p:sp>
      <p:sp>
        <p:nvSpPr>
          <p:cNvPr id="45" name="Text Box 8"/>
          <p:cNvSpPr txBox="1">
            <a:spLocks noChangeArrowheads="1"/>
          </p:cNvSpPr>
          <p:nvPr/>
        </p:nvSpPr>
        <p:spPr bwMode="auto">
          <a:xfrm rot="17822598">
            <a:off x="360796" y="1432914"/>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لبنان</a:t>
            </a:r>
            <a:endParaRPr lang="en-US" sz="3200" b="1" dirty="0">
              <a:solidFill>
                <a:srgbClr val="FFFFFF"/>
              </a:solidFill>
              <a:effectLst>
                <a:glow rad="101600">
                  <a:srgbClr val="000000">
                    <a:alpha val="75000"/>
                  </a:srgbClr>
                </a:glow>
              </a:effectLst>
              <a:latin typeface="Arial"/>
              <a:ea typeface="+mn-ea"/>
              <a:cs typeface="Arial"/>
            </a:endParaRPr>
          </a:p>
        </p:txBody>
      </p:sp>
    </p:spTree>
    <p:extLst>
      <p:ext uri="{BB962C8B-B14F-4D97-AF65-F5344CB8AC3E}">
        <p14:creationId xmlns:p14="http://schemas.microsoft.com/office/powerpoint/2010/main" val="35862305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7"/>
                                        </p:tgtEl>
                                        <p:attrNameLst>
                                          <p:attrName>style.visibility</p:attrName>
                                        </p:attrNameLst>
                                      </p:cBhvr>
                                      <p:to>
                                        <p:strVal val="visible"/>
                                      </p:to>
                                    </p:set>
                                  </p:childTnLst>
                                </p:cTn>
                              </p:par>
                              <p:par>
                                <p:cTn id="10" presetID="55"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1000" fill="hold"/>
                                        <p:tgtEl>
                                          <p:spTgt spid="29"/>
                                        </p:tgtEl>
                                        <p:attrNameLst>
                                          <p:attrName>ppt_w</p:attrName>
                                        </p:attrNameLst>
                                      </p:cBhvr>
                                      <p:tavLst>
                                        <p:tav tm="0">
                                          <p:val>
                                            <p:strVal val="#ppt_w*0.70"/>
                                          </p:val>
                                        </p:tav>
                                        <p:tav tm="100000">
                                          <p:val>
                                            <p:strVal val="#ppt_w"/>
                                          </p:val>
                                        </p:tav>
                                      </p:tavLst>
                                    </p:anim>
                                    <p:anim calcmode="lin" valueType="num">
                                      <p:cBhvr>
                                        <p:cTn id="13" dur="1000" fill="hold"/>
                                        <p:tgtEl>
                                          <p:spTgt spid="29"/>
                                        </p:tgtEl>
                                        <p:attrNameLst>
                                          <p:attrName>ppt_h</p:attrName>
                                        </p:attrNameLst>
                                      </p:cBhvr>
                                      <p:tavLst>
                                        <p:tav tm="0">
                                          <p:val>
                                            <p:strVal val="#ppt_h"/>
                                          </p:val>
                                        </p:tav>
                                        <p:tav tm="100000">
                                          <p:val>
                                            <p:strVal val="#ppt_h"/>
                                          </p:val>
                                        </p:tav>
                                      </p:tavLst>
                                    </p:anim>
                                    <p:animEffect transition="in" filter="fade">
                                      <p:cBhvr>
                                        <p:cTn id="14" dur="1000"/>
                                        <p:tgtEl>
                                          <p:spTgt spid="29"/>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par>
                                <p:cTn id="18" presetID="55"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1000" fill="hold"/>
                                        <p:tgtEl>
                                          <p:spTgt spid="31"/>
                                        </p:tgtEl>
                                        <p:attrNameLst>
                                          <p:attrName>ppt_w</p:attrName>
                                        </p:attrNameLst>
                                      </p:cBhvr>
                                      <p:tavLst>
                                        <p:tav tm="0">
                                          <p:val>
                                            <p:strVal val="#ppt_w*0.70"/>
                                          </p:val>
                                        </p:tav>
                                        <p:tav tm="100000">
                                          <p:val>
                                            <p:strVal val="#ppt_w"/>
                                          </p:val>
                                        </p:tav>
                                      </p:tavLst>
                                    </p:anim>
                                    <p:anim calcmode="lin" valueType="num">
                                      <p:cBhvr>
                                        <p:cTn id="21" dur="1000" fill="hold"/>
                                        <p:tgtEl>
                                          <p:spTgt spid="31"/>
                                        </p:tgtEl>
                                        <p:attrNameLst>
                                          <p:attrName>ppt_h</p:attrName>
                                        </p:attrNameLst>
                                      </p:cBhvr>
                                      <p:tavLst>
                                        <p:tav tm="0">
                                          <p:val>
                                            <p:strVal val="#ppt_h"/>
                                          </p:val>
                                        </p:tav>
                                        <p:tav tm="100000">
                                          <p:val>
                                            <p:strVal val="#ppt_h"/>
                                          </p:val>
                                        </p:tav>
                                      </p:tavLst>
                                    </p:anim>
                                    <p:animEffect transition="in" filter="fade">
                                      <p:cBhvr>
                                        <p:cTn id="22" dur="10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5" grpId="0"/>
      <p:bldP spid="37" grpId="0"/>
      <p:bldP spid="4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زكريا 12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70017754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Zechariah 12:1-14 - The Day of the Lord, Calvary Chapel Arroyo Grande -  Pastor Steve Carr | Space art wallpaper, Wallpaper space, Space art">
            <a:extLst>
              <a:ext uri="{FF2B5EF4-FFF2-40B4-BE49-F238E27FC236}">
                <a16:creationId xmlns:a16="http://schemas.microsoft.com/office/drawing/2014/main" id="{76B47553-057C-A610-1075-308BB59EC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4983707"/>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 وحي كلام الرب على إسرائيل يقول الرب باسط المساوات و مؤسس الأرض و جابل روح الإنسان في داخله 2 هأنذا أجعل أورشليم كأس ترنح لجميع الشعوب حولها و أيضاً على يهوذا تكون في حصار أورشليم</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dirty="0">
                <a:effectLst>
                  <a:glow rad="127000">
                    <a:schemeClr val="tx1"/>
                  </a:glow>
                </a:effectLst>
                <a:latin typeface="Arial" panose="020B0604020202020204" pitchFamily="34" charset="0"/>
                <a:ea typeface="ＭＳ Ｐゴシック" charset="0"/>
                <a:cs typeface="Arial" panose="020B0604020202020204" pitchFamily="34" charset="0"/>
              </a:rPr>
              <a:t>زك 12: 1-2</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
        <p:nvSpPr>
          <p:cNvPr id="4" name="Rectangle 2">
            <a:extLst>
              <a:ext uri="{FF2B5EF4-FFF2-40B4-BE49-F238E27FC236}">
                <a16:creationId xmlns:a16="http://schemas.microsoft.com/office/drawing/2014/main" id="{10F46B46-DA0F-BD94-753F-DB95FB062945}"/>
              </a:ext>
            </a:extLst>
          </p:cNvPr>
          <p:cNvSpPr txBox="1">
            <a:spLocks noChangeArrowheads="1"/>
          </p:cNvSpPr>
          <p:nvPr/>
        </p:nvSpPr>
        <p:spPr bwMode="auto">
          <a:xfrm>
            <a:off x="0" y="5733256"/>
            <a:ext cx="9144000" cy="951259"/>
          </a:xfrm>
          <a:prstGeom prst="rect">
            <a:avLst/>
          </a:prstGeom>
          <a:solidFill>
            <a:srgbClr val="000000"/>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defTabSz="449263" eaLnBrk="1" hangingPunct="1">
              <a:buClr>
                <a:srgbClr val="000000"/>
              </a:buClr>
              <a:buSzPct val="100000"/>
            </a:pPr>
            <a:r>
              <a:rPr lang="ar-JO" sz="5400" dirty="0">
                <a:solidFill>
                  <a:srgbClr val="FFFFFF"/>
                </a:solidFill>
                <a:cs typeface="Arial" charset="0"/>
              </a:rPr>
              <a:t>يوم الرب</a:t>
            </a:r>
            <a:endParaRPr lang="en-GB" sz="5400" dirty="0">
              <a:solidFill>
                <a:srgbClr val="FFFFFF"/>
              </a:solidFill>
              <a:cs typeface="Arial" charset="0"/>
            </a:endParaRPr>
          </a:p>
        </p:txBody>
      </p:sp>
    </p:spTree>
    <p:extLst>
      <p:ext uri="{BB962C8B-B14F-4D97-AF65-F5344CB8AC3E}">
        <p14:creationId xmlns:p14="http://schemas.microsoft.com/office/powerpoint/2010/main" val="2326504925"/>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4"/>
          <p:cNvSpPr>
            <a:spLocks noChangeArrowheads="1"/>
          </p:cNvSpPr>
          <p:nvPr/>
        </p:nvSpPr>
        <p:spPr bwMode="auto">
          <a:xfrm>
            <a:off x="0" y="77311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pPr>
              <a:defRPr/>
            </a:pPr>
            <a:endParaRPr lang="en-US">
              <a:solidFill>
                <a:srgbClr val="FFFFFF"/>
              </a:solidFill>
              <a:effectLst/>
              <a:cs typeface="+mn-cs"/>
            </a:endParaRPr>
          </a:p>
        </p:txBody>
      </p:sp>
      <p:graphicFrame>
        <p:nvGraphicFramePr>
          <p:cNvPr id="60506" name="Group 90"/>
          <p:cNvGraphicFramePr>
            <a:graphicFrameLocks noGrp="1"/>
          </p:cNvGraphicFramePr>
          <p:nvPr/>
        </p:nvGraphicFramePr>
        <p:xfrm>
          <a:off x="1" y="76200"/>
          <a:ext cx="9144000" cy="6326188"/>
        </p:xfrm>
        <a:graphic>
          <a:graphicData uri="http://schemas.openxmlformats.org/drawingml/2006/table">
            <a:tbl>
              <a:tblPr/>
              <a:tblGrid>
                <a:gridCol w="1459927">
                  <a:extLst>
                    <a:ext uri="{9D8B030D-6E8A-4147-A177-3AD203B41FA5}">
                      <a16:colId xmlns:a16="http://schemas.microsoft.com/office/drawing/2014/main" val="20000"/>
                    </a:ext>
                  </a:extLst>
                </a:gridCol>
                <a:gridCol w="1453701">
                  <a:extLst>
                    <a:ext uri="{9D8B030D-6E8A-4147-A177-3AD203B41FA5}">
                      <a16:colId xmlns:a16="http://schemas.microsoft.com/office/drawing/2014/main" val="20001"/>
                    </a:ext>
                  </a:extLst>
                </a:gridCol>
                <a:gridCol w="1568877">
                  <a:extLst>
                    <a:ext uri="{9D8B030D-6E8A-4147-A177-3AD203B41FA5}">
                      <a16:colId xmlns:a16="http://schemas.microsoft.com/office/drawing/2014/main" val="20002"/>
                    </a:ext>
                  </a:extLst>
                </a:gridCol>
                <a:gridCol w="1562651">
                  <a:extLst>
                    <a:ext uri="{9D8B030D-6E8A-4147-A177-3AD203B41FA5}">
                      <a16:colId xmlns:a16="http://schemas.microsoft.com/office/drawing/2014/main" val="20003"/>
                    </a:ext>
                  </a:extLst>
                </a:gridCol>
                <a:gridCol w="1425686">
                  <a:extLst>
                    <a:ext uri="{9D8B030D-6E8A-4147-A177-3AD203B41FA5}">
                      <a16:colId xmlns:a16="http://schemas.microsoft.com/office/drawing/2014/main" val="20004"/>
                    </a:ext>
                  </a:extLst>
                </a:gridCol>
                <a:gridCol w="1469266">
                  <a:extLst>
                    <a:ext uri="{9D8B030D-6E8A-4147-A177-3AD203B41FA5}">
                      <a16:colId xmlns:a16="http://schemas.microsoft.com/office/drawing/2014/main" val="20005"/>
                    </a:ext>
                  </a:extLst>
                </a:gridCol>
                <a:gridCol w="203892">
                  <a:extLst>
                    <a:ext uri="{9D8B030D-6E8A-4147-A177-3AD203B41FA5}">
                      <a16:colId xmlns:a16="http://schemas.microsoft.com/office/drawing/2014/main" val="20006"/>
                    </a:ext>
                  </a:extLst>
                </a:gridCol>
              </a:tblGrid>
              <a:tr h="6096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2500" b="1"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إعادة بناء الهيكل للمسيا</a:t>
                      </a:r>
                      <a:endParaRPr kumimoji="0" lang="en-US" altLang="zh-CN" sz="16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أمانة عهد الله</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الحكم المسياني المستقبلي</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الإصحاحات 1-6</a:t>
                      </a:r>
                      <a:endParaRPr kumimoji="0" lang="en-US" altLang="zh-CN" sz="3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ا</a:t>
                      </a: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لإصحاحات 7-14</a:t>
                      </a:r>
                      <a:endParaRPr kumimoji="0" lang="en-US" altLang="zh-CN" sz="1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كانت كلمة الرب إلى زكريا (1: 1)</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كلام الرب صار إلى زكريا (7: 1)</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420688">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رؤى العهد</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رؤى المسيا</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5111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عبئين</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7667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أمر        بالتوبة</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1: 1-6</a:t>
                      </a:r>
                      <a:r>
                        <a:rPr kumimoji="0" lang="en-US"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 </a:t>
                      </a:r>
                      <a:endParaRPr kumimoji="0" lang="en-US" altLang="zh-CN" sz="3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ثماني        رؤى       عهدية</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1: 7-6: 8</a:t>
                      </a:r>
                      <a:endParaRPr kumimoji="0" lang="en-US" altLang="zh-CN" sz="1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تتويج       يهوشع      الرمزي</a:t>
                      </a:r>
                      <a:endParaRPr kumimoji="0" lang="en-US" altLang="zh-CN" sz="1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6: 9-15</a:t>
                      </a:r>
                      <a:r>
                        <a:rPr kumimoji="0" lang="en-US"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 </a:t>
                      </a:r>
                      <a:endParaRPr kumimoji="0" lang="en-US" altLang="zh-CN" sz="1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أربع        رسائل      استرداد</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7-8</a:t>
                      </a:r>
                      <a:r>
                        <a:rPr kumimoji="0" lang="en-US"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 </a:t>
                      </a:r>
                      <a:endParaRPr kumimoji="0" lang="en-US" altLang="zh-CN" sz="3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مرفوض في  مجيئه الأول</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9-11</a:t>
                      </a:r>
                      <a:endParaRPr kumimoji="0" lang="en-US" altLang="zh-CN" sz="3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مقبول في         مجيئه الثاني</a:t>
                      </a:r>
                      <a:endParaRPr kumimoji="0" lang="en-US" altLang="zh-CN" sz="1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12-14</a:t>
                      </a:r>
                      <a:r>
                        <a:rPr kumimoji="0" lang="en-US" altLang="zh-CN" sz="1700" b="1" i="0" u="none" strike="noStrike" cap="none" normalizeH="0" baseline="0" dirty="0">
                          <a:ln>
                            <a:noFill/>
                          </a:ln>
                          <a:solidFill>
                            <a:schemeClr val="tx1"/>
                          </a:solidFill>
                          <a:effectLst/>
                          <a:latin typeface="Arial" charset="0"/>
                          <a:ea typeface="SimSun" charset="0"/>
                          <a:cs typeface="SimSun" charset="0"/>
                        </a:rPr>
                        <a:t>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476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كانت كلمة الرب إلى زكريا</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ثم نظرت إلى أعلى و كان هناك أمامي</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كانت إلي كلمة الرب</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كانت كلمة الرب لي</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عبء كلمة الرب</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عبء كلمة الرب</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صور</a:t>
                      </a:r>
                      <a:r>
                        <a:rPr kumimoji="0" lang="en-US" altLang="zh-CN" sz="1700" b="1" i="0" u="none" strike="noStrike" cap="none" normalizeH="0" baseline="0" dirty="0">
                          <a:ln>
                            <a:noFill/>
                          </a:ln>
                          <a:solidFill>
                            <a:schemeClr val="tx1"/>
                          </a:solidFill>
                          <a:effectLst/>
                          <a:latin typeface="Arial" charset="0"/>
                          <a:ea typeface="SimSun" charset="0"/>
                          <a:cs typeface="SimSun" charset="0"/>
                        </a:rPr>
                        <a:t>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مشاكل</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توقعات</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نصيب إسرائيل</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صوم إسرائيل</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مستقبل إسرائيل</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476250">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خلال بناء الهيكل</a:t>
                      </a:r>
                      <a:endParaRPr kumimoji="0" lang="ar-JO" altLang="zh-CN" sz="1400" b="1"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Times New Roman" pitchFamily="18" charset="0"/>
                          <a:ea typeface="SimSun" charset="0"/>
                          <a:cs typeface="Times New Roman" pitchFamily="18" charset="0"/>
                        </a:rPr>
                        <a:t>520-518 ق.م (1: 1، 7: 1)</a:t>
                      </a:r>
                      <a:endParaRPr kumimoji="0" lang="en-US" altLang="zh-CN" sz="1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بعد بناء الهيكل</a:t>
                      </a:r>
                      <a:endParaRPr kumimoji="0" lang="en-US" altLang="zh-CN" sz="1400" b="1"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Times New Roman" pitchFamily="18" charset="0"/>
                          <a:ea typeface="SimSun" charset="0"/>
                          <a:cs typeface="Times New Roman" pitchFamily="18" charset="0"/>
                        </a:rPr>
                        <a:t>480-470 ق.م (9: 13؟)</a:t>
                      </a:r>
                      <a:endParaRPr kumimoji="0" lang="en-US" altLang="zh-CN" sz="1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1920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أورشليم</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132167" name="Rectangle 326"/>
          <p:cNvSpPr>
            <a:spLocks noChangeArrowheads="1"/>
          </p:cNvSpPr>
          <p:nvPr/>
        </p:nvSpPr>
        <p:spPr bwMode="auto">
          <a:xfrm>
            <a:off x="0" y="562768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pPr>
              <a:defRPr/>
            </a:pPr>
            <a:endParaRPr lang="en-US">
              <a:solidFill>
                <a:srgbClr val="FFFFFF"/>
              </a:solidFill>
              <a:effectLst/>
              <a:cs typeface="+mn-cs"/>
            </a:endParaRPr>
          </a:p>
        </p:txBody>
      </p:sp>
      <p:sp>
        <p:nvSpPr>
          <p:cNvPr id="61513" name="Text Box 366"/>
          <p:cNvSpPr txBox="1">
            <a:spLocks noChangeArrowheads="1"/>
          </p:cNvSpPr>
          <p:nvPr/>
        </p:nvSpPr>
        <p:spPr bwMode="auto">
          <a:xfrm>
            <a:off x="8458200" y="133350"/>
            <a:ext cx="617477"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sz="2000" b="1" dirty="0">
                <a:solidFill>
                  <a:srgbClr val="FFFFFF"/>
                </a:solidFill>
                <a:effectLst>
                  <a:outerShdw blurRad="38100" dist="38100" dir="2700000" algn="tl">
                    <a:srgbClr val="000000"/>
                  </a:outerShdw>
                </a:effectLst>
                <a:latin typeface="Arial" charset="0"/>
                <a:cs typeface="Arial" charset="0"/>
              </a:rPr>
              <a:t>649</a:t>
            </a:r>
            <a:endParaRPr lang="en-US" sz="2000" b="1" dirty="0">
              <a:solidFill>
                <a:srgbClr val="FFFFFF"/>
              </a:solidFill>
              <a:effectLst>
                <a:outerShdw blurRad="38100" dist="38100" dir="2700000" algn="tl">
                  <a:srgbClr val="000000"/>
                </a:outerShdw>
              </a:effectLst>
              <a:latin typeface="Arial" charset="0"/>
              <a:cs typeface="Arial" charset="0"/>
            </a:endParaRP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en-US" sz="2400">
                <a:latin typeface="Tahoma" charset="0"/>
                <a:ea typeface="ＭＳ Ｐゴシック" charset="0"/>
                <a:cs typeface="ＭＳ Ｐゴシック" charset="0"/>
              </a:rPr>
              <a:t>Book Chart</a:t>
            </a:r>
          </a:p>
        </p:txBody>
      </p:sp>
      <p:pic>
        <p:nvPicPr>
          <p:cNvPr id="132171" name="Picture 2" descr="templesolomon%20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19200" y="0"/>
            <a:ext cx="863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pic>
      <p:sp>
        <p:nvSpPr>
          <p:cNvPr id="10" name="Oval 9"/>
          <p:cNvSpPr/>
          <p:nvPr/>
        </p:nvSpPr>
        <p:spPr bwMode="auto">
          <a:xfrm>
            <a:off x="7429520" y="2786058"/>
            <a:ext cx="1500198" cy="2143140"/>
          </a:xfrm>
          <a:prstGeom prst="ellipse">
            <a:avLst/>
          </a:prstGeom>
          <a:noFill/>
          <a:ln w="381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effectLst/>
              <a:latin typeface="Times New Roman" pitchFamily="-111" charset="0"/>
            </a:endParaRPr>
          </a:p>
        </p:txBody>
      </p:sp>
    </p:spTree>
    <p:extLst>
      <p:ext uri="{BB962C8B-B14F-4D97-AF65-F5344CB8AC3E}">
        <p14:creationId xmlns:p14="http://schemas.microsoft.com/office/powerpoint/2010/main" val="23751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077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5175"/>
            <a:ext cx="9139238"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28600" y="0"/>
            <a:ext cx="8915400" cy="838200"/>
          </a:xfrm>
        </p:spPr>
        <p:txBody>
          <a:bodyPr/>
          <a:lstStyle/>
          <a:p>
            <a:pPr algn="l">
              <a:defRPr/>
            </a:pPr>
            <a:r>
              <a:rPr lang="ar-JO"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توبة إسرائيل</a:t>
            </a:r>
            <a:endParaRPr lang="en-US"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144387" name="Title 2"/>
          <p:cNvSpPr txBox="1">
            <a:spLocks/>
          </p:cNvSpPr>
          <p:nvPr/>
        </p:nvSpPr>
        <p:spPr bwMode="auto">
          <a:xfrm>
            <a:off x="0" y="4077072"/>
            <a:ext cx="9144000" cy="2636912"/>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2800" b="1" dirty="0">
                <a:solidFill>
                  <a:schemeClr val="bg1"/>
                </a:solidFill>
                <a:effectLst>
                  <a:glow rad="228600">
                    <a:schemeClr val="tx1"/>
                  </a:glow>
                </a:effectLst>
                <a:latin typeface="Arial" charset="0"/>
                <a:cs typeface="Arial" charset="0"/>
              </a:rPr>
              <a:t>و أفيض على بيت يهوذا و على سكان أورشليم روح النعمة و التضرعات </a:t>
            </a:r>
            <a:r>
              <a:rPr lang="ar-JO" sz="2800" b="1" dirty="0">
                <a:solidFill>
                  <a:srgbClr val="FFFF00"/>
                </a:solidFill>
                <a:effectLst>
                  <a:glow rad="228600">
                    <a:schemeClr val="tx1"/>
                  </a:glow>
                </a:effectLst>
                <a:latin typeface="Arial" charset="0"/>
                <a:cs typeface="Arial" charset="0"/>
              </a:rPr>
              <a:t>فينظرون إلي الذي طعنوه </a:t>
            </a:r>
            <a:r>
              <a:rPr lang="ar-JO" sz="2800" b="1" dirty="0">
                <a:solidFill>
                  <a:schemeClr val="bg1"/>
                </a:solidFill>
                <a:effectLst>
                  <a:glow rad="228600">
                    <a:schemeClr val="tx1"/>
                  </a:glow>
                </a:effectLst>
                <a:latin typeface="Arial" charset="0"/>
                <a:cs typeface="Arial" charset="0"/>
              </a:rPr>
              <a:t>و ينوحون عليه كنائح على وحيد له و يكونون في مرارة عليه كمن هو في مرارة على بكره</a:t>
            </a:r>
          </a:p>
          <a:p>
            <a:pPr algn="ctr" eaLnBrk="1" hangingPunct="1">
              <a:defRPr/>
            </a:pPr>
            <a:r>
              <a:rPr lang="ar-JO" sz="2800" b="1" dirty="0">
                <a:solidFill>
                  <a:schemeClr val="bg1"/>
                </a:solidFill>
                <a:effectLst>
                  <a:glow rad="228600">
                    <a:schemeClr val="tx1"/>
                  </a:glow>
                </a:effectLst>
                <a:latin typeface="Arial" charset="0"/>
                <a:cs typeface="Arial" charset="0"/>
              </a:rPr>
              <a:t>(زك 12: 10)</a:t>
            </a:r>
            <a:endParaRPr lang="en-US" sz="2800" b="1" dirty="0">
              <a:solidFill>
                <a:schemeClr val="bg1"/>
              </a:solidFill>
              <a:effectLst>
                <a:glow rad="228600">
                  <a:schemeClr val="tx1"/>
                </a:glow>
              </a:effectLst>
              <a:latin typeface="Arial" charset="0"/>
              <a:cs typeface="Arial"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93" name="Picture 9" descr="Finished"/>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5092700" cy="64388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9586" name="Rectangle 2"/>
          <p:cNvSpPr>
            <a:spLocks noGrp="1" noChangeArrowheads="1"/>
          </p:cNvSpPr>
          <p:nvPr>
            <p:ph type="ctrTitle"/>
          </p:nvPr>
        </p:nvSpPr>
        <p:spPr>
          <a:xfrm>
            <a:off x="0" y="0"/>
            <a:ext cx="9144000" cy="914400"/>
          </a:xfrm>
          <a:solidFill>
            <a:srgbClr val="000514"/>
          </a:solidFill>
        </p:spPr>
        <p:txBody>
          <a:bodyPr/>
          <a:lstStyle/>
          <a:p>
            <a:pPr eaLnBrk="1" hangingPunct="1">
              <a:defRPr/>
            </a:pPr>
            <a:r>
              <a:rPr lang="ar-JO" sz="4000" b="1" dirty="0">
                <a:solidFill>
                  <a:schemeClr val="bg1"/>
                </a:solidFill>
                <a:effectLst>
                  <a:outerShdw blurRad="38100" dist="38100" dir="2700000" algn="tl">
                    <a:srgbClr val="000000"/>
                  </a:outerShdw>
                </a:effectLst>
                <a:latin typeface="Arial"/>
                <a:cs typeface="Arial"/>
              </a:rPr>
              <a:t>نتائج الضيقة</a:t>
            </a:r>
            <a:endParaRPr lang="en-US" sz="4000" b="1" dirty="0">
              <a:solidFill>
                <a:schemeClr val="bg1"/>
              </a:solidFill>
              <a:effectLst>
                <a:outerShdw blurRad="38100" dist="38100" dir="2700000" algn="tl">
                  <a:srgbClr val="000000"/>
                </a:outerShdw>
              </a:effectLst>
              <a:latin typeface="Arial"/>
              <a:cs typeface="Arial"/>
            </a:endParaRPr>
          </a:p>
        </p:txBody>
      </p:sp>
      <p:sp>
        <p:nvSpPr>
          <p:cNvPr id="579588" name="Rectangle 4"/>
          <p:cNvSpPr>
            <a:spLocks noChangeArrowheads="1"/>
          </p:cNvSpPr>
          <p:nvPr/>
        </p:nvSpPr>
        <p:spPr bwMode="auto">
          <a:xfrm>
            <a:off x="228600" y="914400"/>
            <a:ext cx="4572000" cy="18288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20000"/>
              </a:spcBef>
              <a:defRPr/>
            </a:pPr>
            <a:r>
              <a:rPr lang="ar-JO" altLang="ja-JP" sz="2800" b="1" dirty="0">
                <a:solidFill>
                  <a:srgbClr val="000000"/>
                </a:solidFill>
                <a:effectLst/>
                <a:latin typeface="Arial"/>
                <a:cs typeface="Arial"/>
              </a:rPr>
              <a:t>ينظرون إلي الذي طعنوه</a:t>
            </a:r>
          </a:p>
          <a:p>
            <a:pPr algn="ctr">
              <a:spcBef>
                <a:spcPct val="20000"/>
              </a:spcBef>
              <a:defRPr/>
            </a:pPr>
            <a:r>
              <a:rPr lang="ar-JO" sz="2800" b="1" dirty="0">
                <a:solidFill>
                  <a:srgbClr val="000000"/>
                </a:solidFill>
                <a:effectLst/>
                <a:latin typeface="Arial"/>
                <a:cs typeface="Arial"/>
              </a:rPr>
              <a:t>(زك 12: 1-10، خصوصاً عدد 10)</a:t>
            </a:r>
            <a:endParaRPr lang="en-US" sz="2800" b="1" dirty="0">
              <a:solidFill>
                <a:srgbClr val="000000"/>
              </a:solidFill>
              <a:effectLst/>
              <a:latin typeface="Arial"/>
              <a:cs typeface="Arial"/>
            </a:endParaRPr>
          </a:p>
        </p:txBody>
      </p:sp>
      <p:sp>
        <p:nvSpPr>
          <p:cNvPr id="579590" name="Rectangle 6"/>
          <p:cNvSpPr>
            <a:spLocks noChangeArrowheads="1"/>
          </p:cNvSpPr>
          <p:nvPr/>
        </p:nvSpPr>
        <p:spPr bwMode="auto">
          <a:xfrm>
            <a:off x="5181600" y="990600"/>
            <a:ext cx="3429000" cy="2362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20000"/>
              </a:spcBef>
              <a:defRPr/>
            </a:pPr>
            <a:r>
              <a:rPr lang="ar-JO" sz="2800" b="1" dirty="0">
                <a:solidFill>
                  <a:srgbClr val="000000"/>
                </a:solidFill>
                <a:effectLst/>
                <a:latin typeface="Arial"/>
                <a:cs typeface="Arial"/>
              </a:rPr>
              <a:t>و يأتي الفادي إلى صهيون و إلى التائبين عن المعصية في يعقوب</a:t>
            </a:r>
          </a:p>
          <a:p>
            <a:pPr algn="ctr">
              <a:spcBef>
                <a:spcPct val="20000"/>
              </a:spcBef>
              <a:defRPr/>
            </a:pPr>
            <a:r>
              <a:rPr lang="en-US" sz="2800" b="1" dirty="0">
                <a:solidFill>
                  <a:srgbClr val="000000"/>
                </a:solidFill>
                <a:effectLst/>
                <a:latin typeface="Arial"/>
                <a:cs typeface="Arial"/>
              </a:rPr>
              <a:t>(</a:t>
            </a:r>
            <a:r>
              <a:rPr lang="ar-JO" sz="2800" b="1" dirty="0">
                <a:solidFill>
                  <a:srgbClr val="000000"/>
                </a:solidFill>
                <a:effectLst/>
                <a:latin typeface="Arial"/>
                <a:cs typeface="Arial"/>
              </a:rPr>
              <a:t>أش 59: 20</a:t>
            </a:r>
            <a:r>
              <a:rPr lang="en-US" sz="2800" b="1" dirty="0">
                <a:solidFill>
                  <a:srgbClr val="000000"/>
                </a:solidFill>
                <a:effectLst/>
                <a:latin typeface="Arial"/>
                <a:cs typeface="Arial"/>
              </a:rPr>
              <a:t>)</a:t>
            </a:r>
          </a:p>
        </p:txBody>
      </p:sp>
      <p:sp>
        <p:nvSpPr>
          <p:cNvPr id="579591" name="Rectangle 7"/>
          <p:cNvSpPr>
            <a:spLocks noChangeArrowheads="1"/>
          </p:cNvSpPr>
          <p:nvPr/>
        </p:nvSpPr>
        <p:spPr bwMode="auto">
          <a:xfrm>
            <a:off x="0" y="6324600"/>
            <a:ext cx="9144000" cy="533400"/>
          </a:xfrm>
          <a:prstGeom prst="rect">
            <a:avLst/>
          </a:prstGeom>
          <a:solidFill>
            <a:srgbClr val="80008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20000"/>
              </a:spcBef>
              <a:defRPr/>
            </a:pPr>
            <a:r>
              <a:rPr lang="ar-JO" sz="2800" b="1" dirty="0">
                <a:solidFill>
                  <a:srgbClr val="FFFFFF"/>
                </a:solidFill>
                <a:effectLst>
                  <a:outerShdw blurRad="38100" dist="38100" dir="2700000" algn="tl">
                    <a:srgbClr val="000000"/>
                  </a:outerShdw>
                </a:effectLst>
                <a:latin typeface="Arial"/>
                <a:cs typeface="Arial"/>
              </a:rPr>
              <a:t>و هكذا سيخلص جميع إسرائيل (رو 11: 26أ)</a:t>
            </a:r>
            <a:endParaRPr lang="en-US" sz="2800" b="1" dirty="0">
              <a:solidFill>
                <a:srgbClr val="FFFFFF"/>
              </a:solidFill>
              <a:effectLst>
                <a:outerShdw blurRad="38100" dist="38100" dir="2700000" algn="tl">
                  <a:srgbClr val="000000"/>
                </a:outerShdw>
              </a:effectLst>
              <a:latin typeface="Arial"/>
              <a:cs typeface="Arial"/>
            </a:endParaRPr>
          </a:p>
        </p:txBody>
      </p:sp>
      <p:sp>
        <p:nvSpPr>
          <p:cNvPr id="579592" name="Rectangle 8"/>
          <p:cNvSpPr>
            <a:spLocks noChangeArrowheads="1"/>
          </p:cNvSpPr>
          <p:nvPr/>
        </p:nvSpPr>
        <p:spPr bwMode="auto">
          <a:xfrm>
            <a:off x="5029200" y="3733800"/>
            <a:ext cx="4114800" cy="2438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20000"/>
              </a:spcBef>
              <a:defRPr/>
            </a:pPr>
            <a:r>
              <a:rPr lang="ar-JO" altLang="ja-JP" sz="2800" b="1" dirty="0">
                <a:solidFill>
                  <a:srgbClr val="000000"/>
                </a:solidFill>
                <a:effectLst/>
                <a:latin typeface="Arial"/>
                <a:cs typeface="Arial"/>
              </a:rPr>
              <a:t>سيخرج من صهيون المنقذ و يرد الفجور عن يعقوب</a:t>
            </a:r>
          </a:p>
          <a:p>
            <a:pPr algn="ctr">
              <a:spcBef>
                <a:spcPct val="20000"/>
              </a:spcBef>
              <a:defRPr/>
            </a:pPr>
            <a:r>
              <a:rPr lang="en-US" sz="2800" b="1" dirty="0">
                <a:solidFill>
                  <a:srgbClr val="000000"/>
                </a:solidFill>
                <a:effectLst/>
                <a:latin typeface="Arial"/>
                <a:cs typeface="Arial"/>
              </a:rPr>
              <a:t>(</a:t>
            </a:r>
            <a:r>
              <a:rPr lang="ar-JO" sz="2800" b="1" dirty="0">
                <a:solidFill>
                  <a:srgbClr val="000000"/>
                </a:solidFill>
                <a:effectLst/>
                <a:latin typeface="Arial"/>
                <a:cs typeface="Arial"/>
              </a:rPr>
              <a:t>رو 11: 26ب</a:t>
            </a:r>
            <a:r>
              <a:rPr lang="en-US" sz="2800" b="1" dirty="0">
                <a:solidFill>
                  <a:srgbClr val="000000"/>
                </a:solidFill>
                <a:effectLst/>
                <a:latin typeface="Arial"/>
                <a:cs typeface="Arial"/>
              </a:rPr>
              <a:t>)</a:t>
            </a:r>
          </a:p>
        </p:txBody>
      </p:sp>
    </p:spTree>
    <p:extLst>
      <p:ext uri="{BB962C8B-B14F-4D97-AF65-F5344CB8AC3E}">
        <p14:creationId xmlns:p14="http://schemas.microsoft.com/office/powerpoint/2010/main" val="3040182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95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795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95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959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95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8" grpId="0" animBg="1"/>
      <p:bldP spid="579590" grpId="0"/>
      <p:bldP spid="579591" grpId="0" animBg="1"/>
      <p:bldP spid="57959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327" y="0"/>
            <a:ext cx="9144000" cy="4777740"/>
          </a:xfrm>
          <a:prstGeom prst="rect">
            <a:avLst/>
          </a:prstGeom>
        </p:spPr>
      </p:pic>
      <p:sp>
        <p:nvSpPr>
          <p:cNvPr id="900098" name="Rectangle 2"/>
          <p:cNvSpPr>
            <a:spLocks noGrp="1" noChangeArrowheads="1"/>
          </p:cNvSpPr>
          <p:nvPr>
            <p:ph type="ctrTitle"/>
          </p:nvPr>
        </p:nvSpPr>
        <p:spPr>
          <a:xfrm>
            <a:off x="0" y="4077072"/>
            <a:ext cx="9144000" cy="2780928"/>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كيف يمكنك أن تكون</a:t>
            </a:r>
            <a:br>
              <a:rPr lang="ar-JO" b="1" dirty="0">
                <a:effectLst>
                  <a:glow rad="127000">
                    <a:schemeClr val="tx1"/>
                  </a:glow>
                </a:effectLst>
                <a:latin typeface="Arial" charset="0"/>
                <a:ea typeface="ＭＳ Ｐゴシック" charset="0"/>
                <a:cs typeface="ＭＳ Ｐゴシック" charset="0"/>
              </a:rPr>
            </a:br>
            <a:r>
              <a:rPr lang="ar-JO" sz="8000" b="1" dirty="0">
                <a:solidFill>
                  <a:srgbClr val="FFFF00"/>
                </a:solidFill>
                <a:effectLst>
                  <a:glow rad="127000">
                    <a:schemeClr val="tx1"/>
                  </a:glow>
                </a:effectLst>
                <a:latin typeface="Arial" charset="0"/>
                <a:ea typeface="ＭＳ Ｐゴシック" charset="0"/>
                <a:cs typeface="ＭＳ Ｐゴシック" charset="0"/>
              </a:rPr>
              <a:t>متشجعاً </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في خدمتك للمسيح ؟</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7271334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v 19 Maranatha.jpg">
            <a:extLst>
              <a:ext uri="{FF2B5EF4-FFF2-40B4-BE49-F238E27FC236}">
                <a16:creationId xmlns:a16="http://schemas.microsoft.com/office/drawing/2014/main" id="{2B1073D3-7390-7200-AF39-76ECF25C311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858001"/>
          </a:xfrm>
          <a:prstGeom prst="rect">
            <a:avLst/>
          </a:prstGeom>
        </p:spPr>
      </p:pic>
      <p:sp>
        <p:nvSpPr>
          <p:cNvPr id="2" name="Title 1"/>
          <p:cNvSpPr>
            <a:spLocks noGrp="1"/>
          </p:cNvSpPr>
          <p:nvPr>
            <p:ph type="title"/>
          </p:nvPr>
        </p:nvSpPr>
        <p:spPr>
          <a:xfrm>
            <a:off x="4762" y="2708920"/>
            <a:ext cx="9139238" cy="3591868"/>
          </a:xfrm>
        </p:spPr>
        <p:txBody>
          <a:bodyPr lIns="91440" tIns="45720" rIns="91440" bIns="45720"/>
          <a:lstStyle/>
          <a:p>
            <a:pPr>
              <a:defRPr/>
            </a:pPr>
            <a:br>
              <a:rPr lang="ar-JO" b="1" dirty="0">
                <a:effectLst>
                  <a:glow rad="165100">
                    <a:schemeClr val="tx1"/>
                  </a:glow>
                </a:effectLst>
                <a:latin typeface="Arial" charset="0"/>
                <a:cs typeface="+mj-cs"/>
              </a:rPr>
            </a:br>
            <a:r>
              <a:rPr lang="ar-JO" b="1" dirty="0">
                <a:effectLst>
                  <a:glow rad="165100">
                    <a:schemeClr val="tx1"/>
                  </a:glow>
                </a:effectLst>
                <a:latin typeface="Arial" charset="0"/>
                <a:cs typeface="+mj-cs"/>
              </a:rPr>
              <a:t>هوذا يأتي مع السحاب</a:t>
            </a:r>
            <a:br>
              <a:rPr lang="ar-JO" b="1" dirty="0">
                <a:effectLst>
                  <a:glow rad="165100">
                    <a:schemeClr val="tx1"/>
                  </a:glow>
                </a:effectLst>
                <a:latin typeface="Arial" charset="0"/>
                <a:cs typeface="+mj-cs"/>
              </a:rPr>
            </a:br>
            <a:r>
              <a:rPr lang="ar-JO" b="1" dirty="0">
                <a:effectLst>
                  <a:glow rad="165100">
                    <a:schemeClr val="tx1"/>
                  </a:glow>
                </a:effectLst>
                <a:latin typeface="Arial" charset="0"/>
                <a:cs typeface="+mj-cs"/>
              </a:rPr>
              <a:t>و ستنظره كل عين</a:t>
            </a:r>
            <a:br>
              <a:rPr lang="ar-JO" b="1" dirty="0">
                <a:effectLst>
                  <a:glow rad="165100">
                    <a:schemeClr val="tx1"/>
                  </a:glow>
                </a:effectLst>
                <a:latin typeface="Arial" charset="0"/>
                <a:cs typeface="+mj-cs"/>
              </a:rPr>
            </a:br>
            <a:r>
              <a:rPr lang="ar-JO" b="1" dirty="0">
                <a:effectLst>
                  <a:glow rad="165100">
                    <a:schemeClr val="tx1"/>
                  </a:glow>
                </a:effectLst>
                <a:latin typeface="Arial" charset="0"/>
                <a:cs typeface="+mj-cs"/>
              </a:rPr>
              <a:t>و الذين طعنوه </a:t>
            </a:r>
            <a:br>
              <a:rPr lang="ar-JO" b="1" dirty="0">
                <a:effectLst>
                  <a:glow rad="165100">
                    <a:schemeClr val="tx1"/>
                  </a:glow>
                </a:effectLst>
                <a:latin typeface="Arial" charset="0"/>
                <a:cs typeface="+mj-cs"/>
              </a:rPr>
            </a:br>
            <a:r>
              <a:rPr lang="ar-JO" b="1" dirty="0">
                <a:effectLst>
                  <a:glow rad="165100">
                    <a:schemeClr val="tx1"/>
                  </a:glow>
                </a:effectLst>
                <a:latin typeface="Arial" charset="0"/>
                <a:cs typeface="+mj-cs"/>
              </a:rPr>
              <a:t>و ينوح عليه </a:t>
            </a:r>
            <a:r>
              <a:rPr lang="ar-JO" b="1" dirty="0">
                <a:solidFill>
                  <a:srgbClr val="FFFF00"/>
                </a:solidFill>
                <a:effectLst>
                  <a:glow rad="165100">
                    <a:schemeClr val="tx1"/>
                  </a:glow>
                </a:effectLst>
                <a:latin typeface="Arial" charset="0"/>
                <a:cs typeface="+mj-cs"/>
              </a:rPr>
              <a:t>جميع قبائل الأرض</a:t>
            </a:r>
            <a:br>
              <a:rPr lang="ar-JO" b="1" dirty="0">
                <a:effectLst>
                  <a:glow rad="165100">
                    <a:schemeClr val="tx1"/>
                  </a:glow>
                </a:effectLst>
                <a:latin typeface="Arial" charset="0"/>
                <a:cs typeface="+mj-cs"/>
              </a:rPr>
            </a:br>
            <a:r>
              <a:rPr lang="ar-JO" b="1" dirty="0">
                <a:effectLst>
                  <a:glow rad="165100">
                    <a:schemeClr val="tx1"/>
                  </a:glow>
                </a:effectLst>
                <a:latin typeface="Arial" charset="0"/>
                <a:cs typeface="+mj-cs"/>
              </a:rPr>
              <a:t>نعم .... آمين</a:t>
            </a:r>
            <a:endParaRPr lang="en-US" b="1" dirty="0">
              <a:effectLst>
                <a:glow rad="165100">
                  <a:schemeClr val="tx1"/>
                </a:glow>
              </a:effectLst>
              <a:latin typeface="Arial" charset="0"/>
              <a:cs typeface="+mj-cs"/>
            </a:endParaRPr>
          </a:p>
        </p:txBody>
      </p:sp>
      <p:sp>
        <p:nvSpPr>
          <p:cNvPr id="5" name="Title 1"/>
          <p:cNvSpPr txBox="1">
            <a:spLocks/>
          </p:cNvSpPr>
          <p:nvPr/>
        </p:nvSpPr>
        <p:spPr bwMode="auto">
          <a:xfrm>
            <a:off x="5035" y="62259"/>
            <a:ext cx="3209653" cy="12664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40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rPr>
              <a:t>رؤ 1: 7</a:t>
            </a:r>
            <a:endParaRPr kumimoji="0" lang="en-US" sz="36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endParaRP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rPr>
              <a:t>زك 12: 10</a:t>
            </a:r>
            <a:endParaRPr kumimoji="0" lang="en-US" sz="40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endParaRPr>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BBE0E3"/>
            </a:gs>
            <a:gs pos="100000">
              <a:srgbClr val="576869"/>
            </a:gs>
          </a:gsLst>
          <a:path path="shape">
            <a:fillToRect l="50000" t="50000" r="50000" b="50000"/>
          </a:path>
        </a:gradFill>
        <a:effectLst/>
      </p:bgPr>
    </p:bg>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0" y="0"/>
            <a:ext cx="9144000" cy="6858000"/>
          </a:xfrm>
          <a:prstGeom prst="rect">
            <a:avLst/>
          </a:prstGeom>
          <a:gradFill rotWithShape="0">
            <a:gsLst>
              <a:gs pos="0">
                <a:srgbClr val="333399"/>
              </a:gs>
              <a:gs pos="100000">
                <a:srgbClr val="181847"/>
              </a:gs>
            </a:gsLst>
            <a:path path="shape">
              <a:fillToRect l="50000" t="50000" r="50000" b="50000"/>
            </a:path>
          </a:gradFill>
          <a:ln w="9360">
            <a:solidFill>
              <a:srgbClr val="000000"/>
            </a:solidFill>
            <a:miter lim="800000"/>
            <a:headEnd/>
            <a:tailEnd/>
          </a:ln>
          <a:effectLst>
            <a:outerShdw dist="36147" dir="2700000" algn="ctr" rotWithShape="0">
              <a:srgbClr val="808080">
                <a:alpha val="75014"/>
              </a:srgbClr>
            </a:outerShdw>
          </a:effectLst>
        </p:spPr>
        <p:txBody>
          <a:bodyPr wrap="none" anchor="ctr"/>
          <a:lstStyle/>
          <a:p>
            <a:pPr defTabSz="449263">
              <a:lnSpc>
                <a:spcPct val="93000"/>
              </a:lnSpc>
              <a:buClr>
                <a:srgbClr val="FFFFFF"/>
              </a:buClr>
              <a:buSzPct val="100000"/>
              <a:buFont typeface="Arial" charset="0"/>
              <a:buNone/>
              <a:defRPr/>
            </a:pPr>
            <a:endParaRPr lang="en-SG" sz="2000">
              <a:solidFill>
                <a:srgbClr val="FFFFFF"/>
              </a:solidFill>
              <a:latin typeface="Arial"/>
              <a:ea typeface="+mn-ea"/>
              <a:cs typeface="Arial"/>
            </a:endParaRPr>
          </a:p>
        </p:txBody>
      </p:sp>
      <p:sp>
        <p:nvSpPr>
          <p:cNvPr id="28674" name="Line 2"/>
          <p:cNvSpPr>
            <a:spLocks noChangeShapeType="1"/>
          </p:cNvSpPr>
          <p:nvPr/>
        </p:nvSpPr>
        <p:spPr bwMode="auto">
          <a:xfrm>
            <a:off x="1447800" y="4114800"/>
            <a:ext cx="6705600" cy="1588"/>
          </a:xfrm>
          <a:prstGeom prst="line">
            <a:avLst/>
          </a:prstGeom>
          <a:noFill/>
          <a:ln w="76320">
            <a:solidFill>
              <a:schemeClr val="accent1">
                <a:lumMod val="20000"/>
                <a:lumOff val="80000"/>
              </a:schemeClr>
            </a:solidFill>
            <a:miter lim="800000"/>
            <a:headEnd/>
            <a:tailEnd type="triangle" w="med" len="med"/>
          </a:ln>
          <a:effectLst>
            <a:outerShdw dist="36147" dir="2700000" algn="ctr" rotWithShape="0">
              <a:srgbClr val="808080">
                <a:alpha val="75014"/>
              </a:srgbClr>
            </a:outerShdw>
          </a:effectLst>
        </p:spPr>
        <p:txBody>
          <a:bodyPr/>
          <a:lstStyle/>
          <a:p>
            <a:pPr defTabSz="449263">
              <a:lnSpc>
                <a:spcPct val="93000"/>
              </a:lnSpc>
              <a:buClr>
                <a:srgbClr val="FFFFFF"/>
              </a:buClr>
              <a:buSzPct val="100000"/>
              <a:buFont typeface="Arial" charset="0"/>
              <a:buNone/>
              <a:defRPr/>
            </a:pPr>
            <a:endParaRPr lang="en-SG" sz="2000">
              <a:solidFill>
                <a:srgbClr val="FFFFFF"/>
              </a:solidFill>
              <a:latin typeface="Arial"/>
              <a:ea typeface="+mn-ea"/>
              <a:cs typeface="Arial"/>
            </a:endParaRPr>
          </a:p>
        </p:txBody>
      </p:sp>
      <p:sp>
        <p:nvSpPr>
          <p:cNvPr id="28675" name="Line 3"/>
          <p:cNvSpPr>
            <a:spLocks noChangeShapeType="1"/>
          </p:cNvSpPr>
          <p:nvPr/>
        </p:nvSpPr>
        <p:spPr bwMode="auto">
          <a:xfrm>
            <a:off x="71262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defTabSz="449263">
              <a:lnSpc>
                <a:spcPct val="93000"/>
              </a:lnSpc>
              <a:buClr>
                <a:srgbClr val="FFFFFF"/>
              </a:buClr>
              <a:buSzPct val="100000"/>
              <a:buFont typeface="Arial" charset="0"/>
              <a:buNone/>
              <a:defRPr/>
            </a:pPr>
            <a:endParaRPr lang="en-SG" sz="2000">
              <a:solidFill>
                <a:srgbClr val="FFFFFF"/>
              </a:solidFill>
              <a:latin typeface="Arial"/>
              <a:ea typeface="+mn-ea"/>
              <a:cs typeface="Arial"/>
            </a:endParaRPr>
          </a:p>
        </p:txBody>
      </p:sp>
      <p:sp>
        <p:nvSpPr>
          <p:cNvPr id="28676" name="Text Box 4"/>
          <p:cNvSpPr txBox="1">
            <a:spLocks noChangeArrowheads="1"/>
          </p:cNvSpPr>
          <p:nvPr/>
        </p:nvSpPr>
        <p:spPr bwMode="auto">
          <a:xfrm rot="-5400000">
            <a:off x="-681831" y="3746095"/>
            <a:ext cx="3133725" cy="648512"/>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37931725" indent="-37474525"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spcBef>
                <a:spcPts val="2500"/>
              </a:spcBef>
              <a:buClr>
                <a:srgbClr val="FFFFFF"/>
              </a:buClr>
              <a:buSzPct val="100000"/>
              <a:buFont typeface="Times New Roman" charset="0"/>
              <a:buNone/>
              <a:defRPr/>
            </a:pPr>
            <a:r>
              <a:rPr lang="ar-JO" sz="3600" b="1" dirty="0">
                <a:solidFill>
                  <a:srgbClr val="FFFFFF"/>
                </a:solidFill>
                <a:effectLst>
                  <a:outerShdw blurRad="38100" dist="38100" dir="2700000" algn="tl">
                    <a:srgbClr val="000000"/>
                  </a:outerShdw>
                </a:effectLst>
                <a:latin typeface="Arial" charset="0"/>
                <a:cs typeface="Arial" charset="0"/>
              </a:rPr>
              <a:t>عصر الكنيسة</a:t>
            </a:r>
            <a:endParaRPr lang="en-GB" sz="3600" b="1" dirty="0">
              <a:solidFill>
                <a:srgbClr val="FFFFFF"/>
              </a:solidFill>
              <a:effectLst>
                <a:outerShdw blurRad="38100" dist="38100" dir="2700000" algn="tl">
                  <a:srgbClr val="000000"/>
                </a:outerShdw>
              </a:effectLst>
              <a:latin typeface="Arial" charset="0"/>
              <a:cs typeface="Arial" charset="0"/>
            </a:endParaRPr>
          </a:p>
        </p:txBody>
      </p:sp>
      <p:sp>
        <p:nvSpPr>
          <p:cNvPr id="28677" name="Text Box 5"/>
          <p:cNvSpPr txBox="1">
            <a:spLocks noChangeArrowheads="1"/>
          </p:cNvSpPr>
          <p:nvPr/>
        </p:nvSpPr>
        <p:spPr bwMode="auto">
          <a:xfrm rot="5400000" flipH="1">
            <a:off x="5851526" y="3898900"/>
            <a:ext cx="4951412" cy="649287"/>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37931725" indent="-37474525"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spcBef>
                <a:spcPts val="2500"/>
              </a:spcBef>
              <a:buClr>
                <a:srgbClr val="FFCC00"/>
              </a:buClr>
              <a:buSzPct val="100000"/>
              <a:buFont typeface="Times New Roman" charset="0"/>
              <a:buNone/>
              <a:defRPr/>
            </a:pPr>
            <a:r>
              <a:rPr lang="ar-JO" sz="3600" b="1" dirty="0">
                <a:solidFill>
                  <a:srgbClr val="FFCC00"/>
                </a:solidFill>
                <a:effectLst>
                  <a:outerShdw blurRad="38100" dist="38100" dir="2700000" algn="tl">
                    <a:srgbClr val="000000"/>
                  </a:outerShdw>
                </a:effectLst>
                <a:latin typeface="Arial" charset="0"/>
                <a:cs typeface="Arial" charset="0"/>
              </a:rPr>
              <a:t>المملكة الأبدية</a:t>
            </a:r>
            <a:endParaRPr lang="en-GB" sz="3600" b="1" dirty="0">
              <a:solidFill>
                <a:srgbClr val="FFCC00"/>
              </a:solidFill>
              <a:effectLst>
                <a:outerShdw blurRad="38100" dist="38100" dir="2700000" algn="tl">
                  <a:srgbClr val="000000"/>
                </a:outerShdw>
              </a:effectLst>
              <a:latin typeface="Arial" charset="0"/>
              <a:cs typeface="Arial" charset="0"/>
            </a:endParaRPr>
          </a:p>
        </p:txBody>
      </p:sp>
      <p:sp>
        <p:nvSpPr>
          <p:cNvPr id="28678" name="Text Box 6"/>
          <p:cNvSpPr txBox="1">
            <a:spLocks noChangeArrowheads="1"/>
          </p:cNvSpPr>
          <p:nvPr/>
        </p:nvSpPr>
        <p:spPr bwMode="auto">
          <a:xfrm>
            <a:off x="6019800" y="1295400"/>
            <a:ext cx="2057400" cy="1202510"/>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37931725" indent="-37474525"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spcBef>
                <a:spcPts val="2500"/>
              </a:spcBef>
              <a:buClr>
                <a:srgbClr val="00CCFF"/>
              </a:buClr>
              <a:buSzPct val="100000"/>
              <a:buFont typeface="Times New Roman" charset="0"/>
              <a:buNone/>
              <a:defRPr/>
            </a:pPr>
            <a:r>
              <a:rPr lang="ar-JO" sz="3600" b="1" dirty="0">
                <a:solidFill>
                  <a:srgbClr val="00CCFF"/>
                </a:solidFill>
                <a:effectLst>
                  <a:outerShdw blurRad="38100" dist="38100" dir="2700000" algn="tl">
                    <a:srgbClr val="000000"/>
                  </a:outerShdw>
                </a:effectLst>
                <a:latin typeface="Arial" charset="0"/>
                <a:cs typeface="Arial" charset="0"/>
              </a:rPr>
              <a:t>المجيء الثاني</a:t>
            </a:r>
            <a:endParaRPr lang="en-GB" sz="3600" b="1" dirty="0">
              <a:solidFill>
                <a:srgbClr val="00CCFF"/>
              </a:solidFill>
              <a:effectLst>
                <a:outerShdw blurRad="38100" dist="38100" dir="2700000" algn="tl">
                  <a:srgbClr val="000000"/>
                </a:outerShdw>
              </a:effectLst>
              <a:latin typeface="Arial" charset="0"/>
              <a:cs typeface="Arial" charset="0"/>
            </a:endParaRPr>
          </a:p>
        </p:txBody>
      </p:sp>
      <p:sp>
        <p:nvSpPr>
          <p:cNvPr id="28679" name="Text Box 7"/>
          <p:cNvSpPr txBox="1">
            <a:spLocks noChangeArrowheads="1"/>
          </p:cNvSpPr>
          <p:nvPr/>
        </p:nvSpPr>
        <p:spPr bwMode="auto">
          <a:xfrm>
            <a:off x="1828800" y="2971800"/>
            <a:ext cx="3733800" cy="1744709"/>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37931725" indent="-37474525"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lnSpc>
                <a:spcPct val="80000"/>
              </a:lnSpc>
              <a:spcBef>
                <a:spcPts val="2500"/>
              </a:spcBef>
              <a:buClr>
                <a:srgbClr val="FFFFFF"/>
              </a:buClr>
              <a:buSzPct val="100000"/>
              <a:buFont typeface="Times New Roman" charset="0"/>
              <a:buNone/>
              <a:defRPr/>
            </a:pPr>
            <a:r>
              <a:rPr lang="ar-JO" sz="3600" b="1" dirty="0">
                <a:solidFill>
                  <a:srgbClr val="FFFFFF"/>
                </a:solidFill>
                <a:effectLst>
                  <a:outerShdw blurRad="38100" dist="38100" dir="2700000" algn="tl">
                    <a:srgbClr val="000000"/>
                  </a:outerShdw>
                </a:effectLst>
                <a:latin typeface="Arial" charset="0"/>
                <a:cs typeface="Arial" charset="0"/>
              </a:rPr>
              <a:t>حكم                المسيح الروحي</a:t>
            </a:r>
            <a:endParaRPr lang="en-GB" sz="3600" b="1" dirty="0">
              <a:solidFill>
                <a:srgbClr val="FFFFFF"/>
              </a:solidFill>
              <a:effectLst>
                <a:outerShdw blurRad="38100" dist="38100" dir="2700000" algn="tl">
                  <a:srgbClr val="000000"/>
                </a:outerShdw>
              </a:effectLst>
              <a:latin typeface="Arial" charset="0"/>
              <a:cs typeface="Arial" charset="0"/>
            </a:endParaRPr>
          </a:p>
          <a:p>
            <a:pPr algn="ctr" eaLnBrk="1" hangingPunct="1">
              <a:lnSpc>
                <a:spcPct val="80000"/>
              </a:lnSpc>
              <a:spcBef>
                <a:spcPts val="2500"/>
              </a:spcBef>
              <a:buClr>
                <a:srgbClr val="FFFFFF"/>
              </a:buClr>
              <a:buSzPct val="100000"/>
              <a:buFont typeface="Times New Roman" charset="0"/>
              <a:buNone/>
              <a:defRPr/>
            </a:pPr>
            <a:r>
              <a:rPr lang="ar-JO" sz="3600" b="1" dirty="0">
                <a:solidFill>
                  <a:srgbClr val="FFFFFF"/>
                </a:solidFill>
                <a:effectLst>
                  <a:outerShdw blurRad="38100" dist="38100" dir="2700000" algn="tl">
                    <a:srgbClr val="000000"/>
                  </a:outerShdw>
                </a:effectLst>
                <a:latin typeface="Arial" charset="0"/>
                <a:cs typeface="Arial" charset="0"/>
              </a:rPr>
              <a:t>الضيقات</a:t>
            </a:r>
            <a:endParaRPr lang="en-GB" sz="3600" b="1" dirty="0">
              <a:solidFill>
                <a:srgbClr val="FFFFFF"/>
              </a:solidFill>
              <a:effectLst>
                <a:outerShdw blurRad="38100" dist="38100" dir="2700000" algn="tl">
                  <a:srgbClr val="000000"/>
                </a:outerShdw>
              </a:effectLst>
              <a:latin typeface="Arial" charset="0"/>
              <a:cs typeface="Arial" charset="0"/>
            </a:endParaRPr>
          </a:p>
        </p:txBody>
      </p:sp>
      <p:sp>
        <p:nvSpPr>
          <p:cNvPr id="28680" name="Rectangle 8"/>
          <p:cNvSpPr>
            <a:spLocks noChangeArrowheads="1"/>
          </p:cNvSpPr>
          <p:nvPr/>
        </p:nvSpPr>
        <p:spPr bwMode="auto">
          <a:xfrm>
            <a:off x="533400" y="2286000"/>
            <a:ext cx="5410200" cy="3657600"/>
          </a:xfrm>
          <a:prstGeom prst="rect">
            <a:avLst/>
          </a:prstGeom>
          <a:noFill/>
          <a:ln w="38160">
            <a:solidFill>
              <a:srgbClr val="BBE0E3"/>
            </a:solidFill>
            <a:miter lim="800000"/>
            <a:headEnd/>
            <a:tailEnd/>
          </a:ln>
          <a:effectLst>
            <a:outerShdw dist="36147" dir="2700000" algn="ctr" rotWithShape="0">
              <a:srgbClr val="808080">
                <a:alpha val="75014"/>
              </a:srgbClr>
            </a:outerShdw>
          </a:effectLst>
        </p:spPr>
        <p:txBody>
          <a:bodyPr wrap="none" anchor="ctr"/>
          <a:lstStyle/>
          <a:p>
            <a:pPr defTabSz="449263">
              <a:lnSpc>
                <a:spcPct val="93000"/>
              </a:lnSpc>
              <a:buClr>
                <a:srgbClr val="FFFFFF"/>
              </a:buClr>
              <a:buSzPct val="100000"/>
              <a:buFont typeface="Arial" charset="0"/>
              <a:buNone/>
              <a:defRPr/>
            </a:pPr>
            <a:endParaRPr lang="en-SG" sz="2000">
              <a:solidFill>
                <a:srgbClr val="FFFFFF"/>
              </a:solidFill>
              <a:latin typeface="Arial"/>
              <a:ea typeface="+mn-ea"/>
              <a:cs typeface="Arial"/>
            </a:endParaRPr>
          </a:p>
        </p:txBody>
      </p:sp>
      <p:sp>
        <p:nvSpPr>
          <p:cNvPr id="28681" name="Text Box 9"/>
          <p:cNvSpPr txBox="1">
            <a:spLocks noChangeArrowheads="1"/>
          </p:cNvSpPr>
          <p:nvPr/>
        </p:nvSpPr>
        <p:spPr bwMode="auto">
          <a:xfrm rot="5400000">
            <a:off x="5876132" y="5123656"/>
            <a:ext cx="2514600" cy="649287"/>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37931725" indent="-37474525"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eaLnBrk="1" hangingPunct="1">
              <a:spcBef>
                <a:spcPts val="2500"/>
              </a:spcBef>
              <a:buClr>
                <a:srgbClr val="FF0066"/>
              </a:buClr>
              <a:buSzPct val="100000"/>
              <a:buFont typeface="Times New Roman" charset="0"/>
              <a:buNone/>
              <a:defRPr/>
            </a:pPr>
            <a:r>
              <a:rPr lang="ar-JO" sz="3600" b="1" dirty="0">
                <a:solidFill>
                  <a:schemeClr val="accent1">
                    <a:lumMod val="20000"/>
                    <a:lumOff val="80000"/>
                  </a:schemeClr>
                </a:solidFill>
                <a:effectLst>
                  <a:outerShdw blurRad="38100" dist="38100" dir="2700000" algn="tl">
                    <a:srgbClr val="000000"/>
                  </a:outerShdw>
                </a:effectLst>
                <a:latin typeface="Arial" charset="0"/>
                <a:cs typeface="Arial" charset="0"/>
              </a:rPr>
              <a:t>الدينونة</a:t>
            </a:r>
            <a:endParaRPr lang="en-GB" sz="3600" b="1" dirty="0">
              <a:solidFill>
                <a:schemeClr val="accent1">
                  <a:lumMod val="20000"/>
                  <a:lumOff val="80000"/>
                </a:schemeClr>
              </a:solidFill>
              <a:effectLst>
                <a:outerShdw blurRad="38100" dist="38100" dir="2700000" algn="tl">
                  <a:srgbClr val="000000"/>
                </a:outerShdw>
              </a:effectLst>
              <a:latin typeface="Arial" charset="0"/>
              <a:cs typeface="Arial" charset="0"/>
            </a:endParaRPr>
          </a:p>
        </p:txBody>
      </p:sp>
      <p:sp>
        <p:nvSpPr>
          <p:cNvPr id="317452" name="Text Box 11"/>
          <p:cNvSpPr txBox="1">
            <a:spLocks noChangeArrowheads="1"/>
          </p:cNvSpPr>
          <p:nvPr/>
        </p:nvSpPr>
        <p:spPr bwMode="auto">
          <a:xfrm>
            <a:off x="8352110" y="95250"/>
            <a:ext cx="701131" cy="463846"/>
          </a:xfrm>
          <a:prstGeom prst="rect">
            <a:avLst/>
          </a:prstGeom>
          <a:noFill/>
          <a:ln w="9525">
            <a:noFill/>
            <a:round/>
            <a:headEnd/>
            <a:tailEnd/>
          </a:ln>
        </p:spPr>
        <p:txBody>
          <a:bodyPr wrap="none"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37931725" indent="-37474525"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FFFFFF"/>
              </a:buClr>
              <a:buSzPct val="100000"/>
              <a:buFont typeface="Times New Roman" charset="0"/>
              <a:buNone/>
              <a:defRPr/>
            </a:pPr>
            <a:r>
              <a:rPr lang="ar-JO" b="1" dirty="0">
                <a:solidFill>
                  <a:srgbClr val="FFFFFF"/>
                </a:solidFill>
                <a:effectLst>
                  <a:outerShdw blurRad="38100" dist="38100" dir="2700000" algn="tl">
                    <a:srgbClr val="000000"/>
                  </a:outerShdw>
                </a:effectLst>
                <a:latin typeface="Arial" charset="0"/>
                <a:cs typeface="Arial" charset="0"/>
              </a:rPr>
              <a:t>473</a:t>
            </a:r>
            <a:endParaRPr lang="en-GB" b="1" dirty="0">
              <a:solidFill>
                <a:srgbClr val="FFFFFF"/>
              </a:solidFill>
              <a:effectLst>
                <a:outerShdw blurRad="38100" dist="38100" dir="2700000" algn="tl">
                  <a:srgbClr val="000000"/>
                </a:outerShdw>
              </a:effectLst>
              <a:latin typeface="Arial" charset="0"/>
              <a:cs typeface="Arial" charset="0"/>
            </a:endParaRPr>
          </a:p>
        </p:txBody>
      </p:sp>
      <p:sp>
        <p:nvSpPr>
          <p:cNvPr id="13" name="Title 12"/>
          <p:cNvSpPr>
            <a:spLocks noGrp="1"/>
          </p:cNvSpPr>
          <p:nvPr>
            <p:ph type="title" idx="4294967295"/>
          </p:nvPr>
        </p:nvSpPr>
        <p:spPr>
          <a:xfrm>
            <a:off x="838200" y="304800"/>
            <a:ext cx="7770813" cy="990600"/>
          </a:xfrm>
        </p:spPr>
        <p:txBody>
          <a:bodyPr/>
          <a:lstStyle/>
          <a:p>
            <a:pPr>
              <a:defRPr/>
            </a:pPr>
            <a:r>
              <a:rPr lang="ar-JO" sz="4000" b="1" dirty="0">
                <a:solidFill>
                  <a:srgbClr val="FFFFFF"/>
                </a:solidFill>
                <a:effectLst>
                  <a:outerShdw blurRad="38100" dist="38100" dir="2700000" algn="tl">
                    <a:srgbClr val="000000"/>
                  </a:outerShdw>
                </a:effectLst>
                <a:latin typeface="Arial" charset="0"/>
                <a:ea typeface="ＭＳ Ｐゴシック" charset="0"/>
                <a:cs typeface="Arial" charset="0"/>
              </a:rPr>
              <a:t>اللاألفية</a:t>
            </a:r>
            <a:endParaRPr lang="en-US" dirty="0">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28676"/>
                                        </p:tgtEl>
                                        <p:attrNameLst>
                                          <p:attrName>style.visibility</p:attrName>
                                        </p:attrNameLst>
                                      </p:cBhvr>
                                      <p:to>
                                        <p:strVal val="visible"/>
                                      </p:to>
                                    </p:set>
                                    <p:anim calcmode="lin" valueType="num">
                                      <p:cBhvr>
                                        <p:cTn id="7" dur="500" fill="hold"/>
                                        <p:tgtEl>
                                          <p:spTgt spid="28676"/>
                                        </p:tgtEl>
                                        <p:attrNameLst>
                                          <p:attrName>ppt_x</p:attrName>
                                        </p:attrNameLst>
                                      </p:cBhvr>
                                      <p:tavLst>
                                        <p:tav tm="100000">
                                          <p:val>
                                            <p:strVal val="0-#ppt_w/2"/>
                                          </p:val>
                                        </p:tav>
                                        <p:tav>
                                          <p:val>
                                            <p:strVal val="#ppt_x"/>
                                          </p:val>
                                        </p:tav>
                                      </p:tavLst>
                                    </p:anim>
                                    <p:anim calcmode="lin" valueType="num">
                                      <p:cBhvr>
                                        <p:cTn id="8" dur="500" fill="hold"/>
                                        <p:tgtEl>
                                          <p:spTgt spid="28676"/>
                                        </p:tgtEl>
                                        <p:attrNameLst>
                                          <p:attrName>ppt_y</p:attrName>
                                        </p:attrNameLst>
                                      </p:cBhvr>
                                      <p:tavLst>
                                        <p:tav tm="100000">
                                          <p:val>
                                            <p:strVal val="#ppt_y"/>
                                          </p:val>
                                        </p:tav>
                                        <p:tav>
                                          <p:val>
                                            <p:strVal val="#ppt_y"/>
                                          </p:val>
                                        </p:tav>
                                      </p:tavLst>
                                    </p:anim>
                                  </p:childTnLst>
                                </p:cTn>
                              </p:par>
                            </p:childTnLst>
                          </p:cTn>
                        </p:par>
                        <p:par>
                          <p:cTn id="9" fill="hold" nodeType="afterGroup">
                            <p:stCondLst>
                              <p:cond delay="2500"/>
                            </p:stCondLst>
                            <p:childTnLst>
                              <p:par>
                                <p:cTn id="10" presetID="2" presetClass="entr" presetSubtype="8" fill="hold" grpId="0" nodeType="afterEffect">
                                  <p:stCondLst>
                                    <p:cond delay="0"/>
                                  </p:stCondLst>
                                  <p:childTnLst>
                                    <p:set>
                                      <p:cBhvr additive="repl">
                                        <p:cTn id="11" dur="1" fill="hold">
                                          <p:stCondLst>
                                            <p:cond delay="0"/>
                                          </p:stCondLst>
                                        </p:cTn>
                                        <p:tgtEl>
                                          <p:spTgt spid="28680"/>
                                        </p:tgtEl>
                                        <p:attrNameLst>
                                          <p:attrName>style.visibility</p:attrName>
                                        </p:attrNameLst>
                                      </p:cBhvr>
                                      <p:to>
                                        <p:strVal val="visible"/>
                                      </p:to>
                                    </p:set>
                                    <p:anim calcmode="lin" valueType="num">
                                      <p:cBhvr>
                                        <p:cTn id="12" dur="500" fill="hold"/>
                                        <p:tgtEl>
                                          <p:spTgt spid="28680"/>
                                        </p:tgtEl>
                                        <p:attrNameLst>
                                          <p:attrName>ppt_x</p:attrName>
                                        </p:attrNameLst>
                                      </p:cBhvr>
                                      <p:tavLst>
                                        <p:tav tm="100000">
                                          <p:val>
                                            <p:strVal val="0-#ppt_w/2"/>
                                          </p:val>
                                        </p:tav>
                                        <p:tav>
                                          <p:val>
                                            <p:strVal val="#ppt_x"/>
                                          </p:val>
                                        </p:tav>
                                      </p:tavLst>
                                    </p:anim>
                                    <p:anim calcmode="lin" valueType="num">
                                      <p:cBhvr>
                                        <p:cTn id="13" dur="500" fill="hold"/>
                                        <p:tgtEl>
                                          <p:spTgt spid="28680"/>
                                        </p:tgtEl>
                                        <p:attrNameLst>
                                          <p:attrName>ppt_y</p:attrName>
                                        </p:attrNameLst>
                                      </p:cBhvr>
                                      <p:tavLst>
                                        <p:tav tm="100000">
                                          <p:val>
                                            <p:strVal val="#ppt_y"/>
                                          </p:val>
                                        </p:tav>
                                        <p:tav>
                                          <p:val>
                                            <p:strVal val="#ppt_y"/>
                                          </p:val>
                                        </p:tav>
                                      </p:tavLst>
                                    </p:anim>
                                  </p:childTnLst>
                                </p:cTn>
                              </p:par>
                            </p:childTnLst>
                          </p:cTn>
                        </p:par>
                        <p:par>
                          <p:cTn id="14" fill="hold" nodeType="afterGroup">
                            <p:stCondLst>
                              <p:cond delay="3000"/>
                            </p:stCondLst>
                            <p:childTnLst>
                              <p:par>
                                <p:cTn id="15" presetID="22" presetClass="entr" presetSubtype="8" fill="hold" nodeType="afterEffect">
                                  <p:stCondLst>
                                    <p:cond delay="0"/>
                                  </p:stCondLst>
                                  <p:childTnLst>
                                    <p:set>
                                      <p:cBhvr additive="repl">
                                        <p:cTn id="16" dur="1" fill="hold">
                                          <p:stCondLst>
                                            <p:cond delay="0"/>
                                          </p:stCondLst>
                                        </p:cTn>
                                        <p:tgtEl>
                                          <p:spTgt spid="28674"/>
                                        </p:tgtEl>
                                        <p:attrNameLst>
                                          <p:attrName>style.visibility</p:attrName>
                                        </p:attrNameLst>
                                      </p:cBhvr>
                                      <p:to>
                                        <p:strVal val="visible"/>
                                      </p:to>
                                    </p:set>
                                    <p:animEffect transition="in" filter="wipe(left)">
                                      <p:cBhvr additive="repl">
                                        <p:cTn id="17" dur="500"/>
                                        <p:tgtEl>
                                          <p:spTgt spid="28674"/>
                                        </p:tgtEl>
                                      </p:cBhvr>
                                    </p:animEffect>
                                  </p:childTnLst>
                                </p:cTn>
                              </p:par>
                            </p:childTnLst>
                          </p:cTn>
                        </p:par>
                        <p:par>
                          <p:cTn id="18" fill="hold" nodeType="afterGroup">
                            <p:stCondLst>
                              <p:cond delay="4500"/>
                            </p:stCondLst>
                            <p:childTnLst>
                              <p:par>
                                <p:cTn id="19" presetID="17" presetClass="entr" presetSubtype="8" fill="hold" nodeType="afterEffect">
                                  <p:stCondLst>
                                    <p:cond delay="0"/>
                                  </p:stCondLst>
                                  <p:childTnLst>
                                    <p:set>
                                      <p:cBhvr additive="repl">
                                        <p:cTn id="20" dur="1" fill="hold">
                                          <p:stCondLst>
                                            <p:cond delay="0"/>
                                          </p:stCondLst>
                                        </p:cTn>
                                        <p:tgtEl>
                                          <p:spTgt spid="28679"/>
                                        </p:tgtEl>
                                        <p:attrNameLst>
                                          <p:attrName>style.visibility</p:attrName>
                                        </p:attrNameLst>
                                      </p:cBhvr>
                                      <p:to>
                                        <p:strVal val="visible"/>
                                      </p:to>
                                    </p:set>
                                    <p:anim calcmode="lin" valueType="num">
                                      <p:cBhvr additive="repl">
                                        <p:cTn id="21" dur="500" fill="hold"/>
                                        <p:tgtEl>
                                          <p:spTgt spid="28679"/>
                                        </p:tgtEl>
                                        <p:attrNameLst>
                                          <p:attrName>ppt_x</p:attrName>
                                        </p:attrNameLst>
                                      </p:cBhvr>
                                      <p:tavLst>
                                        <p:tav tm="100000">
                                          <p:val>
                                            <p:strVal val="#ppt_x-#ppt_w/2"/>
                                          </p:val>
                                        </p:tav>
                                        <p:tav>
                                          <p:val>
                                            <p:strVal val="#ppt_x"/>
                                          </p:val>
                                        </p:tav>
                                      </p:tavLst>
                                    </p:anim>
                                    <p:anim calcmode="lin" valueType="num">
                                      <p:cBhvr additive="repl">
                                        <p:cTn id="22" dur="500" fill="hold"/>
                                        <p:tgtEl>
                                          <p:spTgt spid="28679"/>
                                        </p:tgtEl>
                                        <p:attrNameLst>
                                          <p:attrName>ppt_y</p:attrName>
                                        </p:attrNameLst>
                                      </p:cBhvr>
                                      <p:tavLst>
                                        <p:tav tm="100000">
                                          <p:val>
                                            <p:strVal val="#ppt_y"/>
                                          </p:val>
                                        </p:tav>
                                        <p:tav>
                                          <p:val>
                                            <p:strVal val="#ppt_y"/>
                                          </p:val>
                                        </p:tav>
                                      </p:tavLst>
                                    </p:anim>
                                    <p:anim calcmode="lin" valueType="num">
                                      <p:cBhvr additive="repl">
                                        <p:cTn id="23" dur="500" fill="hold"/>
                                        <p:tgtEl>
                                          <p:spTgt spid="28679"/>
                                        </p:tgtEl>
                                        <p:attrNameLst>
                                          <p:attrName>ppt_w</p:attrName>
                                        </p:attrNameLst>
                                      </p:cBhvr>
                                      <p:tavLst>
                                        <p:tav tm="100000">
                                          <p:val>
                                            <p:fltVal val="0"/>
                                          </p:val>
                                        </p:tav>
                                        <p:tav>
                                          <p:val>
                                            <p:strVal val="#ppt_w"/>
                                          </p:val>
                                        </p:tav>
                                      </p:tavLst>
                                    </p:anim>
                                    <p:anim calcmode="lin" valueType="num">
                                      <p:cBhvr additive="repl">
                                        <p:cTn id="24" dur="500" fill="hold"/>
                                        <p:tgtEl>
                                          <p:spTgt spid="28679"/>
                                        </p:tgtEl>
                                        <p:attrNameLst>
                                          <p:attrName>ppt_h</p:attrName>
                                        </p:attrNameLst>
                                      </p:cBhvr>
                                      <p:tavLst>
                                        <p:tav tm="100000">
                                          <p:val>
                                            <p:strVal val="#ppt_h"/>
                                          </p:val>
                                        </p:tav>
                                        <p:tav>
                                          <p:val>
                                            <p:strVal val="#ppt_h"/>
                                          </p:val>
                                        </p:tav>
                                      </p:tavLst>
                                    </p:anim>
                                  </p:childTnLst>
                                </p:cTn>
                              </p:par>
                            </p:childTnLst>
                          </p:cTn>
                        </p:par>
                        <p:par>
                          <p:cTn id="25" fill="hold" nodeType="afterGroup">
                            <p:stCondLst>
                              <p:cond delay="7000"/>
                            </p:stCondLst>
                            <p:childTnLst>
                              <p:par>
                                <p:cTn id="26" presetID="2" presetClass="entr" presetSubtype="1" fill="hold" nodeType="afterEffect">
                                  <p:stCondLst>
                                    <p:cond delay="0"/>
                                  </p:stCondLst>
                                  <p:childTnLst>
                                    <p:set>
                                      <p:cBhvr additive="repl">
                                        <p:cTn id="27" dur="1" fill="hold">
                                          <p:stCondLst>
                                            <p:cond delay="0"/>
                                          </p:stCondLst>
                                        </p:cTn>
                                        <p:tgtEl>
                                          <p:spTgt spid="28678"/>
                                        </p:tgtEl>
                                        <p:attrNameLst>
                                          <p:attrName>style.visibility</p:attrName>
                                        </p:attrNameLst>
                                      </p:cBhvr>
                                      <p:to>
                                        <p:strVal val="visible"/>
                                      </p:to>
                                    </p:set>
                                    <p:anim calcmode="lin" valueType="num">
                                      <p:cBhvr>
                                        <p:cTn id="28" dur="500" fill="hold"/>
                                        <p:tgtEl>
                                          <p:spTgt spid="28678"/>
                                        </p:tgtEl>
                                        <p:attrNameLst>
                                          <p:attrName>ppt_x</p:attrName>
                                        </p:attrNameLst>
                                      </p:cBhvr>
                                      <p:tavLst>
                                        <p:tav tm="100000">
                                          <p:val>
                                            <p:strVal val="#ppt_x"/>
                                          </p:val>
                                        </p:tav>
                                        <p:tav>
                                          <p:val>
                                            <p:strVal val="#ppt_x"/>
                                          </p:val>
                                        </p:tav>
                                      </p:tavLst>
                                    </p:anim>
                                    <p:anim calcmode="lin" valueType="num">
                                      <p:cBhvr>
                                        <p:cTn id="29" dur="500" fill="hold"/>
                                        <p:tgtEl>
                                          <p:spTgt spid="28678"/>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28675"/>
                                        </p:tgtEl>
                                        <p:attrNameLst>
                                          <p:attrName>style.visibility</p:attrName>
                                        </p:attrNameLst>
                                      </p:cBhvr>
                                      <p:to>
                                        <p:strVal val="visible"/>
                                      </p:to>
                                    </p:set>
                                    <p:anim calcmode="lin" valueType="num">
                                      <p:cBhvr>
                                        <p:cTn id="33" dur="500" fill="hold"/>
                                        <p:tgtEl>
                                          <p:spTgt spid="28675"/>
                                        </p:tgtEl>
                                        <p:attrNameLst>
                                          <p:attrName>ppt_x</p:attrName>
                                        </p:attrNameLst>
                                      </p:cBhvr>
                                      <p:tavLst>
                                        <p:tav tm="100000">
                                          <p:val>
                                            <p:strVal val="#ppt_x"/>
                                          </p:val>
                                        </p:tav>
                                        <p:tav>
                                          <p:val>
                                            <p:strVal val="#ppt_x"/>
                                          </p:val>
                                        </p:tav>
                                      </p:tavLst>
                                    </p:anim>
                                    <p:anim calcmode="lin" valueType="num">
                                      <p:cBhvr>
                                        <p:cTn id="34" dur="500" fill="hold"/>
                                        <p:tgtEl>
                                          <p:spTgt spid="28675"/>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28681"/>
                                        </p:tgtEl>
                                        <p:attrNameLst>
                                          <p:attrName>style.visibility</p:attrName>
                                        </p:attrNameLst>
                                      </p:cBhvr>
                                      <p:to>
                                        <p:strVal val="visible"/>
                                      </p:to>
                                    </p:set>
                                    <p:anim calcmode="lin" valueType="num">
                                      <p:cBhvr>
                                        <p:cTn id="38" dur="500" fill="hold"/>
                                        <p:tgtEl>
                                          <p:spTgt spid="28681"/>
                                        </p:tgtEl>
                                        <p:attrNameLst>
                                          <p:attrName>ppt_x</p:attrName>
                                        </p:attrNameLst>
                                      </p:cBhvr>
                                      <p:tavLst>
                                        <p:tav tm="100000">
                                          <p:val>
                                            <p:strVal val="#ppt_x"/>
                                          </p:val>
                                        </p:tav>
                                        <p:tav>
                                          <p:val>
                                            <p:strVal val="#ppt_x"/>
                                          </p:val>
                                        </p:tav>
                                      </p:tavLst>
                                    </p:anim>
                                    <p:anim calcmode="lin" valueType="num">
                                      <p:cBhvr>
                                        <p:cTn id="39" dur="500" fill="hold"/>
                                        <p:tgtEl>
                                          <p:spTgt spid="28681"/>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4500"/>
                            </p:stCondLst>
                            <p:childTnLst>
                              <p:par>
                                <p:cTn id="41" presetID="2" presetClass="entr" presetSubtype="2" fill="hold" nodeType="afterEffect">
                                  <p:stCondLst>
                                    <p:cond delay="0"/>
                                  </p:stCondLst>
                                  <p:childTnLst>
                                    <p:set>
                                      <p:cBhvr additive="repl">
                                        <p:cTn id="42" dur="1" fill="hold">
                                          <p:stCondLst>
                                            <p:cond delay="0"/>
                                          </p:stCondLst>
                                        </p:cTn>
                                        <p:tgtEl>
                                          <p:spTgt spid="28677"/>
                                        </p:tgtEl>
                                        <p:attrNameLst>
                                          <p:attrName>style.visibility</p:attrName>
                                        </p:attrNameLst>
                                      </p:cBhvr>
                                      <p:to>
                                        <p:strVal val="visible"/>
                                      </p:to>
                                    </p:set>
                                    <p:anim calcmode="lin" valueType="num">
                                      <p:cBhvr>
                                        <p:cTn id="43" dur="500" fill="hold"/>
                                        <p:tgtEl>
                                          <p:spTgt spid="28677"/>
                                        </p:tgtEl>
                                        <p:attrNameLst>
                                          <p:attrName>ppt_x</p:attrName>
                                        </p:attrNameLst>
                                      </p:cBhvr>
                                      <p:tavLst>
                                        <p:tav tm="100000">
                                          <p:val>
                                            <p:strVal val="1+#ppt_w/2"/>
                                          </p:val>
                                        </p:tav>
                                        <p:tav>
                                          <p:val>
                                            <p:strVal val="#ppt_x"/>
                                          </p:val>
                                        </p:tav>
                                      </p:tavLst>
                                    </p:anim>
                                    <p:anim calcmode="lin" valueType="num">
                                      <p:cBhvr>
                                        <p:cTn id="44" dur="500" fill="hold"/>
                                        <p:tgtEl>
                                          <p:spTgt spid="28677"/>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30721" name="Line 1"/>
          <p:cNvSpPr>
            <a:spLocks noChangeShapeType="1"/>
          </p:cNvSpPr>
          <p:nvPr/>
        </p:nvSpPr>
        <p:spPr bwMode="auto">
          <a:xfrm>
            <a:off x="1447800" y="4114800"/>
            <a:ext cx="6705600" cy="1588"/>
          </a:xfrm>
          <a:prstGeom prst="line">
            <a:avLst/>
          </a:prstGeom>
          <a:noFill/>
          <a:ln w="76320">
            <a:solidFill>
              <a:srgbClr val="CCFFCC"/>
            </a:solidFill>
            <a:miter lim="800000"/>
            <a:headEnd/>
            <a:tailEnd type="triangle" w="med" len="med"/>
          </a:ln>
          <a:effectLst>
            <a:outerShdw dist="36147" dir="2700000" algn="ctr" rotWithShape="0">
              <a:srgbClr val="808080">
                <a:alpha val="75014"/>
              </a:srgbClr>
            </a:outerShdw>
          </a:effectLst>
        </p:spPr>
        <p:txBody>
          <a:bodyPr/>
          <a:lstStyle/>
          <a:p>
            <a:pPr defTabSz="449263">
              <a:lnSpc>
                <a:spcPct val="93000"/>
              </a:lnSpc>
              <a:buClr>
                <a:srgbClr val="FFFFFF"/>
              </a:buClr>
              <a:buSzPct val="100000"/>
              <a:buFont typeface="Arial" charset="0"/>
              <a:buNone/>
              <a:defRPr/>
            </a:pPr>
            <a:endParaRPr lang="en-SG" sz="2000" b="1">
              <a:solidFill>
                <a:srgbClr val="FFFFFF"/>
              </a:solidFill>
              <a:latin typeface="Arial"/>
              <a:ea typeface="ＭＳ Ｐゴシック"/>
              <a:cs typeface="Arial"/>
            </a:endParaRPr>
          </a:p>
        </p:txBody>
      </p:sp>
      <p:sp>
        <p:nvSpPr>
          <p:cNvPr id="30722" name="Line 2"/>
          <p:cNvSpPr>
            <a:spLocks noChangeShapeType="1"/>
          </p:cNvSpPr>
          <p:nvPr/>
        </p:nvSpPr>
        <p:spPr bwMode="auto">
          <a:xfrm>
            <a:off x="45354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defTabSz="449263">
              <a:lnSpc>
                <a:spcPct val="93000"/>
              </a:lnSpc>
              <a:buClr>
                <a:srgbClr val="FFFFFF"/>
              </a:buClr>
              <a:buSzPct val="100000"/>
              <a:buFont typeface="Arial" charset="0"/>
              <a:buNone/>
              <a:defRPr/>
            </a:pPr>
            <a:endParaRPr lang="en-SG" sz="2000" b="1">
              <a:solidFill>
                <a:srgbClr val="FFFFFF"/>
              </a:solidFill>
              <a:latin typeface="Arial"/>
              <a:ea typeface="ＭＳ Ｐゴシック"/>
              <a:cs typeface="Arial"/>
            </a:endParaRPr>
          </a:p>
        </p:txBody>
      </p:sp>
      <p:sp>
        <p:nvSpPr>
          <p:cNvPr id="30723" name="Text Box 3"/>
          <p:cNvSpPr txBox="1">
            <a:spLocks noChangeArrowheads="1"/>
          </p:cNvSpPr>
          <p:nvPr/>
        </p:nvSpPr>
        <p:spPr bwMode="auto">
          <a:xfrm rot="-5400000">
            <a:off x="-675481" y="3750469"/>
            <a:ext cx="3121025"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FFFF"/>
              </a:buClr>
              <a:buSzPct val="100000"/>
              <a:buFont typeface="Times New Roman" charset="0"/>
              <a:buNone/>
              <a:defRPr/>
            </a:pPr>
            <a:r>
              <a:rPr lang="ar-JO" sz="3600" b="1" dirty="0">
                <a:solidFill>
                  <a:srgbClr val="FFFFFF"/>
                </a:solidFill>
                <a:effectLst>
                  <a:outerShdw blurRad="38100" dist="38100" dir="2700000" algn="tl">
                    <a:srgbClr val="000000"/>
                  </a:outerShdw>
                </a:effectLst>
                <a:cs typeface="Arial" charset="0"/>
              </a:rPr>
              <a:t>عصر الكنيسة</a:t>
            </a:r>
            <a:endParaRPr lang="en-GB" sz="3600" b="1" dirty="0">
              <a:solidFill>
                <a:srgbClr val="FFFFFF"/>
              </a:solidFill>
              <a:effectLst>
                <a:outerShdw blurRad="38100" dist="38100" dir="2700000" algn="tl">
                  <a:srgbClr val="000000"/>
                </a:outerShdw>
              </a:effectLst>
              <a:cs typeface="Arial" charset="0"/>
            </a:endParaRPr>
          </a:p>
        </p:txBody>
      </p:sp>
      <p:sp>
        <p:nvSpPr>
          <p:cNvPr id="30724" name="Text Box 4"/>
          <p:cNvSpPr txBox="1">
            <a:spLocks noChangeArrowheads="1"/>
          </p:cNvSpPr>
          <p:nvPr/>
        </p:nvSpPr>
        <p:spPr bwMode="auto">
          <a:xfrm>
            <a:off x="3429000" y="1257300"/>
            <a:ext cx="2057400" cy="1202510"/>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00CCFF"/>
              </a:buClr>
              <a:buSzPct val="100000"/>
              <a:buFont typeface="Times New Roman" charset="0"/>
              <a:buNone/>
              <a:defRPr/>
            </a:pPr>
            <a:r>
              <a:rPr lang="ar-JO" sz="3600" b="1" dirty="0">
                <a:solidFill>
                  <a:srgbClr val="00CCFF"/>
                </a:solidFill>
                <a:effectLst>
                  <a:outerShdw blurRad="38100" dist="38100" dir="2700000" algn="tl">
                    <a:srgbClr val="000000"/>
                  </a:outerShdw>
                </a:effectLst>
                <a:cs typeface="Arial" charset="0"/>
              </a:rPr>
              <a:t>المجيء الثاني</a:t>
            </a:r>
            <a:endParaRPr lang="en-GB" sz="3600" b="1" dirty="0">
              <a:solidFill>
                <a:srgbClr val="00CCFF"/>
              </a:solidFill>
              <a:effectLst>
                <a:outerShdw blurRad="38100" dist="38100" dir="2700000" algn="tl">
                  <a:srgbClr val="000000"/>
                </a:outerShdw>
              </a:effectLst>
              <a:cs typeface="Arial" charset="0"/>
            </a:endParaRPr>
          </a:p>
        </p:txBody>
      </p:sp>
      <p:sp>
        <p:nvSpPr>
          <p:cNvPr id="30725" name="Text Box 5"/>
          <p:cNvSpPr txBox="1">
            <a:spLocks noChangeArrowheads="1"/>
          </p:cNvSpPr>
          <p:nvPr/>
        </p:nvSpPr>
        <p:spPr bwMode="auto">
          <a:xfrm>
            <a:off x="1600200" y="3276600"/>
            <a:ext cx="2743200" cy="649288"/>
          </a:xfrm>
          <a:prstGeom prst="rect">
            <a:avLst/>
          </a:prstGeom>
          <a:noFill/>
          <a:ln w="9360">
            <a:noFill/>
            <a:miter lim="800000"/>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FFFF"/>
              </a:buClr>
              <a:buSzPct val="100000"/>
              <a:buFont typeface="Times New Roman" charset="0"/>
              <a:buNone/>
              <a:defRPr/>
            </a:pPr>
            <a:r>
              <a:rPr lang="ar-JO" sz="3600" b="1" dirty="0">
                <a:solidFill>
                  <a:srgbClr val="FFFFFF"/>
                </a:solidFill>
                <a:effectLst>
                  <a:outerShdw blurRad="38100" dist="38100" dir="2700000" algn="tl">
                    <a:srgbClr val="000000"/>
                  </a:outerShdw>
                </a:effectLst>
                <a:cs typeface="Arial" charset="0"/>
              </a:rPr>
              <a:t>الضيقة</a:t>
            </a:r>
            <a:endParaRPr lang="en-GB" sz="3600" b="1" dirty="0">
              <a:solidFill>
                <a:srgbClr val="FFFFFF"/>
              </a:solidFill>
              <a:effectLst>
                <a:outerShdw blurRad="38100" dist="38100" dir="2700000" algn="tl">
                  <a:srgbClr val="000000"/>
                </a:outerShdw>
              </a:effectLst>
              <a:cs typeface="Arial" charset="0"/>
            </a:endParaRPr>
          </a:p>
        </p:txBody>
      </p:sp>
      <p:sp>
        <p:nvSpPr>
          <p:cNvPr id="30726" name="Text Box 6"/>
          <p:cNvSpPr txBox="1">
            <a:spLocks noChangeArrowheads="1"/>
          </p:cNvSpPr>
          <p:nvPr/>
        </p:nvSpPr>
        <p:spPr bwMode="auto">
          <a:xfrm>
            <a:off x="1905000" y="4267200"/>
            <a:ext cx="2362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66FF"/>
              </a:buClr>
              <a:buSzPct val="100000"/>
              <a:buFont typeface="Times New Roman" charset="0"/>
              <a:buNone/>
              <a:defRPr/>
            </a:pPr>
            <a:r>
              <a:rPr lang="ar-JO" sz="3600" b="1" dirty="0">
                <a:solidFill>
                  <a:srgbClr val="FFFF00"/>
                </a:solidFill>
                <a:effectLst>
                  <a:outerShdw blurRad="38100" dist="38100" dir="2700000" algn="tl">
                    <a:srgbClr val="000000"/>
                  </a:outerShdw>
                </a:effectLst>
                <a:cs typeface="Arial" charset="0"/>
              </a:rPr>
              <a:t>7 سنوات</a:t>
            </a:r>
            <a:endParaRPr lang="en-GB" sz="3600" b="1" dirty="0">
              <a:solidFill>
                <a:srgbClr val="FFFF00"/>
              </a:solidFill>
              <a:effectLst>
                <a:outerShdw blurRad="38100" dist="38100" dir="2700000" algn="tl">
                  <a:srgbClr val="000000"/>
                </a:outerShdw>
              </a:effectLst>
              <a:cs typeface="Arial" charset="0"/>
            </a:endParaRPr>
          </a:p>
        </p:txBody>
      </p:sp>
      <p:sp>
        <p:nvSpPr>
          <p:cNvPr id="30727" name="Text Box 7"/>
          <p:cNvSpPr txBox="1">
            <a:spLocks noChangeArrowheads="1"/>
          </p:cNvSpPr>
          <p:nvPr/>
        </p:nvSpPr>
        <p:spPr bwMode="auto">
          <a:xfrm>
            <a:off x="4724400" y="3276600"/>
            <a:ext cx="2971800" cy="649288"/>
          </a:xfrm>
          <a:prstGeom prst="rect">
            <a:avLst/>
          </a:prstGeom>
          <a:noFill/>
          <a:ln w="9360">
            <a:noFill/>
            <a:miter lim="800000"/>
            <a:headEnd/>
            <a:tailEnd/>
          </a:ln>
          <a:effectLst/>
        </p:spPr>
        <p:txBody>
          <a:bodyPr lIns="90000" tIns="46800" rIns="90000" bIns="46800">
            <a:spAutoFit/>
          </a:bodyPr>
          <a:lstStyle>
            <a:defPPr>
              <a:defRPr lang="en-GB"/>
            </a:defPPr>
            <a:lvl1pPr algn="ctr" eaLnBrk="1" hangingPunct="1">
              <a:spcBef>
                <a:spcPts val="2500"/>
              </a:spcBef>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rgbClr val="FFFFFF"/>
                </a:solidFill>
                <a:effectLst>
                  <a:outerShdw blurRad="38100" dist="38100" dir="2700000" algn="tl">
                    <a:srgbClr val="000000"/>
                  </a:outerShdw>
                </a:effectLst>
                <a:cs typeface="Arial"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defTabSz="449263">
              <a:defRPr/>
            </a:pPr>
            <a:r>
              <a:rPr lang="ar-JO" dirty="0">
                <a:latin typeface="Arial" charset="0"/>
              </a:rPr>
              <a:t>الألفية</a:t>
            </a:r>
            <a:endParaRPr lang="en-GB" dirty="0">
              <a:latin typeface="Arial" charset="0"/>
            </a:endParaRPr>
          </a:p>
        </p:txBody>
      </p:sp>
      <p:sp>
        <p:nvSpPr>
          <p:cNvPr id="30728" name="Text Box 8"/>
          <p:cNvSpPr txBox="1">
            <a:spLocks noChangeArrowheads="1"/>
          </p:cNvSpPr>
          <p:nvPr/>
        </p:nvSpPr>
        <p:spPr bwMode="auto">
          <a:xfrm>
            <a:off x="4953000" y="4267200"/>
            <a:ext cx="2743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66FF"/>
              </a:buClr>
              <a:buSzPct val="100000"/>
              <a:buFont typeface="Times New Roman" charset="0"/>
              <a:buNone/>
              <a:defRPr/>
            </a:pPr>
            <a:r>
              <a:rPr lang="ar-JO" sz="3600" b="1" dirty="0">
                <a:solidFill>
                  <a:srgbClr val="FFFF00"/>
                </a:solidFill>
                <a:effectLst>
                  <a:outerShdw blurRad="38100" dist="38100" dir="2700000" algn="tl">
                    <a:srgbClr val="000000"/>
                  </a:outerShdw>
                </a:effectLst>
                <a:cs typeface="Arial" charset="0"/>
              </a:rPr>
              <a:t>1000 سنة</a:t>
            </a:r>
            <a:endParaRPr lang="en-GB" sz="3600" b="1" dirty="0">
              <a:solidFill>
                <a:srgbClr val="FFFF00"/>
              </a:solidFill>
              <a:effectLst>
                <a:outerShdw blurRad="38100" dist="38100" dir="2700000" algn="tl">
                  <a:srgbClr val="000000"/>
                </a:outerShdw>
              </a:effectLst>
              <a:cs typeface="Arial" charset="0"/>
            </a:endParaRPr>
          </a:p>
        </p:txBody>
      </p:sp>
      <p:sp>
        <p:nvSpPr>
          <p:cNvPr id="30729" name="Text Box 9"/>
          <p:cNvSpPr txBox="1">
            <a:spLocks noChangeArrowheads="1"/>
          </p:cNvSpPr>
          <p:nvPr/>
        </p:nvSpPr>
        <p:spPr bwMode="auto">
          <a:xfrm rot="5400000" flipH="1">
            <a:off x="6088062" y="3910013"/>
            <a:ext cx="4951413"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CC00"/>
              </a:buClr>
              <a:buSzPct val="100000"/>
              <a:buFont typeface="Times New Roman" charset="0"/>
              <a:buNone/>
              <a:defRPr/>
            </a:pPr>
            <a:r>
              <a:rPr lang="ar-JO" sz="3600" b="1" dirty="0">
                <a:solidFill>
                  <a:srgbClr val="FFFFFF"/>
                </a:solidFill>
                <a:effectLst>
                  <a:outerShdw blurRad="38100" dist="38100" dir="2700000" algn="tl">
                    <a:srgbClr val="000000"/>
                  </a:outerShdw>
                </a:effectLst>
                <a:cs typeface="Arial" charset="0"/>
              </a:rPr>
              <a:t>المملكة الأبدية</a:t>
            </a:r>
            <a:endParaRPr lang="en-GB" sz="3600" b="1" dirty="0">
              <a:solidFill>
                <a:srgbClr val="FFFFFF"/>
              </a:solidFill>
              <a:effectLst>
                <a:outerShdw blurRad="38100" dist="38100" dir="2700000" algn="tl">
                  <a:srgbClr val="000000"/>
                </a:outerShdw>
              </a:effectLst>
              <a:cs typeface="Arial" charset="0"/>
            </a:endParaRPr>
          </a:p>
        </p:txBody>
      </p:sp>
      <p:sp>
        <p:nvSpPr>
          <p:cNvPr id="30730" name="Text Box 10"/>
          <p:cNvSpPr txBox="1">
            <a:spLocks noChangeArrowheads="1"/>
          </p:cNvSpPr>
          <p:nvPr/>
        </p:nvSpPr>
        <p:spPr bwMode="auto">
          <a:xfrm rot="5400000">
            <a:off x="6622257"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0066"/>
              </a:buClr>
              <a:buSzPct val="100000"/>
              <a:buFont typeface="Times New Roman" charset="0"/>
              <a:buNone/>
              <a:defRPr/>
            </a:pPr>
            <a:r>
              <a:rPr lang="ar-JO" sz="3600" b="1" dirty="0">
                <a:solidFill>
                  <a:srgbClr val="FFFF00"/>
                </a:solidFill>
                <a:effectLst>
                  <a:outerShdw blurRad="38100" dist="38100" dir="2700000" algn="tl">
                    <a:srgbClr val="000000"/>
                  </a:outerShdw>
                </a:effectLst>
                <a:cs typeface="Arial" charset="0"/>
              </a:rPr>
              <a:t>الدينونة</a:t>
            </a:r>
            <a:endParaRPr lang="en-GB" sz="3600" b="1" dirty="0">
              <a:solidFill>
                <a:srgbClr val="FFFF00"/>
              </a:solidFill>
              <a:effectLst>
                <a:outerShdw blurRad="38100" dist="38100" dir="2700000" algn="tl">
                  <a:srgbClr val="000000"/>
                </a:outerShdw>
              </a:effectLst>
              <a:cs typeface="Arial" charset="0"/>
            </a:endParaRPr>
          </a:p>
        </p:txBody>
      </p:sp>
      <p:sp>
        <p:nvSpPr>
          <p:cNvPr id="30731" name="Text Box 11"/>
          <p:cNvSpPr txBox="1">
            <a:spLocks noChangeArrowheads="1"/>
          </p:cNvSpPr>
          <p:nvPr/>
        </p:nvSpPr>
        <p:spPr bwMode="auto">
          <a:xfrm>
            <a:off x="5486400" y="1295400"/>
            <a:ext cx="2636838" cy="1202510"/>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00FFFF"/>
              </a:buClr>
              <a:buSzPct val="100000"/>
              <a:buFont typeface="Times New Roman" charset="0"/>
              <a:buNone/>
              <a:defRPr/>
            </a:pPr>
            <a:r>
              <a:rPr lang="ar-JO" sz="3600" b="1" i="1" dirty="0">
                <a:solidFill>
                  <a:srgbClr val="00FFFF"/>
                </a:solidFill>
                <a:effectLst>
                  <a:outerShdw blurRad="38100" dist="38100" dir="2700000" algn="tl">
                    <a:srgbClr val="000000"/>
                  </a:outerShdw>
                </a:effectLst>
                <a:cs typeface="Arial" charset="0"/>
              </a:rPr>
              <a:t>الظهور     الثاني</a:t>
            </a:r>
            <a:endParaRPr lang="en-GB" sz="3600" b="1" i="1" dirty="0">
              <a:solidFill>
                <a:srgbClr val="00FFFF"/>
              </a:solidFill>
              <a:effectLst>
                <a:outerShdw blurRad="38100" dist="38100" dir="2700000" algn="tl">
                  <a:srgbClr val="000000"/>
                </a:outerShdw>
              </a:effectLst>
              <a:cs typeface="Arial" charset="0"/>
            </a:endParaRPr>
          </a:p>
        </p:txBody>
      </p:sp>
      <p:sp>
        <p:nvSpPr>
          <p:cNvPr id="321549" name="Text Box 12"/>
          <p:cNvSpPr txBox="1">
            <a:spLocks noChangeArrowheads="1"/>
          </p:cNvSpPr>
          <p:nvPr/>
        </p:nvSpPr>
        <p:spPr bwMode="auto">
          <a:xfrm>
            <a:off x="685800" y="457200"/>
            <a:ext cx="7772400" cy="762000"/>
          </a:xfrm>
          <a:prstGeom prst="rect">
            <a:avLst/>
          </a:prstGeom>
          <a:noFill/>
          <a:ln w="9525">
            <a:noFill/>
            <a:round/>
            <a:headEnd/>
            <a:tailEnd/>
          </a:ln>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hangingPunct="1">
              <a:spcBef>
                <a:spcPts val="2750"/>
              </a:spcBef>
              <a:buClr>
                <a:srgbClr val="FFFFFF"/>
              </a:buClr>
              <a:buSzPct val="100000"/>
              <a:buFont typeface="Times New Roman" charset="0"/>
              <a:buNone/>
              <a:defRPr/>
            </a:pPr>
            <a:endParaRPr lang="en-US" sz="4000" b="1">
              <a:solidFill>
                <a:srgbClr val="FFFFFF"/>
              </a:solidFill>
              <a:effectLst>
                <a:outerShdw blurRad="38100" dist="38100" dir="2700000" algn="tl">
                  <a:srgbClr val="000000"/>
                </a:outerShdw>
              </a:effectLst>
              <a:cs typeface="Arial" charset="0"/>
            </a:endParaRPr>
          </a:p>
        </p:txBody>
      </p:sp>
      <p:sp>
        <p:nvSpPr>
          <p:cNvPr id="321550" name="Text Box 13"/>
          <p:cNvSpPr txBox="1">
            <a:spLocks noChangeArrowheads="1"/>
          </p:cNvSpPr>
          <p:nvPr/>
        </p:nvSpPr>
        <p:spPr bwMode="auto">
          <a:xfrm>
            <a:off x="8353697" y="95250"/>
            <a:ext cx="701131" cy="463846"/>
          </a:xfrm>
          <a:prstGeom prst="rect">
            <a:avLst/>
          </a:prstGeom>
          <a:noFill/>
          <a:ln w="9525">
            <a:noFill/>
            <a:round/>
            <a:headEnd/>
            <a:tailEnd/>
          </a:ln>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FFFFFF"/>
              </a:buClr>
              <a:buSzPct val="100000"/>
              <a:buFont typeface="Times New Roman" charset="0"/>
              <a:buNone/>
              <a:defRPr/>
            </a:pPr>
            <a:r>
              <a:rPr lang="ar-JO" b="1" dirty="0">
                <a:solidFill>
                  <a:srgbClr val="FFFFFF"/>
                </a:solidFill>
                <a:effectLst>
                  <a:outerShdw blurRad="38100" dist="38100" dir="2700000" algn="tl">
                    <a:srgbClr val="000000"/>
                  </a:outerShdw>
                </a:effectLst>
                <a:cs typeface="Arial" charset="0"/>
              </a:rPr>
              <a:t>473</a:t>
            </a:r>
            <a:endParaRPr lang="en-GB" sz="2000" b="1" dirty="0">
              <a:solidFill>
                <a:srgbClr val="FFFFFF"/>
              </a:solidFill>
              <a:effectLst>
                <a:outerShdw blurRad="38100" dist="38100" dir="2700000" algn="tl">
                  <a:srgbClr val="000000"/>
                </a:outerShdw>
              </a:effectLst>
              <a:cs typeface="Arial" charset="0"/>
            </a:endParaRPr>
          </a:p>
        </p:txBody>
      </p:sp>
      <p:sp>
        <p:nvSpPr>
          <p:cNvPr id="30734" name="Text Box 14"/>
          <p:cNvSpPr txBox="1">
            <a:spLocks noChangeArrowheads="1"/>
          </p:cNvSpPr>
          <p:nvPr/>
        </p:nvSpPr>
        <p:spPr bwMode="auto">
          <a:xfrm rot="5400000">
            <a:off x="3437732"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0066"/>
              </a:buClr>
              <a:buSzPct val="100000"/>
              <a:buFont typeface="Times New Roman" charset="0"/>
              <a:buNone/>
              <a:defRPr/>
            </a:pPr>
            <a:r>
              <a:rPr lang="ar-JO" sz="3600" b="1" dirty="0">
                <a:solidFill>
                  <a:srgbClr val="FFFF00"/>
                </a:solidFill>
                <a:effectLst>
                  <a:outerShdw blurRad="38100" dist="38100" dir="2700000" algn="tl">
                    <a:srgbClr val="000000"/>
                  </a:outerShdw>
                </a:effectLst>
                <a:cs typeface="Arial" charset="0"/>
              </a:rPr>
              <a:t>الدينونة</a:t>
            </a:r>
            <a:endParaRPr lang="en-GB" sz="3600" b="1" dirty="0">
              <a:solidFill>
                <a:srgbClr val="FFFF00"/>
              </a:solidFill>
              <a:effectLst>
                <a:outerShdw blurRad="38100" dist="38100" dir="2700000" algn="tl">
                  <a:srgbClr val="000000"/>
                </a:outerShdw>
              </a:effectLst>
              <a:cs typeface="Arial" charset="0"/>
            </a:endParaRPr>
          </a:p>
        </p:txBody>
      </p:sp>
      <p:sp>
        <p:nvSpPr>
          <p:cNvPr id="16" name="Text Box 11"/>
          <p:cNvSpPr txBox="1">
            <a:spLocks noChangeArrowheads="1"/>
          </p:cNvSpPr>
          <p:nvPr/>
        </p:nvSpPr>
        <p:spPr bwMode="auto">
          <a:xfrm>
            <a:off x="5257800" y="1576388"/>
            <a:ext cx="6858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00FFFF"/>
              </a:buClr>
              <a:buSzPct val="100000"/>
              <a:buFont typeface="Times New Roman" charset="0"/>
              <a:buNone/>
              <a:defRPr/>
            </a:pPr>
            <a:r>
              <a:rPr lang="en-GB" sz="3600" b="1" i="1">
                <a:solidFill>
                  <a:srgbClr val="00FFFF"/>
                </a:solidFill>
                <a:effectLst>
                  <a:outerShdw blurRad="38100" dist="38100" dir="2700000" algn="tl">
                    <a:srgbClr val="000000"/>
                  </a:outerShdw>
                </a:effectLst>
                <a:cs typeface="Arial" charset="0"/>
              </a:rPr>
              <a:t>=</a:t>
            </a:r>
          </a:p>
        </p:txBody>
      </p:sp>
      <p:sp>
        <p:nvSpPr>
          <p:cNvPr id="17" name="Title 16"/>
          <p:cNvSpPr>
            <a:spLocks noGrp="1"/>
          </p:cNvSpPr>
          <p:nvPr>
            <p:ph type="title" idx="4294967295"/>
          </p:nvPr>
        </p:nvSpPr>
        <p:spPr>
          <a:xfrm>
            <a:off x="685800" y="152400"/>
            <a:ext cx="7770813" cy="1141413"/>
          </a:xfrm>
        </p:spPr>
        <p:txBody>
          <a:bodyPr/>
          <a:lstStyle/>
          <a:p>
            <a:pPr>
              <a:defRPr/>
            </a:pPr>
            <a:r>
              <a:rPr lang="ar-JO" sz="4000" b="1" dirty="0">
                <a:solidFill>
                  <a:srgbClr val="FFFFFF"/>
                </a:solidFill>
                <a:effectLst>
                  <a:outerShdw blurRad="38100" dist="38100" dir="2700000" algn="tl">
                    <a:srgbClr val="000000"/>
                  </a:outerShdw>
                </a:effectLst>
                <a:latin typeface="Arial" charset="0"/>
                <a:ea typeface="ＭＳ Ｐゴシック" charset="0"/>
                <a:cs typeface="Arial" charset="0"/>
              </a:rPr>
              <a:t>القبل ألفية</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17762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30723"/>
                                        </p:tgtEl>
                                        <p:attrNameLst>
                                          <p:attrName>style.visibility</p:attrName>
                                        </p:attrNameLst>
                                      </p:cBhvr>
                                      <p:to>
                                        <p:strVal val="visible"/>
                                      </p:to>
                                    </p:set>
                                    <p:anim calcmode="lin" valueType="num">
                                      <p:cBhvr>
                                        <p:cTn id="7" dur="500" fill="hold"/>
                                        <p:tgtEl>
                                          <p:spTgt spid="30723"/>
                                        </p:tgtEl>
                                        <p:attrNameLst>
                                          <p:attrName>ppt_x</p:attrName>
                                        </p:attrNameLst>
                                      </p:cBhvr>
                                      <p:tavLst>
                                        <p:tav tm="100000">
                                          <p:val>
                                            <p:strVal val="0-#ppt_w/2"/>
                                          </p:val>
                                        </p:tav>
                                        <p:tav>
                                          <p:val>
                                            <p:strVal val="#ppt_x"/>
                                          </p:val>
                                        </p:tav>
                                      </p:tavLst>
                                    </p:anim>
                                    <p:anim calcmode="lin" valueType="num">
                                      <p:cBhvr>
                                        <p:cTn id="8" dur="500" fill="hold"/>
                                        <p:tgtEl>
                                          <p:spTgt spid="30723"/>
                                        </p:tgtEl>
                                        <p:attrNameLst>
                                          <p:attrName>ppt_y</p:attrName>
                                        </p:attrNameLst>
                                      </p:cBhvr>
                                      <p:tavLst>
                                        <p:tav tm="100000">
                                          <p:val>
                                            <p:strVal val="#ppt_y"/>
                                          </p:val>
                                        </p:tav>
                                        <p:tav>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0"/>
                                  </p:stCondLst>
                                  <p:childTnLst>
                                    <p:set>
                                      <p:cBhvr additive="repl">
                                        <p:cTn id="11" dur="1" fill="hold">
                                          <p:stCondLst>
                                            <p:cond delay="0"/>
                                          </p:stCondLst>
                                        </p:cTn>
                                        <p:tgtEl>
                                          <p:spTgt spid="30721"/>
                                        </p:tgtEl>
                                        <p:attrNameLst>
                                          <p:attrName>style.visibility</p:attrName>
                                        </p:attrNameLst>
                                      </p:cBhvr>
                                      <p:to>
                                        <p:strVal val="visible"/>
                                      </p:to>
                                    </p:set>
                                    <p:animEffect transition="in" filter="wipe(left)">
                                      <p:cBhvr additive="repl">
                                        <p:cTn id="12" dur="500"/>
                                        <p:tgtEl>
                                          <p:spTgt spid="30721"/>
                                        </p:tgtEl>
                                      </p:cBhvr>
                                    </p:animEffect>
                                  </p:childTnLst>
                                </p:cTn>
                              </p:par>
                            </p:childTnLst>
                          </p:cTn>
                        </p:par>
                        <p:par>
                          <p:cTn id="13" fill="hold" nodeType="afterGroup">
                            <p:stCondLst>
                              <p:cond delay="3000"/>
                            </p:stCondLst>
                            <p:childTnLst>
                              <p:par>
                                <p:cTn id="14" presetID="17" presetClass="entr" presetSubtype="8" fill="hold" nodeType="afterEffect">
                                  <p:stCondLst>
                                    <p:cond delay="0"/>
                                  </p:stCondLst>
                                  <p:childTnLst>
                                    <p:set>
                                      <p:cBhvr additive="repl">
                                        <p:cTn id="15" dur="1" fill="hold">
                                          <p:stCondLst>
                                            <p:cond delay="0"/>
                                          </p:stCondLst>
                                        </p:cTn>
                                        <p:tgtEl>
                                          <p:spTgt spid="30726"/>
                                        </p:tgtEl>
                                        <p:attrNameLst>
                                          <p:attrName>style.visibility</p:attrName>
                                        </p:attrNameLst>
                                      </p:cBhvr>
                                      <p:to>
                                        <p:strVal val="visible"/>
                                      </p:to>
                                    </p:set>
                                    <p:anim calcmode="lin" valueType="num">
                                      <p:cBhvr additive="repl">
                                        <p:cTn id="16" dur="500" fill="hold"/>
                                        <p:tgtEl>
                                          <p:spTgt spid="30726"/>
                                        </p:tgtEl>
                                        <p:attrNameLst>
                                          <p:attrName>ppt_x</p:attrName>
                                        </p:attrNameLst>
                                      </p:cBhvr>
                                      <p:tavLst>
                                        <p:tav tm="100000">
                                          <p:val>
                                            <p:strVal val="#ppt_x-#ppt_w/2"/>
                                          </p:val>
                                        </p:tav>
                                        <p:tav>
                                          <p:val>
                                            <p:strVal val="#ppt_x"/>
                                          </p:val>
                                        </p:tav>
                                      </p:tavLst>
                                    </p:anim>
                                    <p:anim calcmode="lin" valueType="num">
                                      <p:cBhvr additive="repl">
                                        <p:cTn id="17" dur="500" fill="hold"/>
                                        <p:tgtEl>
                                          <p:spTgt spid="30726"/>
                                        </p:tgtEl>
                                        <p:attrNameLst>
                                          <p:attrName>ppt_y</p:attrName>
                                        </p:attrNameLst>
                                      </p:cBhvr>
                                      <p:tavLst>
                                        <p:tav tm="100000">
                                          <p:val>
                                            <p:strVal val="#ppt_y"/>
                                          </p:val>
                                        </p:tav>
                                        <p:tav>
                                          <p:val>
                                            <p:strVal val="#ppt_y"/>
                                          </p:val>
                                        </p:tav>
                                      </p:tavLst>
                                    </p:anim>
                                    <p:anim calcmode="lin" valueType="num">
                                      <p:cBhvr additive="repl">
                                        <p:cTn id="18" dur="500" fill="hold"/>
                                        <p:tgtEl>
                                          <p:spTgt spid="30726"/>
                                        </p:tgtEl>
                                        <p:attrNameLst>
                                          <p:attrName>ppt_w</p:attrName>
                                        </p:attrNameLst>
                                      </p:cBhvr>
                                      <p:tavLst>
                                        <p:tav tm="100000">
                                          <p:val>
                                            <p:fltVal val="0"/>
                                          </p:val>
                                        </p:tav>
                                        <p:tav>
                                          <p:val>
                                            <p:strVal val="#ppt_w"/>
                                          </p:val>
                                        </p:tav>
                                      </p:tavLst>
                                    </p:anim>
                                    <p:anim calcmode="lin" valueType="num">
                                      <p:cBhvr additive="repl">
                                        <p:cTn id="19" dur="500" fill="hold"/>
                                        <p:tgtEl>
                                          <p:spTgt spid="30726"/>
                                        </p:tgtEl>
                                        <p:attrNameLst>
                                          <p:attrName>ppt_h</p:attrName>
                                        </p:attrNameLst>
                                      </p:cBhvr>
                                      <p:tavLst>
                                        <p:tav tm="100000">
                                          <p:val>
                                            <p:strVal val="#ppt_h"/>
                                          </p:val>
                                        </p:tav>
                                        <p:tav>
                                          <p:val>
                                            <p:strVal val="#ppt_h"/>
                                          </p:val>
                                        </p:tav>
                                      </p:tavLst>
                                    </p:anim>
                                  </p:childTnLst>
                                </p:cTn>
                              </p:par>
                            </p:childTnLst>
                          </p:cTn>
                        </p:par>
                        <p:par>
                          <p:cTn id="20" fill="hold" nodeType="afterGroup">
                            <p:stCondLst>
                              <p:cond delay="4500"/>
                            </p:stCondLst>
                            <p:childTnLst>
                              <p:par>
                                <p:cTn id="21" presetID="17" presetClass="entr" presetSubtype="10" fill="hold" nodeType="afterEffect">
                                  <p:stCondLst>
                                    <p:cond delay="0"/>
                                  </p:stCondLst>
                                  <p:childTnLst>
                                    <p:set>
                                      <p:cBhvr additive="repl">
                                        <p:cTn id="22" dur="1" fill="hold">
                                          <p:stCondLst>
                                            <p:cond delay="0"/>
                                          </p:stCondLst>
                                        </p:cTn>
                                        <p:tgtEl>
                                          <p:spTgt spid="30725"/>
                                        </p:tgtEl>
                                        <p:attrNameLst>
                                          <p:attrName>style.visibility</p:attrName>
                                        </p:attrNameLst>
                                      </p:cBhvr>
                                      <p:to>
                                        <p:strVal val="visible"/>
                                      </p:to>
                                    </p:set>
                                    <p:anim calcmode="lin" valueType="num">
                                      <p:cBhvr additive="repl">
                                        <p:cTn id="23" dur="500" fill="hold"/>
                                        <p:tgtEl>
                                          <p:spTgt spid="30725"/>
                                        </p:tgtEl>
                                        <p:attrNameLst>
                                          <p:attrName>ppt_w</p:attrName>
                                        </p:attrNameLst>
                                      </p:cBhvr>
                                      <p:tavLst>
                                        <p:tav tm="100000">
                                          <p:val>
                                            <p:fltVal val="0"/>
                                          </p:val>
                                        </p:tav>
                                        <p:tav>
                                          <p:val>
                                            <p:strVal val="#ppt_w"/>
                                          </p:val>
                                        </p:tav>
                                      </p:tavLst>
                                    </p:anim>
                                    <p:anim calcmode="lin" valueType="num">
                                      <p:cBhvr additive="repl">
                                        <p:cTn id="24" dur="500" fill="hold"/>
                                        <p:tgtEl>
                                          <p:spTgt spid="30725"/>
                                        </p:tgtEl>
                                        <p:attrNameLst>
                                          <p:attrName>ppt_h</p:attrName>
                                        </p:attrNameLst>
                                      </p:cBhvr>
                                      <p:tavLst>
                                        <p:tav tm="100000">
                                          <p:val>
                                            <p:strVal val="#ppt_h"/>
                                          </p:val>
                                        </p:tav>
                                        <p:tav>
                                          <p:val>
                                            <p:strVal val="#ppt_h"/>
                                          </p:val>
                                        </p:tav>
                                      </p:tavLst>
                                    </p:anim>
                                  </p:childTnLst>
                                </p:cTn>
                              </p:par>
                            </p:childTnLst>
                          </p:cTn>
                        </p:par>
                        <p:par>
                          <p:cTn id="25" fill="hold" nodeType="afterGroup">
                            <p:stCondLst>
                              <p:cond delay="6000"/>
                            </p:stCondLst>
                            <p:childTnLst>
                              <p:par>
                                <p:cTn id="26" presetID="2" presetClass="entr" presetSubtype="1" fill="hold" nodeType="afterEffect">
                                  <p:stCondLst>
                                    <p:cond delay="0"/>
                                  </p:stCondLst>
                                  <p:childTnLst>
                                    <p:set>
                                      <p:cBhvr additive="repl">
                                        <p:cTn id="27" dur="1" fill="hold">
                                          <p:stCondLst>
                                            <p:cond delay="0"/>
                                          </p:stCondLst>
                                        </p:cTn>
                                        <p:tgtEl>
                                          <p:spTgt spid="30724"/>
                                        </p:tgtEl>
                                        <p:attrNameLst>
                                          <p:attrName>style.visibility</p:attrName>
                                        </p:attrNameLst>
                                      </p:cBhvr>
                                      <p:to>
                                        <p:strVal val="visible"/>
                                      </p:to>
                                    </p:set>
                                    <p:anim calcmode="lin" valueType="num">
                                      <p:cBhvr>
                                        <p:cTn id="28" dur="500" fill="hold"/>
                                        <p:tgtEl>
                                          <p:spTgt spid="30724"/>
                                        </p:tgtEl>
                                        <p:attrNameLst>
                                          <p:attrName>ppt_x</p:attrName>
                                        </p:attrNameLst>
                                      </p:cBhvr>
                                      <p:tavLst>
                                        <p:tav tm="100000">
                                          <p:val>
                                            <p:strVal val="#ppt_x"/>
                                          </p:val>
                                        </p:tav>
                                        <p:tav>
                                          <p:val>
                                            <p:strVal val="#ppt_x"/>
                                          </p:val>
                                        </p:tav>
                                      </p:tavLst>
                                    </p:anim>
                                    <p:anim calcmode="lin" valueType="num">
                                      <p:cBhvr>
                                        <p:cTn id="29" dur="500" fill="hold"/>
                                        <p:tgtEl>
                                          <p:spTgt spid="30724"/>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30722"/>
                                        </p:tgtEl>
                                        <p:attrNameLst>
                                          <p:attrName>style.visibility</p:attrName>
                                        </p:attrNameLst>
                                      </p:cBhvr>
                                      <p:to>
                                        <p:strVal val="visible"/>
                                      </p:to>
                                    </p:set>
                                    <p:anim calcmode="lin" valueType="num">
                                      <p:cBhvr>
                                        <p:cTn id="33" dur="500" fill="hold"/>
                                        <p:tgtEl>
                                          <p:spTgt spid="30722"/>
                                        </p:tgtEl>
                                        <p:attrNameLst>
                                          <p:attrName>ppt_x</p:attrName>
                                        </p:attrNameLst>
                                      </p:cBhvr>
                                      <p:tavLst>
                                        <p:tav tm="100000">
                                          <p:val>
                                            <p:strVal val="#ppt_x"/>
                                          </p:val>
                                        </p:tav>
                                        <p:tav>
                                          <p:val>
                                            <p:strVal val="#ppt_x"/>
                                          </p:val>
                                        </p:tav>
                                      </p:tavLst>
                                    </p:anim>
                                    <p:anim calcmode="lin" valueType="num">
                                      <p:cBhvr>
                                        <p:cTn id="34" dur="500" fill="hold"/>
                                        <p:tgtEl>
                                          <p:spTgt spid="30722"/>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30734"/>
                                        </p:tgtEl>
                                        <p:attrNameLst>
                                          <p:attrName>style.visibility</p:attrName>
                                        </p:attrNameLst>
                                      </p:cBhvr>
                                      <p:to>
                                        <p:strVal val="visible"/>
                                      </p:to>
                                    </p:set>
                                    <p:anim calcmode="lin" valueType="num">
                                      <p:cBhvr>
                                        <p:cTn id="38" dur="500" fill="hold"/>
                                        <p:tgtEl>
                                          <p:spTgt spid="30734"/>
                                        </p:tgtEl>
                                        <p:attrNameLst>
                                          <p:attrName>ppt_x</p:attrName>
                                        </p:attrNameLst>
                                      </p:cBhvr>
                                      <p:tavLst>
                                        <p:tav tm="100000">
                                          <p:val>
                                            <p:strVal val="#ppt_x"/>
                                          </p:val>
                                        </p:tav>
                                        <p:tav>
                                          <p:val>
                                            <p:strVal val="#ppt_x"/>
                                          </p:val>
                                        </p:tav>
                                      </p:tavLst>
                                    </p:anim>
                                    <p:anim calcmode="lin" valueType="num">
                                      <p:cBhvr>
                                        <p:cTn id="39" dur="500" fill="hold"/>
                                        <p:tgtEl>
                                          <p:spTgt spid="30734"/>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6500"/>
                            </p:stCondLst>
                            <p:childTnLst>
                              <p:par>
                                <p:cTn id="41" presetID="17" presetClass="entr" presetSubtype="10" fill="hold" nodeType="afterEffect">
                                  <p:stCondLst>
                                    <p:cond delay="0"/>
                                  </p:stCondLst>
                                  <p:childTnLst>
                                    <p:set>
                                      <p:cBhvr additive="repl">
                                        <p:cTn id="42" dur="1" fill="hold">
                                          <p:stCondLst>
                                            <p:cond delay="0"/>
                                          </p:stCondLst>
                                        </p:cTn>
                                        <p:tgtEl>
                                          <p:spTgt spid="30728"/>
                                        </p:tgtEl>
                                        <p:attrNameLst>
                                          <p:attrName>style.visibility</p:attrName>
                                        </p:attrNameLst>
                                      </p:cBhvr>
                                      <p:to>
                                        <p:strVal val="visible"/>
                                      </p:to>
                                    </p:set>
                                    <p:anim calcmode="lin" valueType="num">
                                      <p:cBhvr additive="repl">
                                        <p:cTn id="43" dur="500" fill="hold"/>
                                        <p:tgtEl>
                                          <p:spTgt spid="30728"/>
                                        </p:tgtEl>
                                        <p:attrNameLst>
                                          <p:attrName>ppt_w</p:attrName>
                                        </p:attrNameLst>
                                      </p:cBhvr>
                                      <p:tavLst>
                                        <p:tav tm="100000">
                                          <p:val>
                                            <p:fltVal val="0"/>
                                          </p:val>
                                        </p:tav>
                                        <p:tav>
                                          <p:val>
                                            <p:strVal val="#ppt_w"/>
                                          </p:val>
                                        </p:tav>
                                      </p:tavLst>
                                    </p:anim>
                                    <p:anim calcmode="lin" valueType="num">
                                      <p:cBhvr additive="repl">
                                        <p:cTn id="44" dur="500" fill="hold"/>
                                        <p:tgtEl>
                                          <p:spTgt spid="30728"/>
                                        </p:tgtEl>
                                        <p:attrNameLst>
                                          <p:attrName>ppt_h</p:attrName>
                                        </p:attrNameLst>
                                      </p:cBhvr>
                                      <p:tavLst>
                                        <p:tav tm="100000">
                                          <p:val>
                                            <p:strVal val="#ppt_h"/>
                                          </p:val>
                                        </p:tav>
                                        <p:tav>
                                          <p:val>
                                            <p:strVal val="#ppt_h"/>
                                          </p:val>
                                        </p:tav>
                                      </p:tavLst>
                                    </p:anim>
                                  </p:childTnLst>
                                </p:cTn>
                              </p:par>
                            </p:childTnLst>
                          </p:cTn>
                        </p:par>
                        <p:par>
                          <p:cTn id="45" fill="hold" nodeType="afterGroup">
                            <p:stCondLst>
                              <p:cond delay="20000"/>
                            </p:stCondLst>
                            <p:childTnLst>
                              <p:par>
                                <p:cTn id="46" presetID="17" presetClass="entr" presetSubtype="10" fill="hold" nodeType="afterEffect">
                                  <p:stCondLst>
                                    <p:cond delay="0"/>
                                  </p:stCondLst>
                                  <p:childTnLst>
                                    <p:set>
                                      <p:cBhvr additive="repl">
                                        <p:cTn id="47" dur="1" fill="hold">
                                          <p:stCondLst>
                                            <p:cond delay="0"/>
                                          </p:stCondLst>
                                        </p:cTn>
                                        <p:tgtEl>
                                          <p:spTgt spid="30727"/>
                                        </p:tgtEl>
                                        <p:attrNameLst>
                                          <p:attrName>style.visibility</p:attrName>
                                        </p:attrNameLst>
                                      </p:cBhvr>
                                      <p:to>
                                        <p:strVal val="visible"/>
                                      </p:to>
                                    </p:set>
                                    <p:anim calcmode="lin" valueType="num">
                                      <p:cBhvr additive="repl">
                                        <p:cTn id="48" dur="500" fill="hold"/>
                                        <p:tgtEl>
                                          <p:spTgt spid="30727"/>
                                        </p:tgtEl>
                                        <p:attrNameLst>
                                          <p:attrName>ppt_w</p:attrName>
                                        </p:attrNameLst>
                                      </p:cBhvr>
                                      <p:tavLst>
                                        <p:tav tm="100000">
                                          <p:val>
                                            <p:fltVal val="0"/>
                                          </p:val>
                                        </p:tav>
                                        <p:tav>
                                          <p:val>
                                            <p:strVal val="#ppt_w"/>
                                          </p:val>
                                        </p:tav>
                                      </p:tavLst>
                                    </p:anim>
                                    <p:anim calcmode="lin" valueType="num">
                                      <p:cBhvr additive="repl">
                                        <p:cTn id="49" dur="500" fill="hold"/>
                                        <p:tgtEl>
                                          <p:spTgt spid="30727"/>
                                        </p:tgtEl>
                                        <p:attrNameLst>
                                          <p:attrName>ppt_h</p:attrName>
                                        </p:attrNameLst>
                                      </p:cBhvr>
                                      <p:tavLst>
                                        <p:tav tm="100000">
                                          <p:val>
                                            <p:strVal val="#ppt_h"/>
                                          </p:val>
                                        </p:tav>
                                        <p:tav>
                                          <p:val>
                                            <p:strVal val="#ppt_h"/>
                                          </p:val>
                                        </p:tav>
                                      </p:tavLst>
                                    </p:anim>
                                  </p:childTnLst>
                                </p:cTn>
                              </p:par>
                            </p:childTnLst>
                          </p:cTn>
                        </p:par>
                        <p:par>
                          <p:cTn id="50" fill="hold" nodeType="afterGroup">
                            <p:stCondLst>
                              <p:cond delay="24500"/>
                            </p:stCondLst>
                            <p:childTnLst>
                              <p:par>
                                <p:cTn id="51" presetID="2" presetClass="entr" presetSubtype="4" fill="hold" nodeType="afterEffect">
                                  <p:stCondLst>
                                    <p:cond delay="0"/>
                                  </p:stCondLst>
                                  <p:childTnLst>
                                    <p:set>
                                      <p:cBhvr additive="repl">
                                        <p:cTn id="52" dur="1" fill="hold">
                                          <p:stCondLst>
                                            <p:cond delay="0"/>
                                          </p:stCondLst>
                                        </p:cTn>
                                        <p:tgtEl>
                                          <p:spTgt spid="30730"/>
                                        </p:tgtEl>
                                        <p:attrNameLst>
                                          <p:attrName>style.visibility</p:attrName>
                                        </p:attrNameLst>
                                      </p:cBhvr>
                                      <p:to>
                                        <p:strVal val="visible"/>
                                      </p:to>
                                    </p:set>
                                    <p:anim calcmode="lin" valueType="num">
                                      <p:cBhvr>
                                        <p:cTn id="53" dur="500" fill="hold"/>
                                        <p:tgtEl>
                                          <p:spTgt spid="30730"/>
                                        </p:tgtEl>
                                        <p:attrNameLst>
                                          <p:attrName>ppt_x</p:attrName>
                                        </p:attrNameLst>
                                      </p:cBhvr>
                                      <p:tavLst>
                                        <p:tav tm="100000">
                                          <p:val>
                                            <p:strVal val="#ppt_x"/>
                                          </p:val>
                                        </p:tav>
                                        <p:tav>
                                          <p:val>
                                            <p:strVal val="#ppt_x"/>
                                          </p:val>
                                        </p:tav>
                                      </p:tavLst>
                                    </p:anim>
                                    <p:anim calcmode="lin" valueType="num">
                                      <p:cBhvr>
                                        <p:cTn id="54" dur="500" fill="hold"/>
                                        <p:tgtEl>
                                          <p:spTgt spid="30730"/>
                                        </p:tgtEl>
                                        <p:attrNameLst>
                                          <p:attrName>ppt_y</p:attrName>
                                        </p:attrNameLst>
                                      </p:cBhvr>
                                      <p:tavLst>
                                        <p:tav tm="100000">
                                          <p:val>
                                            <p:strVal val="1+#ppt_h/2"/>
                                          </p:val>
                                        </p:tav>
                                        <p:tav>
                                          <p:val>
                                            <p:strVal val="#ppt_y"/>
                                          </p:val>
                                        </p:tav>
                                      </p:tavLst>
                                    </p:anim>
                                  </p:childTnLst>
                                </p:cTn>
                              </p:par>
                            </p:childTnLst>
                          </p:cTn>
                        </p:par>
                        <p:par>
                          <p:cTn id="55" fill="hold" nodeType="afterGroup">
                            <p:stCondLst>
                              <p:cond delay="28000"/>
                            </p:stCondLst>
                            <p:childTnLst>
                              <p:par>
                                <p:cTn id="56" presetID="2" presetClass="entr" presetSubtype="2" fill="hold" nodeType="afterEffect">
                                  <p:stCondLst>
                                    <p:cond delay="0"/>
                                  </p:stCondLst>
                                  <p:childTnLst>
                                    <p:set>
                                      <p:cBhvr additive="repl">
                                        <p:cTn id="57" dur="1" fill="hold">
                                          <p:stCondLst>
                                            <p:cond delay="0"/>
                                          </p:stCondLst>
                                        </p:cTn>
                                        <p:tgtEl>
                                          <p:spTgt spid="30729"/>
                                        </p:tgtEl>
                                        <p:attrNameLst>
                                          <p:attrName>style.visibility</p:attrName>
                                        </p:attrNameLst>
                                      </p:cBhvr>
                                      <p:to>
                                        <p:strVal val="visible"/>
                                      </p:to>
                                    </p:set>
                                    <p:anim calcmode="lin" valueType="num">
                                      <p:cBhvr>
                                        <p:cTn id="58" dur="500" fill="hold"/>
                                        <p:tgtEl>
                                          <p:spTgt spid="30729"/>
                                        </p:tgtEl>
                                        <p:attrNameLst>
                                          <p:attrName>ppt_x</p:attrName>
                                        </p:attrNameLst>
                                      </p:cBhvr>
                                      <p:tavLst>
                                        <p:tav tm="100000">
                                          <p:val>
                                            <p:strVal val="1+#ppt_w/2"/>
                                          </p:val>
                                        </p:tav>
                                        <p:tav>
                                          <p:val>
                                            <p:strVal val="#ppt_x"/>
                                          </p:val>
                                        </p:tav>
                                      </p:tavLst>
                                    </p:anim>
                                    <p:anim calcmode="lin" valueType="num">
                                      <p:cBhvr>
                                        <p:cTn id="59" dur="500" fill="hold"/>
                                        <p:tgtEl>
                                          <p:spTgt spid="30729"/>
                                        </p:tgtEl>
                                        <p:attrNameLst>
                                          <p:attrName>ppt_y</p:attrName>
                                        </p:attrNameLst>
                                      </p:cBhvr>
                                      <p:tavLst>
                                        <p:tav tm="100000">
                                          <p:val>
                                            <p:strVal val="#ppt_y"/>
                                          </p:val>
                                        </p:tav>
                                        <p:tav>
                                          <p:val>
                                            <p:strVal val="#ppt_y"/>
                                          </p:val>
                                        </p:tav>
                                      </p:tavLst>
                                    </p:anim>
                                  </p:childTnLst>
                                </p:cTn>
                              </p:par>
                            </p:childTnLst>
                          </p:cTn>
                        </p:par>
                        <p:par>
                          <p:cTn id="60" fill="hold" nodeType="afterGroup">
                            <p:stCondLst>
                              <p:cond delay="28500"/>
                            </p:stCondLst>
                            <p:childTnLst>
                              <p:par>
                                <p:cTn id="61" presetID="7" presetClass="entr" presetSubtype="1" fill="hold" nodeType="afterEffect">
                                  <p:stCondLst>
                                    <p:cond delay="0"/>
                                  </p:stCondLst>
                                  <p:childTnLst>
                                    <p:set>
                                      <p:cBhvr additive="repl">
                                        <p:cTn id="62" dur="1" fill="hold">
                                          <p:stCondLst>
                                            <p:cond delay="0"/>
                                          </p:stCondLst>
                                        </p:cTn>
                                        <p:tgtEl>
                                          <p:spTgt spid="16"/>
                                        </p:tgtEl>
                                        <p:attrNameLst>
                                          <p:attrName>style.visibility</p:attrName>
                                        </p:attrNameLst>
                                      </p:cBhvr>
                                      <p:to>
                                        <p:strVal val="visible"/>
                                      </p:to>
                                    </p:set>
                                    <p:anim calcmode="lin" valueType="num">
                                      <p:cBhvr>
                                        <p:cTn id="63" dur="5000" fill="hold"/>
                                        <p:tgtEl>
                                          <p:spTgt spid="16"/>
                                        </p:tgtEl>
                                        <p:attrNameLst>
                                          <p:attrName>ppt_x</p:attrName>
                                        </p:attrNameLst>
                                      </p:cBhvr>
                                      <p:tavLst>
                                        <p:tav tm="100000">
                                          <p:val>
                                            <p:strVal val="#ppt_x"/>
                                          </p:val>
                                        </p:tav>
                                        <p:tav>
                                          <p:val>
                                            <p:strVal val="#ppt_x"/>
                                          </p:val>
                                        </p:tav>
                                      </p:tavLst>
                                    </p:anim>
                                    <p:anim calcmode="lin" valueType="num">
                                      <p:cBhvr>
                                        <p:cTn id="64" dur="5000" fill="hold"/>
                                        <p:tgtEl>
                                          <p:spTgt spid="16"/>
                                        </p:tgtEl>
                                        <p:attrNameLst>
                                          <p:attrName>ppt_y</p:attrName>
                                        </p:attrNameLst>
                                      </p:cBhvr>
                                      <p:tavLst>
                                        <p:tav tm="100000">
                                          <p:val>
                                            <p:strVal val="0-#ppt_h/2"/>
                                          </p:val>
                                        </p:tav>
                                        <p:tav>
                                          <p:val>
                                            <p:strVal val="#ppt_y"/>
                                          </p:val>
                                        </p:tav>
                                      </p:tavLst>
                                    </p:anim>
                                  </p:childTnLst>
                                </p:cTn>
                              </p:par>
                            </p:childTnLst>
                          </p:cTn>
                        </p:par>
                        <p:par>
                          <p:cTn id="65" fill="hold" nodeType="afterGroup">
                            <p:stCondLst>
                              <p:cond delay="33500"/>
                            </p:stCondLst>
                            <p:childTnLst>
                              <p:par>
                                <p:cTn id="66" presetID="7" presetClass="entr" presetSubtype="1" fill="hold" nodeType="afterEffect">
                                  <p:stCondLst>
                                    <p:cond delay="0"/>
                                  </p:stCondLst>
                                  <p:childTnLst>
                                    <p:set>
                                      <p:cBhvr additive="repl">
                                        <p:cTn id="67" dur="1" fill="hold">
                                          <p:stCondLst>
                                            <p:cond delay="0"/>
                                          </p:stCondLst>
                                        </p:cTn>
                                        <p:tgtEl>
                                          <p:spTgt spid="30731"/>
                                        </p:tgtEl>
                                        <p:attrNameLst>
                                          <p:attrName>style.visibility</p:attrName>
                                        </p:attrNameLst>
                                      </p:cBhvr>
                                      <p:to>
                                        <p:strVal val="visible"/>
                                      </p:to>
                                    </p:set>
                                    <p:anim calcmode="lin" valueType="num">
                                      <p:cBhvr>
                                        <p:cTn id="68" dur="5000" fill="hold"/>
                                        <p:tgtEl>
                                          <p:spTgt spid="30731"/>
                                        </p:tgtEl>
                                        <p:attrNameLst>
                                          <p:attrName>ppt_x</p:attrName>
                                        </p:attrNameLst>
                                      </p:cBhvr>
                                      <p:tavLst>
                                        <p:tav tm="100000">
                                          <p:val>
                                            <p:strVal val="#ppt_x"/>
                                          </p:val>
                                        </p:tav>
                                        <p:tav>
                                          <p:val>
                                            <p:strVal val="#ppt_x"/>
                                          </p:val>
                                        </p:tav>
                                      </p:tavLst>
                                    </p:anim>
                                    <p:anim calcmode="lin" valueType="num">
                                      <p:cBhvr>
                                        <p:cTn id="69" dur="5000" fill="hold"/>
                                        <p:tgtEl>
                                          <p:spTgt spid="30731"/>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a:defRPr/>
              </a:pPr>
              <a:endParaRPr lang="en-US" b="1">
                <a:solidFill>
                  <a:srgbClr val="000000"/>
                </a:solidFill>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a:defRPr/>
              </a:pPr>
              <a:endParaRPr lang="en-US" b="1">
                <a:solidFill>
                  <a:srgbClr val="000000"/>
                </a:solidFill>
                <a:ea typeface="ＭＳ Ｐゴシック"/>
              </a:endParaRPr>
            </a:p>
          </p:txBody>
        </p:sp>
      </p:grpSp>
      <p:sp>
        <p:nvSpPr>
          <p:cNvPr id="32772" name="Text Box 4"/>
          <p:cNvSpPr txBox="1">
            <a:spLocks noChangeArrowheads="1"/>
          </p:cNvSpPr>
          <p:nvPr/>
        </p:nvSpPr>
        <p:spPr bwMode="auto">
          <a:xfrm>
            <a:off x="510278" y="3524250"/>
            <a:ext cx="1763922" cy="525401"/>
          </a:xfrm>
          <a:prstGeom prst="rect">
            <a:avLst/>
          </a:prstGeom>
          <a:solidFill>
            <a:srgbClr val="9C9CD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000000"/>
                </a:solidFill>
                <a:effectLst/>
                <a:cs typeface="Arial" charset="0"/>
              </a:rPr>
              <a:t>عصر الكنيسة</a:t>
            </a:r>
            <a:endParaRPr lang="en-GB" sz="2800" b="1" dirty="0">
              <a:solidFill>
                <a:srgbClr val="000000"/>
              </a:solidFill>
              <a:effectLst/>
              <a:cs typeface="Arial"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000000"/>
                </a:solidFill>
                <a:effectLst/>
                <a:cs typeface="Arial" charset="0"/>
              </a:rPr>
              <a:t>الضيقة</a:t>
            </a:r>
            <a:endParaRPr lang="en-GB" sz="2800" b="1" dirty="0">
              <a:solidFill>
                <a:srgbClr val="000000"/>
              </a:solidFill>
              <a:effectLst/>
              <a:cs typeface="Arial" charset="0"/>
            </a:endParaRPr>
          </a:p>
          <a:p>
            <a:pPr algn="ctr" defTabSz="449263" eaLnBrk="1" hangingPunct="1">
              <a:buClr>
                <a:srgbClr val="000000"/>
              </a:buClr>
              <a:buSzPct val="100000"/>
            </a:pPr>
            <a:r>
              <a:rPr lang="en-GB" b="1" dirty="0">
                <a:solidFill>
                  <a:srgbClr val="000000"/>
                </a:solidFill>
                <a:effectLst/>
                <a:cs typeface="Arial" charset="0"/>
              </a:rPr>
              <a:t>(</a:t>
            </a:r>
            <a:r>
              <a:rPr lang="ar-JO" b="1" dirty="0">
                <a:solidFill>
                  <a:srgbClr val="000000"/>
                </a:solidFill>
                <a:effectLst/>
                <a:cs typeface="Arial" charset="0"/>
              </a:rPr>
              <a:t>زك 14: 1-2</a:t>
            </a:r>
            <a:r>
              <a:rPr lang="en-GB" b="1" dirty="0">
                <a:solidFill>
                  <a:srgbClr val="000000"/>
                </a:solidFill>
                <a:effectLst/>
                <a:cs typeface="Arial" charset="0"/>
              </a:rPr>
              <a:t>)</a:t>
            </a:r>
            <a:endParaRPr lang="en-GB" sz="2800" b="1" dirty="0">
              <a:solidFill>
                <a:srgbClr val="000000"/>
              </a:solidFill>
              <a:effectLst/>
              <a:cs typeface="Arial" charset="0"/>
            </a:endParaRPr>
          </a:p>
        </p:txBody>
      </p:sp>
      <p:sp>
        <p:nvSpPr>
          <p:cNvPr id="32775" name="Text Box 7"/>
          <p:cNvSpPr txBox="1">
            <a:spLocks noChangeArrowheads="1"/>
          </p:cNvSpPr>
          <p:nvPr/>
        </p:nvSpPr>
        <p:spPr bwMode="auto">
          <a:xfrm>
            <a:off x="5422799" y="3524250"/>
            <a:ext cx="1927429" cy="894733"/>
          </a:xfrm>
          <a:prstGeom prst="rect">
            <a:avLst/>
          </a:prstGeom>
          <a:solidFill>
            <a:srgbClr val="99FF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000000"/>
                </a:solidFill>
                <a:effectLst/>
                <a:cs typeface="Arial" charset="0"/>
              </a:rPr>
              <a:t>الألفية</a:t>
            </a:r>
            <a:endParaRPr lang="en-GB" sz="2800" b="1" dirty="0">
              <a:solidFill>
                <a:srgbClr val="000000"/>
              </a:solidFill>
              <a:effectLst/>
              <a:cs typeface="Arial" charset="0"/>
            </a:endParaRPr>
          </a:p>
          <a:p>
            <a:pPr algn="ctr" defTabSz="449263" eaLnBrk="1" hangingPunct="1">
              <a:buClr>
                <a:srgbClr val="000000"/>
              </a:buClr>
              <a:buSzPct val="100000"/>
              <a:buFont typeface="Arial" charset="0"/>
              <a:buNone/>
            </a:pPr>
            <a:r>
              <a:rPr lang="en-GB" b="1" dirty="0">
                <a:solidFill>
                  <a:srgbClr val="000000"/>
                </a:solidFill>
                <a:effectLst/>
                <a:cs typeface="Arial" charset="0"/>
              </a:rPr>
              <a:t>(</a:t>
            </a:r>
            <a:r>
              <a:rPr lang="ar-JO" b="1" dirty="0">
                <a:solidFill>
                  <a:srgbClr val="000000"/>
                </a:solidFill>
                <a:effectLst/>
                <a:cs typeface="Arial" charset="0"/>
              </a:rPr>
              <a:t>زك 14: 6-21</a:t>
            </a:r>
            <a:r>
              <a:rPr lang="en-GB" b="1" dirty="0">
                <a:solidFill>
                  <a:srgbClr val="000000"/>
                </a:solidFill>
                <a:effectLst/>
                <a:cs typeface="Arial" charset="0"/>
              </a:rPr>
              <a:t>)</a:t>
            </a:r>
            <a:endParaRPr lang="en-GB" sz="2800" b="1" dirty="0">
              <a:solidFill>
                <a:srgbClr val="000000"/>
              </a:solidFill>
              <a:effectLst/>
              <a:cs typeface="Arial"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 xmlns:a14="http://schemas.microsoft.com/office/drawing/2010/main">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b="1" dirty="0">
                <a:solidFill>
                  <a:srgbClr val="000000"/>
                </a:solidFill>
                <a:effectLst/>
                <a:cs typeface="Arial" charset="0"/>
              </a:rPr>
              <a:t>الإختطاف</a:t>
            </a:r>
            <a:br>
              <a:rPr lang="en-GB" b="1" dirty="0">
                <a:solidFill>
                  <a:srgbClr val="000000"/>
                </a:solidFill>
                <a:effectLst/>
                <a:cs typeface="Arial" charset="0"/>
              </a:rPr>
            </a:br>
            <a:r>
              <a:rPr lang="en-GB" b="1" dirty="0">
                <a:solidFill>
                  <a:srgbClr val="000000"/>
                </a:solidFill>
                <a:effectLst/>
                <a:cs typeface="Arial" charset="0"/>
              </a:rPr>
              <a:t>(</a:t>
            </a:r>
            <a:r>
              <a:rPr lang="ar-JO" b="1" dirty="0">
                <a:solidFill>
                  <a:srgbClr val="000000"/>
                </a:solidFill>
                <a:effectLst/>
                <a:cs typeface="Arial" charset="0"/>
              </a:rPr>
              <a:t>1 تس 4: 13-18</a:t>
            </a:r>
            <a:r>
              <a:rPr lang="en-GB" b="1" dirty="0">
                <a:solidFill>
                  <a:srgbClr val="000000"/>
                </a:solidFill>
                <a:effectLst/>
                <a:cs typeface="Arial"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32779" name="Text Box 11"/>
          <p:cNvSpPr txBox="1">
            <a:spLocks noChangeArrowheads="1"/>
          </p:cNvSpPr>
          <p:nvPr/>
        </p:nvSpPr>
        <p:spPr bwMode="auto">
          <a:xfrm>
            <a:off x="4274823" y="1809750"/>
            <a:ext cx="1807203" cy="894733"/>
          </a:xfrm>
          <a:prstGeom prst="rect">
            <a:avLst/>
          </a:pr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000000"/>
                </a:solidFill>
                <a:effectLst/>
                <a:cs typeface="Arial" charset="0"/>
              </a:rPr>
              <a:t>المجيء الثاني</a:t>
            </a:r>
            <a:endParaRPr lang="en-GB" sz="2800" b="1" dirty="0">
              <a:solidFill>
                <a:srgbClr val="000000"/>
              </a:solidFill>
              <a:effectLst/>
              <a:cs typeface="Arial" charset="0"/>
            </a:endParaRPr>
          </a:p>
          <a:p>
            <a:pPr algn="ctr" defTabSz="449263" eaLnBrk="1" hangingPunct="1">
              <a:buClr>
                <a:srgbClr val="000000"/>
              </a:buClr>
              <a:buSzPct val="100000"/>
              <a:buFont typeface="Arial" charset="0"/>
              <a:buNone/>
            </a:pPr>
            <a:r>
              <a:rPr lang="en-GB" b="1" dirty="0">
                <a:solidFill>
                  <a:srgbClr val="000000"/>
                </a:solidFill>
                <a:effectLst/>
                <a:cs typeface="Arial" charset="0"/>
              </a:rPr>
              <a:t>(</a:t>
            </a:r>
            <a:r>
              <a:rPr lang="ar-JO" b="1" dirty="0">
                <a:solidFill>
                  <a:srgbClr val="000000"/>
                </a:solidFill>
                <a:effectLst/>
                <a:cs typeface="Arial" charset="0"/>
              </a:rPr>
              <a:t>زك 14: 3-5</a:t>
            </a:r>
            <a:r>
              <a:rPr lang="en-GB" b="1" dirty="0">
                <a:solidFill>
                  <a:srgbClr val="000000"/>
                </a:solidFill>
                <a:effectLst/>
                <a:cs typeface="Arial" charset="0"/>
              </a:rPr>
              <a:t>)</a:t>
            </a:r>
          </a:p>
        </p:txBody>
      </p:sp>
      <p:sp>
        <p:nvSpPr>
          <p:cNvPr id="32780" name="Text Box 12"/>
          <p:cNvSpPr txBox="1">
            <a:spLocks noChangeArrowheads="1"/>
          </p:cNvSpPr>
          <p:nvPr/>
        </p:nvSpPr>
        <p:spPr bwMode="auto">
          <a:xfrm>
            <a:off x="3340185" y="4895850"/>
            <a:ext cx="1888955" cy="1325620"/>
          </a:xfrm>
          <a:prstGeom prst="rect">
            <a:avLst/>
          </a:prstGeom>
          <a:solidFill>
            <a:srgbClr val="FFCC6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000000"/>
                </a:solidFill>
                <a:effectLst/>
                <a:cs typeface="Arial" charset="0"/>
              </a:rPr>
              <a:t>جوج و ماجوج</a:t>
            </a:r>
            <a:br>
              <a:rPr lang="en-GB" sz="2800" b="1" dirty="0">
                <a:solidFill>
                  <a:srgbClr val="000000"/>
                </a:solidFill>
                <a:effectLst/>
                <a:cs typeface="Arial" charset="0"/>
              </a:rPr>
            </a:br>
            <a:r>
              <a:rPr lang="en-GB" sz="2800" b="1" dirty="0">
                <a:solidFill>
                  <a:srgbClr val="000000"/>
                </a:solidFill>
                <a:effectLst/>
                <a:cs typeface="Arial" charset="0"/>
              </a:rPr>
              <a:t>(</a:t>
            </a:r>
            <a:r>
              <a:rPr lang="ar-JO" sz="2800" b="1" dirty="0">
                <a:solidFill>
                  <a:srgbClr val="000000"/>
                </a:solidFill>
                <a:effectLst/>
                <a:cs typeface="Arial" charset="0"/>
              </a:rPr>
              <a:t>هرمجدون</a:t>
            </a:r>
            <a:r>
              <a:rPr lang="en-GB" sz="2800" b="1" dirty="0">
                <a:solidFill>
                  <a:srgbClr val="000000"/>
                </a:solidFill>
                <a:effectLst/>
                <a:cs typeface="Arial" charset="0"/>
              </a:rPr>
              <a:t>)</a:t>
            </a:r>
            <a:br>
              <a:rPr lang="en-GB" sz="2800" b="1" dirty="0">
                <a:solidFill>
                  <a:srgbClr val="000000"/>
                </a:solidFill>
                <a:effectLst/>
                <a:cs typeface="Arial" charset="0"/>
              </a:rPr>
            </a:br>
            <a:r>
              <a:rPr lang="en-GB" b="1" dirty="0">
                <a:solidFill>
                  <a:srgbClr val="000000"/>
                </a:solidFill>
                <a:effectLst/>
                <a:cs typeface="Arial" charset="0"/>
              </a:rPr>
              <a:t>(</a:t>
            </a:r>
            <a:r>
              <a:rPr lang="ar-JO" b="1" dirty="0">
                <a:solidFill>
                  <a:srgbClr val="000000"/>
                </a:solidFill>
                <a:effectLst/>
                <a:cs typeface="Arial" charset="0"/>
              </a:rPr>
              <a:t>حز 38-39</a:t>
            </a:r>
            <a:r>
              <a:rPr lang="en-GB" b="1" dirty="0">
                <a:solidFill>
                  <a:srgbClr val="000000"/>
                </a:solidFill>
                <a:effectLst/>
                <a:cs typeface="Arial" charset="0"/>
              </a:rPr>
              <a:t>)</a:t>
            </a:r>
            <a:endParaRPr lang="en-GB" sz="2800" b="1" dirty="0">
              <a:solidFill>
                <a:srgbClr val="000000"/>
              </a:solidFill>
              <a:effectLst/>
              <a:cs typeface="Arial" charset="0"/>
            </a:endParaRPr>
          </a:p>
        </p:txBody>
      </p:sp>
      <p:sp>
        <p:nvSpPr>
          <p:cNvPr id="32781" name="Text Box 13"/>
          <p:cNvSpPr txBox="1">
            <a:spLocks noChangeArrowheads="1"/>
          </p:cNvSpPr>
          <p:nvPr/>
        </p:nvSpPr>
        <p:spPr bwMode="auto">
          <a:xfrm>
            <a:off x="6572279" y="4914900"/>
            <a:ext cx="1900178" cy="1325620"/>
          </a:xfrm>
          <a:prstGeom prst="rect">
            <a:avLst/>
          </a:prstGeom>
          <a:solidFill>
            <a:srgbClr val="99CC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000000"/>
                </a:solidFill>
                <a:effectLst/>
                <a:cs typeface="Arial" charset="0"/>
              </a:rPr>
              <a:t>إعادة جوج</a:t>
            </a:r>
          </a:p>
          <a:p>
            <a:pPr algn="ctr" defTabSz="449263" eaLnBrk="1" hangingPunct="1">
              <a:buClr>
                <a:srgbClr val="000000"/>
              </a:buClr>
              <a:buSzPct val="100000"/>
              <a:buFont typeface="Arial" charset="0"/>
              <a:buNone/>
            </a:pPr>
            <a:r>
              <a:rPr lang="ar-JO" sz="2800" b="1" dirty="0">
                <a:solidFill>
                  <a:srgbClr val="000000"/>
                </a:solidFill>
                <a:effectLst/>
                <a:cs typeface="Arial" charset="0"/>
              </a:rPr>
              <a:t>و ماجوج</a:t>
            </a:r>
            <a:endParaRPr lang="en-GB" sz="2800" b="1" dirty="0">
              <a:solidFill>
                <a:srgbClr val="000000"/>
              </a:solidFill>
              <a:effectLst/>
              <a:cs typeface="Arial" charset="0"/>
            </a:endParaRPr>
          </a:p>
          <a:p>
            <a:pPr algn="ctr" defTabSz="449263" eaLnBrk="1" hangingPunct="1">
              <a:buClr>
                <a:srgbClr val="000000"/>
              </a:buClr>
              <a:buSzPct val="100000"/>
              <a:buFont typeface="Arial" charset="0"/>
              <a:buNone/>
            </a:pPr>
            <a:r>
              <a:rPr lang="en-GB" b="1" dirty="0">
                <a:solidFill>
                  <a:srgbClr val="000000"/>
                </a:solidFill>
                <a:effectLst/>
                <a:cs typeface="Arial" charset="0"/>
              </a:rPr>
              <a:t>(</a:t>
            </a:r>
            <a:r>
              <a:rPr lang="ar-JO" b="1" dirty="0">
                <a:solidFill>
                  <a:srgbClr val="000000"/>
                </a:solidFill>
                <a:effectLst/>
                <a:cs typeface="Arial" charset="0"/>
              </a:rPr>
              <a:t>رؤ 20: 7-10</a:t>
            </a:r>
            <a:r>
              <a:rPr lang="en-GB" b="1" dirty="0">
                <a:solidFill>
                  <a:srgbClr val="000000"/>
                </a:solidFill>
                <a:effectLst/>
                <a:cs typeface="Arial" charset="0"/>
              </a:rPr>
              <a:t>)</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ar-JO" sz="3600" b="1" dirty="0">
                <a:solidFill>
                  <a:schemeClr val="bg1"/>
                </a:solidFill>
                <a:latin typeface="Arial" charset="0"/>
                <a:ea typeface="ＭＳ Ｐゴシック" charset="0"/>
              </a:rPr>
              <a:t>الخط الزمني التدبيري</a:t>
            </a:r>
            <a:endParaRPr lang="en-US" sz="5400" b="1" dirty="0">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32782" name="Text Box 14"/>
          <p:cNvSpPr txBox="1">
            <a:spLocks noChangeArrowheads="1"/>
          </p:cNvSpPr>
          <p:nvPr/>
        </p:nvSpPr>
        <p:spPr bwMode="auto">
          <a:xfrm>
            <a:off x="6760358" y="981075"/>
            <a:ext cx="2073301" cy="1756508"/>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000000"/>
                </a:solidFill>
                <a:effectLst/>
                <a:cs typeface="Arial" charset="0"/>
              </a:rPr>
              <a:t>العرش </a:t>
            </a:r>
          </a:p>
          <a:p>
            <a:pPr algn="ctr" defTabSz="449263" eaLnBrk="1" hangingPunct="1">
              <a:buClr>
                <a:srgbClr val="000000"/>
              </a:buClr>
              <a:buSzPct val="100000"/>
              <a:buFont typeface="Arial" charset="0"/>
              <a:buNone/>
            </a:pPr>
            <a:r>
              <a:rPr lang="ar-JO" sz="2800" b="1" dirty="0">
                <a:solidFill>
                  <a:srgbClr val="000000"/>
                </a:solidFill>
                <a:effectLst/>
                <a:cs typeface="Arial" charset="0"/>
              </a:rPr>
              <a:t>العظيم </a:t>
            </a:r>
          </a:p>
          <a:p>
            <a:pPr algn="ctr" defTabSz="449263" eaLnBrk="1" hangingPunct="1">
              <a:buClr>
                <a:srgbClr val="000000"/>
              </a:buClr>
              <a:buSzPct val="100000"/>
              <a:buFont typeface="Arial" charset="0"/>
              <a:buNone/>
            </a:pPr>
            <a:r>
              <a:rPr lang="ar-JO" sz="2800" b="1" dirty="0">
                <a:solidFill>
                  <a:srgbClr val="000000"/>
                </a:solidFill>
                <a:effectLst/>
                <a:cs typeface="Arial" charset="0"/>
              </a:rPr>
              <a:t>الأبيض</a:t>
            </a:r>
            <a:endParaRPr lang="en-GB" sz="2800" b="1" dirty="0">
              <a:solidFill>
                <a:srgbClr val="000000"/>
              </a:solidFill>
              <a:effectLst/>
              <a:cs typeface="Arial" charset="0"/>
            </a:endParaRPr>
          </a:p>
          <a:p>
            <a:pPr algn="ctr" defTabSz="449263" eaLnBrk="1" hangingPunct="1">
              <a:buClr>
                <a:srgbClr val="000000"/>
              </a:buClr>
              <a:buSzPct val="100000"/>
              <a:buFont typeface="Arial" charset="0"/>
              <a:buNone/>
            </a:pPr>
            <a:r>
              <a:rPr lang="en-GB" b="1" dirty="0">
                <a:solidFill>
                  <a:srgbClr val="000000"/>
                </a:solidFill>
                <a:effectLst/>
                <a:cs typeface="Arial" charset="0"/>
              </a:rPr>
              <a:t>(</a:t>
            </a:r>
            <a:r>
              <a:rPr lang="ar-JO" b="1" dirty="0">
                <a:solidFill>
                  <a:srgbClr val="000000"/>
                </a:solidFill>
                <a:effectLst/>
                <a:cs typeface="Arial" charset="0"/>
              </a:rPr>
              <a:t>رؤ 20: 11-14</a:t>
            </a:r>
            <a:r>
              <a:rPr lang="en-GB" b="1" dirty="0">
                <a:solidFill>
                  <a:srgbClr val="000000"/>
                </a:solidFill>
                <a:effectLst/>
                <a:cs typeface="Arial" charset="0"/>
              </a:rPr>
              <a:t>)</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583699" name="Text Box 4"/>
          <p:cNvSpPr txBox="1">
            <a:spLocks noChangeArrowheads="1"/>
          </p:cNvSpPr>
          <p:nvPr/>
        </p:nvSpPr>
        <p:spPr bwMode="auto">
          <a:xfrm>
            <a:off x="8101013" y="86147"/>
            <a:ext cx="1042987" cy="39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defTabSz="449263" eaLnBrk="1" hangingPunct="1">
              <a:lnSpc>
                <a:spcPct val="93000"/>
              </a:lnSpc>
              <a:buClr>
                <a:srgbClr val="FFFFFF"/>
              </a:buClr>
              <a:buSzPct val="100000"/>
              <a:buFont typeface="Arial" charset="0"/>
              <a:buNone/>
            </a:pPr>
            <a:r>
              <a:rPr lang="ar-JO" b="1" dirty="0">
                <a:solidFill>
                  <a:srgbClr val="FFFFFF"/>
                </a:solidFill>
                <a:effectLst/>
              </a:rPr>
              <a:t>437</a:t>
            </a:r>
            <a:endParaRPr lang="en-GB" b="1" dirty="0">
              <a:solidFill>
                <a:srgbClr val="FFFFFF"/>
              </a:solidFill>
              <a:effectLst/>
            </a:endParaRPr>
          </a:p>
        </p:txBody>
      </p:sp>
      <p:sp>
        <p:nvSpPr>
          <p:cNvPr id="22" name="Text Box 14"/>
          <p:cNvSpPr txBox="1">
            <a:spLocks noChangeArrowheads="1"/>
          </p:cNvSpPr>
          <p:nvPr/>
        </p:nvSpPr>
        <p:spPr bwMode="auto">
          <a:xfrm>
            <a:off x="2555776" y="2780928"/>
            <a:ext cx="5184576"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FFFFFF"/>
                </a:solidFill>
                <a:cs typeface="Arial" charset="0"/>
              </a:rPr>
              <a:t>يوم الرب</a:t>
            </a:r>
            <a:endParaRPr lang="en-GB" b="1" dirty="0">
              <a:solidFill>
                <a:srgbClr val="FFFFFF"/>
              </a:solidFill>
              <a:cs typeface="Arial" charset="0"/>
            </a:endParaRPr>
          </a:p>
        </p:txBody>
      </p:sp>
    </p:spTree>
    <p:extLst>
      <p:ext uri="{BB962C8B-B14F-4D97-AF65-F5344CB8AC3E}">
        <p14:creationId xmlns:p14="http://schemas.microsoft.com/office/powerpoint/2010/main" val="318282376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2" end="2"/>
                                            </p:txEl>
                                          </p:spTgt>
                                        </p:tgtEl>
                                        <p:attrNameLst>
                                          <p:attrName>style.visibility</p:attrName>
                                        </p:attrNameLst>
                                      </p:cBhvr>
                                      <p:to>
                                        <p:strVal val="visible"/>
                                      </p:to>
                                    </p:set>
                                    <p:animEffect transition="in" filter="dissolve">
                                      <p:cBhvr additive="repl">
                                        <p:cTn id="76" dur="2000"/>
                                        <p:tgtEl>
                                          <p:spTgt spid="32781">
                                            <p:txEl>
                                              <p:pRg st="2" end="2"/>
                                            </p:txEl>
                                          </p:spTgt>
                                        </p:tgtEl>
                                      </p:cBhvr>
                                    </p:animEffect>
                                  </p:childTnLst>
                                </p:cTn>
                              </p:par>
                            </p:childTnLst>
                          </p:cTn>
                        </p:par>
                        <p:par>
                          <p:cTn id="77" fill="hold" nodeType="afterGroup">
                            <p:stCondLst>
                              <p:cond delay="320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000"/>
                            </p:stCondLst>
                            <p:childTnLst>
                              <p:par>
                                <p:cTn id="84" presetID="9" presetClass="entr" fill="hold" nodeType="afterEffect">
                                  <p:stCondLst>
                                    <p:cond delay="0"/>
                                  </p:stCondLst>
                                  <p:childTnLst>
                                    <p:set>
                                      <p:cBhvr additive="repl">
                                        <p:cTn id="85" dur="1" fill="hold">
                                          <p:stCondLst>
                                            <p:cond delay="0"/>
                                          </p:stCondLst>
                                        </p:cTn>
                                        <p:tgtEl>
                                          <p:spTgt spid="32782"/>
                                        </p:tgtEl>
                                        <p:attrNameLst>
                                          <p:attrName>style.visibility</p:attrName>
                                        </p:attrNameLst>
                                      </p:cBhvr>
                                      <p:to>
                                        <p:strVal val="visible"/>
                                      </p:to>
                                    </p:set>
                                    <p:animEffect transition="in" filter="dissolve">
                                      <p:cBhvr additive="repl">
                                        <p:cTn id="86" dur="2000"/>
                                        <p:tgtEl>
                                          <p:spTgt spid="32782"/>
                                        </p:tgtEl>
                                      </p:cBhvr>
                                    </p:animEffect>
                                  </p:childTnLst>
                                </p:cTn>
                              </p:par>
                            </p:childTnLst>
                          </p:cTn>
                        </p:par>
                        <p:par>
                          <p:cTn id="87" fill="hold" nodeType="afterGroup">
                            <p:stCondLst>
                              <p:cond delay="36000"/>
                            </p:stCondLst>
                            <p:childTnLst>
                              <p:par>
                                <p:cTn id="88" presetID="27" presetClass="emph" fill="hold" nodeType="afterEffect">
                                  <p:stCondLst>
                                    <p:cond delay="0"/>
                                  </p:stCondLst>
                                  <p:iterate type="lt">
                                    <p:tmPct val="10000"/>
                                  </p:iterate>
                                  <p:childTnLst>
                                    <p:animClr clrSpc="rgb" dir="cw">
                                      <p:cBhvr additive="repl">
                                        <p:cTn id="89" dur="1000" autoRev="1" fill="hold" masterRel="sameClick"/>
                                        <p:tgtEl>
                                          <p:spTgt spid="32781">
                                            <p:txEl>
                                              <p:pRg st="0" end="0"/>
                                            </p:txEl>
                                          </p:spTgt>
                                        </p:tgtEl>
                                        <p:attrNameLst>
                                          <p:attrName>style.color</p:attrName>
                                        </p:attrNameLst>
                                      </p:cBhvr>
                                      <p:to>
                                        <a:srgbClr val="00FFFF"/>
                                      </p:to>
                                    </p:animClr>
                                    <p:animClr clrSpc="rgb" dir="cw">
                                      <p:cBhvr additive="repl">
                                        <p:cTn id="90" dur="1000" autoRev="1" fill="hold" masterRel="sameClick"/>
                                        <p:tgtEl>
                                          <p:spTgt spid="32781">
                                            <p:txEl>
                                              <p:pRg st="0" end="0"/>
                                            </p:txEl>
                                          </p:spTgt>
                                        </p:tgtEl>
                                        <p:attrNameLst>
                                          <p:attrName>fillColor</p:attrName>
                                        </p:attrNameLst>
                                      </p:cBhvr>
                                      <p:to>
                                        <a:srgbClr val="00FFFF"/>
                                      </p:to>
                                    </p:animClr>
                                    <p:set>
                                      <p:cBhvr additive="repl">
                                        <p:cTn id="91" dur="1000" autoRev="1" fill="hold"/>
                                        <p:tgtEl>
                                          <p:spTgt spid="32781">
                                            <p:txEl>
                                              <p:pRg st="0" end="0"/>
                                            </p:txEl>
                                          </p:spTgt>
                                        </p:tgtEl>
                                        <p:attrNameLst>
                                          <p:attrName>fill.type</p:attrName>
                                        </p:attrNameLst>
                                      </p:cBhvr>
                                      <p:to>
                                        <p:strVal val="solid"/>
                                      </p:to>
                                    </p:set>
                                  </p:childTnLst>
                                </p:cTn>
                              </p:par>
                            </p:childTnLst>
                          </p:cTn>
                        </p:par>
                        <p:par>
                          <p:cTn id="92" fill="hold">
                            <p:stCondLst>
                              <p:cond delay="39400"/>
                            </p:stCondLst>
                            <p:childTnLst>
                              <p:par>
                                <p:cTn id="93" presetID="27" presetClass="emph" fill="hold" nodeType="afterEffect">
                                  <p:stCondLst>
                                    <p:cond delay="0"/>
                                  </p:stCondLst>
                                  <p:iterate type="lt">
                                    <p:tmPct val="10000"/>
                                  </p:iterate>
                                  <p:childTnLst>
                                    <p:animClr clrSpc="rgb" dir="cw">
                                      <p:cBhvr additive="repl">
                                        <p:cTn id="94" dur="1000" autoRev="1" fill="hold" masterRel="sameClick"/>
                                        <p:tgtEl>
                                          <p:spTgt spid="32781">
                                            <p:txEl>
                                              <p:pRg st="1" end="1"/>
                                            </p:txEl>
                                          </p:spTgt>
                                        </p:tgtEl>
                                        <p:attrNameLst>
                                          <p:attrName>style.color</p:attrName>
                                        </p:attrNameLst>
                                      </p:cBhvr>
                                      <p:to>
                                        <a:srgbClr val="00FFFF"/>
                                      </p:to>
                                    </p:animClr>
                                    <p:animClr clrSpc="rgb" dir="cw">
                                      <p:cBhvr additive="repl">
                                        <p:cTn id="95" dur="1000" autoRev="1" fill="hold" masterRel="sameClick"/>
                                        <p:tgtEl>
                                          <p:spTgt spid="32781">
                                            <p:txEl>
                                              <p:pRg st="1" end="1"/>
                                            </p:txEl>
                                          </p:spTgt>
                                        </p:tgtEl>
                                        <p:attrNameLst>
                                          <p:attrName>fillColor</p:attrName>
                                        </p:attrNameLst>
                                      </p:cBhvr>
                                      <p:to>
                                        <a:srgbClr val="00FFFF"/>
                                      </p:to>
                                    </p:animClr>
                                    <p:set>
                                      <p:cBhvr additive="repl">
                                        <p:cTn id="96" dur="1000" autoRev="1" fill="hold"/>
                                        <p:tgtEl>
                                          <p:spTgt spid="32781">
                                            <p:txEl>
                                              <p:pRg st="1" end="1"/>
                                            </p:txEl>
                                          </p:spTgt>
                                        </p:tgtEl>
                                        <p:attrNameLst>
                                          <p:attrName>fill.type</p:attrName>
                                        </p:attrNameLst>
                                      </p:cBhvr>
                                      <p:to>
                                        <p:strVal val="solid"/>
                                      </p:to>
                                    </p:set>
                                  </p:childTnLst>
                                </p:cTn>
                              </p:par>
                            </p:childTnLst>
                          </p:cTn>
                        </p:par>
                        <p:par>
                          <p:cTn id="97" fill="hold" nodeType="afterGroup">
                            <p:stCondLst>
                              <p:cond delay="42400"/>
                            </p:stCondLst>
                            <p:childTnLst>
                              <p:par>
                                <p:cTn id="98" presetID="27" presetClass="emph" fill="hold" nodeType="afterEffect">
                                  <p:stCondLst>
                                    <p:cond delay="0"/>
                                  </p:stCondLst>
                                  <p:iterate type="lt">
                                    <p:tmPct val="10000"/>
                                  </p:iterate>
                                  <p:childTnLst>
                                    <p:animClr clrSpc="rgb" dir="cw">
                                      <p:cBhvr additive="repl">
                                        <p:cTn id="99" dur="1000" autoRev="1" fill="hold" masterRel="sameClick"/>
                                        <p:tgtEl>
                                          <p:spTgt spid="32781">
                                            <p:txEl>
                                              <p:pRg st="2" end="2"/>
                                            </p:txEl>
                                          </p:spTgt>
                                        </p:tgtEl>
                                        <p:attrNameLst>
                                          <p:attrName>style.color</p:attrName>
                                        </p:attrNameLst>
                                      </p:cBhvr>
                                      <p:to>
                                        <a:srgbClr val="00FFFF"/>
                                      </p:to>
                                    </p:animClr>
                                    <p:animClr clrSpc="rgb" dir="cw">
                                      <p:cBhvr additive="repl">
                                        <p:cTn id="100" dur="1000" autoRev="1" fill="hold" masterRel="sameClick"/>
                                        <p:tgtEl>
                                          <p:spTgt spid="32781">
                                            <p:txEl>
                                              <p:pRg st="2" end="2"/>
                                            </p:txEl>
                                          </p:spTgt>
                                        </p:tgtEl>
                                        <p:attrNameLst>
                                          <p:attrName>fillColor</p:attrName>
                                        </p:attrNameLst>
                                      </p:cBhvr>
                                      <p:to>
                                        <a:srgbClr val="00FFFF"/>
                                      </p:to>
                                    </p:animClr>
                                    <p:set>
                                      <p:cBhvr additive="repl">
                                        <p:cTn id="101" dur="1000" autoRev="1" fill="hold"/>
                                        <p:tgtEl>
                                          <p:spTgt spid="32781">
                                            <p:txEl>
                                              <p:pRg st="2" end="2"/>
                                            </p:txEl>
                                          </p:spTgt>
                                        </p:tgtEl>
                                        <p:attrNameLst>
                                          <p:attrName>fill.type</p:attrName>
                                        </p:attrNameLst>
                                      </p:cBhvr>
                                      <p:to>
                                        <p:strVal val="solid"/>
                                      </p:to>
                                    </p:set>
                                  </p:childTnLst>
                                </p:cTn>
                              </p:par>
                            </p:childTnLst>
                          </p:cTn>
                        </p:par>
                        <p:par>
                          <p:cTn id="102" fill="hold" nodeType="afterGroup">
                            <p:stCondLst>
                              <p:cond delay="46400"/>
                            </p:stCondLst>
                            <p:childTnLst>
                              <p:par>
                                <p:cTn id="103" presetID="27" presetClass="emph" fill="hold" nodeType="afterEffect">
                                  <p:stCondLst>
                                    <p:cond delay="0"/>
                                  </p:stCondLst>
                                  <p:iterate type="lt">
                                    <p:tmPct val="10000"/>
                                  </p:iterate>
                                  <p:childTnLst>
                                    <p:animClr clrSpc="rgb" dir="cw">
                                      <p:cBhvr additive="repl">
                                        <p:cTn id="104" dur="1000" autoRev="1" fill="hold" masterRel="sameClick"/>
                                        <p:tgtEl>
                                          <p:spTgt spid="32780">
                                            <p:txEl>
                                              <p:pRg st="0" end="0"/>
                                            </p:txEl>
                                          </p:spTgt>
                                        </p:tgtEl>
                                        <p:attrNameLst>
                                          <p:attrName>style.color</p:attrName>
                                        </p:attrNameLst>
                                      </p:cBhvr>
                                      <p:to>
                                        <a:srgbClr val="00FFFF"/>
                                      </p:to>
                                    </p:animClr>
                                    <p:animClr clrSpc="rgb" dir="cw">
                                      <p:cBhvr additive="repl">
                                        <p:cTn id="105" dur="1000" autoRev="1" fill="hold" masterRel="sameClick"/>
                                        <p:tgtEl>
                                          <p:spTgt spid="32780">
                                            <p:txEl>
                                              <p:pRg st="0" end="0"/>
                                            </p:txEl>
                                          </p:spTgt>
                                        </p:tgtEl>
                                        <p:attrNameLst>
                                          <p:attrName>fillColor</p:attrName>
                                        </p:attrNameLst>
                                      </p:cBhvr>
                                      <p:to>
                                        <a:srgbClr val="00FFFF"/>
                                      </p:to>
                                    </p:animClr>
                                    <p:set>
                                      <p:cBhvr additive="repl">
                                        <p:cTn id="106" dur="1000" autoRev="1" fill="hold"/>
                                        <p:tgtEl>
                                          <p:spTgt spid="32780">
                                            <p:txEl>
                                              <p:pRg st="0" end="0"/>
                                            </p:txEl>
                                          </p:spTgt>
                                        </p:tgtEl>
                                        <p:attrNameLst>
                                          <p:attrName>fill.type</p:attrName>
                                        </p:attrNameLst>
                                      </p:cBhvr>
                                      <p:to>
                                        <p:strVal val="solid"/>
                                      </p:to>
                                    </p:set>
                                  </p:childTnLst>
                                </p:cTn>
                              </p:par>
                            </p:childTnLst>
                          </p:cTn>
                        </p:par>
                        <p:par>
                          <p:cTn id="107" fill="hold" nodeType="afterGroup">
                            <p:stCondLst>
                              <p:cond delay="53600"/>
                            </p:stCondLst>
                            <p:childTnLst>
                              <p:par>
                                <p:cTn id="108" presetID="47" presetClass="entr" fill="hold" nodeType="afterEffect">
                                  <p:stCondLst>
                                    <p:cond delay="0"/>
                                  </p:stCondLst>
                                  <p:childTnLst>
                                    <p:set>
                                      <p:cBhvr additive="repl">
                                        <p:cTn id="109" dur="1" fill="hold">
                                          <p:stCondLst>
                                            <p:cond delay="0"/>
                                          </p:stCondLst>
                                        </p:cTn>
                                        <p:tgtEl>
                                          <p:spTgt spid="19"/>
                                        </p:tgtEl>
                                        <p:attrNameLst>
                                          <p:attrName>style.visibility</p:attrName>
                                        </p:attrNameLst>
                                      </p:cBhvr>
                                      <p:to>
                                        <p:strVal val="visible"/>
                                      </p:to>
                                    </p:set>
                                    <p:animEffect transition="in" filter="fade">
                                      <p:cBhvr additive="repl">
                                        <p:cTn id="110" dur="2000"/>
                                        <p:tgtEl>
                                          <p:spTgt spid="19"/>
                                        </p:tgtEl>
                                      </p:cBhvr>
                                    </p:animEffect>
                                    <p:anim calcmode="lin" valueType="num">
                                      <p:cBhvr additive="repl">
                                        <p:cTn id="111" dur="2000" fill="hold"/>
                                        <p:tgtEl>
                                          <p:spTgt spid="19"/>
                                        </p:tgtEl>
                                        <p:attrNameLst>
                                          <p:attrName>ppt_x</p:attrName>
                                        </p:attrNameLst>
                                      </p:cBhvr>
                                      <p:tavLst>
                                        <p:tav tm="100000">
                                          <p:val>
                                            <p:strVal val="#ppt_x"/>
                                          </p:val>
                                        </p:tav>
                                        <p:tav>
                                          <p:val>
                                            <p:strVal val="#ppt_x"/>
                                          </p:val>
                                        </p:tav>
                                      </p:tavLst>
                                    </p:anim>
                                    <p:anim calcmode="lin" valueType="num">
                                      <p:cBhvr additive="repl">
                                        <p:cTn id="112" dur="2000" fill="hold"/>
                                        <p:tgtEl>
                                          <p:spTgt spid="19"/>
                                        </p:tgtEl>
                                        <p:attrNameLst>
                                          <p:attrName>ppt_y</p:attrName>
                                        </p:attrNameLst>
                                      </p:cBhvr>
                                      <p:tavLst>
                                        <p:tav tm="100000">
                                          <p:val>
                                            <p:strVal val="#ppt_y-.1"/>
                                          </p:val>
                                        </p:tav>
                                        <p:tav>
                                          <p:val>
                                            <p:strVal val="#ppt_y"/>
                                          </p:val>
                                        </p:tav>
                                      </p:tavLst>
                                    </p:anim>
                                  </p:childTnLst>
                                </p:cTn>
                              </p:par>
                            </p:childTnLst>
                          </p:cTn>
                        </p:par>
                        <p:par>
                          <p:cTn id="113" fill="hold" nodeType="afterGroup">
                            <p:stCondLst>
                              <p:cond delay="55600"/>
                            </p:stCondLst>
                            <p:childTnLst>
                              <p:par>
                                <p:cTn id="114" presetID="42" presetClass="entr" fill="hold" nodeType="afterEffect">
                                  <p:stCondLst>
                                    <p:cond delay="0"/>
                                  </p:stCondLst>
                                  <p:childTnLst>
                                    <p:set>
                                      <p:cBhvr additive="repl">
                                        <p:cTn id="115" dur="1" fill="hold">
                                          <p:stCondLst>
                                            <p:cond delay="0"/>
                                          </p:stCondLst>
                                        </p:cTn>
                                        <p:tgtEl>
                                          <p:spTgt spid="20"/>
                                        </p:tgtEl>
                                        <p:attrNameLst>
                                          <p:attrName>style.visibility</p:attrName>
                                        </p:attrNameLst>
                                      </p:cBhvr>
                                      <p:to>
                                        <p:strVal val="visible"/>
                                      </p:to>
                                    </p:set>
                                    <p:animEffect transition="in" filter="fade">
                                      <p:cBhvr additive="repl">
                                        <p:cTn id="116" dur="2000"/>
                                        <p:tgtEl>
                                          <p:spTgt spid="20"/>
                                        </p:tgtEl>
                                      </p:cBhvr>
                                    </p:animEffect>
                                    <p:anim calcmode="lin" valueType="num">
                                      <p:cBhvr additive="repl">
                                        <p:cTn id="117" dur="2000" fill="hold"/>
                                        <p:tgtEl>
                                          <p:spTgt spid="20"/>
                                        </p:tgtEl>
                                        <p:attrNameLst>
                                          <p:attrName>ppt_x</p:attrName>
                                        </p:attrNameLst>
                                      </p:cBhvr>
                                      <p:tavLst>
                                        <p:tav tm="100000">
                                          <p:val>
                                            <p:strVal val="#ppt_x"/>
                                          </p:val>
                                        </p:tav>
                                        <p:tav>
                                          <p:val>
                                            <p:strVal val="#ppt_x"/>
                                          </p:val>
                                        </p:tav>
                                      </p:tavLst>
                                    </p:anim>
                                    <p:anim calcmode="lin" valueType="num">
                                      <p:cBhvr additive="repl">
                                        <p:cTn id="118" dur="2000" fill="hold"/>
                                        <p:tgtEl>
                                          <p:spTgt spid="20"/>
                                        </p:tgtEl>
                                        <p:attrNameLst>
                                          <p:attrName>ppt_y</p:attrName>
                                        </p:attrNameLst>
                                      </p:cBhvr>
                                      <p:tavLst>
                                        <p:tav tm="100000">
                                          <p:val>
                                            <p:strVal val="#ppt_y+.1"/>
                                          </p:val>
                                        </p:tav>
                                        <p:tav>
                                          <p:val>
                                            <p:strVal val="#ppt_y"/>
                                          </p:val>
                                        </p:tav>
                                      </p:tavLst>
                                    </p:anim>
                                  </p:childTnLst>
                                </p:cTn>
                              </p:par>
                            </p:childTnLst>
                          </p:cTn>
                        </p:par>
                        <p:par>
                          <p:cTn id="119" fill="hold">
                            <p:stCondLst>
                              <p:cond delay="57600"/>
                            </p:stCondLst>
                            <p:childTnLst>
                              <p:par>
                                <p:cTn id="120" presetID="9" presetClass="entr" fill="hold" nodeType="afterEffect">
                                  <p:stCondLst>
                                    <p:cond delay="0"/>
                                  </p:stCondLst>
                                  <p:childTnLst>
                                    <p:set>
                                      <p:cBhvr additive="repl">
                                        <p:cTn id="121" dur="1" fill="hold">
                                          <p:stCondLst>
                                            <p:cond delay="0"/>
                                          </p:stCondLst>
                                        </p:cTn>
                                        <p:tgtEl>
                                          <p:spTgt spid="22"/>
                                        </p:tgtEl>
                                        <p:attrNameLst>
                                          <p:attrName>style.visibility</p:attrName>
                                        </p:attrNameLst>
                                      </p:cBhvr>
                                      <p:to>
                                        <p:strVal val="visible"/>
                                      </p:to>
                                    </p:set>
                                    <p:animEffect transition="in" filter="dissolve">
                                      <p:cBhvr additive="repl">
                                        <p:cTn id="122" dur="2000"/>
                                        <p:tgtEl>
                                          <p:spTgt spid="2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22"/>
                                        </p:tgtEl>
                                        <p:attrNameLst>
                                          <p:attrName>style.visibility</p:attrName>
                                        </p:attrNameLst>
                                      </p:cBhvr>
                                      <p:to>
                                        <p:strVal val="visible"/>
                                      </p:to>
                                    </p:set>
                                    <p:animEffect transition="in" filter="wipe(left)">
                                      <p:cBhvr>
                                        <p:cTn id="1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زكريا 13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33427047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2679451"/>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في ذلك اليوم يكون ينبوع مفتوحاً لبيت داود و لسكان أورشليم للخطية و للنجاسة</a:t>
            </a: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زك 13: 1</a:t>
            </a: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514522541"/>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3831579"/>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و يكون في ذلك اليوم يقول رب الجنود أني أقطع أسماء الأصنام من الأرض فلا تذكر بعد و أزيل الأنبياء أيضاً و الروح النجس من الأرض</a:t>
            </a: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زك 13: 2</a:t>
            </a: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566544771"/>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27561" y="0"/>
            <a:ext cx="4716439" cy="6858000"/>
          </a:xfrm>
          <a:prstGeom prst="rect">
            <a:avLst/>
          </a:prstGeom>
        </p:spPr>
      </p:pic>
      <p:sp>
        <p:nvSpPr>
          <p:cNvPr id="900098" name="Rectangle 2"/>
          <p:cNvSpPr>
            <a:spLocks noGrp="1" noChangeArrowheads="1"/>
          </p:cNvSpPr>
          <p:nvPr>
            <p:ph type="ctrTitle"/>
          </p:nvPr>
        </p:nvSpPr>
        <p:spPr>
          <a:xfrm>
            <a:off x="0" y="29469"/>
            <a:ext cx="4499992" cy="6828531"/>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استيقظ يا سيف على راعي و على رجل رفقتي يقول رب الجنود اضرب الراعي فتتشتت الغنم و أرد يدي على الصغار و يكون في كل الأرض يقول الرب أن ثلثين منها يقطعان و يموتان و الثلث يبقى فيها</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زك 13: 7-8</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700564625"/>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627" y="0"/>
            <a:ext cx="9128373" cy="6957392"/>
          </a:xfrm>
          <a:prstGeom prst="rect">
            <a:avLst/>
          </a:prstGeom>
        </p:spPr>
      </p:pic>
      <p:sp>
        <p:nvSpPr>
          <p:cNvPr id="900098" name="Rectangle 2"/>
          <p:cNvSpPr>
            <a:spLocks noGrp="1" noChangeArrowheads="1"/>
          </p:cNvSpPr>
          <p:nvPr>
            <p:ph type="ctrTitle"/>
          </p:nvPr>
        </p:nvSpPr>
        <p:spPr>
          <a:xfrm>
            <a:off x="0" y="29469"/>
            <a:ext cx="9144000" cy="4767683"/>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 أدخل الثلث في النار</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 أمحصهم كمحص الفضة</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 أمتحنهم امتحان الذهب</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هو يدعو باسمي و أنا أجيبه</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أقول هو شعبي و هو يقول الرب إلهي</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زك 13: 9</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058247037"/>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زكريا 14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239712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00808"/>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الخلفية</a:t>
            </a:r>
            <a:br>
              <a:rPr lang="en-US"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يهوذا معلق بغصن</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3090" y="1656184"/>
            <a:ext cx="9293602" cy="5229200"/>
          </a:xfrm>
          <a:prstGeom prst="rect">
            <a:avLst/>
          </a:prstGeom>
        </p:spPr>
      </p:pic>
    </p:spTree>
    <p:extLst>
      <p:ext uri="{BB962C8B-B14F-4D97-AF65-F5344CB8AC3E}">
        <p14:creationId xmlns:p14="http://schemas.microsoft.com/office/powerpoint/2010/main" val="131373745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7832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10" name="Rectangle 6"/>
          <p:cNvSpPr>
            <a:spLocks noChangeArrowheads="1"/>
          </p:cNvSpPr>
          <p:nvPr/>
        </p:nvSpPr>
        <p:spPr bwMode="auto">
          <a:xfrm>
            <a:off x="-36512" y="3573016"/>
            <a:ext cx="2880320" cy="576063"/>
          </a:xfrm>
          <a:prstGeom prst="rect">
            <a:avLst/>
          </a:prstGeom>
          <a:solidFill>
            <a:srgbClr val="660066"/>
          </a:solidFill>
          <a:ln w="9525">
            <a:noFill/>
            <a:miter lim="800000"/>
            <a:headEnd/>
            <a:tailEnd/>
          </a:ln>
          <a:effectLst/>
        </p:spPr>
        <p:txBody>
          <a:bodyPr/>
          <a:lstStyle/>
          <a:p>
            <a:pPr algn="ctr">
              <a:spcBef>
                <a:spcPct val="20000"/>
              </a:spcBef>
              <a:buClr>
                <a:srgbClr val="FFCC00"/>
              </a:buClr>
              <a:buSzPct val="70000"/>
              <a:defRPr/>
            </a:pPr>
            <a:r>
              <a:rPr lang="ar-JO" sz="2800" b="1" dirty="0">
                <a:solidFill>
                  <a:srgbClr val="FFFFFF"/>
                </a:solidFill>
                <a:effectLst/>
                <a:latin typeface="Arial"/>
                <a:cs typeface="Arial"/>
              </a:rPr>
              <a:t>غرباً = اليهود</a:t>
            </a:r>
            <a:endParaRPr lang="en-US" sz="2800" b="1" dirty="0">
              <a:solidFill>
                <a:srgbClr val="FFFFFF"/>
              </a:solidFill>
              <a:effectLst/>
              <a:latin typeface="Arial"/>
              <a:cs typeface="Arial"/>
            </a:endParaRPr>
          </a:p>
        </p:txBody>
      </p:sp>
      <p:sp>
        <p:nvSpPr>
          <p:cNvPr id="354306" name="Rectangle 2"/>
          <p:cNvSpPr>
            <a:spLocks noGrp="1" noRot="1" noChangeArrowheads="1"/>
          </p:cNvSpPr>
          <p:nvPr>
            <p:ph type="title"/>
          </p:nvPr>
        </p:nvSpPr>
        <p:spPr>
          <a:xfrm>
            <a:off x="0" y="0"/>
            <a:ext cx="3563888" cy="908720"/>
          </a:xfrm>
          <a:solidFill>
            <a:schemeClr val="bg1"/>
          </a:solidFill>
        </p:spPr>
        <p:txBody>
          <a:bodyPr/>
          <a:lstStyle/>
          <a:p>
            <a:pPr eaLnBrk="1" hangingPunct="1">
              <a:defRPr/>
            </a:pPr>
            <a:r>
              <a:rPr lang="ar-JO" sz="2800" dirty="0">
                <a:solidFill>
                  <a:schemeClr val="tx1"/>
                </a:solidFill>
                <a:effectLst/>
              </a:rPr>
              <a:t>سكان أورشليم</a:t>
            </a:r>
            <a:br>
              <a:rPr lang="ar-JO" sz="2800" dirty="0">
                <a:solidFill>
                  <a:schemeClr val="tx1"/>
                </a:solidFill>
                <a:effectLst/>
              </a:rPr>
            </a:br>
            <a:r>
              <a:rPr lang="ar-JO" sz="2800" dirty="0">
                <a:solidFill>
                  <a:schemeClr val="tx1"/>
                </a:solidFill>
              </a:rPr>
              <a:t>(2002)</a:t>
            </a:r>
            <a:endParaRPr lang="en-US" sz="2800" dirty="0">
              <a:solidFill>
                <a:schemeClr val="tx1"/>
              </a:solidFill>
              <a:effectLst/>
            </a:endParaRPr>
          </a:p>
        </p:txBody>
      </p:sp>
      <p:sp>
        <p:nvSpPr>
          <p:cNvPr id="6" name="Rectangle 6"/>
          <p:cNvSpPr>
            <a:spLocks noChangeArrowheads="1"/>
          </p:cNvSpPr>
          <p:nvPr/>
        </p:nvSpPr>
        <p:spPr bwMode="auto">
          <a:xfrm>
            <a:off x="4283968" y="2708920"/>
            <a:ext cx="2880320" cy="576063"/>
          </a:xfrm>
          <a:prstGeom prst="rect">
            <a:avLst/>
          </a:prstGeom>
          <a:solidFill>
            <a:srgbClr val="006B00"/>
          </a:solidFill>
          <a:ln w="9525">
            <a:noFill/>
            <a:miter lim="800000"/>
            <a:headEnd/>
            <a:tailEnd/>
          </a:ln>
          <a:effectLst/>
        </p:spPr>
        <p:txBody>
          <a:bodyPr/>
          <a:lstStyle/>
          <a:p>
            <a:pPr algn="ctr">
              <a:spcBef>
                <a:spcPct val="20000"/>
              </a:spcBef>
              <a:buClr>
                <a:srgbClr val="FFCC00"/>
              </a:buClr>
              <a:buSzPct val="70000"/>
              <a:defRPr/>
            </a:pPr>
            <a:r>
              <a:rPr lang="ar-JO" sz="2800" b="1" dirty="0">
                <a:solidFill>
                  <a:srgbClr val="FFFFFF"/>
                </a:solidFill>
                <a:effectLst/>
                <a:latin typeface="Arial"/>
                <a:cs typeface="Arial"/>
              </a:rPr>
              <a:t>شرقاً = العرب</a:t>
            </a:r>
            <a:endParaRPr lang="en-US" sz="2800" b="1" dirty="0">
              <a:solidFill>
                <a:srgbClr val="FFFFFF"/>
              </a:solidFill>
              <a:effectLst/>
              <a:latin typeface="Arial"/>
              <a:cs typeface="Arial"/>
            </a:endParaRPr>
          </a:p>
        </p:txBody>
      </p:sp>
    </p:spTree>
    <p:extLst>
      <p:ext uri="{BB962C8B-B14F-4D97-AF65-F5344CB8AC3E}">
        <p14:creationId xmlns:p14="http://schemas.microsoft.com/office/powerpoint/2010/main" val="21748398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17693"/>
            <a:ext cx="9144000" cy="4318000"/>
          </a:xfrm>
          <a:prstGeom prst="rect">
            <a:avLst/>
          </a:prstGeom>
        </p:spPr>
      </p:pic>
      <p:sp>
        <p:nvSpPr>
          <p:cNvPr id="3" name="Title 2"/>
          <p:cNvSpPr>
            <a:spLocks noGrp="1"/>
          </p:cNvSpPr>
          <p:nvPr>
            <p:ph type="title" idx="4294967295"/>
          </p:nvPr>
        </p:nvSpPr>
        <p:spPr>
          <a:xfrm>
            <a:off x="3851920" y="5085184"/>
            <a:ext cx="5105400" cy="838200"/>
          </a:xfrm>
        </p:spPr>
        <p:txBody>
          <a:bodyPr/>
          <a:lstStyle/>
          <a:p>
            <a:pPr algn="r">
              <a:defRPr/>
            </a:pPr>
            <a:r>
              <a:rPr lang="ar-JO"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السلب</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0" y="15875"/>
            <a:ext cx="9175750" cy="247702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eaLnBrk="0" hangingPunct="0">
              <a:defRPr sz="3600" b="1">
                <a:solidFill>
                  <a:schemeClr val="bg1"/>
                </a:solidFill>
                <a:effectLst>
                  <a:glow rad="127000">
                    <a:schemeClr val="tx1"/>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altLang="ja-JP" dirty="0"/>
              <a:t>هوذا يوم للرب ياتي</a:t>
            </a:r>
          </a:p>
          <a:p>
            <a:r>
              <a:rPr lang="ar-JO" altLang="ja-JP" dirty="0"/>
              <a:t>فيقسم سلبك في وسطك</a:t>
            </a:r>
            <a:br>
              <a:rPr lang="en-US" altLang="ja-JP" dirty="0"/>
            </a:br>
            <a:r>
              <a:rPr lang="en-US" altLang="ja-JP" dirty="0"/>
              <a:t>(</a:t>
            </a:r>
            <a:r>
              <a:rPr lang="ar-JO" altLang="ja-JP" dirty="0"/>
              <a:t>زك 14: 1</a:t>
            </a:r>
            <a:r>
              <a:rPr lang="en-US" altLang="ja-JP" dirty="0"/>
              <a:t>)</a:t>
            </a:r>
            <a:endParaRPr lang="en-US" dirty="0"/>
          </a:p>
        </p:txBody>
      </p:sp>
    </p:spTree>
    <p:extLst>
      <p:ext uri="{BB962C8B-B14F-4D97-AF65-F5344CB8AC3E}">
        <p14:creationId xmlns:p14="http://schemas.microsoft.com/office/powerpoint/2010/main" val="385668210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28600" y="0"/>
            <a:ext cx="5105400" cy="838200"/>
          </a:xfrm>
        </p:spPr>
        <p:txBody>
          <a:bodyPr/>
          <a:lstStyle/>
          <a:p>
            <a:pPr algn="l">
              <a:defRPr/>
            </a:pPr>
            <a:r>
              <a:rPr lang="en-US"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Attack</a:t>
            </a:r>
          </a:p>
        </p:txBody>
      </p:sp>
      <p:sp>
        <p:nvSpPr>
          <p:cNvPr id="173059" name="Title 2"/>
          <p:cNvSpPr txBox="1">
            <a:spLocks/>
          </p:cNvSpPr>
          <p:nvPr/>
        </p:nvSpPr>
        <p:spPr bwMode="auto">
          <a:xfrm>
            <a:off x="0" y="3501008"/>
            <a:ext cx="9144000" cy="335699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altLang="ja-JP" dirty="0"/>
              <a:t>و أجمع كل الأمم على أورشليم للمحاربة فتؤخذ المدينة و تنهب البيوت و تفضح النساء و يخرج نصف المدينة إلى السبي و بقية الشعب لا تقطع من المدينة</a:t>
            </a:r>
            <a:endParaRPr lang="en-US" altLang="ja-JP" dirty="0"/>
          </a:p>
          <a:p>
            <a:r>
              <a:rPr lang="en-US" altLang="ja-JP" dirty="0"/>
              <a:t> (</a:t>
            </a:r>
            <a:r>
              <a:rPr lang="ar-JO" altLang="ja-JP" dirty="0"/>
              <a:t>زك 14: 2</a:t>
            </a:r>
            <a:r>
              <a:rPr lang="en-US" altLang="ja-JP" dirty="0"/>
              <a:t>)</a:t>
            </a:r>
            <a:endParaRPr lang="en-US" dirty="0"/>
          </a:p>
        </p:txBody>
      </p:sp>
      <p:pic>
        <p:nvPicPr>
          <p:cNvPr id="6" name="Picture 5"/>
          <p:cNvPicPr>
            <a:picLocks noChangeAspect="1"/>
          </p:cNvPicPr>
          <p:nvPr/>
        </p:nvPicPr>
        <p:blipFill>
          <a:blip r:embed="rId2"/>
          <a:stretch>
            <a:fillRect/>
          </a:stretch>
        </p:blipFill>
        <p:spPr>
          <a:xfrm>
            <a:off x="4274774" y="-24014"/>
            <a:ext cx="5127681" cy="3597030"/>
          </a:xfrm>
          <a:prstGeom prst="rect">
            <a:avLst/>
          </a:prstGeom>
        </p:spPr>
      </p:pic>
      <p:pic>
        <p:nvPicPr>
          <p:cNvPr id="5" name="Picture 4"/>
          <p:cNvPicPr>
            <a:picLocks noChangeAspect="1"/>
          </p:cNvPicPr>
          <p:nvPr/>
        </p:nvPicPr>
        <p:blipFill>
          <a:blip r:embed="rId3"/>
          <a:stretch>
            <a:fillRect/>
          </a:stretch>
        </p:blipFill>
        <p:spPr>
          <a:xfrm>
            <a:off x="-1" y="-30708"/>
            <a:ext cx="4788025" cy="3586397"/>
          </a:xfrm>
          <a:prstGeom prst="rect">
            <a:avLst/>
          </a:prstGeom>
        </p:spPr>
      </p:pic>
    </p:spTree>
    <p:extLst>
      <p:ext uri="{BB962C8B-B14F-4D97-AF65-F5344CB8AC3E}">
        <p14:creationId xmlns:p14="http://schemas.microsoft.com/office/powerpoint/2010/main" val="28724797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a:defRPr/>
              </a:pPr>
              <a:endParaRPr lang="en-US" b="1">
                <a:solidFill>
                  <a:srgbClr val="000000"/>
                </a:solidFill>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a:defRPr/>
              </a:pPr>
              <a:endParaRPr lang="en-US" b="1">
                <a:solidFill>
                  <a:srgbClr val="000000"/>
                </a:solidFill>
                <a:ea typeface="ＭＳ Ｐゴシック"/>
              </a:endParaRPr>
            </a:p>
          </p:txBody>
        </p:sp>
      </p:grpSp>
      <p:sp>
        <p:nvSpPr>
          <p:cNvPr id="32772" name="Text Box 4"/>
          <p:cNvSpPr txBox="1">
            <a:spLocks noChangeArrowheads="1"/>
          </p:cNvSpPr>
          <p:nvPr/>
        </p:nvSpPr>
        <p:spPr bwMode="auto">
          <a:xfrm>
            <a:off x="510278" y="3524250"/>
            <a:ext cx="1763922" cy="525401"/>
          </a:xfrm>
          <a:prstGeom prst="rect">
            <a:avLst/>
          </a:prstGeom>
          <a:solidFill>
            <a:srgbClr val="9C9CD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000000"/>
                </a:solidFill>
                <a:effectLst/>
                <a:cs typeface="Arial" charset="0"/>
              </a:rPr>
              <a:t>عصر الكنيسة</a:t>
            </a:r>
            <a:endParaRPr lang="en-GB" sz="2800" b="1" dirty="0">
              <a:solidFill>
                <a:srgbClr val="000000"/>
              </a:solidFill>
              <a:effectLst/>
              <a:cs typeface="Arial"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000000"/>
                </a:solidFill>
                <a:effectLst/>
                <a:cs typeface="Arial" charset="0"/>
              </a:rPr>
              <a:t>الضيقة</a:t>
            </a:r>
            <a:endParaRPr lang="en-GB" sz="2800" b="1" dirty="0">
              <a:solidFill>
                <a:srgbClr val="000000"/>
              </a:solidFill>
              <a:effectLst/>
              <a:cs typeface="Arial" charset="0"/>
            </a:endParaRPr>
          </a:p>
          <a:p>
            <a:pPr algn="ctr" defTabSz="449263" eaLnBrk="1" hangingPunct="1">
              <a:buClr>
                <a:srgbClr val="000000"/>
              </a:buClr>
              <a:buSzPct val="100000"/>
            </a:pPr>
            <a:r>
              <a:rPr lang="en-GB" b="1" dirty="0">
                <a:solidFill>
                  <a:srgbClr val="000000"/>
                </a:solidFill>
                <a:effectLst/>
                <a:cs typeface="Arial" charset="0"/>
              </a:rPr>
              <a:t>(</a:t>
            </a:r>
            <a:r>
              <a:rPr lang="ar-JO" b="1" dirty="0">
                <a:solidFill>
                  <a:srgbClr val="000000"/>
                </a:solidFill>
                <a:effectLst/>
                <a:cs typeface="Arial" charset="0"/>
              </a:rPr>
              <a:t>زك 14: 1-2</a:t>
            </a:r>
            <a:r>
              <a:rPr lang="en-GB" b="1" dirty="0">
                <a:solidFill>
                  <a:srgbClr val="000000"/>
                </a:solidFill>
                <a:effectLst/>
                <a:cs typeface="Arial" charset="0"/>
              </a:rPr>
              <a:t>)</a:t>
            </a:r>
            <a:endParaRPr lang="en-GB" sz="2800" b="1" dirty="0">
              <a:solidFill>
                <a:srgbClr val="000000"/>
              </a:solidFill>
              <a:effectLst/>
              <a:cs typeface="Arial" charset="0"/>
            </a:endParaRPr>
          </a:p>
        </p:txBody>
      </p:sp>
      <p:sp>
        <p:nvSpPr>
          <p:cNvPr id="32775" name="Text Box 7"/>
          <p:cNvSpPr txBox="1">
            <a:spLocks noChangeArrowheads="1"/>
          </p:cNvSpPr>
          <p:nvPr/>
        </p:nvSpPr>
        <p:spPr bwMode="auto">
          <a:xfrm>
            <a:off x="5422799" y="3524250"/>
            <a:ext cx="1927429" cy="894733"/>
          </a:xfrm>
          <a:prstGeom prst="rect">
            <a:avLst/>
          </a:prstGeom>
          <a:solidFill>
            <a:srgbClr val="99FF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000000"/>
                </a:solidFill>
                <a:effectLst/>
                <a:cs typeface="Arial" charset="0"/>
              </a:rPr>
              <a:t>الألفية</a:t>
            </a:r>
            <a:endParaRPr lang="en-GB" sz="2800" b="1" dirty="0">
              <a:solidFill>
                <a:srgbClr val="000000"/>
              </a:solidFill>
              <a:effectLst/>
              <a:cs typeface="Arial" charset="0"/>
            </a:endParaRPr>
          </a:p>
          <a:p>
            <a:pPr algn="ctr" defTabSz="449263" eaLnBrk="1" hangingPunct="1">
              <a:buClr>
                <a:srgbClr val="000000"/>
              </a:buClr>
              <a:buSzPct val="100000"/>
              <a:buFont typeface="Arial" charset="0"/>
              <a:buNone/>
            </a:pPr>
            <a:r>
              <a:rPr lang="en-GB" b="1" dirty="0">
                <a:solidFill>
                  <a:srgbClr val="000000"/>
                </a:solidFill>
                <a:effectLst/>
                <a:cs typeface="Arial" charset="0"/>
              </a:rPr>
              <a:t>(</a:t>
            </a:r>
            <a:r>
              <a:rPr lang="ar-JO" b="1" dirty="0">
                <a:solidFill>
                  <a:srgbClr val="000000"/>
                </a:solidFill>
                <a:effectLst/>
                <a:cs typeface="Arial" charset="0"/>
              </a:rPr>
              <a:t>زك 14: 6-21</a:t>
            </a:r>
            <a:r>
              <a:rPr lang="en-GB" b="1" dirty="0">
                <a:solidFill>
                  <a:srgbClr val="000000"/>
                </a:solidFill>
                <a:effectLst/>
                <a:cs typeface="Arial" charset="0"/>
              </a:rPr>
              <a:t>)</a:t>
            </a:r>
            <a:endParaRPr lang="en-GB" sz="2800" b="1" dirty="0">
              <a:solidFill>
                <a:srgbClr val="000000"/>
              </a:solidFill>
              <a:effectLst/>
              <a:cs typeface="Arial"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 xmlns:a14="http://schemas.microsoft.com/office/drawing/2010/main">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b="1" dirty="0">
                <a:solidFill>
                  <a:srgbClr val="000000"/>
                </a:solidFill>
                <a:effectLst/>
                <a:cs typeface="Arial" charset="0"/>
              </a:rPr>
              <a:t>الإختطاف</a:t>
            </a:r>
            <a:br>
              <a:rPr lang="en-GB" b="1" dirty="0">
                <a:solidFill>
                  <a:srgbClr val="000000"/>
                </a:solidFill>
                <a:effectLst/>
                <a:cs typeface="Arial" charset="0"/>
              </a:rPr>
            </a:br>
            <a:r>
              <a:rPr lang="en-GB" b="1" dirty="0">
                <a:solidFill>
                  <a:srgbClr val="000000"/>
                </a:solidFill>
                <a:effectLst/>
                <a:cs typeface="Arial" charset="0"/>
              </a:rPr>
              <a:t>(</a:t>
            </a:r>
            <a:r>
              <a:rPr lang="ar-JO" b="1" dirty="0">
                <a:solidFill>
                  <a:srgbClr val="000000"/>
                </a:solidFill>
                <a:effectLst/>
                <a:cs typeface="Arial" charset="0"/>
              </a:rPr>
              <a:t>1 تس 4: 13-18</a:t>
            </a:r>
            <a:r>
              <a:rPr lang="en-GB" b="1" dirty="0">
                <a:solidFill>
                  <a:srgbClr val="000000"/>
                </a:solidFill>
                <a:effectLst/>
                <a:cs typeface="Arial"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32779" name="Text Box 11"/>
          <p:cNvSpPr txBox="1">
            <a:spLocks noChangeArrowheads="1"/>
          </p:cNvSpPr>
          <p:nvPr/>
        </p:nvSpPr>
        <p:spPr bwMode="auto">
          <a:xfrm>
            <a:off x="4274823" y="1809750"/>
            <a:ext cx="1807203" cy="894733"/>
          </a:xfrm>
          <a:prstGeom prst="rect">
            <a:avLst/>
          </a:pr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000000"/>
                </a:solidFill>
                <a:effectLst/>
                <a:cs typeface="Arial" charset="0"/>
              </a:rPr>
              <a:t>المجيء الثاني</a:t>
            </a:r>
            <a:endParaRPr lang="en-GB" sz="2800" b="1" dirty="0">
              <a:solidFill>
                <a:srgbClr val="000000"/>
              </a:solidFill>
              <a:effectLst/>
              <a:cs typeface="Arial" charset="0"/>
            </a:endParaRPr>
          </a:p>
          <a:p>
            <a:pPr algn="ctr" defTabSz="449263" eaLnBrk="1" hangingPunct="1">
              <a:buClr>
                <a:srgbClr val="000000"/>
              </a:buClr>
              <a:buSzPct val="100000"/>
              <a:buFont typeface="Arial" charset="0"/>
              <a:buNone/>
            </a:pPr>
            <a:r>
              <a:rPr lang="en-GB" b="1" dirty="0">
                <a:solidFill>
                  <a:srgbClr val="000000"/>
                </a:solidFill>
                <a:effectLst/>
                <a:cs typeface="Arial" charset="0"/>
              </a:rPr>
              <a:t>(</a:t>
            </a:r>
            <a:r>
              <a:rPr lang="ar-JO" b="1" dirty="0">
                <a:solidFill>
                  <a:srgbClr val="000000"/>
                </a:solidFill>
                <a:effectLst/>
                <a:cs typeface="Arial" charset="0"/>
              </a:rPr>
              <a:t>زك 14: 3-5</a:t>
            </a:r>
            <a:r>
              <a:rPr lang="en-GB" b="1" dirty="0">
                <a:solidFill>
                  <a:srgbClr val="000000"/>
                </a:solidFill>
                <a:effectLst/>
                <a:cs typeface="Arial" charset="0"/>
              </a:rPr>
              <a:t>)</a:t>
            </a:r>
          </a:p>
        </p:txBody>
      </p:sp>
      <p:sp>
        <p:nvSpPr>
          <p:cNvPr id="32780" name="Text Box 12"/>
          <p:cNvSpPr txBox="1">
            <a:spLocks noChangeArrowheads="1"/>
          </p:cNvSpPr>
          <p:nvPr/>
        </p:nvSpPr>
        <p:spPr bwMode="auto">
          <a:xfrm>
            <a:off x="3340185" y="4895850"/>
            <a:ext cx="1888955" cy="1325620"/>
          </a:xfrm>
          <a:prstGeom prst="rect">
            <a:avLst/>
          </a:prstGeom>
          <a:solidFill>
            <a:srgbClr val="FFCC6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000000"/>
                </a:solidFill>
                <a:effectLst/>
                <a:cs typeface="Arial" charset="0"/>
              </a:rPr>
              <a:t>جوج و ماجوج</a:t>
            </a:r>
            <a:br>
              <a:rPr lang="en-GB" sz="2800" b="1" dirty="0">
                <a:solidFill>
                  <a:srgbClr val="000000"/>
                </a:solidFill>
                <a:effectLst/>
                <a:cs typeface="Arial" charset="0"/>
              </a:rPr>
            </a:br>
            <a:r>
              <a:rPr lang="en-GB" sz="2800" b="1" dirty="0">
                <a:solidFill>
                  <a:srgbClr val="000000"/>
                </a:solidFill>
                <a:effectLst/>
                <a:cs typeface="Arial" charset="0"/>
              </a:rPr>
              <a:t>(</a:t>
            </a:r>
            <a:r>
              <a:rPr lang="ar-JO" sz="2800" b="1" dirty="0">
                <a:solidFill>
                  <a:srgbClr val="000000"/>
                </a:solidFill>
                <a:effectLst/>
                <a:cs typeface="Arial" charset="0"/>
              </a:rPr>
              <a:t>هرمجدون</a:t>
            </a:r>
            <a:r>
              <a:rPr lang="en-GB" sz="2800" b="1" dirty="0">
                <a:solidFill>
                  <a:srgbClr val="000000"/>
                </a:solidFill>
                <a:effectLst/>
                <a:cs typeface="Arial" charset="0"/>
              </a:rPr>
              <a:t>)</a:t>
            </a:r>
            <a:br>
              <a:rPr lang="en-GB" sz="2800" b="1" dirty="0">
                <a:solidFill>
                  <a:srgbClr val="000000"/>
                </a:solidFill>
                <a:effectLst/>
                <a:cs typeface="Arial" charset="0"/>
              </a:rPr>
            </a:br>
            <a:r>
              <a:rPr lang="en-GB" b="1" dirty="0">
                <a:solidFill>
                  <a:srgbClr val="000000"/>
                </a:solidFill>
                <a:effectLst/>
                <a:cs typeface="Arial" charset="0"/>
              </a:rPr>
              <a:t>(</a:t>
            </a:r>
            <a:r>
              <a:rPr lang="ar-JO" b="1" dirty="0">
                <a:solidFill>
                  <a:srgbClr val="000000"/>
                </a:solidFill>
                <a:effectLst/>
                <a:cs typeface="Arial" charset="0"/>
              </a:rPr>
              <a:t>حز 38-39</a:t>
            </a:r>
            <a:r>
              <a:rPr lang="en-GB" b="1" dirty="0">
                <a:solidFill>
                  <a:srgbClr val="000000"/>
                </a:solidFill>
                <a:effectLst/>
                <a:cs typeface="Arial" charset="0"/>
              </a:rPr>
              <a:t>)</a:t>
            </a:r>
            <a:endParaRPr lang="en-GB" sz="2800" b="1" dirty="0">
              <a:solidFill>
                <a:srgbClr val="000000"/>
              </a:solidFill>
              <a:effectLst/>
              <a:cs typeface="Arial" charset="0"/>
            </a:endParaRPr>
          </a:p>
        </p:txBody>
      </p:sp>
      <p:sp>
        <p:nvSpPr>
          <p:cNvPr id="32781" name="Text Box 13"/>
          <p:cNvSpPr txBox="1">
            <a:spLocks noChangeArrowheads="1"/>
          </p:cNvSpPr>
          <p:nvPr/>
        </p:nvSpPr>
        <p:spPr bwMode="auto">
          <a:xfrm>
            <a:off x="6572279" y="4914900"/>
            <a:ext cx="1900178" cy="1325620"/>
          </a:xfrm>
          <a:prstGeom prst="rect">
            <a:avLst/>
          </a:prstGeom>
          <a:solidFill>
            <a:srgbClr val="99CC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000000"/>
                </a:solidFill>
                <a:effectLst/>
                <a:cs typeface="Arial" charset="0"/>
              </a:rPr>
              <a:t>إعادة جوج</a:t>
            </a:r>
          </a:p>
          <a:p>
            <a:pPr algn="ctr" defTabSz="449263" eaLnBrk="1" hangingPunct="1">
              <a:buClr>
                <a:srgbClr val="000000"/>
              </a:buClr>
              <a:buSzPct val="100000"/>
              <a:buFont typeface="Arial" charset="0"/>
              <a:buNone/>
            </a:pPr>
            <a:r>
              <a:rPr lang="ar-JO" sz="2800" b="1" dirty="0">
                <a:solidFill>
                  <a:srgbClr val="000000"/>
                </a:solidFill>
                <a:effectLst/>
                <a:cs typeface="Arial" charset="0"/>
              </a:rPr>
              <a:t>و ماجوج</a:t>
            </a:r>
            <a:endParaRPr lang="en-GB" sz="2800" b="1" dirty="0">
              <a:solidFill>
                <a:srgbClr val="000000"/>
              </a:solidFill>
              <a:effectLst/>
              <a:cs typeface="Arial" charset="0"/>
            </a:endParaRPr>
          </a:p>
          <a:p>
            <a:pPr algn="ctr" defTabSz="449263" eaLnBrk="1" hangingPunct="1">
              <a:buClr>
                <a:srgbClr val="000000"/>
              </a:buClr>
              <a:buSzPct val="100000"/>
              <a:buFont typeface="Arial" charset="0"/>
              <a:buNone/>
            </a:pPr>
            <a:r>
              <a:rPr lang="en-GB" b="1" dirty="0">
                <a:solidFill>
                  <a:srgbClr val="000000"/>
                </a:solidFill>
                <a:effectLst/>
                <a:cs typeface="Arial" charset="0"/>
              </a:rPr>
              <a:t>(</a:t>
            </a:r>
            <a:r>
              <a:rPr lang="ar-JO" b="1" dirty="0">
                <a:solidFill>
                  <a:srgbClr val="000000"/>
                </a:solidFill>
                <a:effectLst/>
                <a:cs typeface="Arial" charset="0"/>
              </a:rPr>
              <a:t>رؤ 20: 7-10</a:t>
            </a:r>
            <a:r>
              <a:rPr lang="en-GB" b="1" dirty="0">
                <a:solidFill>
                  <a:srgbClr val="000000"/>
                </a:solidFill>
                <a:effectLst/>
                <a:cs typeface="Arial" charset="0"/>
              </a:rPr>
              <a:t>)</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ar-JO" sz="3600" b="1" dirty="0">
                <a:solidFill>
                  <a:schemeClr val="bg1"/>
                </a:solidFill>
                <a:latin typeface="Arial" charset="0"/>
                <a:ea typeface="ＭＳ Ｐゴシック" charset="0"/>
              </a:rPr>
              <a:t>الخط الزمني التدبيري</a:t>
            </a:r>
            <a:endParaRPr lang="en-US" sz="5400" b="1" dirty="0">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32782" name="Text Box 14"/>
          <p:cNvSpPr txBox="1">
            <a:spLocks noChangeArrowheads="1"/>
          </p:cNvSpPr>
          <p:nvPr/>
        </p:nvSpPr>
        <p:spPr bwMode="auto">
          <a:xfrm>
            <a:off x="6760358" y="981075"/>
            <a:ext cx="2073301" cy="1756508"/>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000000"/>
                </a:solidFill>
                <a:effectLst/>
                <a:cs typeface="Arial" charset="0"/>
              </a:rPr>
              <a:t>العرش </a:t>
            </a:r>
          </a:p>
          <a:p>
            <a:pPr algn="ctr" defTabSz="449263" eaLnBrk="1" hangingPunct="1">
              <a:buClr>
                <a:srgbClr val="000000"/>
              </a:buClr>
              <a:buSzPct val="100000"/>
              <a:buFont typeface="Arial" charset="0"/>
              <a:buNone/>
            </a:pPr>
            <a:r>
              <a:rPr lang="ar-JO" sz="2800" b="1" dirty="0">
                <a:solidFill>
                  <a:srgbClr val="000000"/>
                </a:solidFill>
                <a:effectLst/>
                <a:cs typeface="Arial" charset="0"/>
              </a:rPr>
              <a:t>العظيم </a:t>
            </a:r>
          </a:p>
          <a:p>
            <a:pPr algn="ctr" defTabSz="449263" eaLnBrk="1" hangingPunct="1">
              <a:buClr>
                <a:srgbClr val="000000"/>
              </a:buClr>
              <a:buSzPct val="100000"/>
              <a:buFont typeface="Arial" charset="0"/>
              <a:buNone/>
            </a:pPr>
            <a:r>
              <a:rPr lang="ar-JO" sz="2800" b="1" dirty="0">
                <a:solidFill>
                  <a:srgbClr val="000000"/>
                </a:solidFill>
                <a:effectLst/>
                <a:cs typeface="Arial" charset="0"/>
              </a:rPr>
              <a:t>الأبيض</a:t>
            </a:r>
            <a:endParaRPr lang="en-GB" sz="2800" b="1" dirty="0">
              <a:solidFill>
                <a:srgbClr val="000000"/>
              </a:solidFill>
              <a:effectLst/>
              <a:cs typeface="Arial" charset="0"/>
            </a:endParaRPr>
          </a:p>
          <a:p>
            <a:pPr algn="ctr" defTabSz="449263" eaLnBrk="1" hangingPunct="1">
              <a:buClr>
                <a:srgbClr val="000000"/>
              </a:buClr>
              <a:buSzPct val="100000"/>
              <a:buFont typeface="Arial" charset="0"/>
              <a:buNone/>
            </a:pPr>
            <a:r>
              <a:rPr lang="en-GB" b="1" dirty="0">
                <a:solidFill>
                  <a:srgbClr val="000000"/>
                </a:solidFill>
                <a:effectLst/>
                <a:cs typeface="Arial" charset="0"/>
              </a:rPr>
              <a:t>(</a:t>
            </a:r>
            <a:r>
              <a:rPr lang="ar-JO" b="1" dirty="0">
                <a:solidFill>
                  <a:srgbClr val="000000"/>
                </a:solidFill>
                <a:effectLst/>
                <a:cs typeface="Arial" charset="0"/>
              </a:rPr>
              <a:t>رؤ 20: 11-14</a:t>
            </a:r>
            <a:r>
              <a:rPr lang="en-GB" b="1" dirty="0">
                <a:solidFill>
                  <a:srgbClr val="000000"/>
                </a:solidFill>
                <a:effectLst/>
                <a:cs typeface="Arial" charset="0"/>
              </a:rPr>
              <a:t>)</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583699" name="Text Box 4"/>
          <p:cNvSpPr txBox="1">
            <a:spLocks noChangeArrowheads="1"/>
          </p:cNvSpPr>
          <p:nvPr/>
        </p:nvSpPr>
        <p:spPr bwMode="auto">
          <a:xfrm>
            <a:off x="8101013" y="86147"/>
            <a:ext cx="1042987" cy="39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defTabSz="449263" eaLnBrk="1" hangingPunct="1">
              <a:lnSpc>
                <a:spcPct val="93000"/>
              </a:lnSpc>
              <a:buClr>
                <a:srgbClr val="FFFFFF"/>
              </a:buClr>
              <a:buSzPct val="100000"/>
              <a:buFont typeface="Arial" charset="0"/>
              <a:buNone/>
            </a:pPr>
            <a:r>
              <a:rPr lang="ar-JO" b="1" dirty="0">
                <a:solidFill>
                  <a:srgbClr val="FFFFFF"/>
                </a:solidFill>
                <a:effectLst/>
              </a:rPr>
              <a:t>437</a:t>
            </a:r>
            <a:endParaRPr lang="en-GB" b="1" dirty="0">
              <a:solidFill>
                <a:srgbClr val="FFFFFF"/>
              </a:solidFill>
              <a:effectLst/>
            </a:endParaRPr>
          </a:p>
        </p:txBody>
      </p:sp>
      <p:sp>
        <p:nvSpPr>
          <p:cNvPr id="22" name="Text Box 14"/>
          <p:cNvSpPr txBox="1">
            <a:spLocks noChangeArrowheads="1"/>
          </p:cNvSpPr>
          <p:nvPr/>
        </p:nvSpPr>
        <p:spPr bwMode="auto">
          <a:xfrm>
            <a:off x="2555776" y="2780928"/>
            <a:ext cx="5184576"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FFFFFF"/>
                </a:solidFill>
                <a:cs typeface="Arial" charset="0"/>
              </a:rPr>
              <a:t>يوم الرب</a:t>
            </a:r>
            <a:endParaRPr lang="en-GB" b="1" dirty="0">
              <a:solidFill>
                <a:srgbClr val="FFFFFF"/>
              </a:solidFill>
              <a:cs typeface="Arial" charset="0"/>
            </a:endParaRPr>
          </a:p>
        </p:txBody>
      </p:sp>
    </p:spTree>
    <p:extLst>
      <p:ext uri="{BB962C8B-B14F-4D97-AF65-F5344CB8AC3E}">
        <p14:creationId xmlns:p14="http://schemas.microsoft.com/office/powerpoint/2010/main" val="318282376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2" end="2"/>
                                            </p:txEl>
                                          </p:spTgt>
                                        </p:tgtEl>
                                        <p:attrNameLst>
                                          <p:attrName>style.visibility</p:attrName>
                                        </p:attrNameLst>
                                      </p:cBhvr>
                                      <p:to>
                                        <p:strVal val="visible"/>
                                      </p:to>
                                    </p:set>
                                    <p:animEffect transition="in" filter="dissolve">
                                      <p:cBhvr additive="repl">
                                        <p:cTn id="76" dur="2000"/>
                                        <p:tgtEl>
                                          <p:spTgt spid="32781">
                                            <p:txEl>
                                              <p:pRg st="2" end="2"/>
                                            </p:txEl>
                                          </p:spTgt>
                                        </p:tgtEl>
                                      </p:cBhvr>
                                    </p:animEffect>
                                  </p:childTnLst>
                                </p:cTn>
                              </p:par>
                            </p:childTnLst>
                          </p:cTn>
                        </p:par>
                        <p:par>
                          <p:cTn id="77" fill="hold" nodeType="afterGroup">
                            <p:stCondLst>
                              <p:cond delay="320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000"/>
                            </p:stCondLst>
                            <p:childTnLst>
                              <p:par>
                                <p:cTn id="84" presetID="9" presetClass="entr" fill="hold" nodeType="afterEffect">
                                  <p:stCondLst>
                                    <p:cond delay="0"/>
                                  </p:stCondLst>
                                  <p:childTnLst>
                                    <p:set>
                                      <p:cBhvr additive="repl">
                                        <p:cTn id="85" dur="1" fill="hold">
                                          <p:stCondLst>
                                            <p:cond delay="0"/>
                                          </p:stCondLst>
                                        </p:cTn>
                                        <p:tgtEl>
                                          <p:spTgt spid="32782"/>
                                        </p:tgtEl>
                                        <p:attrNameLst>
                                          <p:attrName>style.visibility</p:attrName>
                                        </p:attrNameLst>
                                      </p:cBhvr>
                                      <p:to>
                                        <p:strVal val="visible"/>
                                      </p:to>
                                    </p:set>
                                    <p:animEffect transition="in" filter="dissolve">
                                      <p:cBhvr additive="repl">
                                        <p:cTn id="86" dur="2000"/>
                                        <p:tgtEl>
                                          <p:spTgt spid="32782"/>
                                        </p:tgtEl>
                                      </p:cBhvr>
                                    </p:animEffect>
                                  </p:childTnLst>
                                </p:cTn>
                              </p:par>
                            </p:childTnLst>
                          </p:cTn>
                        </p:par>
                        <p:par>
                          <p:cTn id="87" fill="hold" nodeType="afterGroup">
                            <p:stCondLst>
                              <p:cond delay="36000"/>
                            </p:stCondLst>
                            <p:childTnLst>
                              <p:par>
                                <p:cTn id="88" presetID="27" presetClass="emph" fill="hold" nodeType="afterEffect">
                                  <p:stCondLst>
                                    <p:cond delay="0"/>
                                  </p:stCondLst>
                                  <p:iterate type="lt">
                                    <p:tmPct val="10000"/>
                                  </p:iterate>
                                  <p:childTnLst>
                                    <p:animClr clrSpc="rgb" dir="cw">
                                      <p:cBhvr additive="repl">
                                        <p:cTn id="89" dur="1000" autoRev="1" fill="hold" masterRel="sameClick"/>
                                        <p:tgtEl>
                                          <p:spTgt spid="32781">
                                            <p:txEl>
                                              <p:pRg st="0" end="0"/>
                                            </p:txEl>
                                          </p:spTgt>
                                        </p:tgtEl>
                                        <p:attrNameLst>
                                          <p:attrName>style.color</p:attrName>
                                        </p:attrNameLst>
                                      </p:cBhvr>
                                      <p:to>
                                        <a:srgbClr val="00FFFF"/>
                                      </p:to>
                                    </p:animClr>
                                    <p:animClr clrSpc="rgb" dir="cw">
                                      <p:cBhvr additive="repl">
                                        <p:cTn id="90" dur="1000" autoRev="1" fill="hold" masterRel="sameClick"/>
                                        <p:tgtEl>
                                          <p:spTgt spid="32781">
                                            <p:txEl>
                                              <p:pRg st="0" end="0"/>
                                            </p:txEl>
                                          </p:spTgt>
                                        </p:tgtEl>
                                        <p:attrNameLst>
                                          <p:attrName>fillColor</p:attrName>
                                        </p:attrNameLst>
                                      </p:cBhvr>
                                      <p:to>
                                        <a:srgbClr val="00FFFF"/>
                                      </p:to>
                                    </p:animClr>
                                    <p:set>
                                      <p:cBhvr additive="repl">
                                        <p:cTn id="91" dur="1000" autoRev="1" fill="hold"/>
                                        <p:tgtEl>
                                          <p:spTgt spid="32781">
                                            <p:txEl>
                                              <p:pRg st="0" end="0"/>
                                            </p:txEl>
                                          </p:spTgt>
                                        </p:tgtEl>
                                        <p:attrNameLst>
                                          <p:attrName>fill.type</p:attrName>
                                        </p:attrNameLst>
                                      </p:cBhvr>
                                      <p:to>
                                        <p:strVal val="solid"/>
                                      </p:to>
                                    </p:set>
                                  </p:childTnLst>
                                </p:cTn>
                              </p:par>
                            </p:childTnLst>
                          </p:cTn>
                        </p:par>
                        <p:par>
                          <p:cTn id="92" fill="hold">
                            <p:stCondLst>
                              <p:cond delay="39400"/>
                            </p:stCondLst>
                            <p:childTnLst>
                              <p:par>
                                <p:cTn id="93" presetID="27" presetClass="emph" fill="hold" nodeType="afterEffect">
                                  <p:stCondLst>
                                    <p:cond delay="0"/>
                                  </p:stCondLst>
                                  <p:iterate type="lt">
                                    <p:tmPct val="10000"/>
                                  </p:iterate>
                                  <p:childTnLst>
                                    <p:animClr clrSpc="rgb" dir="cw">
                                      <p:cBhvr additive="repl">
                                        <p:cTn id="94" dur="1000" autoRev="1" fill="hold" masterRel="sameClick"/>
                                        <p:tgtEl>
                                          <p:spTgt spid="32781">
                                            <p:txEl>
                                              <p:pRg st="1" end="1"/>
                                            </p:txEl>
                                          </p:spTgt>
                                        </p:tgtEl>
                                        <p:attrNameLst>
                                          <p:attrName>style.color</p:attrName>
                                        </p:attrNameLst>
                                      </p:cBhvr>
                                      <p:to>
                                        <a:srgbClr val="00FFFF"/>
                                      </p:to>
                                    </p:animClr>
                                    <p:animClr clrSpc="rgb" dir="cw">
                                      <p:cBhvr additive="repl">
                                        <p:cTn id="95" dur="1000" autoRev="1" fill="hold" masterRel="sameClick"/>
                                        <p:tgtEl>
                                          <p:spTgt spid="32781">
                                            <p:txEl>
                                              <p:pRg st="1" end="1"/>
                                            </p:txEl>
                                          </p:spTgt>
                                        </p:tgtEl>
                                        <p:attrNameLst>
                                          <p:attrName>fillColor</p:attrName>
                                        </p:attrNameLst>
                                      </p:cBhvr>
                                      <p:to>
                                        <a:srgbClr val="00FFFF"/>
                                      </p:to>
                                    </p:animClr>
                                    <p:set>
                                      <p:cBhvr additive="repl">
                                        <p:cTn id="96" dur="1000" autoRev="1" fill="hold"/>
                                        <p:tgtEl>
                                          <p:spTgt spid="32781">
                                            <p:txEl>
                                              <p:pRg st="1" end="1"/>
                                            </p:txEl>
                                          </p:spTgt>
                                        </p:tgtEl>
                                        <p:attrNameLst>
                                          <p:attrName>fill.type</p:attrName>
                                        </p:attrNameLst>
                                      </p:cBhvr>
                                      <p:to>
                                        <p:strVal val="solid"/>
                                      </p:to>
                                    </p:set>
                                  </p:childTnLst>
                                </p:cTn>
                              </p:par>
                            </p:childTnLst>
                          </p:cTn>
                        </p:par>
                        <p:par>
                          <p:cTn id="97" fill="hold" nodeType="afterGroup">
                            <p:stCondLst>
                              <p:cond delay="42400"/>
                            </p:stCondLst>
                            <p:childTnLst>
                              <p:par>
                                <p:cTn id="98" presetID="27" presetClass="emph" fill="hold" nodeType="afterEffect">
                                  <p:stCondLst>
                                    <p:cond delay="0"/>
                                  </p:stCondLst>
                                  <p:iterate type="lt">
                                    <p:tmPct val="10000"/>
                                  </p:iterate>
                                  <p:childTnLst>
                                    <p:animClr clrSpc="rgb" dir="cw">
                                      <p:cBhvr additive="repl">
                                        <p:cTn id="99" dur="1000" autoRev="1" fill="hold" masterRel="sameClick"/>
                                        <p:tgtEl>
                                          <p:spTgt spid="32781">
                                            <p:txEl>
                                              <p:pRg st="2" end="2"/>
                                            </p:txEl>
                                          </p:spTgt>
                                        </p:tgtEl>
                                        <p:attrNameLst>
                                          <p:attrName>style.color</p:attrName>
                                        </p:attrNameLst>
                                      </p:cBhvr>
                                      <p:to>
                                        <a:srgbClr val="00FFFF"/>
                                      </p:to>
                                    </p:animClr>
                                    <p:animClr clrSpc="rgb" dir="cw">
                                      <p:cBhvr additive="repl">
                                        <p:cTn id="100" dur="1000" autoRev="1" fill="hold" masterRel="sameClick"/>
                                        <p:tgtEl>
                                          <p:spTgt spid="32781">
                                            <p:txEl>
                                              <p:pRg st="2" end="2"/>
                                            </p:txEl>
                                          </p:spTgt>
                                        </p:tgtEl>
                                        <p:attrNameLst>
                                          <p:attrName>fillColor</p:attrName>
                                        </p:attrNameLst>
                                      </p:cBhvr>
                                      <p:to>
                                        <a:srgbClr val="00FFFF"/>
                                      </p:to>
                                    </p:animClr>
                                    <p:set>
                                      <p:cBhvr additive="repl">
                                        <p:cTn id="101" dur="1000" autoRev="1" fill="hold"/>
                                        <p:tgtEl>
                                          <p:spTgt spid="32781">
                                            <p:txEl>
                                              <p:pRg st="2" end="2"/>
                                            </p:txEl>
                                          </p:spTgt>
                                        </p:tgtEl>
                                        <p:attrNameLst>
                                          <p:attrName>fill.type</p:attrName>
                                        </p:attrNameLst>
                                      </p:cBhvr>
                                      <p:to>
                                        <p:strVal val="solid"/>
                                      </p:to>
                                    </p:set>
                                  </p:childTnLst>
                                </p:cTn>
                              </p:par>
                            </p:childTnLst>
                          </p:cTn>
                        </p:par>
                        <p:par>
                          <p:cTn id="102" fill="hold" nodeType="afterGroup">
                            <p:stCondLst>
                              <p:cond delay="46400"/>
                            </p:stCondLst>
                            <p:childTnLst>
                              <p:par>
                                <p:cTn id="103" presetID="27" presetClass="emph" fill="hold" nodeType="afterEffect">
                                  <p:stCondLst>
                                    <p:cond delay="0"/>
                                  </p:stCondLst>
                                  <p:iterate type="lt">
                                    <p:tmPct val="10000"/>
                                  </p:iterate>
                                  <p:childTnLst>
                                    <p:animClr clrSpc="rgb" dir="cw">
                                      <p:cBhvr additive="repl">
                                        <p:cTn id="104" dur="1000" autoRev="1" fill="hold" masterRel="sameClick"/>
                                        <p:tgtEl>
                                          <p:spTgt spid="32780">
                                            <p:txEl>
                                              <p:pRg st="0" end="0"/>
                                            </p:txEl>
                                          </p:spTgt>
                                        </p:tgtEl>
                                        <p:attrNameLst>
                                          <p:attrName>style.color</p:attrName>
                                        </p:attrNameLst>
                                      </p:cBhvr>
                                      <p:to>
                                        <a:srgbClr val="00FFFF"/>
                                      </p:to>
                                    </p:animClr>
                                    <p:animClr clrSpc="rgb" dir="cw">
                                      <p:cBhvr additive="repl">
                                        <p:cTn id="105" dur="1000" autoRev="1" fill="hold" masterRel="sameClick"/>
                                        <p:tgtEl>
                                          <p:spTgt spid="32780">
                                            <p:txEl>
                                              <p:pRg st="0" end="0"/>
                                            </p:txEl>
                                          </p:spTgt>
                                        </p:tgtEl>
                                        <p:attrNameLst>
                                          <p:attrName>fillColor</p:attrName>
                                        </p:attrNameLst>
                                      </p:cBhvr>
                                      <p:to>
                                        <a:srgbClr val="00FFFF"/>
                                      </p:to>
                                    </p:animClr>
                                    <p:set>
                                      <p:cBhvr additive="repl">
                                        <p:cTn id="106" dur="1000" autoRev="1" fill="hold"/>
                                        <p:tgtEl>
                                          <p:spTgt spid="32780">
                                            <p:txEl>
                                              <p:pRg st="0" end="0"/>
                                            </p:txEl>
                                          </p:spTgt>
                                        </p:tgtEl>
                                        <p:attrNameLst>
                                          <p:attrName>fill.type</p:attrName>
                                        </p:attrNameLst>
                                      </p:cBhvr>
                                      <p:to>
                                        <p:strVal val="solid"/>
                                      </p:to>
                                    </p:set>
                                  </p:childTnLst>
                                </p:cTn>
                              </p:par>
                            </p:childTnLst>
                          </p:cTn>
                        </p:par>
                        <p:par>
                          <p:cTn id="107" fill="hold" nodeType="afterGroup">
                            <p:stCondLst>
                              <p:cond delay="53600"/>
                            </p:stCondLst>
                            <p:childTnLst>
                              <p:par>
                                <p:cTn id="108" presetID="47" presetClass="entr" fill="hold" nodeType="afterEffect">
                                  <p:stCondLst>
                                    <p:cond delay="0"/>
                                  </p:stCondLst>
                                  <p:childTnLst>
                                    <p:set>
                                      <p:cBhvr additive="repl">
                                        <p:cTn id="109" dur="1" fill="hold">
                                          <p:stCondLst>
                                            <p:cond delay="0"/>
                                          </p:stCondLst>
                                        </p:cTn>
                                        <p:tgtEl>
                                          <p:spTgt spid="19"/>
                                        </p:tgtEl>
                                        <p:attrNameLst>
                                          <p:attrName>style.visibility</p:attrName>
                                        </p:attrNameLst>
                                      </p:cBhvr>
                                      <p:to>
                                        <p:strVal val="visible"/>
                                      </p:to>
                                    </p:set>
                                    <p:animEffect transition="in" filter="fade">
                                      <p:cBhvr additive="repl">
                                        <p:cTn id="110" dur="2000"/>
                                        <p:tgtEl>
                                          <p:spTgt spid="19"/>
                                        </p:tgtEl>
                                      </p:cBhvr>
                                    </p:animEffect>
                                    <p:anim calcmode="lin" valueType="num">
                                      <p:cBhvr additive="repl">
                                        <p:cTn id="111" dur="2000" fill="hold"/>
                                        <p:tgtEl>
                                          <p:spTgt spid="19"/>
                                        </p:tgtEl>
                                        <p:attrNameLst>
                                          <p:attrName>ppt_x</p:attrName>
                                        </p:attrNameLst>
                                      </p:cBhvr>
                                      <p:tavLst>
                                        <p:tav tm="100000">
                                          <p:val>
                                            <p:strVal val="#ppt_x"/>
                                          </p:val>
                                        </p:tav>
                                        <p:tav>
                                          <p:val>
                                            <p:strVal val="#ppt_x"/>
                                          </p:val>
                                        </p:tav>
                                      </p:tavLst>
                                    </p:anim>
                                    <p:anim calcmode="lin" valueType="num">
                                      <p:cBhvr additive="repl">
                                        <p:cTn id="112" dur="2000" fill="hold"/>
                                        <p:tgtEl>
                                          <p:spTgt spid="19"/>
                                        </p:tgtEl>
                                        <p:attrNameLst>
                                          <p:attrName>ppt_y</p:attrName>
                                        </p:attrNameLst>
                                      </p:cBhvr>
                                      <p:tavLst>
                                        <p:tav tm="100000">
                                          <p:val>
                                            <p:strVal val="#ppt_y-.1"/>
                                          </p:val>
                                        </p:tav>
                                        <p:tav>
                                          <p:val>
                                            <p:strVal val="#ppt_y"/>
                                          </p:val>
                                        </p:tav>
                                      </p:tavLst>
                                    </p:anim>
                                  </p:childTnLst>
                                </p:cTn>
                              </p:par>
                            </p:childTnLst>
                          </p:cTn>
                        </p:par>
                        <p:par>
                          <p:cTn id="113" fill="hold" nodeType="afterGroup">
                            <p:stCondLst>
                              <p:cond delay="55600"/>
                            </p:stCondLst>
                            <p:childTnLst>
                              <p:par>
                                <p:cTn id="114" presetID="42" presetClass="entr" fill="hold" nodeType="afterEffect">
                                  <p:stCondLst>
                                    <p:cond delay="0"/>
                                  </p:stCondLst>
                                  <p:childTnLst>
                                    <p:set>
                                      <p:cBhvr additive="repl">
                                        <p:cTn id="115" dur="1" fill="hold">
                                          <p:stCondLst>
                                            <p:cond delay="0"/>
                                          </p:stCondLst>
                                        </p:cTn>
                                        <p:tgtEl>
                                          <p:spTgt spid="20"/>
                                        </p:tgtEl>
                                        <p:attrNameLst>
                                          <p:attrName>style.visibility</p:attrName>
                                        </p:attrNameLst>
                                      </p:cBhvr>
                                      <p:to>
                                        <p:strVal val="visible"/>
                                      </p:to>
                                    </p:set>
                                    <p:animEffect transition="in" filter="fade">
                                      <p:cBhvr additive="repl">
                                        <p:cTn id="116" dur="2000"/>
                                        <p:tgtEl>
                                          <p:spTgt spid="20"/>
                                        </p:tgtEl>
                                      </p:cBhvr>
                                    </p:animEffect>
                                    <p:anim calcmode="lin" valueType="num">
                                      <p:cBhvr additive="repl">
                                        <p:cTn id="117" dur="2000" fill="hold"/>
                                        <p:tgtEl>
                                          <p:spTgt spid="20"/>
                                        </p:tgtEl>
                                        <p:attrNameLst>
                                          <p:attrName>ppt_x</p:attrName>
                                        </p:attrNameLst>
                                      </p:cBhvr>
                                      <p:tavLst>
                                        <p:tav tm="100000">
                                          <p:val>
                                            <p:strVal val="#ppt_x"/>
                                          </p:val>
                                        </p:tav>
                                        <p:tav>
                                          <p:val>
                                            <p:strVal val="#ppt_x"/>
                                          </p:val>
                                        </p:tav>
                                      </p:tavLst>
                                    </p:anim>
                                    <p:anim calcmode="lin" valueType="num">
                                      <p:cBhvr additive="repl">
                                        <p:cTn id="118" dur="2000" fill="hold"/>
                                        <p:tgtEl>
                                          <p:spTgt spid="20"/>
                                        </p:tgtEl>
                                        <p:attrNameLst>
                                          <p:attrName>ppt_y</p:attrName>
                                        </p:attrNameLst>
                                      </p:cBhvr>
                                      <p:tavLst>
                                        <p:tav tm="100000">
                                          <p:val>
                                            <p:strVal val="#ppt_y+.1"/>
                                          </p:val>
                                        </p:tav>
                                        <p:tav>
                                          <p:val>
                                            <p:strVal val="#ppt_y"/>
                                          </p:val>
                                        </p:tav>
                                      </p:tavLst>
                                    </p:anim>
                                  </p:childTnLst>
                                </p:cTn>
                              </p:par>
                            </p:childTnLst>
                          </p:cTn>
                        </p:par>
                        <p:par>
                          <p:cTn id="119" fill="hold">
                            <p:stCondLst>
                              <p:cond delay="57600"/>
                            </p:stCondLst>
                            <p:childTnLst>
                              <p:par>
                                <p:cTn id="120" presetID="9" presetClass="entr" fill="hold" nodeType="afterEffect">
                                  <p:stCondLst>
                                    <p:cond delay="0"/>
                                  </p:stCondLst>
                                  <p:childTnLst>
                                    <p:set>
                                      <p:cBhvr additive="repl">
                                        <p:cTn id="121" dur="1" fill="hold">
                                          <p:stCondLst>
                                            <p:cond delay="0"/>
                                          </p:stCondLst>
                                        </p:cTn>
                                        <p:tgtEl>
                                          <p:spTgt spid="22"/>
                                        </p:tgtEl>
                                        <p:attrNameLst>
                                          <p:attrName>style.visibility</p:attrName>
                                        </p:attrNameLst>
                                      </p:cBhvr>
                                      <p:to>
                                        <p:strVal val="visible"/>
                                      </p:to>
                                    </p:set>
                                    <p:animEffect transition="in" filter="dissolve">
                                      <p:cBhvr additive="repl">
                                        <p:cTn id="122" dur="2000"/>
                                        <p:tgtEl>
                                          <p:spTgt spid="2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22"/>
                                        </p:tgtEl>
                                        <p:attrNameLst>
                                          <p:attrName>style.visibility</p:attrName>
                                        </p:attrNameLst>
                                      </p:cBhvr>
                                      <p:to>
                                        <p:strVal val="visible"/>
                                      </p:to>
                                    </p:set>
                                    <p:animEffect transition="in" filter="wipe(left)">
                                      <p:cBhvr>
                                        <p:cTn id="1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71500" y="266700"/>
            <a:ext cx="8001000" cy="6324600"/>
          </a:xfrm>
          <a:prstGeom prst="rect">
            <a:avLst/>
          </a:prstGeom>
        </p:spPr>
      </p:pic>
      <p:sp>
        <p:nvSpPr>
          <p:cNvPr id="181250" name="Title 2"/>
          <p:cNvSpPr>
            <a:spLocks noGrp="1"/>
          </p:cNvSpPr>
          <p:nvPr>
            <p:ph type="title" idx="4294967295"/>
          </p:nvPr>
        </p:nvSpPr>
        <p:spPr>
          <a:xfrm>
            <a:off x="0" y="0"/>
            <a:ext cx="9144000" cy="914400"/>
          </a:xfrm>
          <a:solidFill>
            <a:srgbClr val="000000"/>
          </a:solidFill>
        </p:spPr>
        <p:txBody>
          <a:bodyPr/>
          <a:lstStyle/>
          <a:p>
            <a:r>
              <a:rPr lang="ar-JO" sz="3600" b="1" dirty="0">
                <a:solidFill>
                  <a:srgbClr val="FFFFFF"/>
                </a:solidFill>
                <a:latin typeface="Arial" charset="0"/>
                <a:ea typeface="ＭＳ Ｐゴシック" charset="0"/>
                <a:cs typeface="Arial" charset="0"/>
              </a:rPr>
              <a:t>رجوع المسيح</a:t>
            </a:r>
            <a:endParaRPr lang="en-US" sz="3600" b="1" dirty="0">
              <a:solidFill>
                <a:srgbClr val="FFFFFF"/>
              </a:solidFill>
              <a:latin typeface="Arial" charset="0"/>
              <a:ea typeface="ＭＳ Ｐゴシック" charset="0"/>
              <a:cs typeface="Arial" charset="0"/>
            </a:endParaRPr>
          </a:p>
        </p:txBody>
      </p:sp>
      <p:sp>
        <p:nvSpPr>
          <p:cNvPr id="4" name="Title 2"/>
          <p:cNvSpPr txBox="1">
            <a:spLocks/>
          </p:cNvSpPr>
          <p:nvPr/>
        </p:nvSpPr>
        <p:spPr bwMode="auto">
          <a:xfrm>
            <a:off x="1115616" y="4221088"/>
            <a:ext cx="6912768" cy="2412504"/>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altLang="ja-JP" dirty="0"/>
              <a:t>فيخرج الرب و يحارب تلك الأمم كما في يوم حربه يوم القتال</a:t>
            </a:r>
            <a:endParaRPr lang="en-US" dirty="0"/>
          </a:p>
          <a:p>
            <a:endParaRPr lang="en-US" dirty="0"/>
          </a:p>
          <a:p>
            <a:r>
              <a:rPr lang="en-US" dirty="0"/>
              <a:t>(</a:t>
            </a:r>
            <a:r>
              <a:rPr lang="ar-JO" dirty="0"/>
              <a:t>زك 14: 3</a:t>
            </a:r>
            <a:r>
              <a:rPr lang="en-US" dirty="0"/>
              <a:t>)</a:t>
            </a:r>
          </a:p>
        </p:txBody>
      </p:sp>
    </p:spTree>
    <p:extLst>
      <p:ext uri="{BB962C8B-B14F-4D97-AF65-F5344CB8AC3E}">
        <p14:creationId xmlns:p14="http://schemas.microsoft.com/office/powerpoint/2010/main" val="1582062061"/>
      </p:ext>
    </p:extLst>
  </p:cSld>
  <p:clrMapOvr>
    <a:overrideClrMapping bg1="lt1" tx1="dk1" bg2="lt2" tx2="dk2" accent1="accent1" accent2="accent2" accent3="accent3" accent4="accent4" accent5="accent5" accent6="accent6" hlink="hlink" folHlink="folHlink"/>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 descr="jesus_retur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7575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838200"/>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algn="l"/>
            <a:r>
              <a:rPr lang="ar-JO" sz="4000" b="1" kern="1200" dirty="0">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rPr>
              <a:t>المجيء الثاني</a:t>
            </a:r>
            <a:endParaRPr lang="en-US" sz="4000" b="1" kern="1200" dirty="0">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73059" name="Title 2"/>
          <p:cNvSpPr txBox="1">
            <a:spLocks/>
          </p:cNvSpPr>
          <p:nvPr/>
        </p:nvSpPr>
        <p:spPr bwMode="auto">
          <a:xfrm>
            <a:off x="0" y="4495800"/>
            <a:ext cx="9144000" cy="2362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ja-JP" sz="3600" b="1" dirty="0">
                <a:solidFill>
                  <a:schemeClr val="bg1"/>
                </a:solidFill>
                <a:effectLst/>
                <a:latin typeface="Arial" charset="0"/>
                <a:cs typeface="Arial" charset="0"/>
              </a:rPr>
              <a:t>و تقف قدماه في ذلك اليوم على جبل الزيتون الذي قدام أورشليم من الشرق</a:t>
            </a:r>
            <a:br>
              <a:rPr lang="en-US" altLang="ja-JP" sz="3600" b="1" dirty="0">
                <a:solidFill>
                  <a:schemeClr val="bg1"/>
                </a:solidFill>
                <a:effectLst/>
                <a:latin typeface="Arial" charset="0"/>
                <a:cs typeface="Arial" charset="0"/>
              </a:rPr>
            </a:br>
            <a:r>
              <a:rPr lang="en-US" altLang="ja-JP" sz="3600" b="1" dirty="0">
                <a:solidFill>
                  <a:schemeClr val="bg1"/>
                </a:solidFill>
                <a:effectLst/>
                <a:latin typeface="Arial" charset="0"/>
                <a:cs typeface="Arial" charset="0"/>
              </a:rPr>
              <a:t>(</a:t>
            </a:r>
            <a:r>
              <a:rPr lang="ar-JO" altLang="ja-JP" sz="3600" b="1" dirty="0">
                <a:solidFill>
                  <a:schemeClr val="bg1"/>
                </a:solidFill>
                <a:effectLst/>
                <a:latin typeface="Arial" charset="0"/>
                <a:cs typeface="Arial" charset="0"/>
              </a:rPr>
              <a:t>زك 14: 4</a:t>
            </a:r>
            <a:r>
              <a:rPr lang="en-US" altLang="ja-JP" sz="3600" b="1" dirty="0">
                <a:solidFill>
                  <a:schemeClr val="bg1"/>
                </a:solidFill>
                <a:effectLst/>
                <a:latin typeface="Arial" charset="0"/>
                <a:cs typeface="Arial" charset="0"/>
              </a:rPr>
              <a:t>)</a:t>
            </a:r>
            <a:endParaRPr lang="en-US" sz="3600" b="1" dirty="0">
              <a:solidFill>
                <a:schemeClr val="bg1"/>
              </a:solidFill>
              <a:effectLst/>
              <a:latin typeface="Arial" charset="0"/>
              <a:cs typeface="Arial"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162820" name="Text Box 5"/>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66"/>
                </a:solidFill>
                <a:effectLst/>
                <a:uLnTx/>
                <a:uFillTx/>
                <a:latin typeface="Arial" charset="0"/>
                <a:ea typeface="ＭＳ Ｐゴシック" charset="0"/>
                <a:cs typeface="Arial" charset="0"/>
              </a:rPr>
              <a:t>656</a:t>
            </a:r>
            <a:endParaRPr kumimoji="0" lang="en-US" sz="2400" b="0" i="0" u="none" strike="noStrike" kern="1200" cap="none" spc="0" normalizeH="0" baseline="0" noProof="0" dirty="0">
              <a:ln>
                <a:noFill/>
              </a:ln>
              <a:solidFill>
                <a:srgbClr val="000066"/>
              </a:solidFill>
              <a:effectLst/>
              <a:uLnTx/>
              <a:uFillTx/>
              <a:latin typeface="Arial" charset="0"/>
              <a:ea typeface="ＭＳ Ｐゴシック" charset="0"/>
              <a:cs typeface="Arial"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162846"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2847"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grpSp>
        <p:nvGrpSpPr>
          <p:cNvPr id="3" name="Group 18"/>
          <p:cNvGrpSpPr>
            <a:grpSpLocks/>
          </p:cNvGrpSpPr>
          <p:nvPr/>
        </p:nvGrpSpPr>
        <p:grpSpPr bwMode="auto">
          <a:xfrm>
            <a:off x="76200" y="4038600"/>
            <a:ext cx="4775201" cy="838200"/>
            <a:chOff x="48" y="2544"/>
            <a:chExt cx="3008"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62845" name="Text Box 20"/>
            <p:cNvSpPr txBox="1">
              <a:spLocks noChangeArrowheads="1"/>
            </p:cNvSpPr>
            <p:nvPr/>
          </p:nvSpPr>
          <p:spPr bwMode="auto">
            <a:xfrm>
              <a:off x="576" y="2693"/>
              <a:ext cx="248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Arial" charset="0"/>
                  <a:ea typeface="ＭＳ Ｐゴシック" charset="0"/>
                </a:rPr>
                <a:t>حز 8: 4، 9: 3، 10: 4، 10: 18-19، 11: 23</a:t>
              </a:r>
              <a:endParaRPr kumimoji="0" lang="en-US" sz="1800" b="1" i="0" u="none" strike="noStrike" kern="1200" cap="none" spc="0" normalizeH="0" baseline="0" noProof="0" dirty="0">
                <a:ln>
                  <a:noFill/>
                </a:ln>
                <a:solidFill>
                  <a:srgbClr val="FFFFCC"/>
                </a:solidFill>
                <a:effectLst/>
                <a:uLnTx/>
                <a:uFillTx/>
                <a:latin typeface="Arial" charset="0"/>
                <a:ea typeface="ＭＳ Ｐゴシック" charset="0"/>
              </a:endParaRPr>
            </a:p>
          </p:txBody>
        </p:sp>
      </p:grpSp>
      <p:grpSp>
        <p:nvGrpSpPr>
          <p:cNvPr id="4" name="Group 21"/>
          <p:cNvGrpSpPr>
            <a:grpSpLocks/>
          </p:cNvGrpSpPr>
          <p:nvPr/>
        </p:nvGrpSpPr>
        <p:grpSpPr bwMode="auto">
          <a:xfrm>
            <a:off x="76200" y="4953000"/>
            <a:ext cx="3546476" cy="838200"/>
            <a:chOff x="48" y="3120"/>
            <a:chExt cx="2234"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62843" name="Text Box 23"/>
            <p:cNvSpPr txBox="1">
              <a:spLocks noChangeArrowheads="1"/>
            </p:cNvSpPr>
            <p:nvPr/>
          </p:nvSpPr>
          <p:spPr bwMode="auto">
            <a:xfrm>
              <a:off x="576" y="3268"/>
              <a:ext cx="170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Arial" charset="0"/>
                  <a:ea typeface="ＭＳ Ｐゴシック" charset="0"/>
                </a:rPr>
                <a:t>لو 19: 37، 24: 50، أع 1: 10</a:t>
              </a:r>
              <a:endParaRPr kumimoji="0" lang="en-US" sz="1800" b="1" i="0" u="none" strike="noStrike" kern="1200" cap="none" spc="0" normalizeH="0" baseline="0" noProof="0" dirty="0">
                <a:ln>
                  <a:noFill/>
                </a:ln>
                <a:solidFill>
                  <a:srgbClr val="FFFFCC"/>
                </a:solidFill>
                <a:effectLst/>
                <a:uLnTx/>
                <a:uFillTx/>
                <a:latin typeface="Arial" charset="0"/>
                <a:ea typeface="ＭＳ Ｐゴシック" charset="0"/>
              </a:endParaRPr>
            </a:p>
          </p:txBody>
        </p:sp>
      </p:grpSp>
      <p:grpSp>
        <p:nvGrpSpPr>
          <p:cNvPr id="5" name="Group 24"/>
          <p:cNvGrpSpPr>
            <a:grpSpLocks/>
          </p:cNvGrpSpPr>
          <p:nvPr/>
        </p:nvGrpSpPr>
        <p:grpSpPr bwMode="auto">
          <a:xfrm>
            <a:off x="76200" y="5867400"/>
            <a:ext cx="3883025" cy="838200"/>
            <a:chOff x="48" y="3696"/>
            <a:chExt cx="2446"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62841" name="Text Box 26"/>
            <p:cNvSpPr txBox="1">
              <a:spLocks noChangeArrowheads="1"/>
            </p:cNvSpPr>
            <p:nvPr/>
          </p:nvSpPr>
          <p:spPr bwMode="auto">
            <a:xfrm>
              <a:off x="576" y="3844"/>
              <a:ext cx="1918"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Arial" charset="0"/>
                  <a:ea typeface="ＭＳ Ｐゴシック" charset="0"/>
                </a:rPr>
                <a:t>أع 1: 11، زك 14: 4، حز 43: 1-5</a:t>
              </a:r>
              <a:endParaRPr kumimoji="0" lang="en-US" sz="1800" b="1" i="0" u="none" strike="noStrike" kern="1200" cap="none" spc="0" normalizeH="0" baseline="0" noProof="0" dirty="0">
                <a:ln>
                  <a:noFill/>
                </a:ln>
                <a:solidFill>
                  <a:srgbClr val="FFFFCC"/>
                </a:solidFill>
                <a:effectLst/>
                <a:uLnTx/>
                <a:uFillTx/>
                <a:latin typeface="Arial" charset="0"/>
                <a:ea typeface="ＭＳ Ｐゴシック" charset="0"/>
              </a:endParaRP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33600" y="152400"/>
            <a:ext cx="1355725" cy="182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ar-JO" sz="2400" dirty="0">
                <a:latin typeface="Arial" charset="0"/>
                <a:ea typeface="ＭＳ Ｐゴシック" charset="0"/>
                <a:cs typeface="ＭＳ Ｐゴシック" charset="0"/>
              </a:rPr>
              <a:t>الروح يغادر و يرجع</a:t>
            </a:r>
            <a:endParaRPr lang="en-US" sz="24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0105159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6129" name="Picture 1" descr="Zech 14v4 Christ on Mount of Olive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5105400" cy="838200"/>
          </a:xfrm>
        </p:spPr>
        <p:txBody>
          <a:bodyPr/>
          <a:lstStyle/>
          <a:p>
            <a:pPr algn="l">
              <a:defRPr/>
            </a:pPr>
            <a:r>
              <a:rPr lang="ar-JO"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المجيء الثاني</a:t>
            </a:r>
            <a:endParaRPr lang="en-US"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4819650" y="15875"/>
            <a:ext cx="4356100" cy="4221163"/>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ja-JP" sz="4000" b="1" dirty="0">
                <a:solidFill>
                  <a:schemeClr val="bg1"/>
                </a:solidFill>
                <a:effectLst>
                  <a:glow rad="152400">
                    <a:schemeClr val="tx1"/>
                  </a:glow>
                </a:effectLst>
                <a:latin typeface="Arial" charset="0"/>
                <a:cs typeface="Arial" charset="0"/>
              </a:rPr>
              <a:t>و تقف قدماه في ذلك اليوم على جبل الزيتون الذي قدام أورشليم من الشرق</a:t>
            </a:r>
            <a:br>
              <a:rPr lang="en-US" altLang="ja-JP" sz="4000" b="1" dirty="0">
                <a:solidFill>
                  <a:schemeClr val="bg1"/>
                </a:solidFill>
                <a:effectLst>
                  <a:glow rad="152400">
                    <a:schemeClr val="tx1"/>
                  </a:glow>
                </a:effectLst>
                <a:latin typeface="Arial" charset="0"/>
                <a:cs typeface="Arial" charset="0"/>
              </a:rPr>
            </a:br>
            <a:r>
              <a:rPr lang="en-US" altLang="ja-JP" sz="4000" b="1" dirty="0">
                <a:solidFill>
                  <a:schemeClr val="bg1"/>
                </a:solidFill>
                <a:effectLst>
                  <a:glow rad="152400">
                    <a:schemeClr val="tx1"/>
                  </a:glow>
                </a:effectLst>
                <a:latin typeface="Arial" charset="0"/>
                <a:cs typeface="Arial" charset="0"/>
              </a:rPr>
              <a:t>(</a:t>
            </a:r>
            <a:r>
              <a:rPr lang="ar-JO" altLang="ja-JP" sz="4000" b="1" dirty="0">
                <a:solidFill>
                  <a:schemeClr val="bg1"/>
                </a:solidFill>
                <a:effectLst>
                  <a:glow rad="152400">
                    <a:schemeClr val="tx1"/>
                  </a:glow>
                </a:effectLst>
                <a:latin typeface="Arial" charset="0"/>
                <a:cs typeface="Arial" charset="0"/>
              </a:rPr>
              <a:t>زك 14: 4أ</a:t>
            </a:r>
            <a:r>
              <a:rPr lang="en-US" altLang="ja-JP" sz="4000" b="1" dirty="0">
                <a:solidFill>
                  <a:schemeClr val="bg1"/>
                </a:solidFill>
                <a:effectLst>
                  <a:glow rad="152400">
                    <a:schemeClr val="tx1"/>
                  </a:glow>
                </a:effectLst>
                <a:latin typeface="Arial" charset="0"/>
                <a:cs typeface="Arial" charset="0"/>
              </a:rPr>
              <a:t>)</a:t>
            </a:r>
            <a:endParaRPr lang="en-US" sz="4000" b="1" dirty="0">
              <a:solidFill>
                <a:schemeClr val="bg1"/>
              </a:solidFill>
              <a:effectLst>
                <a:glow rad="152400">
                  <a:schemeClr val="tx1"/>
                </a:glow>
              </a:effectLst>
              <a:latin typeface="Arial" charset="0"/>
              <a:cs typeface="Arial" charset="0"/>
            </a:endParaRPr>
          </a:p>
        </p:txBody>
      </p:sp>
    </p:spTree>
    <p:extLst>
      <p:ext uri="{BB962C8B-B14F-4D97-AF65-F5344CB8AC3E}">
        <p14:creationId xmlns:p14="http://schemas.microsoft.com/office/powerpoint/2010/main" val="2046307034"/>
      </p:ext>
    </p:extLst>
  </p:cSld>
  <p:clrMapOvr>
    <a:overrideClrMapping bg1="lt1" tx1="dk1" bg2="lt2" tx2="dk2" accent1="accent1" accent2="accent2" accent3="accent3" accent4="accent4" accent5="accent5" accent6="accent6" hlink="hlink" folHlink="folHlink"/>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8892480" cy="838200"/>
          </a:xfrm>
        </p:spPr>
        <p:txBody>
          <a:bodyPr/>
          <a:lstStyle/>
          <a:p>
            <a:pPr algn="r">
              <a:defRPr/>
            </a:pPr>
            <a:r>
              <a:rPr lang="ar-JO"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المجيء الثاني</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0" y="1268760"/>
            <a:ext cx="4067944" cy="5256584"/>
          </a:xfrm>
          <a:prstGeom prst="rect">
            <a:avLst/>
          </a:prstGeom>
          <a:noFill/>
          <a:ln>
            <a:noFill/>
          </a:ln>
        </p:spPr>
        <p:txBody>
          <a:bodyPr lIns="90000" tIns="46800" rIns="90000" bIns="46800"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ja-JP" sz="3200" b="1" dirty="0">
                <a:solidFill>
                  <a:schemeClr val="bg1"/>
                </a:solidFill>
                <a:effectLst>
                  <a:glow rad="152400">
                    <a:schemeClr val="tx1"/>
                  </a:glow>
                </a:effectLst>
                <a:latin typeface="Arial" charset="0"/>
                <a:cs typeface="Arial" charset="0"/>
              </a:rPr>
              <a:t>فينشق جبل الزيتون من وسطه نحو الشرق و نحو الغرب وادياً عظيماً جداً و ينتقل نصف الجبل نحو الشمال و نصفه نحو الجنوب</a:t>
            </a:r>
          </a:p>
          <a:p>
            <a:pPr algn="ctr" eaLnBrk="1" hangingPunct="1">
              <a:defRPr/>
            </a:pPr>
            <a:r>
              <a:rPr lang="en-US" altLang="ja-JP" sz="3200" b="1" dirty="0">
                <a:solidFill>
                  <a:schemeClr val="bg1"/>
                </a:solidFill>
                <a:effectLst>
                  <a:glow rad="152400">
                    <a:schemeClr val="tx1"/>
                  </a:glow>
                </a:effectLst>
                <a:latin typeface="Arial" charset="0"/>
                <a:cs typeface="Arial" charset="0"/>
              </a:rPr>
              <a:t>(</a:t>
            </a:r>
            <a:r>
              <a:rPr lang="ar-JO" altLang="ja-JP" sz="3200" b="1" dirty="0">
                <a:solidFill>
                  <a:schemeClr val="bg1"/>
                </a:solidFill>
                <a:effectLst>
                  <a:glow rad="152400">
                    <a:schemeClr val="tx1"/>
                  </a:glow>
                </a:effectLst>
                <a:latin typeface="Arial" charset="0"/>
                <a:cs typeface="Arial" charset="0"/>
              </a:rPr>
              <a:t>زك 14: 4ب</a:t>
            </a:r>
            <a:r>
              <a:rPr lang="en-US" altLang="ja-JP" sz="3200" b="1" dirty="0">
                <a:solidFill>
                  <a:schemeClr val="bg1"/>
                </a:solidFill>
                <a:effectLst>
                  <a:glow rad="152400">
                    <a:schemeClr val="tx1"/>
                  </a:glow>
                </a:effectLst>
                <a:latin typeface="Arial" charset="0"/>
                <a:cs typeface="Arial" charset="0"/>
              </a:rPr>
              <a:t>)</a:t>
            </a:r>
            <a:endParaRPr lang="en-US" sz="3200" b="1" dirty="0">
              <a:solidFill>
                <a:schemeClr val="bg1"/>
              </a:solidFill>
              <a:effectLst>
                <a:glow rad="152400">
                  <a:schemeClr val="tx1"/>
                </a:glow>
              </a:effectLst>
              <a:latin typeface="Arial" charset="0"/>
              <a:cs typeface="Arial" charset="0"/>
            </a:endParaRPr>
          </a:p>
        </p:txBody>
      </p:sp>
      <p:pic>
        <p:nvPicPr>
          <p:cNvPr id="4" name="Picture 3"/>
          <p:cNvPicPr>
            <a:picLocks noChangeAspect="1"/>
          </p:cNvPicPr>
          <p:nvPr/>
        </p:nvPicPr>
        <p:blipFill>
          <a:blip r:embed="rId3"/>
          <a:stretch>
            <a:fillRect/>
          </a:stretch>
        </p:blipFill>
        <p:spPr>
          <a:xfrm>
            <a:off x="4062473" y="1340768"/>
            <a:ext cx="5080000" cy="5270500"/>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923928" y="0"/>
            <a:ext cx="4968552" cy="838200"/>
          </a:xfrm>
        </p:spPr>
        <p:txBody>
          <a:bodyPr/>
          <a:lstStyle/>
          <a:p>
            <a:pPr algn="r">
              <a:defRPr/>
            </a:pPr>
            <a:r>
              <a:rPr lang="ar-JO"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المجيء الثاني</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0" y="1340768"/>
            <a:ext cx="4067944" cy="5517232"/>
          </a:xfrm>
          <a:prstGeom prst="rect">
            <a:avLst/>
          </a:prstGeom>
          <a:noFill/>
          <a:ln>
            <a:noFill/>
          </a:ln>
        </p:spPr>
        <p:txBody>
          <a:bodyPr lIns="90000" tIns="46800" rIns="90000" bIns="46800" anchor="t"/>
          <a:lstStyle>
            <a:defPPr>
              <a:defRPr lang="en-US"/>
            </a:defPPr>
            <a:lvl1pPr algn="ctr" eaLnBrk="1" hangingPunct="1">
              <a:defRPr sz="3200" b="1">
                <a:solidFill>
                  <a:schemeClr val="bg1"/>
                </a:solidFill>
                <a:effectLst>
                  <a:glow rad="152400">
                    <a:schemeClr val="tx1"/>
                  </a:glow>
                </a:effectLst>
                <a:latin typeface="Arial" charset="0"/>
                <a:cs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ar-JO" altLang="ja-JP" dirty="0"/>
              <a:t>و تهربون في جواء جبالي لأن جواء الجبال يصل إلى آصل و تهربون كما هربتم من الزلزلة في ايام عزيا ملك يهوذا و يأتي الرب إلهي و جميع القديسين معك</a:t>
            </a:r>
            <a:br>
              <a:rPr lang="en-US" altLang="ja-JP" dirty="0"/>
            </a:br>
            <a:r>
              <a:rPr lang="en-US" altLang="ja-JP" dirty="0"/>
              <a:t>(</a:t>
            </a:r>
            <a:r>
              <a:rPr lang="ar-JO" altLang="ja-JP" dirty="0"/>
              <a:t>زك 14: 5</a:t>
            </a:r>
            <a:r>
              <a:rPr lang="en-US" altLang="ja-JP" dirty="0"/>
              <a:t>)</a:t>
            </a:r>
            <a:endParaRPr lang="en-US" dirty="0"/>
          </a:p>
        </p:txBody>
      </p:sp>
      <p:pic>
        <p:nvPicPr>
          <p:cNvPr id="4" name="Picture 3"/>
          <p:cNvPicPr>
            <a:picLocks noChangeAspect="1"/>
          </p:cNvPicPr>
          <p:nvPr/>
        </p:nvPicPr>
        <p:blipFill>
          <a:blip r:embed="rId3"/>
          <a:stretch>
            <a:fillRect/>
          </a:stretch>
        </p:blipFill>
        <p:spPr>
          <a:xfrm>
            <a:off x="4062473" y="1340768"/>
            <a:ext cx="5080000" cy="5270500"/>
          </a:xfrm>
          <a:prstGeom prst="rect">
            <a:avLst/>
          </a:prstGeom>
        </p:spPr>
      </p:pic>
    </p:spTree>
    <p:extLst>
      <p:ext uri="{BB962C8B-B14F-4D97-AF65-F5344CB8AC3E}">
        <p14:creationId xmlns:p14="http://schemas.microsoft.com/office/powerpoint/2010/main" val="1452500126"/>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rtl="1">
              <a:defRPr/>
            </a:pPr>
            <a:r>
              <a:rPr lang="ar-JO" sz="6000" b="1" dirty="0">
                <a:effectLst>
                  <a:glow rad="127000">
                    <a:schemeClr val="tx1"/>
                  </a:glow>
                </a:effectLst>
                <a:latin typeface="Arial" charset="0"/>
                <a:ea typeface="ＭＳ Ｐゴシック" charset="0"/>
                <a:cs typeface="ＭＳ Ｐゴシック" charset="0"/>
              </a:rPr>
              <a:t>كن</a:t>
            </a:r>
            <a:r>
              <a:rPr lang="en-US" sz="6000" b="1" dirty="0">
                <a:effectLst>
                  <a:glow rad="127000">
                    <a:schemeClr val="tx1"/>
                  </a:glow>
                </a:effectLst>
                <a:latin typeface="Arial" charset="0"/>
                <a:ea typeface="ＭＳ Ｐゴシック" charset="0"/>
                <a:cs typeface="ＭＳ Ｐゴシック" charset="0"/>
              </a:rPr>
              <a:t> </a:t>
            </a:r>
            <a:r>
              <a:rPr lang="ar-JO" sz="6000" b="1" dirty="0">
                <a:effectLst>
                  <a:glow rad="127000">
                    <a:schemeClr val="tx1"/>
                  </a:glow>
                </a:effectLst>
                <a:latin typeface="Arial" charset="0"/>
                <a:ea typeface="ＭＳ Ｐゴシック" charset="0"/>
                <a:cs typeface="ＭＳ Ｐゴシック" charset="0"/>
              </a:rPr>
              <a:t>متشجعاً</a:t>
            </a:r>
            <a:endParaRPr lang="en-US" sz="6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7143" y="1268760"/>
            <a:ext cx="8709713" cy="3989891"/>
          </a:xfrm>
          <a:prstGeom prst="rect">
            <a:avLst/>
          </a:prstGeom>
        </p:spPr>
      </p:pic>
    </p:spTree>
    <p:extLst>
      <p:ext uri="{BB962C8B-B14F-4D97-AF65-F5344CB8AC3E}">
        <p14:creationId xmlns:p14="http://schemas.microsoft.com/office/powerpoint/2010/main" val="417902078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1844824"/>
            <a:ext cx="9149523" cy="5013176"/>
          </a:xfrm>
          <a:prstGeom prst="rect">
            <a:avLst/>
          </a:prstGeom>
        </p:spPr>
      </p:pic>
      <p:sp>
        <p:nvSpPr>
          <p:cNvPr id="3" name="Title 2"/>
          <p:cNvSpPr>
            <a:spLocks noGrp="1"/>
          </p:cNvSpPr>
          <p:nvPr>
            <p:ph type="title" idx="4294967295"/>
          </p:nvPr>
        </p:nvSpPr>
        <p:spPr>
          <a:xfrm>
            <a:off x="0" y="404664"/>
            <a:ext cx="9144000" cy="838200"/>
          </a:xfrm>
        </p:spPr>
        <p:txBody>
          <a:bodyPr/>
          <a:lstStyle/>
          <a:p>
            <a:pPr>
              <a:defRPr/>
            </a:pPr>
            <a:r>
              <a:rPr lang="ar-JO"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المجيء الثاني</a:t>
            </a:r>
            <a:endParaRPr lang="en-US"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3779912" y="2564904"/>
            <a:ext cx="5395838" cy="4392488"/>
          </a:xfrm>
          <a:prstGeom prst="rect">
            <a:avLst/>
          </a:prstGeom>
          <a:noFill/>
          <a:ln>
            <a:noFill/>
          </a:ln>
        </p:spPr>
        <p:txBody>
          <a:bodyPr lIns="90000" tIns="46800" rIns="90000" bIns="46800" anchor="t"/>
          <a:lstStyle>
            <a:defPPr>
              <a:defRPr lang="en-US"/>
            </a:defPPr>
            <a:lvl1pPr algn="ctr" eaLnBrk="1" hangingPunct="1">
              <a:defRPr sz="3200" b="1">
                <a:solidFill>
                  <a:schemeClr val="bg1"/>
                </a:solidFill>
                <a:effectLst>
                  <a:glow rad="152400">
                    <a:schemeClr val="tx1"/>
                  </a:glow>
                </a:effectLst>
                <a:latin typeface="Arial" charset="0"/>
                <a:cs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ar-JO" altLang="ja-JP" dirty="0"/>
              <a:t>و يكون في ذلك اليوم أنه لا يكون نور الدراري تنقبض و يكون يوم واحد معروف للرب لا نهار و لا ليل بل يحدث أنه في وقت المساء يكون نور</a:t>
            </a:r>
            <a:endParaRPr lang="en-US" altLang="ja-JP" dirty="0"/>
          </a:p>
          <a:p>
            <a:r>
              <a:rPr lang="en-US" altLang="ja-JP" dirty="0"/>
              <a:t> (</a:t>
            </a:r>
            <a:r>
              <a:rPr lang="ar-JO" altLang="ja-JP" dirty="0"/>
              <a:t>زك 14: 6-7</a:t>
            </a:r>
            <a:r>
              <a:rPr lang="en-US" altLang="ja-JP" dirty="0"/>
              <a:t>)</a:t>
            </a:r>
            <a:endParaRPr lang="en-US" dirty="0"/>
          </a:p>
        </p:txBody>
      </p:sp>
    </p:spTree>
    <p:extLst>
      <p:ext uri="{BB962C8B-B14F-4D97-AF65-F5344CB8AC3E}">
        <p14:creationId xmlns:p14="http://schemas.microsoft.com/office/powerpoint/2010/main" val="1767247311"/>
      </p:ext>
    </p:extLst>
  </p:cSld>
  <p:clrMapOvr>
    <a:overrideClrMapping bg1="lt1" tx1="dk1" bg2="lt2" tx2="dk2" accent1="accent1" accent2="accent2" accent3="accent3" accent4="accent4" accent5="accent5" accent6="accent6" hlink="hlink" folHlink="folHlink"/>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32" y="-387424"/>
            <a:ext cx="9132168" cy="5424508"/>
          </a:xfrm>
          <a:prstGeom prst="rect">
            <a:avLst/>
          </a:prstGeom>
        </p:spPr>
      </p:pic>
      <p:sp>
        <p:nvSpPr>
          <p:cNvPr id="181250" name="Title 2"/>
          <p:cNvSpPr>
            <a:spLocks noGrp="1"/>
          </p:cNvSpPr>
          <p:nvPr>
            <p:ph type="title" idx="4294967295"/>
          </p:nvPr>
        </p:nvSpPr>
        <p:spPr>
          <a:xfrm>
            <a:off x="0" y="0"/>
            <a:ext cx="9144000" cy="914400"/>
          </a:xfrm>
          <a:noFill/>
        </p:spPr>
        <p:txBody>
          <a:bodyPr/>
          <a:lstStyle/>
          <a:p>
            <a:r>
              <a:rPr lang="ar-JO" sz="3600" b="1" dirty="0">
                <a:solidFill>
                  <a:srgbClr val="FFFFFF"/>
                </a:solidFill>
                <a:effectLst>
                  <a:glow rad="228600">
                    <a:schemeClr val="tx1"/>
                  </a:glow>
                </a:effectLst>
                <a:latin typeface="Arial" charset="0"/>
                <a:ea typeface="ＭＳ Ｐゴシック" charset="0"/>
                <a:cs typeface="Arial" charset="0"/>
              </a:rPr>
              <a:t>مياه حية</a:t>
            </a:r>
            <a:endParaRPr lang="en-US" sz="3600" b="1" dirty="0">
              <a:solidFill>
                <a:srgbClr val="FFFFFF"/>
              </a:solidFill>
              <a:effectLst>
                <a:glow rad="228600">
                  <a:schemeClr val="tx1"/>
                </a:glow>
              </a:effectLst>
              <a:latin typeface="Arial" charset="0"/>
              <a:ea typeface="ＭＳ Ｐゴシック" charset="0"/>
              <a:cs typeface="Arial" charset="0"/>
            </a:endParaRPr>
          </a:p>
        </p:txBody>
      </p:sp>
      <p:sp>
        <p:nvSpPr>
          <p:cNvPr id="4" name="Title 2"/>
          <p:cNvSpPr txBox="1">
            <a:spLocks/>
          </p:cNvSpPr>
          <p:nvPr/>
        </p:nvSpPr>
        <p:spPr bwMode="auto">
          <a:xfrm>
            <a:off x="-108520" y="4941168"/>
            <a:ext cx="9252520" cy="1944216"/>
          </a:xfrm>
          <a:prstGeom prst="rect">
            <a:avLst/>
          </a:prstGeom>
          <a:noFill/>
          <a:ln w="9525">
            <a:noFill/>
            <a:round/>
            <a:headEnd/>
            <a:tailEnd/>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ja-JP" sz="2800" b="1" dirty="0">
                <a:solidFill>
                  <a:schemeClr val="bg1"/>
                </a:solidFill>
                <a:effectLst>
                  <a:glow rad="254000">
                    <a:schemeClr val="tx1">
                      <a:alpha val="89000"/>
                    </a:schemeClr>
                  </a:glow>
                </a:effectLst>
                <a:latin typeface="Arial" charset="0"/>
                <a:cs typeface="Arial" charset="0"/>
              </a:rPr>
              <a:t>و يكون في ذلك اليوم أن مياهاً حية تخرج من أورشليم نصفها إلى البحر الشرقي و نصفها إلى البحر الغربي في الصيف و في الخريف تكون</a:t>
            </a:r>
            <a:endParaRPr lang="en-US" sz="2800" b="1" dirty="0">
              <a:solidFill>
                <a:schemeClr val="bg1"/>
              </a:solidFill>
              <a:effectLst>
                <a:glow rad="254000">
                  <a:schemeClr val="tx1">
                    <a:alpha val="89000"/>
                  </a:schemeClr>
                </a:glow>
              </a:effectLst>
              <a:latin typeface="Arial" charset="0"/>
              <a:cs typeface="Arial" charset="0"/>
            </a:endParaRPr>
          </a:p>
          <a:p>
            <a:pPr algn="ctr" eaLnBrk="1" hangingPunct="1">
              <a:defRPr/>
            </a:pPr>
            <a:r>
              <a:rPr lang="en-US" sz="2800" b="1" dirty="0">
                <a:solidFill>
                  <a:schemeClr val="bg1"/>
                </a:solidFill>
                <a:effectLst>
                  <a:glow rad="254000">
                    <a:schemeClr val="tx1">
                      <a:alpha val="89000"/>
                    </a:schemeClr>
                  </a:glow>
                </a:effectLst>
                <a:latin typeface="Arial" charset="0"/>
                <a:cs typeface="Arial" charset="0"/>
              </a:rPr>
              <a:t> (</a:t>
            </a:r>
            <a:r>
              <a:rPr lang="ar-JO" sz="2800" b="1" dirty="0">
                <a:solidFill>
                  <a:schemeClr val="bg1"/>
                </a:solidFill>
                <a:effectLst>
                  <a:glow rad="254000">
                    <a:schemeClr val="tx1">
                      <a:alpha val="89000"/>
                    </a:schemeClr>
                  </a:glow>
                </a:effectLst>
                <a:latin typeface="Arial" charset="0"/>
                <a:cs typeface="Arial" charset="0"/>
              </a:rPr>
              <a:t>زك 14: 8</a:t>
            </a:r>
            <a:r>
              <a:rPr lang="en-US" sz="2800" b="1" dirty="0">
                <a:solidFill>
                  <a:schemeClr val="bg1"/>
                </a:solidFill>
                <a:effectLst>
                  <a:glow rad="254000">
                    <a:schemeClr val="tx1">
                      <a:alpha val="89000"/>
                    </a:schemeClr>
                  </a:glow>
                </a:effectLst>
                <a:latin typeface="Arial" charset="0"/>
                <a:cs typeface="Arial" charset="0"/>
              </a:rPr>
              <a:t>)</a:t>
            </a:r>
          </a:p>
        </p:txBody>
      </p:sp>
    </p:spTree>
    <p:extLst>
      <p:ext uri="{BB962C8B-B14F-4D97-AF65-F5344CB8AC3E}">
        <p14:creationId xmlns:p14="http://schemas.microsoft.com/office/powerpoint/2010/main" val="2163828048"/>
      </p:ext>
    </p:extLst>
  </p:cSld>
  <p:clrMapOvr>
    <a:overrideClrMapping bg1="lt1" tx1="dk1" bg2="lt2" tx2="dk2" accent1="accent1" accent2="accent2" accent3="accent3" accent4="accent4" accent5="accent5" accent6="accent6" hlink="hlink" folHlink="folHlink"/>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1297"/>
            <a:ext cx="9144000" cy="4572000"/>
          </a:xfrm>
          <a:prstGeom prst="rect">
            <a:avLst/>
          </a:prstGeom>
        </p:spPr>
      </p:pic>
      <p:sp>
        <p:nvSpPr>
          <p:cNvPr id="3" name="Title 2"/>
          <p:cNvSpPr>
            <a:spLocks noGrp="1"/>
          </p:cNvSpPr>
          <p:nvPr>
            <p:ph type="title" idx="4294967295"/>
          </p:nvPr>
        </p:nvSpPr>
        <p:spPr>
          <a:xfrm>
            <a:off x="0" y="0"/>
            <a:ext cx="5105400" cy="838200"/>
          </a:xfrm>
        </p:spPr>
        <p:txBody>
          <a:bodyPr/>
          <a:lstStyle/>
          <a:p>
            <a:pPr algn="l">
              <a:defRPr/>
            </a:pPr>
            <a:r>
              <a:rPr lang="ar-JO"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المجيء الثاني</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0" y="4581128"/>
            <a:ext cx="9144000" cy="2276872"/>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ja-JP" sz="2800" b="1" dirty="0">
                <a:solidFill>
                  <a:schemeClr val="bg1"/>
                </a:solidFill>
                <a:effectLst>
                  <a:glow rad="152400">
                    <a:schemeClr val="tx1"/>
                  </a:glow>
                </a:effectLst>
                <a:latin typeface="Arial" charset="0"/>
                <a:cs typeface="Arial" charset="0"/>
              </a:rPr>
              <a:t>و يكون الرب ملكاً على كل الأرض </a:t>
            </a:r>
          </a:p>
          <a:p>
            <a:pPr algn="ctr" eaLnBrk="1" hangingPunct="1">
              <a:defRPr/>
            </a:pPr>
            <a:r>
              <a:rPr lang="ar-JO" altLang="ja-JP" sz="2800" b="1" dirty="0">
                <a:solidFill>
                  <a:schemeClr val="bg1"/>
                </a:solidFill>
                <a:effectLst>
                  <a:glow rad="152400">
                    <a:schemeClr val="tx1"/>
                  </a:glow>
                </a:effectLst>
                <a:latin typeface="Arial" charset="0"/>
                <a:cs typeface="Arial" charset="0"/>
              </a:rPr>
              <a:t>في ذلك اليوم يكون الرب وحده و اسمه وحده</a:t>
            </a:r>
            <a:br>
              <a:rPr lang="en-US" altLang="ja-JP" sz="2800" b="1" dirty="0">
                <a:solidFill>
                  <a:schemeClr val="bg1"/>
                </a:solidFill>
                <a:effectLst>
                  <a:glow rad="152400">
                    <a:schemeClr val="tx1"/>
                  </a:glow>
                </a:effectLst>
                <a:latin typeface="Arial" charset="0"/>
                <a:cs typeface="Arial" charset="0"/>
              </a:rPr>
            </a:br>
            <a:r>
              <a:rPr lang="en-US" altLang="ja-JP" sz="2800" b="1" dirty="0">
                <a:solidFill>
                  <a:schemeClr val="bg1"/>
                </a:solidFill>
                <a:effectLst>
                  <a:glow rad="152400">
                    <a:schemeClr val="tx1"/>
                  </a:glow>
                </a:effectLst>
                <a:latin typeface="Arial" charset="0"/>
                <a:cs typeface="Arial" charset="0"/>
              </a:rPr>
              <a:t>(</a:t>
            </a:r>
            <a:r>
              <a:rPr lang="ar-JO" altLang="ja-JP" sz="2800" b="1" dirty="0">
                <a:solidFill>
                  <a:schemeClr val="bg1"/>
                </a:solidFill>
                <a:effectLst>
                  <a:glow rad="152400">
                    <a:schemeClr val="tx1"/>
                  </a:glow>
                </a:effectLst>
                <a:latin typeface="Arial" charset="0"/>
                <a:cs typeface="Arial" charset="0"/>
              </a:rPr>
              <a:t>زك 14: 9</a:t>
            </a:r>
            <a:r>
              <a:rPr lang="en-US" altLang="ja-JP" sz="2800" b="1" dirty="0">
                <a:solidFill>
                  <a:schemeClr val="bg1"/>
                </a:solidFill>
                <a:effectLst>
                  <a:glow rad="152400">
                    <a:schemeClr val="tx1"/>
                  </a:glow>
                </a:effectLst>
                <a:latin typeface="Arial" charset="0"/>
                <a:cs typeface="Arial" charset="0"/>
              </a:rPr>
              <a:t>)</a:t>
            </a:r>
            <a:endParaRPr lang="en-US" sz="2800" b="1" dirty="0">
              <a:solidFill>
                <a:schemeClr val="bg1"/>
              </a:solidFill>
              <a:effectLst>
                <a:glow rad="152400">
                  <a:schemeClr val="tx1"/>
                </a:glow>
              </a:effectLst>
              <a:latin typeface="Arial" charset="0"/>
              <a:cs typeface="Arial" charset="0"/>
            </a:endParaRPr>
          </a:p>
        </p:txBody>
      </p:sp>
    </p:spTree>
    <p:extLst>
      <p:ext uri="{BB962C8B-B14F-4D97-AF65-F5344CB8AC3E}">
        <p14:creationId xmlns:p14="http://schemas.microsoft.com/office/powerpoint/2010/main" val="1767247311"/>
      </p:ext>
    </p:extLst>
  </p:cSld>
  <p:clrMapOvr>
    <a:overrideClrMapping bg1="lt1" tx1="dk1" bg2="lt2" tx2="dk2" accent1="accent1" accent2="accent2" accent3="accent3" accent4="accent4" accent5="accent5" accent6="accent6" hlink="hlink" folHlink="folHlink"/>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5113" y="0"/>
            <a:ext cx="60848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3" name="Freeform 3"/>
          <p:cNvSpPr>
            <a:spLocks/>
          </p:cNvSpPr>
          <p:nvPr/>
        </p:nvSpPr>
        <p:spPr bwMode="auto">
          <a:xfrm>
            <a:off x="1981200" y="152400"/>
            <a:ext cx="4270375" cy="4649788"/>
          </a:xfrm>
          <a:custGeom>
            <a:avLst/>
            <a:gdLst/>
            <a:ahLst/>
            <a:cxnLst>
              <a:cxn ang="0">
                <a:pos x="2436" y="0"/>
              </a:cxn>
              <a:cxn ang="0">
                <a:pos x="2052" y="48"/>
              </a:cxn>
              <a:cxn ang="0">
                <a:pos x="1920" y="72"/>
              </a:cxn>
              <a:cxn ang="0">
                <a:pos x="1908" y="108"/>
              </a:cxn>
              <a:cxn ang="0">
                <a:pos x="1800" y="132"/>
              </a:cxn>
              <a:cxn ang="0">
                <a:pos x="1572" y="168"/>
              </a:cxn>
              <a:cxn ang="0">
                <a:pos x="1500" y="192"/>
              </a:cxn>
              <a:cxn ang="0">
                <a:pos x="1464" y="204"/>
              </a:cxn>
              <a:cxn ang="0">
                <a:pos x="1428" y="216"/>
              </a:cxn>
              <a:cxn ang="0">
                <a:pos x="1380" y="288"/>
              </a:cxn>
              <a:cxn ang="0">
                <a:pos x="1368" y="336"/>
              </a:cxn>
              <a:cxn ang="0">
                <a:pos x="1152" y="372"/>
              </a:cxn>
              <a:cxn ang="0">
                <a:pos x="1116" y="384"/>
              </a:cxn>
              <a:cxn ang="0">
                <a:pos x="972" y="540"/>
              </a:cxn>
              <a:cxn ang="0">
                <a:pos x="756" y="696"/>
              </a:cxn>
              <a:cxn ang="0">
                <a:pos x="720" y="732"/>
              </a:cxn>
              <a:cxn ang="0">
                <a:pos x="648" y="780"/>
              </a:cxn>
              <a:cxn ang="0">
                <a:pos x="588" y="840"/>
              </a:cxn>
              <a:cxn ang="0">
                <a:pos x="492" y="936"/>
              </a:cxn>
              <a:cxn ang="0">
                <a:pos x="432" y="984"/>
              </a:cxn>
              <a:cxn ang="0">
                <a:pos x="408" y="1020"/>
              </a:cxn>
              <a:cxn ang="0">
                <a:pos x="252" y="1104"/>
              </a:cxn>
              <a:cxn ang="0">
                <a:pos x="144" y="1248"/>
              </a:cxn>
              <a:cxn ang="0">
                <a:pos x="72" y="1320"/>
              </a:cxn>
              <a:cxn ang="0">
                <a:pos x="24" y="1392"/>
              </a:cxn>
              <a:cxn ang="0">
                <a:pos x="0" y="1428"/>
              </a:cxn>
              <a:cxn ang="0">
                <a:pos x="12" y="1536"/>
              </a:cxn>
              <a:cxn ang="0">
                <a:pos x="48" y="1560"/>
              </a:cxn>
              <a:cxn ang="0">
                <a:pos x="96" y="1632"/>
              </a:cxn>
              <a:cxn ang="0">
                <a:pos x="192" y="1776"/>
              </a:cxn>
              <a:cxn ang="0">
                <a:pos x="216" y="1824"/>
              </a:cxn>
              <a:cxn ang="0">
                <a:pos x="288" y="1872"/>
              </a:cxn>
              <a:cxn ang="0">
                <a:pos x="432" y="2004"/>
              </a:cxn>
              <a:cxn ang="0">
                <a:pos x="408" y="2112"/>
              </a:cxn>
              <a:cxn ang="0">
                <a:pos x="384" y="2208"/>
              </a:cxn>
              <a:cxn ang="0">
                <a:pos x="396" y="2724"/>
              </a:cxn>
              <a:cxn ang="0">
                <a:pos x="408" y="2808"/>
              </a:cxn>
              <a:cxn ang="0">
                <a:pos x="732" y="2856"/>
              </a:cxn>
              <a:cxn ang="0">
                <a:pos x="768" y="2880"/>
              </a:cxn>
              <a:cxn ang="0">
                <a:pos x="792" y="2916"/>
              </a:cxn>
              <a:cxn ang="0">
                <a:pos x="852" y="2928"/>
              </a:cxn>
              <a:cxn ang="0">
                <a:pos x="1020" y="2916"/>
              </a:cxn>
              <a:cxn ang="0">
                <a:pos x="1128" y="2892"/>
              </a:cxn>
              <a:cxn ang="0">
                <a:pos x="1200" y="2856"/>
              </a:cxn>
              <a:cxn ang="0">
                <a:pos x="1284" y="2844"/>
              </a:cxn>
              <a:cxn ang="0">
                <a:pos x="1392" y="2784"/>
              </a:cxn>
              <a:cxn ang="0">
                <a:pos x="1548" y="2544"/>
              </a:cxn>
              <a:cxn ang="0">
                <a:pos x="1620" y="2412"/>
              </a:cxn>
              <a:cxn ang="0">
                <a:pos x="1776" y="2400"/>
              </a:cxn>
              <a:cxn ang="0">
                <a:pos x="2016" y="2364"/>
              </a:cxn>
              <a:cxn ang="0">
                <a:pos x="2136" y="2304"/>
              </a:cxn>
              <a:cxn ang="0">
                <a:pos x="2196" y="2136"/>
              </a:cxn>
              <a:cxn ang="0">
                <a:pos x="2208" y="2028"/>
              </a:cxn>
              <a:cxn ang="0">
                <a:pos x="2316" y="1980"/>
              </a:cxn>
              <a:cxn ang="0">
                <a:pos x="2616" y="1968"/>
              </a:cxn>
              <a:cxn ang="0">
                <a:pos x="2664" y="1824"/>
              </a:cxn>
              <a:cxn ang="0">
                <a:pos x="2616" y="1368"/>
              </a:cxn>
              <a:cxn ang="0">
                <a:pos x="2568" y="900"/>
              </a:cxn>
              <a:cxn ang="0">
                <a:pos x="2556" y="516"/>
              </a:cxn>
              <a:cxn ang="0">
                <a:pos x="2496" y="120"/>
              </a:cxn>
              <a:cxn ang="0">
                <a:pos x="2472" y="36"/>
              </a:cxn>
              <a:cxn ang="0">
                <a:pos x="2436" y="0"/>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blurRad="63500" dist="38099" dir="2700000" algn="ctr" rotWithShape="0">
              <a:schemeClr val="tx1">
                <a:alpha val="74998"/>
              </a:schemeClr>
            </a:outerShdw>
          </a:effectLst>
        </p:spPr>
        <p:txBody>
          <a:bodyPr/>
          <a:lstStyle/>
          <a:p>
            <a:pPr eaLnBrk="0" hangingPunct="0">
              <a:defRPr/>
            </a:pPr>
            <a:endParaRPr lang="en-US">
              <a:solidFill>
                <a:srgbClr val="FFFFFF"/>
              </a:solidFill>
              <a:effectLst/>
              <a:latin typeface="Arial" charset="0"/>
              <a:ea typeface="ＭＳ Ｐゴシック" charset="-128"/>
              <a:cs typeface="ＭＳ Ｐゴシック" charset="-128"/>
            </a:endParaRPr>
          </a:p>
        </p:txBody>
      </p:sp>
      <p:sp>
        <p:nvSpPr>
          <p:cNvPr id="179203"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FFFFFF"/>
              </a:solidFill>
              <a:effectLst/>
              <a:latin typeface="Arial" charset="0"/>
            </a:endParaRPr>
          </a:p>
        </p:txBody>
      </p:sp>
      <p:sp>
        <p:nvSpPr>
          <p:cNvPr id="114692"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pPr>
              <a:defRPr/>
            </a:pPr>
            <a:endParaRPr lang="en-US"/>
          </a:p>
        </p:txBody>
      </p:sp>
      <p:sp>
        <p:nvSpPr>
          <p:cNvPr id="179205"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pPr eaLnBrk="0" hangingPunct="0"/>
            <a:endParaRPr lang="en-US">
              <a:solidFill>
                <a:srgbClr val="FFFFFF"/>
              </a:solidFill>
              <a:effectLst/>
              <a:latin typeface="Arial" charset="0"/>
            </a:endParaRPr>
          </a:p>
        </p:txBody>
      </p:sp>
      <p:sp>
        <p:nvSpPr>
          <p:cNvPr id="76807" name="Text Box 7"/>
          <p:cNvSpPr txBox="1">
            <a:spLocks noChangeArrowheads="1"/>
          </p:cNvSpPr>
          <p:nvPr/>
        </p:nvSpPr>
        <p:spPr bwMode="auto">
          <a:xfrm>
            <a:off x="7315200" y="1676400"/>
            <a:ext cx="1752600" cy="1200329"/>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a:spcBef>
                <a:spcPct val="50000"/>
              </a:spcBef>
              <a:defRPr/>
            </a:pPr>
            <a:r>
              <a:rPr lang="ar-JO" sz="3600" b="1" dirty="0">
                <a:solidFill>
                  <a:srgbClr val="FFFFFF"/>
                </a:solidFill>
                <a:effectLst/>
                <a:latin typeface="Arial" charset="0"/>
                <a:ea typeface="ＭＳ Ｐゴシック" charset="-128"/>
                <a:cs typeface="ＭＳ Ｐゴシック" charset="-128"/>
              </a:rPr>
              <a:t>جبل الزيتون</a:t>
            </a:r>
            <a:endParaRPr lang="en-US" sz="3600" b="1" dirty="0">
              <a:solidFill>
                <a:srgbClr val="FFFFFF"/>
              </a:solidFill>
              <a:effectLst/>
              <a:latin typeface="Arial" charset="0"/>
              <a:ea typeface="ＭＳ Ｐゴシック" charset="-128"/>
              <a:cs typeface="ＭＳ Ｐゴシック" charset="-128"/>
            </a:endParaRPr>
          </a:p>
        </p:txBody>
      </p:sp>
      <p:sp>
        <p:nvSpPr>
          <p:cNvPr id="76808" name="Rectangle 8"/>
          <p:cNvSpPr>
            <a:spLocks noGrp="1" noChangeArrowheads="1"/>
          </p:cNvSpPr>
          <p:nvPr>
            <p:ph type="title" idx="4294967295"/>
          </p:nvPr>
        </p:nvSpPr>
        <p:spPr>
          <a:xfrm>
            <a:off x="0" y="0"/>
            <a:ext cx="8305800" cy="685800"/>
          </a:xfrm>
          <a:solidFill>
            <a:schemeClr val="bg1"/>
          </a:solidFill>
          <a:effectLst>
            <a:outerShdw blurRad="63500" dist="35921" dir="2700000" algn="ctr" rotWithShape="0">
              <a:schemeClr val="bg1">
                <a:alpha val="74998"/>
              </a:schemeClr>
            </a:outerShdw>
          </a:effectLst>
        </p:spPr>
        <p:txBody>
          <a:bodyPr/>
          <a:lstStyle/>
          <a:p>
            <a:pPr algn="ctr" eaLnBrk="1" hangingPunct="1">
              <a:defRPr/>
            </a:pPr>
            <a:r>
              <a:rPr lang="ar-JO" sz="3200" b="1" dirty="0">
                <a:latin typeface="Helvetica" charset="0"/>
                <a:ea typeface="Osaka" charset="0"/>
                <a:cs typeface="Osaka" charset="0"/>
              </a:rPr>
              <a:t>إعادة سكن أورشليم</a:t>
            </a:r>
            <a:endParaRPr lang="en-US" sz="3200" dirty="0">
              <a:latin typeface="Helvetica" charset="0"/>
              <a:ea typeface="Osaka" charset="0"/>
              <a:cs typeface="Osaka" charset="0"/>
            </a:endParaRPr>
          </a:p>
        </p:txBody>
      </p:sp>
      <p:sp>
        <p:nvSpPr>
          <p:cNvPr id="76809" name="Text Box 9"/>
          <p:cNvSpPr txBox="1">
            <a:spLocks noChangeArrowheads="1"/>
          </p:cNvSpPr>
          <p:nvPr/>
        </p:nvSpPr>
        <p:spPr bwMode="auto">
          <a:xfrm>
            <a:off x="5867400" y="2057400"/>
            <a:ext cx="1166813"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ar-JO" sz="1400" b="1" dirty="0">
                <a:solidFill>
                  <a:srgbClr val="FFFFFF"/>
                </a:solidFill>
                <a:effectLst/>
                <a:latin typeface="Arial" charset="0"/>
                <a:ea typeface="ＭＳ Ｐゴシック" charset="-128"/>
                <a:cs typeface="ＭＳ Ｐゴシック" charset="-128"/>
              </a:rPr>
              <a:t>باب الغنم</a:t>
            </a:r>
            <a:endParaRPr lang="en-US" sz="1400" b="1" dirty="0">
              <a:solidFill>
                <a:srgbClr val="FFFFFF"/>
              </a:solidFill>
              <a:effectLst/>
              <a:latin typeface="Arial" charset="0"/>
              <a:ea typeface="ＭＳ Ｐゴシック" charset="-128"/>
              <a:cs typeface="ＭＳ Ｐゴシック" charset="-128"/>
            </a:endParaRPr>
          </a:p>
        </p:txBody>
      </p:sp>
      <p:sp>
        <p:nvSpPr>
          <p:cNvPr id="76810" name="Text Box 10"/>
          <p:cNvSpPr txBox="1">
            <a:spLocks noChangeArrowheads="1"/>
          </p:cNvSpPr>
          <p:nvPr/>
        </p:nvSpPr>
        <p:spPr bwMode="auto">
          <a:xfrm>
            <a:off x="5105400" y="1600200"/>
            <a:ext cx="762000" cy="307777"/>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ar-JO" sz="1400" b="1" dirty="0">
                <a:solidFill>
                  <a:srgbClr val="FFFFFF"/>
                </a:solidFill>
                <a:effectLst/>
                <a:latin typeface="Arial" charset="0"/>
                <a:ea typeface="ＭＳ Ｐゴシック" charset="-128"/>
                <a:cs typeface="ＭＳ Ｐゴシック" charset="-128"/>
              </a:rPr>
              <a:t>برج المئة</a:t>
            </a:r>
            <a:endParaRPr lang="en-US" sz="1400" b="1" dirty="0">
              <a:solidFill>
                <a:srgbClr val="FFFFFF"/>
              </a:solidFill>
              <a:effectLst/>
              <a:latin typeface="Arial" charset="0"/>
              <a:ea typeface="ＭＳ Ｐゴシック" charset="-128"/>
              <a:cs typeface="ＭＳ Ｐゴシック" charset="-128"/>
            </a:endParaRPr>
          </a:p>
        </p:txBody>
      </p:sp>
      <p:sp>
        <p:nvSpPr>
          <p:cNvPr id="76811" name="Text Box 11"/>
          <p:cNvSpPr txBox="1">
            <a:spLocks noChangeArrowheads="1"/>
          </p:cNvSpPr>
          <p:nvPr/>
        </p:nvSpPr>
        <p:spPr bwMode="auto">
          <a:xfrm>
            <a:off x="3962400" y="1600200"/>
            <a:ext cx="1066800" cy="307777"/>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ar-JO" sz="1400" b="1" dirty="0">
                <a:solidFill>
                  <a:srgbClr val="FFFF00"/>
                </a:solidFill>
                <a:effectLst/>
                <a:latin typeface="Arial" charset="0"/>
                <a:ea typeface="ＭＳ Ｐゴシック" charset="-128"/>
                <a:cs typeface="ＭＳ Ｐゴシック" charset="-128"/>
              </a:rPr>
              <a:t>برج حننئيل</a:t>
            </a:r>
            <a:endParaRPr lang="en-US" sz="1400" b="1" dirty="0">
              <a:solidFill>
                <a:srgbClr val="FFFF00"/>
              </a:solidFill>
              <a:effectLst/>
              <a:latin typeface="Arial" charset="0"/>
              <a:ea typeface="ＭＳ Ｐゴシック" charset="-128"/>
              <a:cs typeface="ＭＳ Ｐゴシック" charset="-128"/>
            </a:endParaRPr>
          </a:p>
        </p:txBody>
      </p:sp>
      <p:sp>
        <p:nvSpPr>
          <p:cNvPr id="76812" name="Text Box 12"/>
          <p:cNvSpPr txBox="1">
            <a:spLocks noChangeArrowheads="1"/>
          </p:cNvSpPr>
          <p:nvPr/>
        </p:nvSpPr>
        <p:spPr bwMode="auto">
          <a:xfrm>
            <a:off x="3962400" y="2286000"/>
            <a:ext cx="10668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ar-JO" sz="1400" b="1" dirty="0">
                <a:solidFill>
                  <a:srgbClr val="FFFFFF"/>
                </a:solidFill>
                <a:effectLst/>
                <a:latin typeface="Arial" charset="0"/>
                <a:ea typeface="ＭＳ Ｐゴシック" charset="-128"/>
                <a:cs typeface="ＭＳ Ｐゴシック" charset="-128"/>
              </a:rPr>
              <a:t>باب السمك</a:t>
            </a:r>
            <a:endParaRPr lang="en-US" sz="1400" b="1" dirty="0">
              <a:solidFill>
                <a:srgbClr val="FFFFFF"/>
              </a:solidFill>
              <a:effectLst/>
              <a:latin typeface="Arial" charset="0"/>
              <a:ea typeface="ＭＳ Ｐゴシック" charset="-128"/>
              <a:cs typeface="ＭＳ Ｐゴシック" charset="-128"/>
            </a:endParaRPr>
          </a:p>
        </p:txBody>
      </p:sp>
      <p:sp>
        <p:nvSpPr>
          <p:cNvPr id="76813" name="Text Box 13"/>
          <p:cNvSpPr txBox="1">
            <a:spLocks noChangeArrowheads="1"/>
          </p:cNvSpPr>
          <p:nvPr/>
        </p:nvSpPr>
        <p:spPr bwMode="auto">
          <a:xfrm>
            <a:off x="3810000" y="2667000"/>
            <a:ext cx="1295400" cy="307777"/>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ar-JO" sz="1400" b="1" dirty="0">
                <a:solidFill>
                  <a:srgbClr val="FFFFFF"/>
                </a:solidFill>
                <a:effectLst/>
                <a:latin typeface="Arial" charset="0"/>
                <a:ea typeface="ＭＳ Ｐゴシック" charset="-128"/>
                <a:cs typeface="ＭＳ Ｐゴシック" charset="-128"/>
              </a:rPr>
              <a:t>الباب القديم</a:t>
            </a:r>
            <a:endParaRPr lang="en-US" sz="1400" b="1" dirty="0">
              <a:solidFill>
                <a:srgbClr val="FFFFFF"/>
              </a:solidFill>
              <a:effectLst/>
              <a:latin typeface="Arial" charset="0"/>
              <a:ea typeface="ＭＳ Ｐゴシック" charset="-128"/>
              <a:cs typeface="ＭＳ Ｐゴシック" charset="-128"/>
            </a:endParaRPr>
          </a:p>
        </p:txBody>
      </p:sp>
      <p:sp>
        <p:nvSpPr>
          <p:cNvPr id="76814" name="Text Box 14"/>
          <p:cNvSpPr txBox="1">
            <a:spLocks noChangeArrowheads="1"/>
          </p:cNvSpPr>
          <p:nvPr/>
        </p:nvSpPr>
        <p:spPr bwMode="auto">
          <a:xfrm>
            <a:off x="3962400" y="3276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ar-JO" sz="1400" b="1" dirty="0">
                <a:solidFill>
                  <a:srgbClr val="FFFFFF"/>
                </a:solidFill>
                <a:effectLst/>
                <a:latin typeface="Arial" charset="0"/>
                <a:ea typeface="ＭＳ Ｐゴシック" charset="-128"/>
                <a:cs typeface="ＭＳ Ｐゴシック" charset="-128"/>
              </a:rPr>
              <a:t>السور العريض</a:t>
            </a:r>
            <a:endParaRPr lang="en-US" sz="1400" b="1" dirty="0">
              <a:solidFill>
                <a:srgbClr val="FFFFFF"/>
              </a:solidFill>
              <a:effectLst/>
              <a:latin typeface="Arial" charset="0"/>
              <a:ea typeface="ＭＳ Ｐゴシック" charset="-128"/>
              <a:cs typeface="ＭＳ Ｐゴシック" charset="-128"/>
            </a:endParaRPr>
          </a:p>
        </p:txBody>
      </p:sp>
      <p:sp>
        <p:nvSpPr>
          <p:cNvPr id="76815" name="Text Box 15"/>
          <p:cNvSpPr txBox="1">
            <a:spLocks noChangeArrowheads="1"/>
          </p:cNvSpPr>
          <p:nvPr/>
        </p:nvSpPr>
        <p:spPr bwMode="auto">
          <a:xfrm>
            <a:off x="3886200" y="3657600"/>
            <a:ext cx="1295400" cy="307777"/>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ar-JO" sz="1400" b="1" dirty="0">
                <a:solidFill>
                  <a:srgbClr val="FFFFFF"/>
                </a:solidFill>
                <a:effectLst/>
                <a:latin typeface="Arial" charset="0"/>
                <a:ea typeface="ＭＳ Ｐゴシック" charset="-128"/>
                <a:cs typeface="ＭＳ Ｐゴシック" charset="-128"/>
              </a:rPr>
              <a:t>برج التنانير</a:t>
            </a:r>
            <a:endParaRPr lang="en-US" sz="1400" b="1" dirty="0">
              <a:solidFill>
                <a:srgbClr val="FFFFFF"/>
              </a:solidFill>
              <a:effectLst/>
              <a:latin typeface="Arial" charset="0"/>
              <a:ea typeface="ＭＳ Ｐゴシック" charset="-128"/>
              <a:cs typeface="ＭＳ Ｐゴシック" charset="-128"/>
            </a:endParaRPr>
          </a:p>
        </p:txBody>
      </p:sp>
      <p:sp>
        <p:nvSpPr>
          <p:cNvPr id="76816" name="Text Box 16"/>
          <p:cNvSpPr txBox="1">
            <a:spLocks noChangeArrowheads="1"/>
          </p:cNvSpPr>
          <p:nvPr/>
        </p:nvSpPr>
        <p:spPr bwMode="auto">
          <a:xfrm>
            <a:off x="3581400" y="42672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ar-JO" sz="1400" b="1" dirty="0">
                <a:solidFill>
                  <a:srgbClr val="FFFFFF"/>
                </a:solidFill>
                <a:effectLst/>
                <a:latin typeface="Arial" charset="0"/>
                <a:ea typeface="ＭＳ Ｐゴシック" charset="-128"/>
                <a:cs typeface="ＭＳ Ｐゴシック" charset="-128"/>
              </a:rPr>
              <a:t>باب الوادي</a:t>
            </a:r>
            <a:endParaRPr lang="en-US" sz="1400" b="1" dirty="0">
              <a:solidFill>
                <a:srgbClr val="FFFFFF"/>
              </a:solidFill>
              <a:effectLst/>
              <a:latin typeface="Arial" charset="0"/>
              <a:ea typeface="ＭＳ Ｐゴシック" charset="-128"/>
              <a:cs typeface="ＭＳ Ｐゴシック" charset="-128"/>
            </a:endParaRPr>
          </a:p>
        </p:txBody>
      </p:sp>
      <p:sp>
        <p:nvSpPr>
          <p:cNvPr id="76817" name="Text Box 17"/>
          <p:cNvSpPr txBox="1">
            <a:spLocks noChangeArrowheads="1"/>
          </p:cNvSpPr>
          <p:nvPr/>
        </p:nvSpPr>
        <p:spPr bwMode="auto">
          <a:xfrm>
            <a:off x="3429000" y="5181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ar-JO" sz="1400" b="1" dirty="0">
                <a:solidFill>
                  <a:srgbClr val="FFFFFF"/>
                </a:solidFill>
                <a:effectLst/>
                <a:latin typeface="Arial" charset="0"/>
                <a:ea typeface="ＭＳ Ｐゴシック" charset="-128"/>
                <a:cs typeface="ＭＳ Ｐゴシック" charset="-128"/>
              </a:rPr>
              <a:t>باب الدمن</a:t>
            </a:r>
            <a:endParaRPr lang="en-US" sz="1400" b="1" dirty="0">
              <a:solidFill>
                <a:srgbClr val="FFFFFF"/>
              </a:solidFill>
              <a:effectLst/>
              <a:latin typeface="Arial" charset="0"/>
              <a:ea typeface="ＭＳ Ｐゴシック" charset="-128"/>
              <a:cs typeface="ＭＳ Ｐゴシック" charset="-128"/>
            </a:endParaRPr>
          </a:p>
        </p:txBody>
      </p:sp>
      <p:sp>
        <p:nvSpPr>
          <p:cNvPr id="76818" name="Text Box 18"/>
          <p:cNvSpPr txBox="1">
            <a:spLocks noChangeArrowheads="1"/>
          </p:cNvSpPr>
          <p:nvPr/>
        </p:nvSpPr>
        <p:spPr bwMode="auto">
          <a:xfrm>
            <a:off x="3276600" y="5715000"/>
            <a:ext cx="1600200" cy="307777"/>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ar-JO" sz="1400" b="1" dirty="0">
                <a:solidFill>
                  <a:srgbClr val="FFFFFF"/>
                </a:solidFill>
                <a:effectLst/>
                <a:latin typeface="Arial" charset="0"/>
                <a:ea typeface="ＭＳ Ｐゴシック" charset="-128"/>
                <a:cs typeface="ＭＳ Ｐゴシック" charset="-128"/>
              </a:rPr>
              <a:t>بركة سلوام</a:t>
            </a:r>
            <a:endParaRPr lang="en-US" sz="1400" b="1" dirty="0">
              <a:solidFill>
                <a:srgbClr val="FFFFFF"/>
              </a:solidFill>
              <a:effectLst/>
              <a:latin typeface="Arial" charset="0"/>
              <a:ea typeface="ＭＳ Ｐゴシック" charset="-128"/>
              <a:cs typeface="ＭＳ Ｐゴシック" charset="-128"/>
            </a:endParaRPr>
          </a:p>
        </p:txBody>
      </p:sp>
      <p:sp>
        <p:nvSpPr>
          <p:cNvPr id="76819" name="Text Box 19"/>
          <p:cNvSpPr txBox="1">
            <a:spLocks noChangeArrowheads="1"/>
          </p:cNvSpPr>
          <p:nvPr/>
        </p:nvSpPr>
        <p:spPr bwMode="auto">
          <a:xfrm>
            <a:off x="4953000" y="5715000"/>
            <a:ext cx="1600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ar-JO" sz="1400" b="1" dirty="0">
                <a:solidFill>
                  <a:srgbClr val="FFFFFF"/>
                </a:solidFill>
                <a:effectLst/>
                <a:latin typeface="Arial" charset="0"/>
                <a:ea typeface="ＭＳ Ｐゴシック" charset="-128"/>
                <a:cs typeface="ＭＳ Ｐゴシック" charset="-128"/>
              </a:rPr>
              <a:t>باب العين</a:t>
            </a:r>
            <a:endParaRPr lang="en-US" sz="1400" b="1" dirty="0">
              <a:solidFill>
                <a:srgbClr val="FFFFFF"/>
              </a:solidFill>
              <a:effectLst/>
              <a:latin typeface="Arial" charset="0"/>
              <a:ea typeface="ＭＳ Ｐゴシック" charset="-128"/>
              <a:cs typeface="ＭＳ Ｐゴシック" charset="-128"/>
            </a:endParaRPr>
          </a:p>
        </p:txBody>
      </p:sp>
      <p:sp>
        <p:nvSpPr>
          <p:cNvPr id="76820" name="Text Box 20"/>
          <p:cNvSpPr txBox="1">
            <a:spLocks noChangeArrowheads="1"/>
          </p:cNvSpPr>
          <p:nvPr/>
        </p:nvSpPr>
        <p:spPr bwMode="auto">
          <a:xfrm>
            <a:off x="5486400" y="5105400"/>
            <a:ext cx="1219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ar-JO" sz="1400" b="1" dirty="0">
                <a:solidFill>
                  <a:srgbClr val="FFFFFF"/>
                </a:solidFill>
                <a:effectLst/>
                <a:latin typeface="Arial" charset="0"/>
                <a:ea typeface="ＭＳ Ｐゴシック" charset="-128"/>
                <a:cs typeface="ＭＳ Ｐゴシック" charset="-128"/>
              </a:rPr>
              <a:t>الزاوية</a:t>
            </a:r>
            <a:endParaRPr lang="en-US" sz="1400" b="1" dirty="0">
              <a:solidFill>
                <a:srgbClr val="FFFFFF"/>
              </a:solidFill>
              <a:effectLst/>
              <a:latin typeface="Arial" charset="0"/>
              <a:ea typeface="ＭＳ Ｐゴシック" charset="-128"/>
              <a:cs typeface="ＭＳ Ｐゴシック" charset="-128"/>
            </a:endParaRPr>
          </a:p>
        </p:txBody>
      </p:sp>
      <p:sp>
        <p:nvSpPr>
          <p:cNvPr id="76821" name="Text Box 21"/>
          <p:cNvSpPr txBox="1">
            <a:spLocks noChangeArrowheads="1"/>
          </p:cNvSpPr>
          <p:nvPr/>
        </p:nvSpPr>
        <p:spPr bwMode="auto">
          <a:xfrm>
            <a:off x="5638800" y="4572000"/>
            <a:ext cx="1219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ar-JO" sz="1400" b="1" dirty="0">
                <a:solidFill>
                  <a:srgbClr val="FFFFFF"/>
                </a:solidFill>
                <a:effectLst/>
                <a:latin typeface="Arial" charset="0"/>
                <a:ea typeface="ＭＳ Ｐゴシック" charset="-128"/>
                <a:cs typeface="ＭＳ Ｐゴシック" charset="-128"/>
              </a:rPr>
              <a:t>باب الماء</a:t>
            </a:r>
            <a:endParaRPr lang="en-US" sz="1400" b="1" dirty="0">
              <a:solidFill>
                <a:srgbClr val="FFFFFF"/>
              </a:solidFill>
              <a:effectLst/>
              <a:latin typeface="Arial" charset="0"/>
              <a:ea typeface="ＭＳ Ｐゴシック" charset="-128"/>
              <a:cs typeface="ＭＳ Ｐゴシック" charset="-128"/>
            </a:endParaRPr>
          </a:p>
        </p:txBody>
      </p:sp>
      <p:sp>
        <p:nvSpPr>
          <p:cNvPr id="76822" name="Text Box 22"/>
          <p:cNvSpPr txBox="1">
            <a:spLocks noChangeArrowheads="1"/>
          </p:cNvSpPr>
          <p:nvPr/>
        </p:nvSpPr>
        <p:spPr bwMode="auto">
          <a:xfrm>
            <a:off x="5715000" y="3886200"/>
            <a:ext cx="2362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ar-JO" sz="1400" b="1" dirty="0">
                <a:solidFill>
                  <a:srgbClr val="FFFFFF"/>
                </a:solidFill>
                <a:effectLst/>
                <a:latin typeface="Arial" charset="0"/>
                <a:ea typeface="ＭＳ Ｐゴシック" charset="-128"/>
                <a:cs typeface="ＭＳ Ｐゴシック" charset="-128"/>
              </a:rPr>
              <a:t>برج المراقبة</a:t>
            </a:r>
            <a:endParaRPr lang="en-US" sz="1400" b="1" dirty="0">
              <a:solidFill>
                <a:srgbClr val="FFFFFF"/>
              </a:solidFill>
              <a:effectLst/>
              <a:latin typeface="Arial" charset="0"/>
              <a:ea typeface="ＭＳ Ｐゴシック" charset="-128"/>
              <a:cs typeface="ＭＳ Ｐゴシック" charset="-128"/>
            </a:endParaRPr>
          </a:p>
        </p:txBody>
      </p:sp>
      <p:sp>
        <p:nvSpPr>
          <p:cNvPr id="76823" name="Text Box 23"/>
          <p:cNvSpPr txBox="1">
            <a:spLocks noChangeArrowheads="1"/>
          </p:cNvSpPr>
          <p:nvPr/>
        </p:nvSpPr>
        <p:spPr bwMode="auto">
          <a:xfrm>
            <a:off x="5715000" y="3543300"/>
            <a:ext cx="15240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ar-JO" sz="1400" b="1" dirty="0">
                <a:solidFill>
                  <a:srgbClr val="FFFFFF"/>
                </a:solidFill>
                <a:effectLst/>
                <a:latin typeface="Arial" charset="0"/>
                <a:ea typeface="ＭＳ Ｐゴシック" charset="-128"/>
                <a:cs typeface="ＭＳ Ｐゴシック" charset="-128"/>
              </a:rPr>
              <a:t>سور أوفيل</a:t>
            </a:r>
            <a:endParaRPr lang="en-US" sz="1400" b="1" dirty="0">
              <a:solidFill>
                <a:srgbClr val="FFFFFF"/>
              </a:solidFill>
              <a:effectLst/>
              <a:latin typeface="Arial" charset="0"/>
              <a:ea typeface="ＭＳ Ｐゴシック" charset="-128"/>
              <a:cs typeface="ＭＳ Ｐゴシック" charset="-128"/>
            </a:endParaRPr>
          </a:p>
        </p:txBody>
      </p:sp>
      <p:sp>
        <p:nvSpPr>
          <p:cNvPr id="76824" name="Text Box 24"/>
          <p:cNvSpPr txBox="1">
            <a:spLocks noChangeArrowheads="1"/>
          </p:cNvSpPr>
          <p:nvPr/>
        </p:nvSpPr>
        <p:spPr bwMode="auto">
          <a:xfrm>
            <a:off x="5943600" y="32004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ar-JO" sz="1400" b="1" dirty="0">
                <a:solidFill>
                  <a:srgbClr val="FFFFFF"/>
                </a:solidFill>
                <a:effectLst/>
                <a:latin typeface="Arial" charset="0"/>
                <a:ea typeface="ＭＳ Ｐゴシック" charset="-128"/>
                <a:cs typeface="ＭＳ Ｐゴシック" charset="-128"/>
              </a:rPr>
              <a:t>باب الخيل</a:t>
            </a:r>
            <a:endParaRPr lang="en-US" sz="1400" b="1" dirty="0">
              <a:solidFill>
                <a:srgbClr val="FFFFFF"/>
              </a:solidFill>
              <a:effectLst/>
              <a:latin typeface="Arial" charset="0"/>
              <a:ea typeface="ＭＳ Ｐゴシック" charset="-128"/>
              <a:cs typeface="ＭＳ Ｐゴシック" charset="-128"/>
            </a:endParaRPr>
          </a:p>
        </p:txBody>
      </p:sp>
      <p:sp>
        <p:nvSpPr>
          <p:cNvPr id="76825" name="Text Box 25"/>
          <p:cNvSpPr txBox="1">
            <a:spLocks noChangeArrowheads="1"/>
          </p:cNvSpPr>
          <p:nvPr/>
        </p:nvSpPr>
        <p:spPr bwMode="auto">
          <a:xfrm>
            <a:off x="6019800" y="28575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ar-JO" sz="1400" b="1" dirty="0">
                <a:solidFill>
                  <a:srgbClr val="FFFFFF"/>
                </a:solidFill>
                <a:effectLst/>
                <a:latin typeface="Arial" charset="0"/>
                <a:ea typeface="ＭＳ Ｐゴシック" charset="-128"/>
                <a:cs typeface="ＭＳ Ｐゴシック" charset="-128"/>
              </a:rPr>
              <a:t>باب الشرق</a:t>
            </a:r>
            <a:endParaRPr lang="en-US" sz="1400" b="1" dirty="0">
              <a:solidFill>
                <a:srgbClr val="FFFFFF"/>
              </a:solidFill>
              <a:effectLst/>
              <a:latin typeface="Arial" charset="0"/>
              <a:ea typeface="ＭＳ Ｐゴシック" charset="-128"/>
              <a:cs typeface="ＭＳ Ｐゴシック" charset="-128"/>
            </a:endParaRPr>
          </a:p>
        </p:txBody>
      </p:sp>
      <p:sp>
        <p:nvSpPr>
          <p:cNvPr id="76826" name="Text Box 26"/>
          <p:cNvSpPr txBox="1">
            <a:spLocks noChangeArrowheads="1"/>
          </p:cNvSpPr>
          <p:nvPr/>
        </p:nvSpPr>
        <p:spPr bwMode="auto">
          <a:xfrm>
            <a:off x="6019800" y="2514600"/>
            <a:ext cx="15240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ar-JO" sz="1400" b="1" dirty="0">
                <a:solidFill>
                  <a:srgbClr val="FFFFFF"/>
                </a:solidFill>
                <a:effectLst/>
                <a:latin typeface="Arial" charset="0"/>
                <a:ea typeface="ＭＳ Ｐゴシック" charset="-128"/>
                <a:cs typeface="ＭＳ Ｐゴシック" charset="-128"/>
              </a:rPr>
              <a:t>باب العد</a:t>
            </a:r>
            <a:endParaRPr lang="en-US" sz="1400" b="1" dirty="0">
              <a:solidFill>
                <a:srgbClr val="FFFFFF"/>
              </a:solidFill>
              <a:effectLst/>
              <a:latin typeface="Arial" charset="0"/>
              <a:ea typeface="ＭＳ Ｐゴシック" charset="-128"/>
              <a:cs typeface="ＭＳ Ｐゴシック" charset="-128"/>
            </a:endParaRPr>
          </a:p>
        </p:txBody>
      </p:sp>
      <p:sp>
        <p:nvSpPr>
          <p:cNvPr id="76827" name="Text Box 27"/>
          <p:cNvSpPr txBox="1">
            <a:spLocks noChangeArrowheads="1"/>
          </p:cNvSpPr>
          <p:nvPr/>
        </p:nvSpPr>
        <p:spPr bwMode="auto">
          <a:xfrm>
            <a:off x="8305800" y="0"/>
            <a:ext cx="838200" cy="4572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ar-JO" b="1" dirty="0">
                <a:solidFill>
                  <a:srgbClr val="FFFFFF"/>
                </a:solidFill>
                <a:effectLst/>
                <a:latin typeface="Arial" charset="0"/>
                <a:ea typeface="ＭＳ Ｐゴシック" charset="-128"/>
                <a:cs typeface="ＭＳ Ｐゴシック" charset="-128"/>
              </a:rPr>
              <a:t>655</a:t>
            </a:r>
            <a:endParaRPr lang="en-US" b="1" dirty="0">
              <a:solidFill>
                <a:srgbClr val="FFFFFF"/>
              </a:solidFill>
              <a:effectLst/>
              <a:latin typeface="Arial" charset="0"/>
              <a:ea typeface="ＭＳ Ｐゴシック" charset="-128"/>
              <a:cs typeface="ＭＳ Ｐゴシック" charset="-128"/>
            </a:endParaRPr>
          </a:p>
        </p:txBody>
      </p:sp>
      <p:sp>
        <p:nvSpPr>
          <p:cNvPr id="76828" name="Text Box 28"/>
          <p:cNvSpPr txBox="1">
            <a:spLocks noChangeArrowheads="1"/>
          </p:cNvSpPr>
          <p:nvPr/>
        </p:nvSpPr>
        <p:spPr bwMode="auto">
          <a:xfrm>
            <a:off x="0" y="609600"/>
            <a:ext cx="3208338" cy="2759730"/>
          </a:xfrm>
          <a:prstGeom prst="rect">
            <a:avLst/>
          </a:prstGeom>
          <a:solidFill>
            <a:schemeClr val="hlink"/>
          </a:solidFill>
          <a:ln w="9525">
            <a:noFill/>
            <a:miter lim="800000"/>
            <a:headEnd/>
            <a:tailEnd/>
          </a:ln>
          <a:effectLst>
            <a:outerShdw blurRad="63500" dist="38099" dir="2700000" algn="ctr" rotWithShape="0">
              <a:schemeClr val="bg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endParaRPr lang="ar-JO" sz="2000" b="1" baseline="30000" dirty="0">
              <a:effectLst>
                <a:outerShdw blurRad="38100" dist="38100" dir="2700000" algn="tl">
                  <a:srgbClr val="000000"/>
                </a:outerShdw>
              </a:effectLst>
              <a:latin typeface="Arial" charset="0"/>
              <a:ea typeface="Osaka" charset="0"/>
              <a:cs typeface="Arial" charset="0"/>
            </a:endParaRPr>
          </a:p>
          <a:p>
            <a:pPr algn="ctr" eaLnBrk="1" hangingPunct="1">
              <a:defRPr/>
            </a:pPr>
            <a:r>
              <a:rPr lang="ar-JO" sz="2000" b="1" dirty="0">
                <a:effectLst>
                  <a:outerShdw blurRad="38100" dist="38100" dir="2700000" algn="tl">
                    <a:srgbClr val="000000"/>
                  </a:outerShdw>
                </a:effectLst>
                <a:latin typeface="Arial" charset="0"/>
                <a:ea typeface="Osaka" charset="0"/>
                <a:cs typeface="Arial" charset="0"/>
              </a:rPr>
              <a:t>و تتحول الأرض كلها كالعربة من جبع إلى رمون جنوب أورشليم و ترتفع و تعمر في مكانها من باب ينيامين إلى مكان الباب الأول إلى باب الزوايا و </a:t>
            </a:r>
            <a:r>
              <a:rPr lang="ar-JO" sz="2000" b="1" dirty="0">
                <a:solidFill>
                  <a:srgbClr val="FFFF00"/>
                </a:solidFill>
                <a:effectLst>
                  <a:outerShdw blurRad="38100" dist="38100" dir="2700000" algn="tl">
                    <a:srgbClr val="000000"/>
                  </a:outerShdw>
                </a:effectLst>
                <a:latin typeface="Arial" charset="0"/>
                <a:ea typeface="Osaka" charset="0"/>
                <a:cs typeface="Arial" charset="0"/>
              </a:rPr>
              <a:t>من برج حننئيل </a:t>
            </a:r>
            <a:r>
              <a:rPr lang="ar-JO" sz="2000" b="1" dirty="0">
                <a:effectLst>
                  <a:outerShdw blurRad="38100" dist="38100" dir="2700000" algn="tl">
                    <a:srgbClr val="000000"/>
                  </a:outerShdw>
                </a:effectLst>
                <a:latin typeface="Arial" charset="0"/>
                <a:ea typeface="Osaka" charset="0"/>
                <a:cs typeface="Arial" charset="0"/>
              </a:rPr>
              <a:t>إلى معاصر الملك فيسكنون فيها و لا يكون بعد لعن فتعمر أورشليم بالأمن</a:t>
            </a:r>
            <a:endParaRPr lang="en-US" sz="2000" b="1" dirty="0">
              <a:effectLst>
                <a:outerShdw blurRad="38100" dist="38100" dir="2700000" algn="tl">
                  <a:srgbClr val="000000"/>
                </a:outerShdw>
              </a:effectLst>
              <a:latin typeface="Arial" charset="0"/>
              <a:ea typeface="Osaka" charset="0"/>
              <a:cs typeface="Arial" charset="0"/>
            </a:endParaRPr>
          </a:p>
          <a:p>
            <a:pPr algn="ctr" eaLnBrk="1" hangingPunct="1">
              <a:defRPr/>
            </a:pPr>
            <a:r>
              <a:rPr lang="en-US" sz="2000" b="1" dirty="0">
                <a:effectLst>
                  <a:outerShdw blurRad="38100" dist="38100" dir="2700000" algn="tl">
                    <a:srgbClr val="000000"/>
                  </a:outerShdw>
                </a:effectLst>
                <a:latin typeface="Arial" charset="0"/>
                <a:ea typeface="Osaka" charset="0"/>
                <a:cs typeface="Arial" charset="0"/>
              </a:rPr>
              <a:t>(</a:t>
            </a:r>
            <a:r>
              <a:rPr lang="ar-JO" sz="2000" b="1" dirty="0">
                <a:effectLst>
                  <a:outerShdw blurRad="38100" dist="38100" dir="2700000" algn="tl">
                    <a:srgbClr val="000000"/>
                  </a:outerShdw>
                </a:effectLst>
                <a:latin typeface="Arial" charset="0"/>
                <a:ea typeface="Osaka" charset="0"/>
                <a:cs typeface="Arial" charset="0"/>
              </a:rPr>
              <a:t>زك 14: 10-11</a:t>
            </a:r>
            <a:r>
              <a:rPr lang="en-US" sz="2000" b="1" dirty="0">
                <a:effectLst>
                  <a:outerShdw blurRad="38100" dist="38100" dir="2700000" algn="tl">
                    <a:srgbClr val="000000"/>
                  </a:outerShdw>
                </a:effectLst>
                <a:latin typeface="Arial" charset="0"/>
                <a:ea typeface="Osaka" charset="0"/>
                <a:cs typeface="Arial" charset="0"/>
              </a:rPr>
              <a:t>)</a:t>
            </a:r>
          </a:p>
        </p:txBody>
      </p:sp>
      <p:sp>
        <p:nvSpPr>
          <p:cNvPr id="114716" name="Freeform 29"/>
          <p:cNvSpPr>
            <a:spLocks/>
          </p:cNvSpPr>
          <p:nvPr/>
        </p:nvSpPr>
        <p:spPr bwMode="auto">
          <a:xfrm>
            <a:off x="5129213" y="2206625"/>
            <a:ext cx="714375" cy="209550"/>
          </a:xfrm>
          <a:custGeom>
            <a:avLst/>
            <a:gdLst>
              <a:gd name="T0" fmla="*/ 2147483647 w 450"/>
              <a:gd name="T1" fmla="*/ 2147483647 h 132"/>
              <a:gd name="T2" fmla="*/ 2147483647 w 450"/>
              <a:gd name="T3" fmla="*/ 2147483647 h 132"/>
              <a:gd name="T4" fmla="*/ 2147483647 w 450"/>
              <a:gd name="T5" fmla="*/ 2147483647 h 132"/>
              <a:gd name="T6" fmla="*/ 2147483647 w 450"/>
              <a:gd name="T7" fmla="*/ 0 h 132"/>
              <a:gd name="T8" fmla="*/ 2147483647 w 450"/>
              <a:gd name="T9" fmla="*/ 2147483647 h 132"/>
              <a:gd name="T10" fmla="*/ 2147483647 w 450"/>
              <a:gd name="T11" fmla="*/ 2147483647 h 132"/>
              <a:gd name="T12" fmla="*/ 0 w 450"/>
              <a:gd name="T13" fmla="*/ 2147483647 h 132"/>
              <a:gd name="T14" fmla="*/ 0 60000 65536"/>
              <a:gd name="T15" fmla="*/ 0 60000 65536"/>
              <a:gd name="T16" fmla="*/ 0 60000 65536"/>
              <a:gd name="T17" fmla="*/ 0 60000 65536"/>
              <a:gd name="T18" fmla="*/ 0 60000 65536"/>
              <a:gd name="T19" fmla="*/ 0 60000 65536"/>
              <a:gd name="T20" fmla="*/ 0 60000 65536"/>
              <a:gd name="T21" fmla="*/ 0 w 450"/>
              <a:gd name="T22" fmla="*/ 0 h 132"/>
              <a:gd name="T23" fmla="*/ 450 w 450"/>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132">
                <a:moveTo>
                  <a:pt x="450" y="132"/>
                </a:moveTo>
                <a:cubicBezTo>
                  <a:pt x="439" y="98"/>
                  <a:pt x="419" y="70"/>
                  <a:pt x="404" y="39"/>
                </a:cubicBezTo>
                <a:cubicBezTo>
                  <a:pt x="400" y="31"/>
                  <a:pt x="401" y="22"/>
                  <a:pt x="396" y="16"/>
                </a:cubicBezTo>
                <a:cubicBezTo>
                  <a:pt x="390" y="8"/>
                  <a:pt x="380" y="5"/>
                  <a:pt x="373" y="0"/>
                </a:cubicBezTo>
                <a:cubicBezTo>
                  <a:pt x="310" y="9"/>
                  <a:pt x="297" y="16"/>
                  <a:pt x="233" y="8"/>
                </a:cubicBezTo>
                <a:cubicBezTo>
                  <a:pt x="169" y="21"/>
                  <a:pt x="103" y="23"/>
                  <a:pt x="39" y="31"/>
                </a:cubicBezTo>
                <a:cubicBezTo>
                  <a:pt x="9" y="50"/>
                  <a:pt x="21" y="40"/>
                  <a:pt x="0" y="62"/>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114717" name="Freeform 30"/>
          <p:cNvSpPr>
            <a:spLocks/>
          </p:cNvSpPr>
          <p:nvPr/>
        </p:nvSpPr>
        <p:spPr bwMode="auto">
          <a:xfrm>
            <a:off x="5064125" y="2303463"/>
            <a:ext cx="160338" cy="581025"/>
          </a:xfrm>
          <a:custGeom>
            <a:avLst/>
            <a:gdLst>
              <a:gd name="T0" fmla="*/ 2147483647 w 101"/>
              <a:gd name="T1" fmla="*/ 0 h 366"/>
              <a:gd name="T2" fmla="*/ 2147483647 w 101"/>
              <a:gd name="T3" fmla="*/ 2147483647 h 366"/>
              <a:gd name="T4" fmla="*/ 2147483647 w 101"/>
              <a:gd name="T5" fmla="*/ 2147483647 h 366"/>
              <a:gd name="T6" fmla="*/ 2147483647 w 101"/>
              <a:gd name="T7" fmla="*/ 2147483647 h 366"/>
              <a:gd name="T8" fmla="*/ 2147483647 w 101"/>
              <a:gd name="T9" fmla="*/ 2147483647 h 366"/>
              <a:gd name="T10" fmla="*/ 2147483647 w 101"/>
              <a:gd name="T11" fmla="*/ 2147483647 h 366"/>
              <a:gd name="T12" fmla="*/ 0 60000 65536"/>
              <a:gd name="T13" fmla="*/ 0 60000 65536"/>
              <a:gd name="T14" fmla="*/ 0 60000 65536"/>
              <a:gd name="T15" fmla="*/ 0 60000 65536"/>
              <a:gd name="T16" fmla="*/ 0 60000 65536"/>
              <a:gd name="T17" fmla="*/ 0 60000 65536"/>
              <a:gd name="T18" fmla="*/ 0 w 101"/>
              <a:gd name="T19" fmla="*/ 0 h 366"/>
              <a:gd name="T20" fmla="*/ 101 w 101"/>
              <a:gd name="T21" fmla="*/ 366 h 366"/>
            </a:gdLst>
            <a:ahLst/>
            <a:cxnLst>
              <a:cxn ang="T12">
                <a:pos x="T0" y="T1"/>
              </a:cxn>
              <a:cxn ang="T13">
                <a:pos x="T2" y="T3"/>
              </a:cxn>
              <a:cxn ang="T14">
                <a:pos x="T4" y="T5"/>
              </a:cxn>
              <a:cxn ang="T15">
                <a:pos x="T6" y="T7"/>
              </a:cxn>
              <a:cxn ang="T16">
                <a:pos x="T8" y="T9"/>
              </a:cxn>
              <a:cxn ang="T17">
                <a:pos x="T10" y="T11"/>
              </a:cxn>
            </a:cxnLst>
            <a:rect l="T18" t="T19" r="T20" b="T21"/>
            <a:pathLst>
              <a:path w="101" h="366">
                <a:moveTo>
                  <a:pt x="40" y="0"/>
                </a:moveTo>
                <a:cubicBezTo>
                  <a:pt x="37" y="12"/>
                  <a:pt x="39" y="26"/>
                  <a:pt x="33" y="37"/>
                </a:cubicBezTo>
                <a:cubicBezTo>
                  <a:pt x="10" y="75"/>
                  <a:pt x="0" y="26"/>
                  <a:pt x="18" y="74"/>
                </a:cubicBezTo>
                <a:cubicBezTo>
                  <a:pt x="22" y="140"/>
                  <a:pt x="4" y="181"/>
                  <a:pt x="55" y="216"/>
                </a:cubicBezTo>
                <a:cubicBezTo>
                  <a:pt x="65" y="249"/>
                  <a:pt x="96" y="278"/>
                  <a:pt x="100" y="314"/>
                </a:cubicBezTo>
                <a:cubicBezTo>
                  <a:pt x="101" y="331"/>
                  <a:pt x="100" y="348"/>
                  <a:pt x="100" y="366"/>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114718" name="Freeform 31"/>
          <p:cNvSpPr>
            <a:spLocks/>
          </p:cNvSpPr>
          <p:nvPr/>
        </p:nvSpPr>
        <p:spPr bwMode="auto">
          <a:xfrm>
            <a:off x="5230813" y="2860675"/>
            <a:ext cx="215900" cy="690563"/>
          </a:xfrm>
          <a:custGeom>
            <a:avLst/>
            <a:gdLst>
              <a:gd name="T0" fmla="*/ 0 w 136"/>
              <a:gd name="T1" fmla="*/ 0 h 435"/>
              <a:gd name="T2" fmla="*/ 2147483647 w 136"/>
              <a:gd name="T3" fmla="*/ 2147483647 h 435"/>
              <a:gd name="T4" fmla="*/ 2147483647 w 136"/>
              <a:gd name="T5" fmla="*/ 2147483647 h 435"/>
              <a:gd name="T6" fmla="*/ 2147483647 w 136"/>
              <a:gd name="T7" fmla="*/ 2147483647 h 435"/>
              <a:gd name="T8" fmla="*/ 2147483647 w 136"/>
              <a:gd name="T9" fmla="*/ 2147483647 h 435"/>
              <a:gd name="T10" fmla="*/ 2147483647 w 136"/>
              <a:gd name="T11" fmla="*/ 2147483647 h 435"/>
              <a:gd name="T12" fmla="*/ 2147483647 w 136"/>
              <a:gd name="T13" fmla="*/ 2147483647 h 435"/>
              <a:gd name="T14" fmla="*/ 2147483647 w 136"/>
              <a:gd name="T15" fmla="*/ 2147483647 h 435"/>
              <a:gd name="T16" fmla="*/ 2147483647 w 136"/>
              <a:gd name="T17" fmla="*/ 2147483647 h 435"/>
              <a:gd name="T18" fmla="*/ 2147483647 w 136"/>
              <a:gd name="T19" fmla="*/ 2147483647 h 435"/>
              <a:gd name="T20" fmla="*/ 2147483647 w 136"/>
              <a:gd name="T21" fmla="*/ 2147483647 h 435"/>
              <a:gd name="T22" fmla="*/ 2147483647 w 136"/>
              <a:gd name="T23" fmla="*/ 2147483647 h 4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435"/>
              <a:gd name="T38" fmla="*/ 136 w 136"/>
              <a:gd name="T39" fmla="*/ 435 h 4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435">
                <a:moveTo>
                  <a:pt x="0" y="0"/>
                </a:moveTo>
                <a:cubicBezTo>
                  <a:pt x="18" y="5"/>
                  <a:pt x="15" y="18"/>
                  <a:pt x="32" y="29"/>
                </a:cubicBezTo>
                <a:cubicBezTo>
                  <a:pt x="34" y="43"/>
                  <a:pt x="32" y="50"/>
                  <a:pt x="48" y="53"/>
                </a:cubicBezTo>
                <a:cubicBezTo>
                  <a:pt x="58" y="57"/>
                  <a:pt x="68" y="73"/>
                  <a:pt x="77" y="83"/>
                </a:cubicBezTo>
                <a:cubicBezTo>
                  <a:pt x="81" y="96"/>
                  <a:pt x="86" y="104"/>
                  <a:pt x="98" y="112"/>
                </a:cubicBezTo>
                <a:cubicBezTo>
                  <a:pt x="105" y="132"/>
                  <a:pt x="94" y="108"/>
                  <a:pt x="109" y="125"/>
                </a:cubicBezTo>
                <a:cubicBezTo>
                  <a:pt x="117" y="135"/>
                  <a:pt x="114" y="145"/>
                  <a:pt x="130" y="149"/>
                </a:cubicBezTo>
                <a:cubicBezTo>
                  <a:pt x="136" y="165"/>
                  <a:pt x="133" y="154"/>
                  <a:pt x="130" y="184"/>
                </a:cubicBezTo>
                <a:cubicBezTo>
                  <a:pt x="126" y="217"/>
                  <a:pt x="118" y="245"/>
                  <a:pt x="109" y="277"/>
                </a:cubicBezTo>
                <a:cubicBezTo>
                  <a:pt x="104" y="291"/>
                  <a:pt x="106" y="301"/>
                  <a:pt x="93" y="307"/>
                </a:cubicBezTo>
                <a:cubicBezTo>
                  <a:pt x="86" y="318"/>
                  <a:pt x="81" y="323"/>
                  <a:pt x="77" y="336"/>
                </a:cubicBezTo>
                <a:cubicBezTo>
                  <a:pt x="73" y="370"/>
                  <a:pt x="61" y="399"/>
                  <a:pt x="61" y="435"/>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114719" name="Freeform 32"/>
          <p:cNvSpPr>
            <a:spLocks/>
          </p:cNvSpPr>
          <p:nvPr/>
        </p:nvSpPr>
        <p:spPr bwMode="auto">
          <a:xfrm>
            <a:off x="5233988" y="3538538"/>
            <a:ext cx="149225" cy="701675"/>
          </a:xfrm>
          <a:custGeom>
            <a:avLst/>
            <a:gdLst>
              <a:gd name="T0" fmla="*/ 2147483647 w 94"/>
              <a:gd name="T1" fmla="*/ 0 h 442"/>
              <a:gd name="T2" fmla="*/ 2147483647 w 94"/>
              <a:gd name="T3" fmla="*/ 2147483647 h 442"/>
              <a:gd name="T4" fmla="*/ 2147483647 w 94"/>
              <a:gd name="T5" fmla="*/ 2147483647 h 442"/>
              <a:gd name="T6" fmla="*/ 2147483647 w 94"/>
              <a:gd name="T7" fmla="*/ 2147483647 h 442"/>
              <a:gd name="T8" fmla="*/ 2147483647 w 94"/>
              <a:gd name="T9" fmla="*/ 2147483647 h 442"/>
              <a:gd name="T10" fmla="*/ 2147483647 w 94"/>
              <a:gd name="T11" fmla="*/ 2147483647 h 442"/>
              <a:gd name="T12" fmla="*/ 2147483647 w 94"/>
              <a:gd name="T13" fmla="*/ 2147483647 h 442"/>
              <a:gd name="T14" fmla="*/ 2147483647 w 94"/>
              <a:gd name="T15" fmla="*/ 2147483647 h 442"/>
              <a:gd name="T16" fmla="*/ 0 w 94"/>
              <a:gd name="T17" fmla="*/ 2147483647 h 4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
              <a:gd name="T28" fmla="*/ 0 h 442"/>
              <a:gd name="T29" fmla="*/ 94 w 94"/>
              <a:gd name="T30" fmla="*/ 442 h 4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 h="442">
                <a:moveTo>
                  <a:pt x="56" y="0"/>
                </a:moveTo>
                <a:cubicBezTo>
                  <a:pt x="59" y="16"/>
                  <a:pt x="64" y="30"/>
                  <a:pt x="78" y="42"/>
                </a:cubicBezTo>
                <a:cubicBezTo>
                  <a:pt x="83" y="53"/>
                  <a:pt x="89" y="55"/>
                  <a:pt x="94" y="66"/>
                </a:cubicBezTo>
                <a:cubicBezTo>
                  <a:pt x="88" y="88"/>
                  <a:pt x="86" y="90"/>
                  <a:pt x="80" y="109"/>
                </a:cubicBezTo>
                <a:cubicBezTo>
                  <a:pt x="90" y="181"/>
                  <a:pt x="90" y="237"/>
                  <a:pt x="56" y="301"/>
                </a:cubicBezTo>
                <a:cubicBezTo>
                  <a:pt x="52" y="315"/>
                  <a:pt x="45" y="328"/>
                  <a:pt x="38" y="341"/>
                </a:cubicBezTo>
                <a:cubicBezTo>
                  <a:pt x="29" y="373"/>
                  <a:pt x="40" y="384"/>
                  <a:pt x="16" y="405"/>
                </a:cubicBezTo>
                <a:cubicBezTo>
                  <a:pt x="13" y="414"/>
                  <a:pt x="9" y="416"/>
                  <a:pt x="3" y="424"/>
                </a:cubicBezTo>
                <a:cubicBezTo>
                  <a:pt x="2" y="430"/>
                  <a:pt x="0" y="442"/>
                  <a:pt x="0" y="442"/>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114720" name="Freeform 33"/>
          <p:cNvSpPr>
            <a:spLocks/>
          </p:cNvSpPr>
          <p:nvPr/>
        </p:nvSpPr>
        <p:spPr bwMode="auto">
          <a:xfrm>
            <a:off x="4940300" y="4267200"/>
            <a:ext cx="290513" cy="339725"/>
          </a:xfrm>
          <a:custGeom>
            <a:avLst/>
            <a:gdLst>
              <a:gd name="T0" fmla="*/ 2147483647 w 183"/>
              <a:gd name="T1" fmla="*/ 0 h 214"/>
              <a:gd name="T2" fmla="*/ 2147483647 w 183"/>
              <a:gd name="T3" fmla="*/ 2147483647 h 214"/>
              <a:gd name="T4" fmla="*/ 2147483647 w 183"/>
              <a:gd name="T5" fmla="*/ 2147483647 h 214"/>
              <a:gd name="T6" fmla="*/ 2147483647 w 183"/>
              <a:gd name="T7" fmla="*/ 2147483647 h 214"/>
              <a:gd name="T8" fmla="*/ 2147483647 w 183"/>
              <a:gd name="T9" fmla="*/ 2147483647 h 214"/>
              <a:gd name="T10" fmla="*/ 2147483647 w 183"/>
              <a:gd name="T11" fmla="*/ 2147483647 h 214"/>
              <a:gd name="T12" fmla="*/ 2147483647 w 183"/>
              <a:gd name="T13" fmla="*/ 2147483647 h 214"/>
              <a:gd name="T14" fmla="*/ 2147483647 w 183"/>
              <a:gd name="T15" fmla="*/ 2147483647 h 214"/>
              <a:gd name="T16" fmla="*/ 2147483647 w 183"/>
              <a:gd name="T17" fmla="*/ 2147483647 h 214"/>
              <a:gd name="T18" fmla="*/ 2147483647 w 183"/>
              <a:gd name="T19" fmla="*/ 2147483647 h 214"/>
              <a:gd name="T20" fmla="*/ 2147483647 w 183"/>
              <a:gd name="T21" fmla="*/ 2147483647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3"/>
              <a:gd name="T34" fmla="*/ 0 h 214"/>
              <a:gd name="T35" fmla="*/ 183 w 183"/>
              <a:gd name="T36" fmla="*/ 214 h 2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3" h="214">
                <a:moveTo>
                  <a:pt x="183" y="0"/>
                </a:moveTo>
                <a:cubicBezTo>
                  <a:pt x="179" y="10"/>
                  <a:pt x="174" y="13"/>
                  <a:pt x="164" y="16"/>
                </a:cubicBezTo>
                <a:cubicBezTo>
                  <a:pt x="162" y="18"/>
                  <a:pt x="161" y="20"/>
                  <a:pt x="159" y="22"/>
                </a:cubicBezTo>
                <a:cubicBezTo>
                  <a:pt x="156" y="23"/>
                  <a:pt x="153" y="22"/>
                  <a:pt x="151" y="24"/>
                </a:cubicBezTo>
                <a:cubicBezTo>
                  <a:pt x="139" y="34"/>
                  <a:pt x="152" y="51"/>
                  <a:pt x="135" y="56"/>
                </a:cubicBezTo>
                <a:cubicBezTo>
                  <a:pt x="118" y="72"/>
                  <a:pt x="114" y="105"/>
                  <a:pt x="87" y="112"/>
                </a:cubicBezTo>
                <a:cubicBezTo>
                  <a:pt x="82" y="116"/>
                  <a:pt x="76" y="118"/>
                  <a:pt x="73" y="123"/>
                </a:cubicBezTo>
                <a:cubicBezTo>
                  <a:pt x="64" y="133"/>
                  <a:pt x="66" y="140"/>
                  <a:pt x="52" y="144"/>
                </a:cubicBezTo>
                <a:cubicBezTo>
                  <a:pt x="43" y="166"/>
                  <a:pt x="52" y="171"/>
                  <a:pt x="25" y="176"/>
                </a:cubicBezTo>
                <a:cubicBezTo>
                  <a:pt x="18" y="183"/>
                  <a:pt x="18" y="190"/>
                  <a:pt x="12" y="198"/>
                </a:cubicBezTo>
                <a:cubicBezTo>
                  <a:pt x="10" y="202"/>
                  <a:pt x="0" y="214"/>
                  <a:pt x="7" y="214"/>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114721" name="Freeform 34"/>
          <p:cNvSpPr>
            <a:spLocks/>
          </p:cNvSpPr>
          <p:nvPr/>
        </p:nvSpPr>
        <p:spPr bwMode="auto">
          <a:xfrm>
            <a:off x="4800600" y="4614863"/>
            <a:ext cx="158750" cy="896937"/>
          </a:xfrm>
          <a:custGeom>
            <a:avLst/>
            <a:gdLst>
              <a:gd name="T0" fmla="*/ 2147483647 w 100"/>
              <a:gd name="T1" fmla="*/ 0 h 565"/>
              <a:gd name="T2" fmla="*/ 2147483647 w 100"/>
              <a:gd name="T3" fmla="*/ 2147483647 h 565"/>
              <a:gd name="T4" fmla="*/ 2147483647 w 100"/>
              <a:gd name="T5" fmla="*/ 2147483647 h 565"/>
              <a:gd name="T6" fmla="*/ 2147483647 w 100"/>
              <a:gd name="T7" fmla="*/ 2147483647 h 565"/>
              <a:gd name="T8" fmla="*/ 2147483647 w 100"/>
              <a:gd name="T9" fmla="*/ 2147483647 h 565"/>
              <a:gd name="T10" fmla="*/ 2147483647 w 100"/>
              <a:gd name="T11" fmla="*/ 2147483647 h 565"/>
              <a:gd name="T12" fmla="*/ 2147483647 w 100"/>
              <a:gd name="T13" fmla="*/ 2147483647 h 565"/>
              <a:gd name="T14" fmla="*/ 2147483647 w 100"/>
              <a:gd name="T15" fmla="*/ 2147483647 h 565"/>
              <a:gd name="T16" fmla="*/ 2147483647 w 100"/>
              <a:gd name="T17" fmla="*/ 2147483647 h 5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565"/>
              <a:gd name="T29" fmla="*/ 100 w 100"/>
              <a:gd name="T30" fmla="*/ 565 h 5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565">
                <a:moveTo>
                  <a:pt x="100" y="0"/>
                </a:moveTo>
                <a:cubicBezTo>
                  <a:pt x="85" y="14"/>
                  <a:pt x="95" y="1"/>
                  <a:pt x="87" y="32"/>
                </a:cubicBezTo>
                <a:cubicBezTo>
                  <a:pt x="85" y="37"/>
                  <a:pt x="81" y="48"/>
                  <a:pt x="81" y="48"/>
                </a:cubicBezTo>
                <a:cubicBezTo>
                  <a:pt x="79" y="73"/>
                  <a:pt x="79" y="99"/>
                  <a:pt x="76" y="125"/>
                </a:cubicBezTo>
                <a:cubicBezTo>
                  <a:pt x="74" y="141"/>
                  <a:pt x="65" y="156"/>
                  <a:pt x="63" y="173"/>
                </a:cubicBezTo>
                <a:cubicBezTo>
                  <a:pt x="61" y="202"/>
                  <a:pt x="67" y="247"/>
                  <a:pt x="47" y="272"/>
                </a:cubicBezTo>
                <a:cubicBezTo>
                  <a:pt x="41" y="286"/>
                  <a:pt x="37" y="298"/>
                  <a:pt x="25" y="309"/>
                </a:cubicBezTo>
                <a:cubicBezTo>
                  <a:pt x="0" y="362"/>
                  <a:pt x="9" y="416"/>
                  <a:pt x="52" y="448"/>
                </a:cubicBezTo>
                <a:cubicBezTo>
                  <a:pt x="63" y="479"/>
                  <a:pt x="60" y="528"/>
                  <a:pt x="60" y="565"/>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114722" name="Freeform 35"/>
          <p:cNvSpPr>
            <a:spLocks/>
          </p:cNvSpPr>
          <p:nvPr/>
        </p:nvSpPr>
        <p:spPr bwMode="auto">
          <a:xfrm rot="429201">
            <a:off x="4872038" y="5456238"/>
            <a:ext cx="127000" cy="254000"/>
          </a:xfrm>
          <a:custGeom>
            <a:avLst/>
            <a:gdLst>
              <a:gd name="T0" fmla="*/ 0 w 80"/>
              <a:gd name="T1" fmla="*/ 0 h 160"/>
              <a:gd name="T2" fmla="*/ 2147483647 w 80"/>
              <a:gd name="T3" fmla="*/ 2147483647 h 160"/>
              <a:gd name="T4" fmla="*/ 2147483647 w 80"/>
              <a:gd name="T5" fmla="*/ 2147483647 h 160"/>
              <a:gd name="T6" fmla="*/ 2147483647 w 80"/>
              <a:gd name="T7" fmla="*/ 2147483647 h 160"/>
              <a:gd name="T8" fmla="*/ 2147483647 w 80"/>
              <a:gd name="T9" fmla="*/ 2147483647 h 160"/>
              <a:gd name="T10" fmla="*/ 0 60000 65536"/>
              <a:gd name="T11" fmla="*/ 0 60000 65536"/>
              <a:gd name="T12" fmla="*/ 0 60000 65536"/>
              <a:gd name="T13" fmla="*/ 0 60000 65536"/>
              <a:gd name="T14" fmla="*/ 0 60000 65536"/>
              <a:gd name="T15" fmla="*/ 0 w 80"/>
              <a:gd name="T16" fmla="*/ 0 h 160"/>
              <a:gd name="T17" fmla="*/ 80 w 80"/>
              <a:gd name="T18" fmla="*/ 160 h 160"/>
            </a:gdLst>
            <a:ahLst/>
            <a:cxnLst>
              <a:cxn ang="T10">
                <a:pos x="T0" y="T1"/>
              </a:cxn>
              <a:cxn ang="T11">
                <a:pos x="T2" y="T3"/>
              </a:cxn>
              <a:cxn ang="T12">
                <a:pos x="T4" y="T5"/>
              </a:cxn>
              <a:cxn ang="T13">
                <a:pos x="T6" y="T7"/>
              </a:cxn>
              <a:cxn ang="T14">
                <a:pos x="T8" y="T9"/>
              </a:cxn>
            </a:cxnLst>
            <a:rect l="T15" t="T16" r="T17" b="T18"/>
            <a:pathLst>
              <a:path w="80" h="160">
                <a:moveTo>
                  <a:pt x="0" y="0"/>
                </a:moveTo>
                <a:cubicBezTo>
                  <a:pt x="3" y="24"/>
                  <a:pt x="1" y="83"/>
                  <a:pt x="30" y="94"/>
                </a:cubicBezTo>
                <a:cubicBezTo>
                  <a:pt x="39" y="109"/>
                  <a:pt x="40" y="112"/>
                  <a:pt x="56" y="120"/>
                </a:cubicBezTo>
                <a:cubicBezTo>
                  <a:pt x="58" y="132"/>
                  <a:pt x="57" y="140"/>
                  <a:pt x="70" y="144"/>
                </a:cubicBezTo>
                <a:cubicBezTo>
                  <a:pt x="74" y="149"/>
                  <a:pt x="75" y="155"/>
                  <a:pt x="80" y="16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114723" name="Freeform 36"/>
          <p:cNvSpPr>
            <a:spLocks/>
          </p:cNvSpPr>
          <p:nvPr/>
        </p:nvSpPr>
        <p:spPr bwMode="auto">
          <a:xfrm>
            <a:off x="4991100" y="5580063"/>
            <a:ext cx="122238" cy="1174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114724" name="Freeform 37"/>
          <p:cNvSpPr>
            <a:spLocks/>
          </p:cNvSpPr>
          <p:nvPr/>
        </p:nvSpPr>
        <p:spPr bwMode="auto">
          <a:xfrm rot="-196533">
            <a:off x="5105400" y="5181600"/>
            <a:ext cx="304800" cy="4222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114725" name="Freeform 38"/>
          <p:cNvSpPr>
            <a:spLocks/>
          </p:cNvSpPr>
          <p:nvPr/>
        </p:nvSpPr>
        <p:spPr bwMode="auto">
          <a:xfrm>
            <a:off x="5384800" y="4845050"/>
            <a:ext cx="119063" cy="344488"/>
          </a:xfrm>
          <a:custGeom>
            <a:avLst/>
            <a:gdLst>
              <a:gd name="T0" fmla="*/ 0 w 75"/>
              <a:gd name="T1" fmla="*/ 2147483647 h 217"/>
              <a:gd name="T2" fmla="*/ 2147483647 w 75"/>
              <a:gd name="T3" fmla="*/ 2147483647 h 217"/>
              <a:gd name="T4" fmla="*/ 2147483647 w 75"/>
              <a:gd name="T5" fmla="*/ 2147483647 h 217"/>
              <a:gd name="T6" fmla="*/ 2147483647 w 75"/>
              <a:gd name="T7" fmla="*/ 2147483647 h 217"/>
              <a:gd name="T8" fmla="*/ 2147483647 w 75"/>
              <a:gd name="T9" fmla="*/ 2147483647 h 217"/>
              <a:gd name="T10" fmla="*/ 2147483647 w 75"/>
              <a:gd name="T11" fmla="*/ 2147483647 h 217"/>
              <a:gd name="T12" fmla="*/ 2147483647 w 75"/>
              <a:gd name="T13" fmla="*/ 2147483647 h 217"/>
              <a:gd name="T14" fmla="*/ 2147483647 w 75"/>
              <a:gd name="T15" fmla="*/ 2147483647 h 217"/>
              <a:gd name="T16" fmla="*/ 2147483647 w 75"/>
              <a:gd name="T17" fmla="*/ 2147483647 h 217"/>
              <a:gd name="T18" fmla="*/ 2147483647 w 75"/>
              <a:gd name="T19" fmla="*/ 2147483647 h 2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217"/>
              <a:gd name="T32" fmla="*/ 75 w 75"/>
              <a:gd name="T33" fmla="*/ 217 h 2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217">
                <a:moveTo>
                  <a:pt x="0" y="217"/>
                </a:moveTo>
                <a:cubicBezTo>
                  <a:pt x="2" y="207"/>
                  <a:pt x="7" y="202"/>
                  <a:pt x="11" y="193"/>
                </a:cubicBezTo>
                <a:cubicBezTo>
                  <a:pt x="11" y="185"/>
                  <a:pt x="11" y="176"/>
                  <a:pt x="13" y="169"/>
                </a:cubicBezTo>
                <a:cubicBezTo>
                  <a:pt x="13" y="165"/>
                  <a:pt x="18" y="164"/>
                  <a:pt x="19" y="161"/>
                </a:cubicBezTo>
                <a:cubicBezTo>
                  <a:pt x="22" y="134"/>
                  <a:pt x="11" y="112"/>
                  <a:pt x="32" y="97"/>
                </a:cubicBezTo>
                <a:cubicBezTo>
                  <a:pt x="33" y="94"/>
                  <a:pt x="33" y="91"/>
                  <a:pt x="35" y="89"/>
                </a:cubicBezTo>
                <a:cubicBezTo>
                  <a:pt x="37" y="85"/>
                  <a:pt x="41" y="84"/>
                  <a:pt x="43" y="81"/>
                </a:cubicBezTo>
                <a:cubicBezTo>
                  <a:pt x="49" y="67"/>
                  <a:pt x="42" y="25"/>
                  <a:pt x="53" y="17"/>
                </a:cubicBezTo>
                <a:cubicBezTo>
                  <a:pt x="57" y="13"/>
                  <a:pt x="62" y="10"/>
                  <a:pt x="67" y="7"/>
                </a:cubicBezTo>
                <a:cubicBezTo>
                  <a:pt x="74" y="0"/>
                  <a:pt x="68" y="1"/>
                  <a:pt x="75" y="1"/>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102439" name="Line 39"/>
          <p:cNvSpPr>
            <a:spLocks noChangeShapeType="1"/>
          </p:cNvSpPr>
          <p:nvPr/>
        </p:nvSpPr>
        <p:spPr bwMode="auto">
          <a:xfrm flipV="1">
            <a:off x="5486400" y="4572000"/>
            <a:ext cx="76200" cy="304800"/>
          </a:xfrm>
          <a:prstGeom prst="line">
            <a:avLst/>
          </a:prstGeom>
          <a:noFill/>
          <a:ln w="76200">
            <a:solidFill>
              <a:srgbClr val="0000FF"/>
            </a:solidFill>
            <a:round/>
            <a:headEnd/>
            <a:tailEnd/>
          </a:ln>
        </p:spPr>
        <p:txBody>
          <a:bodyPr wrap="none" anchor="ctr"/>
          <a:lstStyle/>
          <a:p>
            <a:pPr>
              <a:defRPr/>
            </a:pPr>
            <a:endParaRPr lang="en-US">
              <a:ea typeface="+mn-ea"/>
              <a:cs typeface="+mn-cs"/>
            </a:endParaRPr>
          </a:p>
        </p:txBody>
      </p:sp>
      <p:sp>
        <p:nvSpPr>
          <p:cNvPr id="114727" name="Freeform 40"/>
          <p:cNvSpPr>
            <a:spLocks/>
          </p:cNvSpPr>
          <p:nvPr/>
        </p:nvSpPr>
        <p:spPr bwMode="auto">
          <a:xfrm>
            <a:off x="5570538" y="4335463"/>
            <a:ext cx="80962" cy="261937"/>
          </a:xfrm>
          <a:custGeom>
            <a:avLst/>
            <a:gdLst>
              <a:gd name="T0" fmla="*/ 0 w 51"/>
              <a:gd name="T1" fmla="*/ 2147483647 h 165"/>
              <a:gd name="T2" fmla="*/ 2147483647 w 51"/>
              <a:gd name="T3" fmla="*/ 2147483647 h 165"/>
              <a:gd name="T4" fmla="*/ 2147483647 w 51"/>
              <a:gd name="T5" fmla="*/ 2147483647 h 165"/>
              <a:gd name="T6" fmla="*/ 2147483647 w 51"/>
              <a:gd name="T7" fmla="*/ 2147483647 h 165"/>
              <a:gd name="T8" fmla="*/ 2147483647 w 51"/>
              <a:gd name="T9" fmla="*/ 2147483647 h 165"/>
              <a:gd name="T10" fmla="*/ 2147483647 w 51"/>
              <a:gd name="T11" fmla="*/ 2147483647 h 165"/>
              <a:gd name="T12" fmla="*/ 2147483647 w 51"/>
              <a:gd name="T13" fmla="*/ 0 h 165"/>
              <a:gd name="T14" fmla="*/ 0 60000 65536"/>
              <a:gd name="T15" fmla="*/ 0 60000 65536"/>
              <a:gd name="T16" fmla="*/ 0 60000 65536"/>
              <a:gd name="T17" fmla="*/ 0 60000 65536"/>
              <a:gd name="T18" fmla="*/ 0 60000 65536"/>
              <a:gd name="T19" fmla="*/ 0 60000 65536"/>
              <a:gd name="T20" fmla="*/ 0 60000 65536"/>
              <a:gd name="T21" fmla="*/ 0 w 51"/>
              <a:gd name="T22" fmla="*/ 0 h 165"/>
              <a:gd name="T23" fmla="*/ 51 w 51"/>
              <a:gd name="T24" fmla="*/ 165 h 1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165">
                <a:moveTo>
                  <a:pt x="0" y="165"/>
                </a:moveTo>
                <a:cubicBezTo>
                  <a:pt x="10" y="156"/>
                  <a:pt x="16" y="155"/>
                  <a:pt x="22" y="141"/>
                </a:cubicBezTo>
                <a:cubicBezTo>
                  <a:pt x="23" y="123"/>
                  <a:pt x="22" y="105"/>
                  <a:pt x="38" y="96"/>
                </a:cubicBezTo>
                <a:cubicBezTo>
                  <a:pt x="42" y="76"/>
                  <a:pt x="40" y="54"/>
                  <a:pt x="51" y="37"/>
                </a:cubicBezTo>
                <a:cubicBezTo>
                  <a:pt x="50" y="30"/>
                  <a:pt x="50" y="23"/>
                  <a:pt x="48" y="18"/>
                </a:cubicBezTo>
                <a:cubicBezTo>
                  <a:pt x="46" y="15"/>
                  <a:pt x="42" y="17"/>
                  <a:pt x="40" y="16"/>
                </a:cubicBezTo>
                <a:cubicBezTo>
                  <a:pt x="35" y="12"/>
                  <a:pt x="32" y="0"/>
                  <a:pt x="32"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114728" name="Freeform 41"/>
          <p:cNvSpPr>
            <a:spLocks/>
          </p:cNvSpPr>
          <p:nvPr/>
        </p:nvSpPr>
        <p:spPr bwMode="auto">
          <a:xfrm>
            <a:off x="5491163" y="3276600"/>
            <a:ext cx="304800" cy="1079500"/>
          </a:xfrm>
          <a:custGeom>
            <a:avLst/>
            <a:gdLst>
              <a:gd name="T0" fmla="*/ 2147483647 w 192"/>
              <a:gd name="T1" fmla="*/ 2147483647 h 680"/>
              <a:gd name="T2" fmla="*/ 2147483647 w 192"/>
              <a:gd name="T3" fmla="*/ 2147483647 h 680"/>
              <a:gd name="T4" fmla="*/ 2147483647 w 192"/>
              <a:gd name="T5" fmla="*/ 2147483647 h 680"/>
              <a:gd name="T6" fmla="*/ 2147483647 w 192"/>
              <a:gd name="T7" fmla="*/ 2147483647 h 680"/>
              <a:gd name="T8" fmla="*/ 2147483647 w 192"/>
              <a:gd name="T9" fmla="*/ 2147483647 h 680"/>
              <a:gd name="T10" fmla="*/ 2147483647 w 192"/>
              <a:gd name="T11" fmla="*/ 2147483647 h 680"/>
              <a:gd name="T12" fmla="*/ 2147483647 w 192"/>
              <a:gd name="T13" fmla="*/ 2147483647 h 680"/>
              <a:gd name="T14" fmla="*/ 2147483647 w 192"/>
              <a:gd name="T15" fmla="*/ 2147483647 h 680"/>
              <a:gd name="T16" fmla="*/ 2147483647 w 192"/>
              <a:gd name="T17" fmla="*/ 2147483647 h 680"/>
              <a:gd name="T18" fmla="*/ 2147483647 w 192"/>
              <a:gd name="T19" fmla="*/ 2147483647 h 680"/>
              <a:gd name="T20" fmla="*/ 2147483647 w 192"/>
              <a:gd name="T21" fmla="*/ 2147483647 h 680"/>
              <a:gd name="T22" fmla="*/ 2147483647 w 192"/>
              <a:gd name="T23" fmla="*/ 2147483647 h 680"/>
              <a:gd name="T24" fmla="*/ 2147483647 w 192"/>
              <a:gd name="T25" fmla="*/ 2147483647 h 680"/>
              <a:gd name="T26" fmla="*/ 2147483647 w 192"/>
              <a:gd name="T27" fmla="*/ 2147483647 h 680"/>
              <a:gd name="T28" fmla="*/ 2147483647 w 192"/>
              <a:gd name="T29" fmla="*/ 2147483647 h 680"/>
              <a:gd name="T30" fmla="*/ 2147483647 w 192"/>
              <a:gd name="T31" fmla="*/ 2147483647 h 680"/>
              <a:gd name="T32" fmla="*/ 2147483647 w 192"/>
              <a:gd name="T33" fmla="*/ 2147483647 h 680"/>
              <a:gd name="T34" fmla="*/ 2147483647 w 192"/>
              <a:gd name="T35" fmla="*/ 2147483647 h 680"/>
              <a:gd name="T36" fmla="*/ 2147483647 w 192"/>
              <a:gd name="T37" fmla="*/ 2147483647 h 680"/>
              <a:gd name="T38" fmla="*/ 2147483647 w 192"/>
              <a:gd name="T39" fmla="*/ 2147483647 h 680"/>
              <a:gd name="T40" fmla="*/ 2147483647 w 192"/>
              <a:gd name="T41" fmla="*/ 2147483647 h 680"/>
              <a:gd name="T42" fmla="*/ 2147483647 w 192"/>
              <a:gd name="T43" fmla="*/ 2147483647 h 680"/>
              <a:gd name="T44" fmla="*/ 2147483647 w 192"/>
              <a:gd name="T45" fmla="*/ 0 h 6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2"/>
              <a:gd name="T70" fmla="*/ 0 h 680"/>
              <a:gd name="T71" fmla="*/ 192 w 192"/>
              <a:gd name="T72" fmla="*/ 680 h 6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2" h="680">
                <a:moveTo>
                  <a:pt x="88" y="680"/>
                </a:moveTo>
                <a:cubicBezTo>
                  <a:pt x="84" y="670"/>
                  <a:pt x="76" y="643"/>
                  <a:pt x="69" y="637"/>
                </a:cubicBezTo>
                <a:cubicBezTo>
                  <a:pt x="63" y="632"/>
                  <a:pt x="51" y="631"/>
                  <a:pt x="45" y="627"/>
                </a:cubicBezTo>
                <a:cubicBezTo>
                  <a:pt x="44" y="624"/>
                  <a:pt x="44" y="621"/>
                  <a:pt x="42" y="619"/>
                </a:cubicBezTo>
                <a:cubicBezTo>
                  <a:pt x="39" y="616"/>
                  <a:pt x="35" y="618"/>
                  <a:pt x="34" y="616"/>
                </a:cubicBezTo>
                <a:cubicBezTo>
                  <a:pt x="31" y="612"/>
                  <a:pt x="33" y="608"/>
                  <a:pt x="32" y="605"/>
                </a:cubicBezTo>
                <a:cubicBezTo>
                  <a:pt x="28" y="598"/>
                  <a:pt x="19" y="591"/>
                  <a:pt x="13" y="589"/>
                </a:cubicBezTo>
                <a:cubicBezTo>
                  <a:pt x="8" y="580"/>
                  <a:pt x="2" y="563"/>
                  <a:pt x="2" y="563"/>
                </a:cubicBezTo>
                <a:cubicBezTo>
                  <a:pt x="4" y="520"/>
                  <a:pt x="0" y="449"/>
                  <a:pt x="16" y="408"/>
                </a:cubicBezTo>
                <a:cubicBezTo>
                  <a:pt x="19" y="389"/>
                  <a:pt x="23" y="365"/>
                  <a:pt x="34" y="349"/>
                </a:cubicBezTo>
                <a:cubicBezTo>
                  <a:pt x="36" y="339"/>
                  <a:pt x="38" y="332"/>
                  <a:pt x="45" y="325"/>
                </a:cubicBezTo>
                <a:cubicBezTo>
                  <a:pt x="46" y="298"/>
                  <a:pt x="35" y="243"/>
                  <a:pt x="66" y="224"/>
                </a:cubicBezTo>
                <a:cubicBezTo>
                  <a:pt x="68" y="220"/>
                  <a:pt x="69" y="216"/>
                  <a:pt x="72" y="213"/>
                </a:cubicBezTo>
                <a:cubicBezTo>
                  <a:pt x="74" y="210"/>
                  <a:pt x="78" y="210"/>
                  <a:pt x="80" y="208"/>
                </a:cubicBezTo>
                <a:cubicBezTo>
                  <a:pt x="85" y="200"/>
                  <a:pt x="82" y="188"/>
                  <a:pt x="85" y="179"/>
                </a:cubicBezTo>
                <a:cubicBezTo>
                  <a:pt x="87" y="170"/>
                  <a:pt x="99" y="170"/>
                  <a:pt x="106" y="168"/>
                </a:cubicBezTo>
                <a:cubicBezTo>
                  <a:pt x="119" y="156"/>
                  <a:pt x="108" y="147"/>
                  <a:pt x="128" y="136"/>
                </a:cubicBezTo>
                <a:cubicBezTo>
                  <a:pt x="135" y="124"/>
                  <a:pt x="137" y="117"/>
                  <a:pt x="149" y="109"/>
                </a:cubicBezTo>
                <a:cubicBezTo>
                  <a:pt x="154" y="97"/>
                  <a:pt x="157" y="86"/>
                  <a:pt x="165" y="77"/>
                </a:cubicBezTo>
                <a:cubicBezTo>
                  <a:pt x="169" y="63"/>
                  <a:pt x="169" y="58"/>
                  <a:pt x="184" y="53"/>
                </a:cubicBezTo>
                <a:cubicBezTo>
                  <a:pt x="184" y="43"/>
                  <a:pt x="183" y="33"/>
                  <a:pt x="186" y="24"/>
                </a:cubicBezTo>
                <a:cubicBezTo>
                  <a:pt x="186" y="20"/>
                  <a:pt x="191" y="19"/>
                  <a:pt x="192" y="16"/>
                </a:cubicBezTo>
                <a:cubicBezTo>
                  <a:pt x="192" y="10"/>
                  <a:pt x="189" y="5"/>
                  <a:pt x="189"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114729" name="Freeform 42"/>
          <p:cNvSpPr>
            <a:spLocks/>
          </p:cNvSpPr>
          <p:nvPr/>
        </p:nvSpPr>
        <p:spPr bwMode="auto">
          <a:xfrm>
            <a:off x="5778500" y="2976563"/>
            <a:ext cx="119063" cy="317500"/>
          </a:xfrm>
          <a:custGeom>
            <a:avLst/>
            <a:gdLst>
              <a:gd name="T0" fmla="*/ 0 w 75"/>
              <a:gd name="T1" fmla="*/ 2147483647 h 200"/>
              <a:gd name="T2" fmla="*/ 2147483647 w 75"/>
              <a:gd name="T3" fmla="*/ 2147483647 h 200"/>
              <a:gd name="T4" fmla="*/ 2147483647 w 75"/>
              <a:gd name="T5" fmla="*/ 2147483647 h 200"/>
              <a:gd name="T6" fmla="*/ 2147483647 w 75"/>
              <a:gd name="T7" fmla="*/ 2147483647 h 200"/>
              <a:gd name="T8" fmla="*/ 2147483647 w 75"/>
              <a:gd name="T9" fmla="*/ 2147483647 h 200"/>
              <a:gd name="T10" fmla="*/ 2147483647 w 75"/>
              <a:gd name="T11" fmla="*/ 2147483647 h 200"/>
              <a:gd name="T12" fmla="*/ 2147483647 w 75"/>
              <a:gd name="T13" fmla="*/ 0 h 200"/>
              <a:gd name="T14" fmla="*/ 0 60000 65536"/>
              <a:gd name="T15" fmla="*/ 0 60000 65536"/>
              <a:gd name="T16" fmla="*/ 0 60000 65536"/>
              <a:gd name="T17" fmla="*/ 0 60000 65536"/>
              <a:gd name="T18" fmla="*/ 0 60000 65536"/>
              <a:gd name="T19" fmla="*/ 0 60000 65536"/>
              <a:gd name="T20" fmla="*/ 0 60000 65536"/>
              <a:gd name="T21" fmla="*/ 0 w 75"/>
              <a:gd name="T22" fmla="*/ 0 h 200"/>
              <a:gd name="T23" fmla="*/ 75 w 75"/>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200">
                <a:moveTo>
                  <a:pt x="0" y="200"/>
                </a:moveTo>
                <a:cubicBezTo>
                  <a:pt x="4" y="186"/>
                  <a:pt x="8" y="173"/>
                  <a:pt x="11" y="160"/>
                </a:cubicBezTo>
                <a:cubicBezTo>
                  <a:pt x="13" y="135"/>
                  <a:pt x="22" y="116"/>
                  <a:pt x="29" y="93"/>
                </a:cubicBezTo>
                <a:cubicBezTo>
                  <a:pt x="32" y="80"/>
                  <a:pt x="30" y="73"/>
                  <a:pt x="43" y="69"/>
                </a:cubicBezTo>
                <a:cubicBezTo>
                  <a:pt x="45" y="59"/>
                  <a:pt x="49" y="57"/>
                  <a:pt x="56" y="50"/>
                </a:cubicBezTo>
                <a:cubicBezTo>
                  <a:pt x="59" y="40"/>
                  <a:pt x="66" y="34"/>
                  <a:pt x="72" y="26"/>
                </a:cubicBezTo>
                <a:cubicBezTo>
                  <a:pt x="73" y="17"/>
                  <a:pt x="75" y="0"/>
                  <a:pt x="75"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114730" name="Freeform 43"/>
          <p:cNvSpPr>
            <a:spLocks/>
          </p:cNvSpPr>
          <p:nvPr/>
        </p:nvSpPr>
        <p:spPr bwMode="auto">
          <a:xfrm>
            <a:off x="5897563" y="2679700"/>
            <a:ext cx="39687" cy="309563"/>
          </a:xfrm>
          <a:custGeom>
            <a:avLst/>
            <a:gdLst>
              <a:gd name="T0" fmla="*/ 0 w 25"/>
              <a:gd name="T1" fmla="*/ 2147483647 h 195"/>
              <a:gd name="T2" fmla="*/ 2147483647 w 25"/>
              <a:gd name="T3" fmla="*/ 2147483647 h 195"/>
              <a:gd name="T4" fmla="*/ 2147483647 w 25"/>
              <a:gd name="T5" fmla="*/ 2147483647 h 195"/>
              <a:gd name="T6" fmla="*/ 2147483647 w 25"/>
              <a:gd name="T7" fmla="*/ 2147483647 h 195"/>
              <a:gd name="T8" fmla="*/ 2147483647 w 25"/>
              <a:gd name="T9" fmla="*/ 0 h 195"/>
              <a:gd name="T10" fmla="*/ 0 60000 65536"/>
              <a:gd name="T11" fmla="*/ 0 60000 65536"/>
              <a:gd name="T12" fmla="*/ 0 60000 65536"/>
              <a:gd name="T13" fmla="*/ 0 60000 65536"/>
              <a:gd name="T14" fmla="*/ 0 60000 65536"/>
              <a:gd name="T15" fmla="*/ 0 w 25"/>
              <a:gd name="T16" fmla="*/ 0 h 195"/>
              <a:gd name="T17" fmla="*/ 25 w 25"/>
              <a:gd name="T18" fmla="*/ 195 h 195"/>
            </a:gdLst>
            <a:ahLst/>
            <a:cxnLst>
              <a:cxn ang="T10">
                <a:pos x="T0" y="T1"/>
              </a:cxn>
              <a:cxn ang="T11">
                <a:pos x="T2" y="T3"/>
              </a:cxn>
              <a:cxn ang="T12">
                <a:pos x="T4" y="T5"/>
              </a:cxn>
              <a:cxn ang="T13">
                <a:pos x="T6" y="T7"/>
              </a:cxn>
              <a:cxn ang="T14">
                <a:pos x="T8" y="T9"/>
              </a:cxn>
            </a:cxnLst>
            <a:rect l="T15" t="T16" r="T17" b="T18"/>
            <a:pathLst>
              <a:path w="25" h="195">
                <a:moveTo>
                  <a:pt x="0" y="195"/>
                </a:moveTo>
                <a:cubicBezTo>
                  <a:pt x="0" y="187"/>
                  <a:pt x="0" y="180"/>
                  <a:pt x="2" y="173"/>
                </a:cubicBezTo>
                <a:cubicBezTo>
                  <a:pt x="3" y="167"/>
                  <a:pt x="8" y="157"/>
                  <a:pt x="8" y="157"/>
                </a:cubicBezTo>
                <a:cubicBezTo>
                  <a:pt x="9" y="141"/>
                  <a:pt x="10" y="130"/>
                  <a:pt x="16" y="117"/>
                </a:cubicBezTo>
                <a:cubicBezTo>
                  <a:pt x="21" y="79"/>
                  <a:pt x="25" y="34"/>
                  <a:pt x="5"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114731" name="Freeform 44"/>
          <p:cNvSpPr>
            <a:spLocks/>
          </p:cNvSpPr>
          <p:nvPr/>
        </p:nvSpPr>
        <p:spPr bwMode="auto">
          <a:xfrm>
            <a:off x="5842000" y="2405063"/>
            <a:ext cx="63500" cy="304800"/>
          </a:xfrm>
          <a:custGeom>
            <a:avLst/>
            <a:gdLst>
              <a:gd name="T0" fmla="*/ 2147483647 w 40"/>
              <a:gd name="T1" fmla="*/ 2147483647 h 192"/>
              <a:gd name="T2" fmla="*/ 2147483647 w 40"/>
              <a:gd name="T3" fmla="*/ 2147483647 h 192"/>
              <a:gd name="T4" fmla="*/ 2147483647 w 40"/>
              <a:gd name="T5" fmla="*/ 2147483647 h 192"/>
              <a:gd name="T6" fmla="*/ 2147483647 w 40"/>
              <a:gd name="T7" fmla="*/ 2147483647 h 192"/>
              <a:gd name="T8" fmla="*/ 2147483647 w 40"/>
              <a:gd name="T9" fmla="*/ 2147483647 h 192"/>
              <a:gd name="T10" fmla="*/ 0 w 40"/>
              <a:gd name="T11" fmla="*/ 0 h 192"/>
              <a:gd name="T12" fmla="*/ 0 60000 65536"/>
              <a:gd name="T13" fmla="*/ 0 60000 65536"/>
              <a:gd name="T14" fmla="*/ 0 60000 65536"/>
              <a:gd name="T15" fmla="*/ 0 60000 65536"/>
              <a:gd name="T16" fmla="*/ 0 60000 65536"/>
              <a:gd name="T17" fmla="*/ 0 60000 65536"/>
              <a:gd name="T18" fmla="*/ 0 w 40"/>
              <a:gd name="T19" fmla="*/ 0 h 192"/>
              <a:gd name="T20" fmla="*/ 40 w 40"/>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40" h="192">
                <a:moveTo>
                  <a:pt x="40" y="192"/>
                </a:moveTo>
                <a:cubicBezTo>
                  <a:pt x="37" y="145"/>
                  <a:pt x="36" y="145"/>
                  <a:pt x="29" y="112"/>
                </a:cubicBezTo>
                <a:cubicBezTo>
                  <a:pt x="27" y="94"/>
                  <a:pt x="25" y="75"/>
                  <a:pt x="19" y="58"/>
                </a:cubicBezTo>
                <a:cubicBezTo>
                  <a:pt x="17" y="52"/>
                  <a:pt x="13" y="42"/>
                  <a:pt x="13" y="42"/>
                </a:cubicBezTo>
                <a:cubicBezTo>
                  <a:pt x="10" y="28"/>
                  <a:pt x="5" y="28"/>
                  <a:pt x="3" y="16"/>
                </a:cubicBezTo>
                <a:cubicBezTo>
                  <a:pt x="1" y="10"/>
                  <a:pt x="0" y="0"/>
                  <a:pt x="0"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Tree>
  </p:cSld>
  <p:clrMapOvr>
    <a:masterClrMapping/>
  </p:clrMapOvr>
  <p:transition spd="med">
    <p:randomBar dir="vert"/>
  </p:transition>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316" y="0"/>
            <a:ext cx="9122684" cy="6858000"/>
          </a:xfrm>
          <a:prstGeom prst="rect">
            <a:avLst/>
          </a:prstGeom>
        </p:spPr>
      </p:pic>
      <p:sp>
        <p:nvSpPr>
          <p:cNvPr id="3" name="Title 2"/>
          <p:cNvSpPr>
            <a:spLocks noGrp="1"/>
          </p:cNvSpPr>
          <p:nvPr>
            <p:ph type="title" idx="4294967295"/>
          </p:nvPr>
        </p:nvSpPr>
        <p:spPr>
          <a:xfrm>
            <a:off x="891" y="-838200"/>
            <a:ext cx="5105400" cy="838200"/>
          </a:xfrm>
        </p:spPr>
        <p:txBody>
          <a:bodyPr/>
          <a:lstStyle/>
          <a:p>
            <a:pPr algn="l">
              <a:defRPr/>
            </a:pPr>
            <a:r>
              <a:rPr lang="ar-JO"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المجيء الثاني</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0" y="0"/>
            <a:ext cx="5436096" cy="4941168"/>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ja-JP" sz="2800" b="1" dirty="0">
                <a:solidFill>
                  <a:schemeClr val="bg1"/>
                </a:solidFill>
                <a:effectLst>
                  <a:glow rad="152400">
                    <a:schemeClr val="tx1"/>
                  </a:glow>
                </a:effectLst>
                <a:latin typeface="Arial" charset="0"/>
                <a:cs typeface="Arial" charset="0"/>
              </a:rPr>
              <a:t>و هذه تكون الضربة التي يضرب بها الرب كل الشعوب الذين تجندوا على أورشليم لحمهم يذوب و هم واقفون على أقدامهم و عيونهم تذوب في أوقابها و لسانهم يذوب في فمهم</a:t>
            </a:r>
            <a:br>
              <a:rPr lang="en-US" altLang="ja-JP" sz="2800" b="1" dirty="0">
                <a:solidFill>
                  <a:schemeClr val="bg1"/>
                </a:solidFill>
                <a:effectLst>
                  <a:glow rad="152400">
                    <a:schemeClr val="tx1"/>
                  </a:glow>
                </a:effectLst>
                <a:latin typeface="Arial" charset="0"/>
                <a:cs typeface="Arial" charset="0"/>
              </a:rPr>
            </a:br>
            <a:r>
              <a:rPr lang="en-US" altLang="ja-JP" sz="2800" b="1" dirty="0">
                <a:solidFill>
                  <a:schemeClr val="bg1"/>
                </a:solidFill>
                <a:effectLst>
                  <a:glow rad="152400">
                    <a:schemeClr val="tx1"/>
                  </a:glow>
                </a:effectLst>
                <a:latin typeface="Arial" charset="0"/>
                <a:cs typeface="Arial" charset="0"/>
              </a:rPr>
              <a:t>(</a:t>
            </a:r>
            <a:r>
              <a:rPr lang="ar-JO" altLang="ja-JP" sz="2800" b="1" dirty="0">
                <a:solidFill>
                  <a:schemeClr val="bg1"/>
                </a:solidFill>
                <a:effectLst>
                  <a:glow rad="152400">
                    <a:schemeClr val="tx1"/>
                  </a:glow>
                </a:effectLst>
                <a:latin typeface="Arial" charset="0"/>
                <a:cs typeface="Arial" charset="0"/>
              </a:rPr>
              <a:t>زك 14: 12</a:t>
            </a:r>
            <a:r>
              <a:rPr lang="en-US" altLang="ja-JP" sz="2800" b="1" dirty="0">
                <a:solidFill>
                  <a:schemeClr val="bg1"/>
                </a:solidFill>
                <a:effectLst>
                  <a:glow rad="152400">
                    <a:schemeClr val="tx1"/>
                  </a:glow>
                </a:effectLst>
                <a:latin typeface="Arial" charset="0"/>
                <a:cs typeface="Arial" charset="0"/>
              </a:rPr>
              <a:t>)</a:t>
            </a:r>
            <a:endParaRPr lang="en-US" sz="2800" b="1" dirty="0">
              <a:solidFill>
                <a:schemeClr val="bg1"/>
              </a:solidFill>
              <a:effectLst>
                <a:glow rad="152400">
                  <a:schemeClr val="tx1"/>
                </a:glow>
              </a:effectLst>
              <a:latin typeface="Arial" charset="0"/>
              <a:cs typeface="Arial" charset="0"/>
            </a:endParaRPr>
          </a:p>
        </p:txBody>
      </p:sp>
    </p:spTree>
    <p:extLst>
      <p:ext uri="{BB962C8B-B14F-4D97-AF65-F5344CB8AC3E}">
        <p14:creationId xmlns:p14="http://schemas.microsoft.com/office/powerpoint/2010/main" val="46154077"/>
      </p:ext>
    </p:extLst>
  </p:cSld>
  <p:clrMapOvr>
    <a:overrideClrMapping bg1="lt1" tx1="dk1" bg2="lt2" tx2="dk2" accent1="accent1" accent2="accent2" accent3="accent3" accent4="accent4" accent5="accent5" accent6="accent6" hlink="hlink" folHlink="folHlink"/>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891" y="-838200"/>
            <a:ext cx="5105400" cy="838200"/>
          </a:xfrm>
        </p:spPr>
        <p:txBody>
          <a:bodyPr/>
          <a:lstStyle/>
          <a:p>
            <a:pPr algn="l">
              <a:defRPr/>
            </a:pPr>
            <a:r>
              <a:rPr lang="ar-JO"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المجيء الثاني</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4252218" y="-4024"/>
            <a:ext cx="4891782" cy="6862024"/>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ja-JP" sz="2800" b="1" dirty="0">
                <a:solidFill>
                  <a:schemeClr val="bg1"/>
                </a:solidFill>
                <a:effectLst>
                  <a:glow rad="152400">
                    <a:schemeClr val="tx1"/>
                  </a:glow>
                </a:effectLst>
                <a:latin typeface="Arial" charset="0"/>
                <a:cs typeface="Arial" charset="0"/>
              </a:rPr>
              <a:t>و يكون في ذلك اليوم أن اضطراباً عظيماً من الرب يحدث فيهم فيمسك الرجل بيد قريبه و تعلو يده على يد قريبه و يهوذا أيضاً تحارب أورشليم و تجمع ثروة كل الأمم من حولها ذهب و فضة و ملابس كثيرة جداً</a:t>
            </a:r>
            <a:br>
              <a:rPr lang="en-US" altLang="ja-JP" sz="2800" b="1" dirty="0">
                <a:solidFill>
                  <a:schemeClr val="bg1"/>
                </a:solidFill>
                <a:effectLst>
                  <a:glow rad="152400">
                    <a:schemeClr val="tx1"/>
                  </a:glow>
                </a:effectLst>
                <a:latin typeface="Arial" charset="0"/>
                <a:cs typeface="Arial" charset="0"/>
              </a:rPr>
            </a:br>
            <a:r>
              <a:rPr lang="en-US" altLang="ja-JP" sz="2800" b="1" dirty="0">
                <a:solidFill>
                  <a:schemeClr val="bg1"/>
                </a:solidFill>
                <a:effectLst>
                  <a:glow rad="152400">
                    <a:schemeClr val="tx1"/>
                  </a:glow>
                </a:effectLst>
                <a:latin typeface="Arial" charset="0"/>
                <a:cs typeface="Arial" charset="0"/>
              </a:rPr>
              <a:t>(</a:t>
            </a:r>
            <a:r>
              <a:rPr lang="ar-JO" altLang="ja-JP" sz="2800" b="1" dirty="0">
                <a:solidFill>
                  <a:schemeClr val="bg1"/>
                </a:solidFill>
                <a:effectLst>
                  <a:glow rad="152400">
                    <a:schemeClr val="tx1"/>
                  </a:glow>
                </a:effectLst>
                <a:latin typeface="Arial" charset="0"/>
                <a:cs typeface="Arial" charset="0"/>
              </a:rPr>
              <a:t>زك 14: 13-14</a:t>
            </a:r>
            <a:r>
              <a:rPr lang="en-US" altLang="ja-JP" sz="2800" b="1" dirty="0">
                <a:solidFill>
                  <a:schemeClr val="bg1"/>
                </a:solidFill>
                <a:effectLst>
                  <a:glow rad="152400">
                    <a:schemeClr val="tx1"/>
                  </a:glow>
                </a:effectLst>
                <a:latin typeface="Arial" charset="0"/>
                <a:cs typeface="Arial" charset="0"/>
              </a:rPr>
              <a:t>)</a:t>
            </a:r>
            <a:endParaRPr lang="en-US" sz="2800" b="1" dirty="0">
              <a:solidFill>
                <a:schemeClr val="bg1"/>
              </a:solidFill>
              <a:effectLst>
                <a:glow rad="152400">
                  <a:schemeClr val="tx1"/>
                </a:glow>
              </a:effectLst>
              <a:latin typeface="Arial" charset="0"/>
              <a:cs typeface="Arial" charset="0"/>
            </a:endParaRPr>
          </a:p>
        </p:txBody>
      </p:sp>
      <p:pic>
        <p:nvPicPr>
          <p:cNvPr id="5" name="Picture 4"/>
          <p:cNvPicPr>
            <a:picLocks noChangeAspect="1"/>
          </p:cNvPicPr>
          <p:nvPr/>
        </p:nvPicPr>
        <p:blipFill>
          <a:blip r:embed="rId3"/>
          <a:stretch>
            <a:fillRect/>
          </a:stretch>
        </p:blipFill>
        <p:spPr>
          <a:xfrm>
            <a:off x="0" y="-22774"/>
            <a:ext cx="4211960" cy="6873153"/>
          </a:xfrm>
          <a:prstGeom prst="rect">
            <a:avLst/>
          </a:prstGeom>
        </p:spPr>
      </p:pic>
    </p:spTree>
    <p:extLst>
      <p:ext uri="{BB962C8B-B14F-4D97-AF65-F5344CB8AC3E}">
        <p14:creationId xmlns:p14="http://schemas.microsoft.com/office/powerpoint/2010/main" val="1868625524"/>
      </p:ext>
    </p:extLst>
  </p:cSld>
  <p:clrMapOvr>
    <a:overrideClrMapping bg1="lt1" tx1="dk1" bg2="lt2" tx2="dk2" accent1="accent1" accent2="accent2" accent3="accent3" accent4="accent4" accent5="accent5" accent6="accent6" hlink="hlink" folHlink="folHlink"/>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30260" cy="6858000"/>
          </a:xfrm>
          <a:prstGeom prst="rect">
            <a:avLst/>
          </a:prstGeom>
        </p:spPr>
      </p:pic>
      <p:sp>
        <p:nvSpPr>
          <p:cNvPr id="3" name="Title 2"/>
          <p:cNvSpPr>
            <a:spLocks noGrp="1"/>
          </p:cNvSpPr>
          <p:nvPr>
            <p:ph type="title" idx="4294967295"/>
          </p:nvPr>
        </p:nvSpPr>
        <p:spPr>
          <a:xfrm>
            <a:off x="251520" y="228228"/>
            <a:ext cx="5105400" cy="838200"/>
          </a:xfrm>
        </p:spPr>
        <p:txBody>
          <a:bodyPr/>
          <a:lstStyle/>
          <a:p>
            <a:pPr algn="l">
              <a:defRPr/>
            </a:pPr>
            <a:r>
              <a:rPr lang="ar-JO"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المجيء الثاني</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0" y="2132856"/>
            <a:ext cx="4891782" cy="4729168"/>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ja-JP" sz="3600" b="1" dirty="0">
                <a:solidFill>
                  <a:schemeClr val="bg1"/>
                </a:solidFill>
                <a:effectLst>
                  <a:glow rad="152400">
                    <a:schemeClr val="tx1"/>
                  </a:glow>
                </a:effectLst>
                <a:latin typeface="Arial" charset="0"/>
                <a:cs typeface="Arial" charset="0"/>
              </a:rPr>
              <a:t>و كذا تكون ضربة الخيل و البغال و الجمال و الحمير و كل البهائم التي تكون في هذه المحال كهذه الضربة</a:t>
            </a:r>
            <a:br>
              <a:rPr lang="en-US" altLang="ja-JP" sz="3600" b="1" dirty="0">
                <a:solidFill>
                  <a:schemeClr val="bg1"/>
                </a:solidFill>
                <a:effectLst>
                  <a:glow rad="152400">
                    <a:schemeClr val="tx1"/>
                  </a:glow>
                </a:effectLst>
                <a:latin typeface="Arial" charset="0"/>
                <a:cs typeface="Arial" charset="0"/>
              </a:rPr>
            </a:br>
            <a:r>
              <a:rPr lang="en-US" altLang="ja-JP" sz="3600" b="1" dirty="0">
                <a:solidFill>
                  <a:schemeClr val="bg1"/>
                </a:solidFill>
                <a:effectLst>
                  <a:glow rad="152400">
                    <a:schemeClr val="tx1"/>
                  </a:glow>
                </a:effectLst>
                <a:latin typeface="Arial" charset="0"/>
                <a:cs typeface="Arial" charset="0"/>
              </a:rPr>
              <a:t>(</a:t>
            </a:r>
            <a:r>
              <a:rPr lang="ar-JO" altLang="ja-JP" sz="3600" b="1" dirty="0">
                <a:solidFill>
                  <a:schemeClr val="bg1"/>
                </a:solidFill>
                <a:effectLst>
                  <a:glow rad="152400">
                    <a:schemeClr val="tx1"/>
                  </a:glow>
                </a:effectLst>
                <a:latin typeface="Arial" charset="0"/>
                <a:cs typeface="Arial" charset="0"/>
              </a:rPr>
              <a:t>زك 14: 15</a:t>
            </a:r>
            <a:r>
              <a:rPr lang="en-US" altLang="ja-JP" sz="3600" b="1" dirty="0">
                <a:solidFill>
                  <a:schemeClr val="bg1"/>
                </a:solidFill>
                <a:effectLst>
                  <a:glow rad="152400">
                    <a:schemeClr val="tx1"/>
                  </a:glow>
                </a:effectLst>
                <a:latin typeface="Arial" charset="0"/>
                <a:cs typeface="Arial" charset="0"/>
              </a:rPr>
              <a:t>)</a:t>
            </a:r>
            <a:endParaRPr lang="en-US" sz="3600" b="1" dirty="0">
              <a:solidFill>
                <a:schemeClr val="bg1"/>
              </a:solidFill>
              <a:effectLst>
                <a:glow rad="152400">
                  <a:schemeClr val="tx1"/>
                </a:glow>
              </a:effectLst>
              <a:latin typeface="Arial" charset="0"/>
              <a:cs typeface="Arial" charset="0"/>
            </a:endParaRPr>
          </a:p>
        </p:txBody>
      </p:sp>
    </p:spTree>
    <p:extLst>
      <p:ext uri="{BB962C8B-B14F-4D97-AF65-F5344CB8AC3E}">
        <p14:creationId xmlns:p14="http://schemas.microsoft.com/office/powerpoint/2010/main" val="870626923"/>
      </p:ext>
    </p:extLst>
  </p:cSld>
  <p:clrMapOvr>
    <a:overrideClrMapping bg1="lt1" tx1="dk1" bg2="lt2" tx2="dk2" accent1="accent1" accent2="accent2" accent3="accent3" accent4="accent4" accent5="accent5" accent6="accent6" hlink="hlink" folHlink="folHlink"/>
  </p:clrMapOvr>
</p:sld>
</file>

<file path=ppt/slides/slide1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a:defRPr/>
              </a:pPr>
              <a:endParaRPr lang="en-US" b="1">
                <a:solidFill>
                  <a:srgbClr val="000000"/>
                </a:solidFill>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a:defRPr/>
              </a:pPr>
              <a:endParaRPr lang="en-US" b="1">
                <a:solidFill>
                  <a:srgbClr val="000000"/>
                </a:solidFill>
                <a:ea typeface="ＭＳ Ｐゴシック"/>
              </a:endParaRPr>
            </a:p>
          </p:txBody>
        </p:sp>
      </p:grpSp>
      <p:sp>
        <p:nvSpPr>
          <p:cNvPr id="32772" name="Text Box 4"/>
          <p:cNvSpPr txBox="1">
            <a:spLocks noChangeArrowheads="1"/>
          </p:cNvSpPr>
          <p:nvPr/>
        </p:nvSpPr>
        <p:spPr bwMode="auto">
          <a:xfrm>
            <a:off x="510278" y="3524250"/>
            <a:ext cx="1763922" cy="525401"/>
          </a:xfrm>
          <a:prstGeom prst="rect">
            <a:avLst/>
          </a:prstGeom>
          <a:solidFill>
            <a:srgbClr val="9C9CD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000000"/>
                </a:solidFill>
                <a:effectLst/>
                <a:cs typeface="Arial" charset="0"/>
              </a:rPr>
              <a:t>عصر الكنيسة</a:t>
            </a:r>
            <a:endParaRPr lang="en-GB" sz="2800" b="1" dirty="0">
              <a:solidFill>
                <a:srgbClr val="000000"/>
              </a:solidFill>
              <a:effectLst/>
              <a:cs typeface="Arial"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000000"/>
                </a:solidFill>
                <a:effectLst/>
                <a:cs typeface="Arial" charset="0"/>
              </a:rPr>
              <a:t>الضيقة</a:t>
            </a:r>
            <a:endParaRPr lang="en-GB" sz="2800" b="1" dirty="0">
              <a:solidFill>
                <a:srgbClr val="000000"/>
              </a:solidFill>
              <a:effectLst/>
              <a:cs typeface="Arial" charset="0"/>
            </a:endParaRPr>
          </a:p>
          <a:p>
            <a:pPr algn="ctr" defTabSz="449263" eaLnBrk="1" hangingPunct="1">
              <a:buClr>
                <a:srgbClr val="000000"/>
              </a:buClr>
              <a:buSzPct val="100000"/>
            </a:pPr>
            <a:r>
              <a:rPr lang="en-GB" b="1" dirty="0">
                <a:solidFill>
                  <a:srgbClr val="000000"/>
                </a:solidFill>
                <a:effectLst/>
                <a:cs typeface="Arial" charset="0"/>
              </a:rPr>
              <a:t>(</a:t>
            </a:r>
            <a:r>
              <a:rPr lang="ar-JO" b="1" dirty="0">
                <a:solidFill>
                  <a:srgbClr val="000000"/>
                </a:solidFill>
                <a:effectLst/>
                <a:cs typeface="Arial" charset="0"/>
              </a:rPr>
              <a:t>زك 14: 1-2</a:t>
            </a:r>
            <a:r>
              <a:rPr lang="en-GB" b="1" dirty="0">
                <a:solidFill>
                  <a:srgbClr val="000000"/>
                </a:solidFill>
                <a:effectLst/>
                <a:cs typeface="Arial" charset="0"/>
              </a:rPr>
              <a:t>)</a:t>
            </a:r>
            <a:endParaRPr lang="en-GB" sz="2800" b="1" dirty="0">
              <a:solidFill>
                <a:srgbClr val="000000"/>
              </a:solidFill>
              <a:effectLst/>
              <a:cs typeface="Arial" charset="0"/>
            </a:endParaRPr>
          </a:p>
        </p:txBody>
      </p:sp>
      <p:sp>
        <p:nvSpPr>
          <p:cNvPr id="32775" name="Text Box 7"/>
          <p:cNvSpPr txBox="1">
            <a:spLocks noChangeArrowheads="1"/>
          </p:cNvSpPr>
          <p:nvPr/>
        </p:nvSpPr>
        <p:spPr bwMode="auto">
          <a:xfrm>
            <a:off x="5422799" y="3524250"/>
            <a:ext cx="1927429" cy="894733"/>
          </a:xfrm>
          <a:prstGeom prst="rect">
            <a:avLst/>
          </a:prstGeom>
          <a:solidFill>
            <a:srgbClr val="99FF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000000"/>
                </a:solidFill>
                <a:effectLst/>
                <a:cs typeface="Arial" charset="0"/>
              </a:rPr>
              <a:t>الألفية</a:t>
            </a:r>
            <a:endParaRPr lang="en-GB" sz="2800" b="1" dirty="0">
              <a:solidFill>
                <a:srgbClr val="000000"/>
              </a:solidFill>
              <a:effectLst/>
              <a:cs typeface="Arial" charset="0"/>
            </a:endParaRPr>
          </a:p>
          <a:p>
            <a:pPr algn="ctr" defTabSz="449263" eaLnBrk="1" hangingPunct="1">
              <a:buClr>
                <a:srgbClr val="000000"/>
              </a:buClr>
              <a:buSzPct val="100000"/>
              <a:buFont typeface="Arial" charset="0"/>
              <a:buNone/>
            </a:pPr>
            <a:r>
              <a:rPr lang="en-GB" b="1" dirty="0">
                <a:solidFill>
                  <a:srgbClr val="000000"/>
                </a:solidFill>
                <a:effectLst/>
                <a:cs typeface="Arial" charset="0"/>
              </a:rPr>
              <a:t>(</a:t>
            </a:r>
            <a:r>
              <a:rPr lang="ar-JO" b="1" dirty="0">
                <a:solidFill>
                  <a:srgbClr val="000000"/>
                </a:solidFill>
                <a:effectLst/>
                <a:cs typeface="Arial" charset="0"/>
              </a:rPr>
              <a:t>زك 14: 6-21</a:t>
            </a:r>
            <a:r>
              <a:rPr lang="en-GB" b="1" dirty="0">
                <a:solidFill>
                  <a:srgbClr val="000000"/>
                </a:solidFill>
                <a:effectLst/>
                <a:cs typeface="Arial" charset="0"/>
              </a:rPr>
              <a:t>)</a:t>
            </a:r>
            <a:endParaRPr lang="en-GB" sz="2800" b="1" dirty="0">
              <a:solidFill>
                <a:srgbClr val="000000"/>
              </a:solidFill>
              <a:effectLst/>
              <a:cs typeface="Arial"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 xmlns:a14="http://schemas.microsoft.com/office/drawing/2010/main">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b="1" dirty="0">
                <a:solidFill>
                  <a:srgbClr val="000000"/>
                </a:solidFill>
                <a:effectLst/>
                <a:cs typeface="Arial" charset="0"/>
              </a:rPr>
              <a:t>الإختطاف</a:t>
            </a:r>
            <a:br>
              <a:rPr lang="en-GB" b="1" dirty="0">
                <a:solidFill>
                  <a:srgbClr val="000000"/>
                </a:solidFill>
                <a:effectLst/>
                <a:cs typeface="Arial" charset="0"/>
              </a:rPr>
            </a:br>
            <a:r>
              <a:rPr lang="en-GB" b="1" dirty="0">
                <a:solidFill>
                  <a:srgbClr val="000000"/>
                </a:solidFill>
                <a:effectLst/>
                <a:cs typeface="Arial" charset="0"/>
              </a:rPr>
              <a:t>(</a:t>
            </a:r>
            <a:r>
              <a:rPr lang="ar-JO" b="1" dirty="0">
                <a:solidFill>
                  <a:srgbClr val="000000"/>
                </a:solidFill>
                <a:effectLst/>
                <a:cs typeface="Arial" charset="0"/>
              </a:rPr>
              <a:t>1 تس 4: 13-18</a:t>
            </a:r>
            <a:r>
              <a:rPr lang="en-GB" b="1" dirty="0">
                <a:solidFill>
                  <a:srgbClr val="000000"/>
                </a:solidFill>
                <a:effectLst/>
                <a:cs typeface="Arial"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32779" name="Text Box 11"/>
          <p:cNvSpPr txBox="1">
            <a:spLocks noChangeArrowheads="1"/>
          </p:cNvSpPr>
          <p:nvPr/>
        </p:nvSpPr>
        <p:spPr bwMode="auto">
          <a:xfrm>
            <a:off x="4274823" y="1809750"/>
            <a:ext cx="1807203" cy="894733"/>
          </a:xfrm>
          <a:prstGeom prst="rect">
            <a:avLst/>
          </a:pr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000000"/>
                </a:solidFill>
                <a:effectLst/>
                <a:cs typeface="Arial" charset="0"/>
              </a:rPr>
              <a:t>المجيء الثاني</a:t>
            </a:r>
            <a:endParaRPr lang="en-GB" sz="2800" b="1" dirty="0">
              <a:solidFill>
                <a:srgbClr val="000000"/>
              </a:solidFill>
              <a:effectLst/>
              <a:cs typeface="Arial" charset="0"/>
            </a:endParaRPr>
          </a:p>
          <a:p>
            <a:pPr algn="ctr" defTabSz="449263" eaLnBrk="1" hangingPunct="1">
              <a:buClr>
                <a:srgbClr val="000000"/>
              </a:buClr>
              <a:buSzPct val="100000"/>
              <a:buFont typeface="Arial" charset="0"/>
              <a:buNone/>
            </a:pPr>
            <a:r>
              <a:rPr lang="en-GB" b="1" dirty="0">
                <a:solidFill>
                  <a:srgbClr val="000000"/>
                </a:solidFill>
                <a:effectLst/>
                <a:cs typeface="Arial" charset="0"/>
              </a:rPr>
              <a:t>(</a:t>
            </a:r>
            <a:r>
              <a:rPr lang="ar-JO" b="1" dirty="0">
                <a:solidFill>
                  <a:srgbClr val="000000"/>
                </a:solidFill>
                <a:effectLst/>
                <a:cs typeface="Arial" charset="0"/>
              </a:rPr>
              <a:t>زك 14: 3-5</a:t>
            </a:r>
            <a:r>
              <a:rPr lang="en-GB" b="1" dirty="0">
                <a:solidFill>
                  <a:srgbClr val="000000"/>
                </a:solidFill>
                <a:effectLst/>
                <a:cs typeface="Arial" charset="0"/>
              </a:rPr>
              <a:t>)</a:t>
            </a:r>
          </a:p>
        </p:txBody>
      </p:sp>
      <p:sp>
        <p:nvSpPr>
          <p:cNvPr id="32780" name="Text Box 12"/>
          <p:cNvSpPr txBox="1">
            <a:spLocks noChangeArrowheads="1"/>
          </p:cNvSpPr>
          <p:nvPr/>
        </p:nvSpPr>
        <p:spPr bwMode="auto">
          <a:xfrm>
            <a:off x="3340185" y="4895850"/>
            <a:ext cx="1888955" cy="1325620"/>
          </a:xfrm>
          <a:prstGeom prst="rect">
            <a:avLst/>
          </a:prstGeom>
          <a:solidFill>
            <a:srgbClr val="FFCC6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000000"/>
                </a:solidFill>
                <a:effectLst/>
                <a:cs typeface="Arial" charset="0"/>
              </a:rPr>
              <a:t>جوج و ماجوج</a:t>
            </a:r>
            <a:br>
              <a:rPr lang="en-GB" sz="2800" b="1" dirty="0">
                <a:solidFill>
                  <a:srgbClr val="000000"/>
                </a:solidFill>
                <a:effectLst/>
                <a:cs typeface="Arial" charset="0"/>
              </a:rPr>
            </a:br>
            <a:r>
              <a:rPr lang="en-GB" sz="2800" b="1" dirty="0">
                <a:solidFill>
                  <a:srgbClr val="000000"/>
                </a:solidFill>
                <a:effectLst/>
                <a:cs typeface="Arial" charset="0"/>
              </a:rPr>
              <a:t>(</a:t>
            </a:r>
            <a:r>
              <a:rPr lang="ar-JO" sz="2800" b="1" dirty="0">
                <a:solidFill>
                  <a:srgbClr val="000000"/>
                </a:solidFill>
                <a:effectLst/>
                <a:cs typeface="Arial" charset="0"/>
              </a:rPr>
              <a:t>هرمجدون</a:t>
            </a:r>
            <a:r>
              <a:rPr lang="en-GB" sz="2800" b="1" dirty="0">
                <a:solidFill>
                  <a:srgbClr val="000000"/>
                </a:solidFill>
                <a:effectLst/>
                <a:cs typeface="Arial" charset="0"/>
              </a:rPr>
              <a:t>)</a:t>
            </a:r>
            <a:br>
              <a:rPr lang="en-GB" sz="2800" b="1" dirty="0">
                <a:solidFill>
                  <a:srgbClr val="000000"/>
                </a:solidFill>
                <a:effectLst/>
                <a:cs typeface="Arial" charset="0"/>
              </a:rPr>
            </a:br>
            <a:r>
              <a:rPr lang="en-GB" b="1" dirty="0">
                <a:solidFill>
                  <a:srgbClr val="000000"/>
                </a:solidFill>
                <a:effectLst/>
                <a:cs typeface="Arial" charset="0"/>
              </a:rPr>
              <a:t>(</a:t>
            </a:r>
            <a:r>
              <a:rPr lang="ar-JO" b="1" dirty="0">
                <a:solidFill>
                  <a:srgbClr val="000000"/>
                </a:solidFill>
                <a:effectLst/>
                <a:cs typeface="Arial" charset="0"/>
              </a:rPr>
              <a:t>حز 38-39</a:t>
            </a:r>
            <a:r>
              <a:rPr lang="en-GB" b="1" dirty="0">
                <a:solidFill>
                  <a:srgbClr val="000000"/>
                </a:solidFill>
                <a:effectLst/>
                <a:cs typeface="Arial" charset="0"/>
              </a:rPr>
              <a:t>)</a:t>
            </a:r>
            <a:endParaRPr lang="en-GB" sz="2800" b="1" dirty="0">
              <a:solidFill>
                <a:srgbClr val="000000"/>
              </a:solidFill>
              <a:effectLst/>
              <a:cs typeface="Arial" charset="0"/>
            </a:endParaRPr>
          </a:p>
        </p:txBody>
      </p:sp>
      <p:sp>
        <p:nvSpPr>
          <p:cNvPr id="32781" name="Text Box 13"/>
          <p:cNvSpPr txBox="1">
            <a:spLocks noChangeArrowheads="1"/>
          </p:cNvSpPr>
          <p:nvPr/>
        </p:nvSpPr>
        <p:spPr bwMode="auto">
          <a:xfrm>
            <a:off x="6572279" y="4914900"/>
            <a:ext cx="1900178" cy="1325620"/>
          </a:xfrm>
          <a:prstGeom prst="rect">
            <a:avLst/>
          </a:prstGeom>
          <a:solidFill>
            <a:srgbClr val="99CC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000000"/>
                </a:solidFill>
                <a:effectLst/>
                <a:cs typeface="Arial" charset="0"/>
              </a:rPr>
              <a:t>إعادة جوج</a:t>
            </a:r>
          </a:p>
          <a:p>
            <a:pPr algn="ctr" defTabSz="449263" eaLnBrk="1" hangingPunct="1">
              <a:buClr>
                <a:srgbClr val="000000"/>
              </a:buClr>
              <a:buSzPct val="100000"/>
              <a:buFont typeface="Arial" charset="0"/>
              <a:buNone/>
            </a:pPr>
            <a:r>
              <a:rPr lang="ar-JO" sz="2800" b="1" dirty="0">
                <a:solidFill>
                  <a:srgbClr val="000000"/>
                </a:solidFill>
                <a:effectLst/>
                <a:cs typeface="Arial" charset="0"/>
              </a:rPr>
              <a:t>و ماجوج</a:t>
            </a:r>
            <a:endParaRPr lang="en-GB" sz="2800" b="1" dirty="0">
              <a:solidFill>
                <a:srgbClr val="000000"/>
              </a:solidFill>
              <a:effectLst/>
              <a:cs typeface="Arial" charset="0"/>
            </a:endParaRPr>
          </a:p>
          <a:p>
            <a:pPr algn="ctr" defTabSz="449263" eaLnBrk="1" hangingPunct="1">
              <a:buClr>
                <a:srgbClr val="000000"/>
              </a:buClr>
              <a:buSzPct val="100000"/>
              <a:buFont typeface="Arial" charset="0"/>
              <a:buNone/>
            </a:pPr>
            <a:r>
              <a:rPr lang="en-GB" b="1" dirty="0">
                <a:solidFill>
                  <a:srgbClr val="000000"/>
                </a:solidFill>
                <a:effectLst/>
                <a:cs typeface="Arial" charset="0"/>
              </a:rPr>
              <a:t>(</a:t>
            </a:r>
            <a:r>
              <a:rPr lang="ar-JO" b="1" dirty="0">
                <a:solidFill>
                  <a:srgbClr val="000000"/>
                </a:solidFill>
                <a:effectLst/>
                <a:cs typeface="Arial" charset="0"/>
              </a:rPr>
              <a:t>رؤ 20: 7-10</a:t>
            </a:r>
            <a:r>
              <a:rPr lang="en-GB" b="1" dirty="0">
                <a:solidFill>
                  <a:srgbClr val="000000"/>
                </a:solidFill>
                <a:effectLst/>
                <a:cs typeface="Arial" charset="0"/>
              </a:rPr>
              <a:t>)</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ar-JO" sz="3600" b="1" dirty="0">
                <a:solidFill>
                  <a:schemeClr val="bg1"/>
                </a:solidFill>
                <a:latin typeface="Arial" charset="0"/>
                <a:ea typeface="ＭＳ Ｐゴシック" charset="0"/>
              </a:rPr>
              <a:t>الخط الزمني التدبيري</a:t>
            </a:r>
            <a:endParaRPr lang="en-US" sz="5400" b="1" dirty="0">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32782" name="Text Box 14"/>
          <p:cNvSpPr txBox="1">
            <a:spLocks noChangeArrowheads="1"/>
          </p:cNvSpPr>
          <p:nvPr/>
        </p:nvSpPr>
        <p:spPr bwMode="auto">
          <a:xfrm>
            <a:off x="6760358" y="981075"/>
            <a:ext cx="2073301" cy="1756508"/>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000000"/>
                </a:solidFill>
                <a:effectLst/>
                <a:cs typeface="Arial" charset="0"/>
              </a:rPr>
              <a:t>العرش </a:t>
            </a:r>
          </a:p>
          <a:p>
            <a:pPr algn="ctr" defTabSz="449263" eaLnBrk="1" hangingPunct="1">
              <a:buClr>
                <a:srgbClr val="000000"/>
              </a:buClr>
              <a:buSzPct val="100000"/>
              <a:buFont typeface="Arial" charset="0"/>
              <a:buNone/>
            </a:pPr>
            <a:r>
              <a:rPr lang="ar-JO" sz="2800" b="1" dirty="0">
                <a:solidFill>
                  <a:srgbClr val="000000"/>
                </a:solidFill>
                <a:effectLst/>
                <a:cs typeface="Arial" charset="0"/>
              </a:rPr>
              <a:t>العظيم </a:t>
            </a:r>
          </a:p>
          <a:p>
            <a:pPr algn="ctr" defTabSz="449263" eaLnBrk="1" hangingPunct="1">
              <a:buClr>
                <a:srgbClr val="000000"/>
              </a:buClr>
              <a:buSzPct val="100000"/>
              <a:buFont typeface="Arial" charset="0"/>
              <a:buNone/>
            </a:pPr>
            <a:r>
              <a:rPr lang="ar-JO" sz="2800" b="1" dirty="0">
                <a:solidFill>
                  <a:srgbClr val="000000"/>
                </a:solidFill>
                <a:effectLst/>
                <a:cs typeface="Arial" charset="0"/>
              </a:rPr>
              <a:t>الأبيض</a:t>
            </a:r>
            <a:endParaRPr lang="en-GB" sz="2800" b="1" dirty="0">
              <a:solidFill>
                <a:srgbClr val="000000"/>
              </a:solidFill>
              <a:effectLst/>
              <a:cs typeface="Arial" charset="0"/>
            </a:endParaRPr>
          </a:p>
          <a:p>
            <a:pPr algn="ctr" defTabSz="449263" eaLnBrk="1" hangingPunct="1">
              <a:buClr>
                <a:srgbClr val="000000"/>
              </a:buClr>
              <a:buSzPct val="100000"/>
              <a:buFont typeface="Arial" charset="0"/>
              <a:buNone/>
            </a:pPr>
            <a:r>
              <a:rPr lang="en-GB" b="1" dirty="0">
                <a:solidFill>
                  <a:srgbClr val="000000"/>
                </a:solidFill>
                <a:effectLst/>
                <a:cs typeface="Arial" charset="0"/>
              </a:rPr>
              <a:t>(</a:t>
            </a:r>
            <a:r>
              <a:rPr lang="ar-JO" b="1" dirty="0">
                <a:solidFill>
                  <a:srgbClr val="000000"/>
                </a:solidFill>
                <a:effectLst/>
                <a:cs typeface="Arial" charset="0"/>
              </a:rPr>
              <a:t>رؤ 20: 11-14</a:t>
            </a:r>
            <a:r>
              <a:rPr lang="en-GB" b="1" dirty="0">
                <a:solidFill>
                  <a:srgbClr val="000000"/>
                </a:solidFill>
                <a:effectLst/>
                <a:cs typeface="Arial" charset="0"/>
              </a:rPr>
              <a:t>)</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583699" name="Text Box 4"/>
          <p:cNvSpPr txBox="1">
            <a:spLocks noChangeArrowheads="1"/>
          </p:cNvSpPr>
          <p:nvPr/>
        </p:nvSpPr>
        <p:spPr bwMode="auto">
          <a:xfrm>
            <a:off x="8101013" y="86147"/>
            <a:ext cx="1042987" cy="39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defTabSz="449263" eaLnBrk="1" hangingPunct="1">
              <a:lnSpc>
                <a:spcPct val="93000"/>
              </a:lnSpc>
              <a:buClr>
                <a:srgbClr val="FFFFFF"/>
              </a:buClr>
              <a:buSzPct val="100000"/>
              <a:buFont typeface="Arial" charset="0"/>
              <a:buNone/>
            </a:pPr>
            <a:r>
              <a:rPr lang="ar-JO" b="1" dirty="0">
                <a:solidFill>
                  <a:srgbClr val="FFFFFF"/>
                </a:solidFill>
                <a:effectLst/>
              </a:rPr>
              <a:t>437</a:t>
            </a:r>
            <a:endParaRPr lang="en-GB" b="1" dirty="0">
              <a:solidFill>
                <a:srgbClr val="FFFFFF"/>
              </a:solidFill>
              <a:effectLst/>
            </a:endParaRPr>
          </a:p>
        </p:txBody>
      </p:sp>
      <p:sp>
        <p:nvSpPr>
          <p:cNvPr id="22" name="Text Box 14"/>
          <p:cNvSpPr txBox="1">
            <a:spLocks noChangeArrowheads="1"/>
          </p:cNvSpPr>
          <p:nvPr/>
        </p:nvSpPr>
        <p:spPr bwMode="auto">
          <a:xfrm>
            <a:off x="2555776" y="2780928"/>
            <a:ext cx="5184576"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ar-JO" sz="2800" b="1" dirty="0">
                <a:solidFill>
                  <a:srgbClr val="FFFFFF"/>
                </a:solidFill>
                <a:cs typeface="Arial" charset="0"/>
              </a:rPr>
              <a:t>يوم الرب</a:t>
            </a:r>
            <a:endParaRPr lang="en-GB" b="1" dirty="0">
              <a:solidFill>
                <a:srgbClr val="FFFFFF"/>
              </a:solidFill>
              <a:cs typeface="Arial" charset="0"/>
            </a:endParaRPr>
          </a:p>
        </p:txBody>
      </p:sp>
    </p:spTree>
    <p:extLst>
      <p:ext uri="{BB962C8B-B14F-4D97-AF65-F5344CB8AC3E}">
        <p14:creationId xmlns:p14="http://schemas.microsoft.com/office/powerpoint/2010/main" val="318282376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2" end="2"/>
                                            </p:txEl>
                                          </p:spTgt>
                                        </p:tgtEl>
                                        <p:attrNameLst>
                                          <p:attrName>style.visibility</p:attrName>
                                        </p:attrNameLst>
                                      </p:cBhvr>
                                      <p:to>
                                        <p:strVal val="visible"/>
                                      </p:to>
                                    </p:set>
                                    <p:animEffect transition="in" filter="dissolve">
                                      <p:cBhvr additive="repl">
                                        <p:cTn id="76" dur="2000"/>
                                        <p:tgtEl>
                                          <p:spTgt spid="32781">
                                            <p:txEl>
                                              <p:pRg st="2" end="2"/>
                                            </p:txEl>
                                          </p:spTgt>
                                        </p:tgtEl>
                                      </p:cBhvr>
                                    </p:animEffect>
                                  </p:childTnLst>
                                </p:cTn>
                              </p:par>
                            </p:childTnLst>
                          </p:cTn>
                        </p:par>
                        <p:par>
                          <p:cTn id="77" fill="hold" nodeType="afterGroup">
                            <p:stCondLst>
                              <p:cond delay="320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000"/>
                            </p:stCondLst>
                            <p:childTnLst>
                              <p:par>
                                <p:cTn id="84" presetID="9" presetClass="entr" fill="hold" nodeType="afterEffect">
                                  <p:stCondLst>
                                    <p:cond delay="0"/>
                                  </p:stCondLst>
                                  <p:childTnLst>
                                    <p:set>
                                      <p:cBhvr additive="repl">
                                        <p:cTn id="85" dur="1" fill="hold">
                                          <p:stCondLst>
                                            <p:cond delay="0"/>
                                          </p:stCondLst>
                                        </p:cTn>
                                        <p:tgtEl>
                                          <p:spTgt spid="32782"/>
                                        </p:tgtEl>
                                        <p:attrNameLst>
                                          <p:attrName>style.visibility</p:attrName>
                                        </p:attrNameLst>
                                      </p:cBhvr>
                                      <p:to>
                                        <p:strVal val="visible"/>
                                      </p:to>
                                    </p:set>
                                    <p:animEffect transition="in" filter="dissolve">
                                      <p:cBhvr additive="repl">
                                        <p:cTn id="86" dur="2000"/>
                                        <p:tgtEl>
                                          <p:spTgt spid="32782"/>
                                        </p:tgtEl>
                                      </p:cBhvr>
                                    </p:animEffect>
                                  </p:childTnLst>
                                </p:cTn>
                              </p:par>
                            </p:childTnLst>
                          </p:cTn>
                        </p:par>
                        <p:par>
                          <p:cTn id="87" fill="hold" nodeType="afterGroup">
                            <p:stCondLst>
                              <p:cond delay="36000"/>
                            </p:stCondLst>
                            <p:childTnLst>
                              <p:par>
                                <p:cTn id="88" presetID="27" presetClass="emph" fill="hold" nodeType="afterEffect">
                                  <p:stCondLst>
                                    <p:cond delay="0"/>
                                  </p:stCondLst>
                                  <p:iterate type="lt">
                                    <p:tmPct val="10000"/>
                                  </p:iterate>
                                  <p:childTnLst>
                                    <p:animClr clrSpc="rgb" dir="cw">
                                      <p:cBhvr additive="repl">
                                        <p:cTn id="89" dur="1000" autoRev="1" fill="hold" masterRel="sameClick"/>
                                        <p:tgtEl>
                                          <p:spTgt spid="32781">
                                            <p:txEl>
                                              <p:pRg st="0" end="0"/>
                                            </p:txEl>
                                          </p:spTgt>
                                        </p:tgtEl>
                                        <p:attrNameLst>
                                          <p:attrName>style.color</p:attrName>
                                        </p:attrNameLst>
                                      </p:cBhvr>
                                      <p:to>
                                        <a:srgbClr val="00FFFF"/>
                                      </p:to>
                                    </p:animClr>
                                    <p:animClr clrSpc="rgb" dir="cw">
                                      <p:cBhvr additive="repl">
                                        <p:cTn id="90" dur="1000" autoRev="1" fill="hold" masterRel="sameClick"/>
                                        <p:tgtEl>
                                          <p:spTgt spid="32781">
                                            <p:txEl>
                                              <p:pRg st="0" end="0"/>
                                            </p:txEl>
                                          </p:spTgt>
                                        </p:tgtEl>
                                        <p:attrNameLst>
                                          <p:attrName>fillColor</p:attrName>
                                        </p:attrNameLst>
                                      </p:cBhvr>
                                      <p:to>
                                        <a:srgbClr val="00FFFF"/>
                                      </p:to>
                                    </p:animClr>
                                    <p:set>
                                      <p:cBhvr additive="repl">
                                        <p:cTn id="91" dur="1000" autoRev="1" fill="hold"/>
                                        <p:tgtEl>
                                          <p:spTgt spid="32781">
                                            <p:txEl>
                                              <p:pRg st="0" end="0"/>
                                            </p:txEl>
                                          </p:spTgt>
                                        </p:tgtEl>
                                        <p:attrNameLst>
                                          <p:attrName>fill.type</p:attrName>
                                        </p:attrNameLst>
                                      </p:cBhvr>
                                      <p:to>
                                        <p:strVal val="solid"/>
                                      </p:to>
                                    </p:set>
                                  </p:childTnLst>
                                </p:cTn>
                              </p:par>
                            </p:childTnLst>
                          </p:cTn>
                        </p:par>
                        <p:par>
                          <p:cTn id="92" fill="hold">
                            <p:stCondLst>
                              <p:cond delay="39400"/>
                            </p:stCondLst>
                            <p:childTnLst>
                              <p:par>
                                <p:cTn id="93" presetID="27" presetClass="emph" fill="hold" nodeType="afterEffect">
                                  <p:stCondLst>
                                    <p:cond delay="0"/>
                                  </p:stCondLst>
                                  <p:iterate type="lt">
                                    <p:tmPct val="10000"/>
                                  </p:iterate>
                                  <p:childTnLst>
                                    <p:animClr clrSpc="rgb" dir="cw">
                                      <p:cBhvr additive="repl">
                                        <p:cTn id="94" dur="1000" autoRev="1" fill="hold" masterRel="sameClick"/>
                                        <p:tgtEl>
                                          <p:spTgt spid="32781">
                                            <p:txEl>
                                              <p:pRg st="1" end="1"/>
                                            </p:txEl>
                                          </p:spTgt>
                                        </p:tgtEl>
                                        <p:attrNameLst>
                                          <p:attrName>style.color</p:attrName>
                                        </p:attrNameLst>
                                      </p:cBhvr>
                                      <p:to>
                                        <a:srgbClr val="00FFFF"/>
                                      </p:to>
                                    </p:animClr>
                                    <p:animClr clrSpc="rgb" dir="cw">
                                      <p:cBhvr additive="repl">
                                        <p:cTn id="95" dur="1000" autoRev="1" fill="hold" masterRel="sameClick"/>
                                        <p:tgtEl>
                                          <p:spTgt spid="32781">
                                            <p:txEl>
                                              <p:pRg st="1" end="1"/>
                                            </p:txEl>
                                          </p:spTgt>
                                        </p:tgtEl>
                                        <p:attrNameLst>
                                          <p:attrName>fillColor</p:attrName>
                                        </p:attrNameLst>
                                      </p:cBhvr>
                                      <p:to>
                                        <a:srgbClr val="00FFFF"/>
                                      </p:to>
                                    </p:animClr>
                                    <p:set>
                                      <p:cBhvr additive="repl">
                                        <p:cTn id="96" dur="1000" autoRev="1" fill="hold"/>
                                        <p:tgtEl>
                                          <p:spTgt spid="32781">
                                            <p:txEl>
                                              <p:pRg st="1" end="1"/>
                                            </p:txEl>
                                          </p:spTgt>
                                        </p:tgtEl>
                                        <p:attrNameLst>
                                          <p:attrName>fill.type</p:attrName>
                                        </p:attrNameLst>
                                      </p:cBhvr>
                                      <p:to>
                                        <p:strVal val="solid"/>
                                      </p:to>
                                    </p:set>
                                  </p:childTnLst>
                                </p:cTn>
                              </p:par>
                            </p:childTnLst>
                          </p:cTn>
                        </p:par>
                        <p:par>
                          <p:cTn id="97" fill="hold" nodeType="afterGroup">
                            <p:stCondLst>
                              <p:cond delay="42400"/>
                            </p:stCondLst>
                            <p:childTnLst>
                              <p:par>
                                <p:cTn id="98" presetID="27" presetClass="emph" fill="hold" nodeType="afterEffect">
                                  <p:stCondLst>
                                    <p:cond delay="0"/>
                                  </p:stCondLst>
                                  <p:iterate type="lt">
                                    <p:tmPct val="10000"/>
                                  </p:iterate>
                                  <p:childTnLst>
                                    <p:animClr clrSpc="rgb" dir="cw">
                                      <p:cBhvr additive="repl">
                                        <p:cTn id="99" dur="1000" autoRev="1" fill="hold" masterRel="sameClick"/>
                                        <p:tgtEl>
                                          <p:spTgt spid="32781">
                                            <p:txEl>
                                              <p:pRg st="2" end="2"/>
                                            </p:txEl>
                                          </p:spTgt>
                                        </p:tgtEl>
                                        <p:attrNameLst>
                                          <p:attrName>style.color</p:attrName>
                                        </p:attrNameLst>
                                      </p:cBhvr>
                                      <p:to>
                                        <a:srgbClr val="00FFFF"/>
                                      </p:to>
                                    </p:animClr>
                                    <p:animClr clrSpc="rgb" dir="cw">
                                      <p:cBhvr additive="repl">
                                        <p:cTn id="100" dur="1000" autoRev="1" fill="hold" masterRel="sameClick"/>
                                        <p:tgtEl>
                                          <p:spTgt spid="32781">
                                            <p:txEl>
                                              <p:pRg st="2" end="2"/>
                                            </p:txEl>
                                          </p:spTgt>
                                        </p:tgtEl>
                                        <p:attrNameLst>
                                          <p:attrName>fillColor</p:attrName>
                                        </p:attrNameLst>
                                      </p:cBhvr>
                                      <p:to>
                                        <a:srgbClr val="00FFFF"/>
                                      </p:to>
                                    </p:animClr>
                                    <p:set>
                                      <p:cBhvr additive="repl">
                                        <p:cTn id="101" dur="1000" autoRev="1" fill="hold"/>
                                        <p:tgtEl>
                                          <p:spTgt spid="32781">
                                            <p:txEl>
                                              <p:pRg st="2" end="2"/>
                                            </p:txEl>
                                          </p:spTgt>
                                        </p:tgtEl>
                                        <p:attrNameLst>
                                          <p:attrName>fill.type</p:attrName>
                                        </p:attrNameLst>
                                      </p:cBhvr>
                                      <p:to>
                                        <p:strVal val="solid"/>
                                      </p:to>
                                    </p:set>
                                  </p:childTnLst>
                                </p:cTn>
                              </p:par>
                            </p:childTnLst>
                          </p:cTn>
                        </p:par>
                        <p:par>
                          <p:cTn id="102" fill="hold" nodeType="afterGroup">
                            <p:stCondLst>
                              <p:cond delay="46400"/>
                            </p:stCondLst>
                            <p:childTnLst>
                              <p:par>
                                <p:cTn id="103" presetID="27" presetClass="emph" fill="hold" nodeType="afterEffect">
                                  <p:stCondLst>
                                    <p:cond delay="0"/>
                                  </p:stCondLst>
                                  <p:iterate type="lt">
                                    <p:tmPct val="10000"/>
                                  </p:iterate>
                                  <p:childTnLst>
                                    <p:animClr clrSpc="rgb" dir="cw">
                                      <p:cBhvr additive="repl">
                                        <p:cTn id="104" dur="1000" autoRev="1" fill="hold" masterRel="sameClick"/>
                                        <p:tgtEl>
                                          <p:spTgt spid="32780">
                                            <p:txEl>
                                              <p:pRg st="0" end="0"/>
                                            </p:txEl>
                                          </p:spTgt>
                                        </p:tgtEl>
                                        <p:attrNameLst>
                                          <p:attrName>style.color</p:attrName>
                                        </p:attrNameLst>
                                      </p:cBhvr>
                                      <p:to>
                                        <a:srgbClr val="00FFFF"/>
                                      </p:to>
                                    </p:animClr>
                                    <p:animClr clrSpc="rgb" dir="cw">
                                      <p:cBhvr additive="repl">
                                        <p:cTn id="105" dur="1000" autoRev="1" fill="hold" masterRel="sameClick"/>
                                        <p:tgtEl>
                                          <p:spTgt spid="32780">
                                            <p:txEl>
                                              <p:pRg st="0" end="0"/>
                                            </p:txEl>
                                          </p:spTgt>
                                        </p:tgtEl>
                                        <p:attrNameLst>
                                          <p:attrName>fillColor</p:attrName>
                                        </p:attrNameLst>
                                      </p:cBhvr>
                                      <p:to>
                                        <a:srgbClr val="00FFFF"/>
                                      </p:to>
                                    </p:animClr>
                                    <p:set>
                                      <p:cBhvr additive="repl">
                                        <p:cTn id="106" dur="1000" autoRev="1" fill="hold"/>
                                        <p:tgtEl>
                                          <p:spTgt spid="32780">
                                            <p:txEl>
                                              <p:pRg st="0" end="0"/>
                                            </p:txEl>
                                          </p:spTgt>
                                        </p:tgtEl>
                                        <p:attrNameLst>
                                          <p:attrName>fill.type</p:attrName>
                                        </p:attrNameLst>
                                      </p:cBhvr>
                                      <p:to>
                                        <p:strVal val="solid"/>
                                      </p:to>
                                    </p:set>
                                  </p:childTnLst>
                                </p:cTn>
                              </p:par>
                            </p:childTnLst>
                          </p:cTn>
                        </p:par>
                        <p:par>
                          <p:cTn id="107" fill="hold" nodeType="afterGroup">
                            <p:stCondLst>
                              <p:cond delay="53600"/>
                            </p:stCondLst>
                            <p:childTnLst>
                              <p:par>
                                <p:cTn id="108" presetID="47" presetClass="entr" fill="hold" nodeType="afterEffect">
                                  <p:stCondLst>
                                    <p:cond delay="0"/>
                                  </p:stCondLst>
                                  <p:childTnLst>
                                    <p:set>
                                      <p:cBhvr additive="repl">
                                        <p:cTn id="109" dur="1" fill="hold">
                                          <p:stCondLst>
                                            <p:cond delay="0"/>
                                          </p:stCondLst>
                                        </p:cTn>
                                        <p:tgtEl>
                                          <p:spTgt spid="19"/>
                                        </p:tgtEl>
                                        <p:attrNameLst>
                                          <p:attrName>style.visibility</p:attrName>
                                        </p:attrNameLst>
                                      </p:cBhvr>
                                      <p:to>
                                        <p:strVal val="visible"/>
                                      </p:to>
                                    </p:set>
                                    <p:animEffect transition="in" filter="fade">
                                      <p:cBhvr additive="repl">
                                        <p:cTn id="110" dur="2000"/>
                                        <p:tgtEl>
                                          <p:spTgt spid="19"/>
                                        </p:tgtEl>
                                      </p:cBhvr>
                                    </p:animEffect>
                                    <p:anim calcmode="lin" valueType="num">
                                      <p:cBhvr additive="repl">
                                        <p:cTn id="111" dur="2000" fill="hold"/>
                                        <p:tgtEl>
                                          <p:spTgt spid="19"/>
                                        </p:tgtEl>
                                        <p:attrNameLst>
                                          <p:attrName>ppt_x</p:attrName>
                                        </p:attrNameLst>
                                      </p:cBhvr>
                                      <p:tavLst>
                                        <p:tav tm="100000">
                                          <p:val>
                                            <p:strVal val="#ppt_x"/>
                                          </p:val>
                                        </p:tav>
                                        <p:tav>
                                          <p:val>
                                            <p:strVal val="#ppt_x"/>
                                          </p:val>
                                        </p:tav>
                                      </p:tavLst>
                                    </p:anim>
                                    <p:anim calcmode="lin" valueType="num">
                                      <p:cBhvr additive="repl">
                                        <p:cTn id="112" dur="2000" fill="hold"/>
                                        <p:tgtEl>
                                          <p:spTgt spid="19"/>
                                        </p:tgtEl>
                                        <p:attrNameLst>
                                          <p:attrName>ppt_y</p:attrName>
                                        </p:attrNameLst>
                                      </p:cBhvr>
                                      <p:tavLst>
                                        <p:tav tm="100000">
                                          <p:val>
                                            <p:strVal val="#ppt_y-.1"/>
                                          </p:val>
                                        </p:tav>
                                        <p:tav>
                                          <p:val>
                                            <p:strVal val="#ppt_y"/>
                                          </p:val>
                                        </p:tav>
                                      </p:tavLst>
                                    </p:anim>
                                  </p:childTnLst>
                                </p:cTn>
                              </p:par>
                            </p:childTnLst>
                          </p:cTn>
                        </p:par>
                        <p:par>
                          <p:cTn id="113" fill="hold" nodeType="afterGroup">
                            <p:stCondLst>
                              <p:cond delay="55600"/>
                            </p:stCondLst>
                            <p:childTnLst>
                              <p:par>
                                <p:cTn id="114" presetID="42" presetClass="entr" fill="hold" nodeType="afterEffect">
                                  <p:stCondLst>
                                    <p:cond delay="0"/>
                                  </p:stCondLst>
                                  <p:childTnLst>
                                    <p:set>
                                      <p:cBhvr additive="repl">
                                        <p:cTn id="115" dur="1" fill="hold">
                                          <p:stCondLst>
                                            <p:cond delay="0"/>
                                          </p:stCondLst>
                                        </p:cTn>
                                        <p:tgtEl>
                                          <p:spTgt spid="20"/>
                                        </p:tgtEl>
                                        <p:attrNameLst>
                                          <p:attrName>style.visibility</p:attrName>
                                        </p:attrNameLst>
                                      </p:cBhvr>
                                      <p:to>
                                        <p:strVal val="visible"/>
                                      </p:to>
                                    </p:set>
                                    <p:animEffect transition="in" filter="fade">
                                      <p:cBhvr additive="repl">
                                        <p:cTn id="116" dur="2000"/>
                                        <p:tgtEl>
                                          <p:spTgt spid="20"/>
                                        </p:tgtEl>
                                      </p:cBhvr>
                                    </p:animEffect>
                                    <p:anim calcmode="lin" valueType="num">
                                      <p:cBhvr additive="repl">
                                        <p:cTn id="117" dur="2000" fill="hold"/>
                                        <p:tgtEl>
                                          <p:spTgt spid="20"/>
                                        </p:tgtEl>
                                        <p:attrNameLst>
                                          <p:attrName>ppt_x</p:attrName>
                                        </p:attrNameLst>
                                      </p:cBhvr>
                                      <p:tavLst>
                                        <p:tav tm="100000">
                                          <p:val>
                                            <p:strVal val="#ppt_x"/>
                                          </p:val>
                                        </p:tav>
                                        <p:tav>
                                          <p:val>
                                            <p:strVal val="#ppt_x"/>
                                          </p:val>
                                        </p:tav>
                                      </p:tavLst>
                                    </p:anim>
                                    <p:anim calcmode="lin" valueType="num">
                                      <p:cBhvr additive="repl">
                                        <p:cTn id="118" dur="2000" fill="hold"/>
                                        <p:tgtEl>
                                          <p:spTgt spid="20"/>
                                        </p:tgtEl>
                                        <p:attrNameLst>
                                          <p:attrName>ppt_y</p:attrName>
                                        </p:attrNameLst>
                                      </p:cBhvr>
                                      <p:tavLst>
                                        <p:tav tm="100000">
                                          <p:val>
                                            <p:strVal val="#ppt_y+.1"/>
                                          </p:val>
                                        </p:tav>
                                        <p:tav>
                                          <p:val>
                                            <p:strVal val="#ppt_y"/>
                                          </p:val>
                                        </p:tav>
                                      </p:tavLst>
                                    </p:anim>
                                  </p:childTnLst>
                                </p:cTn>
                              </p:par>
                            </p:childTnLst>
                          </p:cTn>
                        </p:par>
                        <p:par>
                          <p:cTn id="119" fill="hold">
                            <p:stCondLst>
                              <p:cond delay="57600"/>
                            </p:stCondLst>
                            <p:childTnLst>
                              <p:par>
                                <p:cTn id="120" presetID="9" presetClass="entr" fill="hold" nodeType="afterEffect">
                                  <p:stCondLst>
                                    <p:cond delay="0"/>
                                  </p:stCondLst>
                                  <p:childTnLst>
                                    <p:set>
                                      <p:cBhvr additive="repl">
                                        <p:cTn id="121" dur="1" fill="hold">
                                          <p:stCondLst>
                                            <p:cond delay="0"/>
                                          </p:stCondLst>
                                        </p:cTn>
                                        <p:tgtEl>
                                          <p:spTgt spid="22"/>
                                        </p:tgtEl>
                                        <p:attrNameLst>
                                          <p:attrName>style.visibility</p:attrName>
                                        </p:attrNameLst>
                                      </p:cBhvr>
                                      <p:to>
                                        <p:strVal val="visible"/>
                                      </p:to>
                                    </p:set>
                                    <p:animEffect transition="in" filter="dissolve">
                                      <p:cBhvr additive="repl">
                                        <p:cTn id="122" dur="2000"/>
                                        <p:tgtEl>
                                          <p:spTgt spid="2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22"/>
                                        </p:tgtEl>
                                        <p:attrNameLst>
                                          <p:attrName>style.visibility</p:attrName>
                                        </p:attrNameLst>
                                      </p:cBhvr>
                                      <p:to>
                                        <p:strVal val="visible"/>
                                      </p:to>
                                    </p:set>
                                    <p:animEffect transition="in" filter="wipe(left)">
                                      <p:cBhvr>
                                        <p:cTn id="1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4" descr="zech-7blessing via israel.jpg"/>
          <p:cNvPicPr>
            <a:picLocks noChangeAspect="1"/>
          </p:cNvPicPr>
          <p:nvPr/>
        </p:nvPicPr>
        <p:blipFill>
          <a:blip r:embed="rId2">
            <a:lum bright="-22000"/>
            <a:extLst>
              <a:ext uri="{28A0092B-C50C-407E-A947-70E740481C1C}">
                <a14:useLocalDpi xmlns:a14="http://schemas.microsoft.com/office/drawing/2010/main"/>
              </a:ext>
            </a:extLst>
          </a:blip>
          <a:srcRect/>
          <a:stretch>
            <a:fillRect/>
          </a:stretch>
        </p:blipFill>
        <p:spPr bwMode="auto">
          <a:xfrm>
            <a:off x="0" y="838200"/>
            <a:ext cx="9144000" cy="601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0" name="Title 2"/>
          <p:cNvSpPr>
            <a:spLocks noGrp="1"/>
          </p:cNvSpPr>
          <p:nvPr>
            <p:ph type="title" idx="4294967295"/>
          </p:nvPr>
        </p:nvSpPr>
        <p:spPr>
          <a:xfrm>
            <a:off x="0" y="0"/>
            <a:ext cx="9144000" cy="914400"/>
          </a:xfrm>
          <a:solidFill>
            <a:srgbClr val="000000"/>
          </a:solidFill>
        </p:spPr>
        <p:txBody>
          <a:bodyPr/>
          <a:lstStyle/>
          <a:p>
            <a:r>
              <a:rPr lang="ar-JO" sz="3600" b="1" dirty="0">
                <a:solidFill>
                  <a:srgbClr val="FFFFFF"/>
                </a:solidFill>
                <a:latin typeface="Arial" charset="0"/>
                <a:ea typeface="ＭＳ Ｐゴシック" charset="0"/>
                <a:cs typeface="Arial" charset="0"/>
              </a:rPr>
              <a:t>العبادة الألفية</a:t>
            </a:r>
            <a:endParaRPr lang="en-US" sz="3600" b="1" dirty="0">
              <a:solidFill>
                <a:srgbClr val="FFFFFF"/>
              </a:solidFill>
              <a:latin typeface="Arial" charset="0"/>
              <a:ea typeface="ＭＳ Ｐゴシック" charset="0"/>
              <a:cs typeface="Arial" charset="0"/>
            </a:endParaRPr>
          </a:p>
        </p:txBody>
      </p:sp>
      <p:sp>
        <p:nvSpPr>
          <p:cNvPr id="4" name="Title 2"/>
          <p:cNvSpPr txBox="1">
            <a:spLocks/>
          </p:cNvSpPr>
          <p:nvPr/>
        </p:nvSpPr>
        <p:spPr bwMode="auto">
          <a:xfrm>
            <a:off x="266700" y="914400"/>
            <a:ext cx="8610600" cy="5798096"/>
          </a:xfrm>
          <a:prstGeom prst="rect">
            <a:avLst/>
          </a:prstGeom>
          <a:noFill/>
          <a:ln w="9525">
            <a:noFill/>
            <a:round/>
            <a:headEnd/>
            <a:tailEnd/>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ja-JP" sz="3600" b="1" dirty="0">
                <a:solidFill>
                  <a:schemeClr val="bg1"/>
                </a:solidFill>
                <a:effectLst>
                  <a:glow rad="254000">
                    <a:schemeClr val="tx1">
                      <a:alpha val="89000"/>
                    </a:schemeClr>
                  </a:glow>
                </a:effectLst>
                <a:latin typeface="Arial" charset="0"/>
                <a:cs typeface="Arial" charset="0"/>
              </a:rPr>
              <a:t>و يكون أن كل الباقي من جميع الأمم الذين جاؤوا على أورشليم يصعدون من سنة إلى سنة ليسجدوا للملك رب الجنود و ليعيدوا عيد المظال و يكون أن كل من لا يصعد من قبائل الأرض إلى أورشليم ليسجد للملك رب الجنود لا يكون عليهم مطر و إن لا تصعد و لا تأت قبيلة مصر و لا مطر عليها تكن عليها الضربة التي يضرب بها الرب الأمم الذين لا يصعدون ليعيدوا عيد المظال هذا يكون قصاص مصر و قصاص كل الأمم الذين لا يصعدون ليعيدوا عيد المظال </a:t>
            </a:r>
            <a:endParaRPr lang="en-US" sz="3600" b="1" dirty="0">
              <a:solidFill>
                <a:schemeClr val="bg1"/>
              </a:solidFill>
              <a:effectLst>
                <a:glow rad="254000">
                  <a:schemeClr val="tx1">
                    <a:alpha val="89000"/>
                  </a:schemeClr>
                </a:glow>
              </a:effectLst>
              <a:latin typeface="Arial" charset="0"/>
              <a:cs typeface="Arial" charset="0"/>
            </a:endParaRPr>
          </a:p>
          <a:p>
            <a:pPr algn="ctr" eaLnBrk="1" hangingPunct="1">
              <a:defRPr/>
            </a:pPr>
            <a:r>
              <a:rPr lang="en-US" sz="3600" b="1" dirty="0">
                <a:solidFill>
                  <a:schemeClr val="bg1"/>
                </a:solidFill>
                <a:effectLst>
                  <a:glow rad="254000">
                    <a:schemeClr val="tx1">
                      <a:alpha val="89000"/>
                    </a:schemeClr>
                  </a:glow>
                </a:effectLst>
                <a:latin typeface="Arial" charset="0"/>
                <a:cs typeface="Arial" charset="0"/>
              </a:rPr>
              <a:t>(</a:t>
            </a:r>
            <a:r>
              <a:rPr lang="ar-JO" sz="3600" b="1" dirty="0">
                <a:solidFill>
                  <a:schemeClr val="bg1"/>
                </a:solidFill>
                <a:effectLst>
                  <a:glow rad="254000">
                    <a:schemeClr val="tx1">
                      <a:alpha val="89000"/>
                    </a:schemeClr>
                  </a:glow>
                </a:effectLst>
                <a:latin typeface="Arial" charset="0"/>
                <a:cs typeface="Arial" charset="0"/>
              </a:rPr>
              <a:t>زك 14: 16-19</a:t>
            </a:r>
            <a:r>
              <a:rPr lang="en-US" sz="3600" b="1" dirty="0">
                <a:solidFill>
                  <a:schemeClr val="bg1"/>
                </a:solidFill>
                <a:effectLst>
                  <a:glow rad="254000">
                    <a:schemeClr val="tx1">
                      <a:alpha val="89000"/>
                    </a:schemeClr>
                  </a:glow>
                </a:effectLst>
                <a:latin typeface="Arial"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Title 2"/>
          <p:cNvSpPr>
            <a:spLocks noGrp="1"/>
          </p:cNvSpPr>
          <p:nvPr>
            <p:ph type="title" idx="4294967295"/>
          </p:nvPr>
        </p:nvSpPr>
        <p:spPr>
          <a:xfrm>
            <a:off x="0" y="152400"/>
            <a:ext cx="9144000" cy="609600"/>
          </a:xfrm>
          <a:solidFill>
            <a:srgbClr val="000000"/>
          </a:solidFill>
        </p:spPr>
        <p:txBody>
          <a:bodyPr/>
          <a:lstStyle/>
          <a:p>
            <a:r>
              <a:rPr lang="ar-JO" sz="3600" b="1" dirty="0">
                <a:solidFill>
                  <a:srgbClr val="FFFFFF"/>
                </a:solidFill>
                <a:latin typeface="Arial" charset="0"/>
                <a:ea typeface="ＭＳ Ｐゴシック" charset="0"/>
                <a:cs typeface="Arial" charset="0"/>
              </a:rPr>
              <a:t>القداسة الألفية</a:t>
            </a:r>
            <a:endParaRPr lang="en-US" sz="3600" b="1" dirty="0">
              <a:solidFill>
                <a:srgbClr val="FFFFFF"/>
              </a:solidFill>
              <a:latin typeface="Arial" charset="0"/>
              <a:ea typeface="ＭＳ Ｐゴシック" charset="0"/>
              <a:cs typeface="Arial" charset="0"/>
            </a:endParaRPr>
          </a:p>
        </p:txBody>
      </p:sp>
      <p:sp>
        <p:nvSpPr>
          <p:cNvPr id="182275" name="Title 2"/>
          <p:cNvSpPr txBox="1">
            <a:spLocks/>
          </p:cNvSpPr>
          <p:nvPr/>
        </p:nvSpPr>
        <p:spPr bwMode="auto">
          <a:xfrm>
            <a:off x="3657600" y="914400"/>
            <a:ext cx="54864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endParaRPr lang="ar-JO" altLang="ja-JP" sz="3200" b="1" baseline="30000" dirty="0">
              <a:solidFill>
                <a:schemeClr val="bg1"/>
              </a:solidFill>
              <a:effectLst/>
              <a:latin typeface="Arial" charset="0"/>
              <a:cs typeface="Arial" charset="0"/>
            </a:endParaRPr>
          </a:p>
          <a:p>
            <a:pPr algn="r" eaLnBrk="1" hangingPunct="1"/>
            <a:r>
              <a:rPr lang="ar-JO" altLang="ja-JP" sz="3200" b="1" dirty="0">
                <a:solidFill>
                  <a:schemeClr val="bg1"/>
                </a:solidFill>
                <a:effectLst/>
                <a:latin typeface="Arial" charset="0"/>
                <a:cs typeface="Arial" charset="0"/>
              </a:rPr>
              <a:t>في ذلك اليوم يكون على أجراس الخيل قدس للرب و القدور في بيت الرب تكون كالمناضح أمام المذبح</a:t>
            </a:r>
          </a:p>
          <a:p>
            <a:pPr algn="r" eaLnBrk="1" hangingPunct="1"/>
            <a:r>
              <a:rPr lang="ar-JO" altLang="ja-JP" sz="3200" b="1" dirty="0">
                <a:solidFill>
                  <a:schemeClr val="bg1"/>
                </a:solidFill>
                <a:effectLst/>
                <a:latin typeface="Arial" charset="0"/>
                <a:cs typeface="Arial" charset="0"/>
              </a:rPr>
              <a:t>و كل قدر في أورشليم و في يهوذا تكون قدساً لرب الجنود و كل الذابحين يأتون و يأخذون منها و يطبخون فيها و في ذلك اليوم لا يكون بعد كنعاني في بيت رب الجنود</a:t>
            </a:r>
            <a:endParaRPr lang="en-US" altLang="ja-JP" sz="3200" b="1" dirty="0">
              <a:solidFill>
                <a:schemeClr val="bg1"/>
              </a:solidFill>
              <a:effectLst/>
              <a:latin typeface="Arial" charset="0"/>
              <a:cs typeface="Arial" charset="0"/>
            </a:endParaRPr>
          </a:p>
          <a:p>
            <a:pPr algn="r" eaLnBrk="1" hangingPunct="1"/>
            <a:endParaRPr lang="en-US" sz="3200" b="1" dirty="0">
              <a:solidFill>
                <a:schemeClr val="bg1"/>
              </a:solidFill>
              <a:effectLst/>
              <a:latin typeface="Arial" charset="0"/>
              <a:cs typeface="Arial" charset="0"/>
            </a:endParaRPr>
          </a:p>
          <a:p>
            <a:pPr algn="r" eaLnBrk="1" hangingPunct="1"/>
            <a:r>
              <a:rPr lang="en-US" sz="3200" b="1" dirty="0">
                <a:solidFill>
                  <a:schemeClr val="bg1"/>
                </a:solidFill>
                <a:effectLst/>
                <a:latin typeface="Arial" charset="0"/>
                <a:cs typeface="Arial" charset="0"/>
              </a:rPr>
              <a:t>(</a:t>
            </a:r>
            <a:r>
              <a:rPr lang="ar-JO" sz="3200" b="1" dirty="0">
                <a:solidFill>
                  <a:schemeClr val="bg1"/>
                </a:solidFill>
                <a:effectLst/>
                <a:latin typeface="Arial" charset="0"/>
                <a:cs typeface="Arial" charset="0"/>
              </a:rPr>
              <a:t>زك 14: 20-21</a:t>
            </a:r>
            <a:r>
              <a:rPr lang="en-US" sz="3200" b="1" dirty="0">
                <a:solidFill>
                  <a:schemeClr val="bg1"/>
                </a:solidFill>
                <a:effectLst/>
                <a:latin typeface="Arial" charset="0"/>
                <a:cs typeface="Arial" charset="0"/>
              </a:rPr>
              <a:t>)</a:t>
            </a:r>
          </a:p>
        </p:txBody>
      </p:sp>
      <p:pic>
        <p:nvPicPr>
          <p:cNvPr id="182276" name="Picture 6" descr="cooking-pot-winter-waldema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4338" y="1143000"/>
            <a:ext cx="3121025" cy="233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2277" name="Picture 7" descr="jewiosh cooking pottri_44850_jm23-6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000" y="3657600"/>
            <a:ext cx="3125788" cy="2963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000" dirty="0">
                <a:solidFill>
                  <a:srgbClr val="004200"/>
                </a:solidFill>
                <a:latin typeface="Arial"/>
                <a:cs typeface="Arial"/>
              </a:rPr>
              <a:t>The Postexilic Era</a:t>
            </a:r>
          </a:p>
        </p:txBody>
      </p:sp>
      <p:sp>
        <p:nvSpPr>
          <p:cNvPr id="119811"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a:defRPr/>
            </a:pPr>
            <a:endParaRPr lang="en-US" sz="2000" dirty="0">
              <a:effectLst/>
              <a:latin typeface="Arial"/>
              <a:ea typeface="+mn-ea"/>
              <a:cs typeface="Arial"/>
            </a:endParaRPr>
          </a:p>
        </p:txBody>
      </p:sp>
      <p:sp>
        <p:nvSpPr>
          <p:cNvPr id="119812" name="Rectangle 4"/>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a:defRPr/>
            </a:pPr>
            <a:endParaRPr lang="en-US" sz="2000" dirty="0">
              <a:effectLst/>
              <a:latin typeface="Arial"/>
              <a:ea typeface="+mn-ea"/>
              <a:cs typeface="Arial"/>
            </a:endParaRPr>
          </a:p>
        </p:txBody>
      </p:sp>
      <p:sp>
        <p:nvSpPr>
          <p:cNvPr id="119813" name="Text Box 5"/>
          <p:cNvSpPr txBox="1">
            <a:spLocks noChangeArrowheads="1"/>
          </p:cNvSpPr>
          <p:nvPr/>
        </p:nvSpPr>
        <p:spPr bwMode="auto">
          <a:xfrm>
            <a:off x="8382000" y="76200"/>
            <a:ext cx="617477" cy="40011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a:defRPr/>
            </a:pPr>
            <a:r>
              <a:rPr lang="ar-JO" sz="2000" b="1" dirty="0">
                <a:solidFill>
                  <a:srgbClr val="FFFFFF"/>
                </a:solidFill>
                <a:effectLst/>
                <a:latin typeface="Arial"/>
                <a:ea typeface="+mn-ea"/>
                <a:cs typeface="Arial"/>
              </a:rPr>
              <a:t>560</a:t>
            </a:r>
            <a:endParaRPr lang="en-US" sz="2000" b="1" dirty="0">
              <a:solidFill>
                <a:srgbClr val="FFFFFF"/>
              </a:solidFill>
              <a:effectLst/>
              <a:latin typeface="Arial"/>
              <a:ea typeface="+mn-ea"/>
              <a:cs typeface="Arial"/>
            </a:endParaRPr>
          </a:p>
        </p:txBody>
      </p:sp>
      <p:sp>
        <p:nvSpPr>
          <p:cNvPr id="119814" name="Rectangle 6"/>
          <p:cNvSpPr>
            <a:spLocks noChangeArrowheads="1"/>
          </p:cNvSpPr>
          <p:nvPr/>
        </p:nvSpPr>
        <p:spPr bwMode="auto">
          <a:xfrm>
            <a:off x="838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chemeClr val="accent2"/>
              </a:buClr>
              <a:buSzPct val="110000"/>
              <a:defRPr/>
            </a:pPr>
            <a:r>
              <a:rPr lang="ar-JO" sz="2800" dirty="0">
                <a:solidFill>
                  <a:srgbClr val="FFFFFF"/>
                </a:solidFill>
                <a:effectLst/>
                <a:latin typeface="Arial"/>
                <a:ea typeface="+mn-ea"/>
                <a:cs typeface="Arial"/>
              </a:rPr>
              <a:t>586</a:t>
            </a:r>
            <a:endParaRPr lang="en-US" sz="2800" dirty="0">
              <a:solidFill>
                <a:srgbClr val="FFFFFF"/>
              </a:solidFill>
              <a:effectLst/>
              <a:latin typeface="Arial"/>
              <a:ea typeface="+mn-ea"/>
              <a:cs typeface="Arial"/>
            </a:endParaRPr>
          </a:p>
        </p:txBody>
      </p:sp>
      <p:sp>
        <p:nvSpPr>
          <p:cNvPr id="123911"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algn="ctr"/>
            <a:r>
              <a:rPr lang="ar-JO" sz="3200"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algn="ctr" rotWithShape="0">
                    <a:srgbClr val="000000">
                      <a:alpha val="74997"/>
                    </a:srgbClr>
                  </a:outerShdw>
                </a:effectLst>
                <a:latin typeface="Arial"/>
                <a:ea typeface="Arial"/>
                <a:cs typeface="Arial"/>
              </a:rPr>
              <a:t>فترة ما بعد السبي</a:t>
            </a:r>
            <a:endParaRPr lang="en-US" sz="3200"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algn="ctr" rotWithShape="0">
                  <a:srgbClr val="000000">
                    <a:alpha val="74997"/>
                  </a:srgbClr>
                </a:outerShdw>
              </a:effectLst>
              <a:latin typeface="Arial"/>
              <a:ea typeface="Arial"/>
              <a:cs typeface="Arial"/>
            </a:endParaRPr>
          </a:p>
        </p:txBody>
      </p:sp>
      <p:sp>
        <p:nvSpPr>
          <p:cNvPr id="119816" name="Rectangle 8"/>
          <p:cNvSpPr>
            <a:spLocks noChangeArrowheads="1"/>
          </p:cNvSpPr>
          <p:nvPr/>
        </p:nvSpPr>
        <p:spPr bwMode="auto">
          <a:xfrm>
            <a:off x="2362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chemeClr val="accent2"/>
              </a:buClr>
              <a:buSzPct val="110000"/>
              <a:defRPr/>
            </a:pPr>
            <a:r>
              <a:rPr lang="ar-JO" sz="2800" dirty="0">
                <a:solidFill>
                  <a:srgbClr val="FFFFFF"/>
                </a:solidFill>
                <a:effectLst/>
                <a:latin typeface="Arial"/>
                <a:ea typeface="+mn-ea"/>
                <a:cs typeface="Arial"/>
              </a:rPr>
              <a:t>539</a:t>
            </a:r>
            <a:endParaRPr lang="en-US" sz="2800" dirty="0">
              <a:solidFill>
                <a:srgbClr val="FFFFFF"/>
              </a:solidFill>
              <a:effectLst/>
              <a:latin typeface="Arial"/>
              <a:ea typeface="+mn-ea"/>
              <a:cs typeface="Arial"/>
            </a:endParaRPr>
          </a:p>
        </p:txBody>
      </p:sp>
      <p:sp>
        <p:nvSpPr>
          <p:cNvPr id="119817" name="Rectangle 9"/>
          <p:cNvSpPr>
            <a:spLocks noChangeArrowheads="1"/>
          </p:cNvSpPr>
          <p:nvPr/>
        </p:nvSpPr>
        <p:spPr bwMode="auto">
          <a:xfrm>
            <a:off x="30480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chemeClr val="accent2"/>
              </a:buClr>
              <a:buSzPct val="110000"/>
              <a:defRPr/>
            </a:pPr>
            <a:r>
              <a:rPr lang="ar-JO" sz="2800" dirty="0">
                <a:solidFill>
                  <a:srgbClr val="FFFFFF"/>
                </a:solidFill>
                <a:effectLst/>
                <a:latin typeface="Arial"/>
                <a:ea typeface="+mn-ea"/>
                <a:cs typeface="Arial"/>
              </a:rPr>
              <a:t>536</a:t>
            </a:r>
            <a:endParaRPr lang="en-US" sz="2800" dirty="0">
              <a:solidFill>
                <a:srgbClr val="FFFFFF"/>
              </a:solidFill>
              <a:effectLst/>
              <a:latin typeface="Arial"/>
              <a:ea typeface="+mn-ea"/>
              <a:cs typeface="Arial"/>
            </a:endParaRPr>
          </a:p>
        </p:txBody>
      </p:sp>
      <p:sp>
        <p:nvSpPr>
          <p:cNvPr id="119818" name="Rectangle 10"/>
          <p:cNvSpPr>
            <a:spLocks noChangeArrowheads="1"/>
          </p:cNvSpPr>
          <p:nvPr/>
        </p:nvSpPr>
        <p:spPr bwMode="auto">
          <a:xfrm>
            <a:off x="47244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chemeClr val="accent2"/>
              </a:buClr>
              <a:buSzPct val="110000"/>
              <a:defRPr/>
            </a:pPr>
            <a:r>
              <a:rPr lang="ar-JO" sz="2800" dirty="0">
                <a:solidFill>
                  <a:srgbClr val="FFFFFF"/>
                </a:solidFill>
                <a:effectLst/>
                <a:latin typeface="Arial"/>
                <a:ea typeface="+mn-ea"/>
                <a:cs typeface="Arial"/>
              </a:rPr>
              <a:t>516</a:t>
            </a:r>
            <a:endParaRPr lang="en-US" sz="2800" dirty="0">
              <a:solidFill>
                <a:srgbClr val="FFFFFF"/>
              </a:solidFill>
              <a:effectLst/>
              <a:latin typeface="Arial"/>
              <a:ea typeface="+mn-ea"/>
              <a:cs typeface="Arial"/>
            </a:endParaRPr>
          </a:p>
        </p:txBody>
      </p:sp>
      <p:sp>
        <p:nvSpPr>
          <p:cNvPr id="119819" name="Rectangle 11"/>
          <p:cNvSpPr>
            <a:spLocks noChangeArrowheads="1"/>
          </p:cNvSpPr>
          <p:nvPr/>
        </p:nvSpPr>
        <p:spPr bwMode="auto">
          <a:xfrm>
            <a:off x="-76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chemeClr val="accent2"/>
              </a:buClr>
              <a:buSzPct val="110000"/>
              <a:defRPr/>
            </a:pPr>
            <a:r>
              <a:rPr lang="ar-JO" sz="2800" dirty="0">
                <a:solidFill>
                  <a:srgbClr val="FFFFFF"/>
                </a:solidFill>
                <a:effectLst/>
                <a:latin typeface="Arial"/>
                <a:ea typeface="+mn-ea"/>
                <a:cs typeface="Arial"/>
              </a:rPr>
              <a:t>605</a:t>
            </a:r>
            <a:endParaRPr lang="en-US" sz="2800" dirty="0">
              <a:solidFill>
                <a:srgbClr val="FFFFFF"/>
              </a:solidFill>
              <a:effectLst/>
              <a:latin typeface="Arial"/>
              <a:ea typeface="+mn-ea"/>
              <a:cs typeface="Arial"/>
            </a:endParaRPr>
          </a:p>
        </p:txBody>
      </p:sp>
      <p:sp>
        <p:nvSpPr>
          <p:cNvPr id="119820" name="Rectangle 12"/>
          <p:cNvSpPr>
            <a:spLocks noChangeArrowheads="1"/>
          </p:cNvSpPr>
          <p:nvPr/>
        </p:nvSpPr>
        <p:spPr bwMode="auto">
          <a:xfrm>
            <a:off x="4038600" y="18669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chemeClr val="accent2"/>
              </a:buClr>
              <a:buSzPct val="110000"/>
              <a:defRPr/>
            </a:pPr>
            <a:r>
              <a:rPr lang="ar-JO" sz="2800" dirty="0">
                <a:solidFill>
                  <a:srgbClr val="FFFFFF"/>
                </a:solidFill>
                <a:effectLst/>
                <a:latin typeface="Arial"/>
                <a:ea typeface="+mn-ea"/>
                <a:cs typeface="Arial"/>
              </a:rPr>
              <a:t>حجي</a:t>
            </a:r>
            <a:endParaRPr lang="en-US" sz="2800" dirty="0">
              <a:solidFill>
                <a:srgbClr val="FFFFFF"/>
              </a:solidFill>
              <a:effectLst/>
              <a:latin typeface="Arial"/>
              <a:ea typeface="+mn-ea"/>
              <a:cs typeface="Arial"/>
            </a:endParaRPr>
          </a:p>
        </p:txBody>
      </p:sp>
      <p:sp>
        <p:nvSpPr>
          <p:cNvPr id="119821" name="Rectangle 13"/>
          <p:cNvSpPr>
            <a:spLocks noChangeArrowheads="1"/>
          </p:cNvSpPr>
          <p:nvPr/>
        </p:nvSpPr>
        <p:spPr bwMode="auto">
          <a:xfrm>
            <a:off x="4038600" y="2286000"/>
            <a:ext cx="21653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chemeClr val="accent2"/>
              </a:buClr>
              <a:buSzPct val="110000"/>
              <a:defRPr/>
            </a:pPr>
            <a:r>
              <a:rPr lang="ar-JO" sz="2800" dirty="0">
                <a:solidFill>
                  <a:srgbClr val="FFFFFF"/>
                </a:solidFill>
                <a:effectLst/>
                <a:latin typeface="Arial"/>
                <a:ea typeface="+mn-ea"/>
                <a:cs typeface="Arial"/>
              </a:rPr>
              <a:t>زكريا</a:t>
            </a:r>
            <a:endParaRPr lang="en-US" sz="2800" dirty="0">
              <a:solidFill>
                <a:srgbClr val="FFFFFF"/>
              </a:solidFill>
              <a:effectLst/>
              <a:latin typeface="Arial"/>
              <a:ea typeface="+mn-ea"/>
              <a:cs typeface="Arial"/>
            </a:endParaRPr>
          </a:p>
        </p:txBody>
      </p:sp>
      <p:sp>
        <p:nvSpPr>
          <p:cNvPr id="119822" name="Rectangle 14"/>
          <p:cNvSpPr>
            <a:spLocks noChangeArrowheads="1"/>
          </p:cNvSpPr>
          <p:nvPr/>
        </p:nvSpPr>
        <p:spPr bwMode="auto">
          <a:xfrm>
            <a:off x="7467600" y="2247900"/>
            <a:ext cx="16446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chemeClr val="accent2"/>
              </a:buClr>
              <a:buSzPct val="110000"/>
              <a:defRPr/>
            </a:pPr>
            <a:r>
              <a:rPr lang="ar-JO" sz="2800" dirty="0">
                <a:solidFill>
                  <a:srgbClr val="FFFFFF"/>
                </a:solidFill>
                <a:effectLst/>
                <a:latin typeface="Arial"/>
                <a:ea typeface="+mn-ea"/>
                <a:cs typeface="Arial"/>
              </a:rPr>
              <a:t>ملاخي</a:t>
            </a:r>
            <a:endParaRPr lang="en-US" sz="2800" dirty="0">
              <a:solidFill>
                <a:srgbClr val="FFFFFF"/>
              </a:solidFill>
              <a:effectLst/>
              <a:latin typeface="Arial"/>
              <a:ea typeface="+mn-ea"/>
              <a:cs typeface="Arial"/>
            </a:endParaRPr>
          </a:p>
        </p:txBody>
      </p:sp>
      <p:sp>
        <p:nvSpPr>
          <p:cNvPr id="119823" name="Rectangle 15"/>
          <p:cNvSpPr>
            <a:spLocks noChangeArrowheads="1"/>
          </p:cNvSpPr>
          <p:nvPr/>
        </p:nvSpPr>
        <p:spPr bwMode="auto">
          <a:xfrm>
            <a:off x="39624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chemeClr val="accent2"/>
              </a:buClr>
              <a:buSzPct val="110000"/>
              <a:defRPr/>
            </a:pPr>
            <a:r>
              <a:rPr lang="ar-JO" sz="2800" dirty="0">
                <a:solidFill>
                  <a:srgbClr val="FFFFFF"/>
                </a:solidFill>
                <a:effectLst/>
                <a:latin typeface="Arial"/>
                <a:ea typeface="+mn-ea"/>
                <a:cs typeface="Arial"/>
              </a:rPr>
              <a:t>520</a:t>
            </a:r>
            <a:endParaRPr lang="en-US" sz="2800" dirty="0">
              <a:solidFill>
                <a:srgbClr val="FFFFFF"/>
              </a:solidFill>
              <a:effectLst/>
              <a:latin typeface="Arial"/>
              <a:ea typeface="+mn-ea"/>
              <a:cs typeface="Arial"/>
            </a:endParaRPr>
          </a:p>
        </p:txBody>
      </p:sp>
      <p:sp>
        <p:nvSpPr>
          <p:cNvPr id="119824" name="Rectangle 16"/>
          <p:cNvSpPr>
            <a:spLocks noChangeArrowheads="1"/>
          </p:cNvSpPr>
          <p:nvPr/>
        </p:nvSpPr>
        <p:spPr bwMode="auto">
          <a:xfrm>
            <a:off x="1295400" y="6248400"/>
            <a:ext cx="2209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chemeClr val="accent2"/>
              </a:buClr>
              <a:buSzPct val="110000"/>
              <a:defRPr/>
            </a:pPr>
            <a:r>
              <a:rPr lang="ar-JO" dirty="0">
                <a:solidFill>
                  <a:srgbClr val="FFFFFF"/>
                </a:solidFill>
                <a:effectLst/>
                <a:latin typeface="Arial"/>
                <a:ea typeface="+mn-ea"/>
                <a:cs typeface="Arial"/>
              </a:rPr>
              <a:t>أعمال الهيكل</a:t>
            </a:r>
            <a:endParaRPr lang="en-US" dirty="0">
              <a:solidFill>
                <a:srgbClr val="FFFFFF"/>
              </a:solidFill>
              <a:effectLst/>
              <a:latin typeface="Arial"/>
              <a:ea typeface="+mn-ea"/>
              <a:cs typeface="Arial"/>
            </a:endParaRPr>
          </a:p>
        </p:txBody>
      </p:sp>
      <p:sp>
        <p:nvSpPr>
          <p:cNvPr id="119825" name="Rectangle 17"/>
          <p:cNvSpPr>
            <a:spLocks noChangeArrowheads="1"/>
          </p:cNvSpPr>
          <p:nvPr/>
        </p:nvSpPr>
        <p:spPr bwMode="auto">
          <a:xfrm>
            <a:off x="7053263" y="5105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chemeClr val="accent2"/>
              </a:buClr>
              <a:buSzPct val="110000"/>
              <a:defRPr/>
            </a:pPr>
            <a:r>
              <a:rPr lang="ar-JO" sz="2800" dirty="0">
                <a:solidFill>
                  <a:srgbClr val="FFFFFF"/>
                </a:solidFill>
                <a:effectLst/>
                <a:latin typeface="Arial"/>
                <a:ea typeface="+mn-ea"/>
                <a:cs typeface="Arial"/>
              </a:rPr>
              <a:t>عزرا</a:t>
            </a:r>
            <a:endParaRPr lang="en-US" sz="2800" dirty="0">
              <a:solidFill>
                <a:srgbClr val="FFFFFF"/>
              </a:solidFill>
              <a:effectLst/>
              <a:latin typeface="Arial"/>
              <a:ea typeface="+mn-ea"/>
              <a:cs typeface="Arial"/>
            </a:endParaRPr>
          </a:p>
        </p:txBody>
      </p:sp>
      <p:sp>
        <p:nvSpPr>
          <p:cNvPr id="119826" name="Rectangle 18"/>
          <p:cNvSpPr>
            <a:spLocks noChangeArrowheads="1"/>
          </p:cNvSpPr>
          <p:nvPr/>
        </p:nvSpPr>
        <p:spPr bwMode="auto">
          <a:xfrm>
            <a:off x="7239000" y="55626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chemeClr val="accent2"/>
              </a:buClr>
              <a:buSzPct val="110000"/>
              <a:defRPr/>
            </a:pPr>
            <a:r>
              <a:rPr lang="ar-JO" sz="2800" dirty="0">
                <a:solidFill>
                  <a:srgbClr val="FFFFFF"/>
                </a:solidFill>
                <a:effectLst/>
                <a:latin typeface="Arial"/>
                <a:ea typeface="+mn-ea"/>
                <a:cs typeface="Arial"/>
              </a:rPr>
              <a:t>نحميا</a:t>
            </a:r>
            <a:endParaRPr lang="en-US" sz="2800" dirty="0">
              <a:solidFill>
                <a:srgbClr val="FFFFFF"/>
              </a:solidFill>
              <a:effectLst/>
              <a:latin typeface="Arial"/>
              <a:ea typeface="+mn-ea"/>
              <a:cs typeface="Arial"/>
            </a:endParaRPr>
          </a:p>
        </p:txBody>
      </p:sp>
      <p:sp>
        <p:nvSpPr>
          <p:cNvPr id="119827" name="Rectangle 19"/>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sz="2000" dirty="0">
              <a:solidFill>
                <a:schemeClr val="accent2"/>
              </a:solidFill>
              <a:effectLst/>
              <a:latin typeface="Arial"/>
              <a:ea typeface="+mn-ea"/>
              <a:cs typeface="Arial"/>
            </a:endParaRPr>
          </a:p>
        </p:txBody>
      </p:sp>
      <p:sp>
        <p:nvSpPr>
          <p:cNvPr id="119828" name="Rectangle 20"/>
          <p:cNvSpPr>
            <a:spLocks noChangeArrowheads="1"/>
          </p:cNvSpPr>
          <p:nvPr/>
        </p:nvSpPr>
        <p:spPr bwMode="auto">
          <a:xfrm>
            <a:off x="42672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sz="2000" dirty="0">
              <a:solidFill>
                <a:schemeClr val="accent2"/>
              </a:solidFill>
              <a:effectLst/>
              <a:latin typeface="Arial"/>
              <a:ea typeface="+mn-ea"/>
              <a:cs typeface="Arial"/>
            </a:endParaRPr>
          </a:p>
        </p:txBody>
      </p:sp>
      <p:sp>
        <p:nvSpPr>
          <p:cNvPr id="119829" name="Rectangle 21"/>
          <p:cNvSpPr>
            <a:spLocks noChangeArrowheads="1"/>
          </p:cNvSpPr>
          <p:nvPr/>
        </p:nvSpPr>
        <p:spPr bwMode="auto">
          <a:xfrm>
            <a:off x="685800" y="6248400"/>
            <a:ext cx="6096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sz="2000" dirty="0">
              <a:solidFill>
                <a:schemeClr val="accent2"/>
              </a:solidFill>
              <a:effectLst/>
              <a:latin typeface="Arial"/>
              <a:ea typeface="+mn-ea"/>
              <a:cs typeface="Arial"/>
            </a:endParaRPr>
          </a:p>
        </p:txBody>
      </p:sp>
      <p:sp>
        <p:nvSpPr>
          <p:cNvPr id="119830" name="Rectangle 22"/>
          <p:cNvSpPr>
            <a:spLocks noChangeArrowheads="1"/>
          </p:cNvSpPr>
          <p:nvPr/>
        </p:nvSpPr>
        <p:spPr bwMode="auto">
          <a:xfrm>
            <a:off x="2667000" y="5105400"/>
            <a:ext cx="2078038"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chemeClr val="accent2"/>
              </a:buClr>
              <a:buSzPct val="110000"/>
              <a:defRPr/>
            </a:pPr>
            <a:r>
              <a:rPr lang="ar-JO" sz="2800" dirty="0">
                <a:solidFill>
                  <a:srgbClr val="FFFFFF"/>
                </a:solidFill>
                <a:effectLst/>
                <a:latin typeface="Arial"/>
                <a:ea typeface="+mn-ea"/>
                <a:cs typeface="Arial"/>
              </a:rPr>
              <a:t>زربابل</a:t>
            </a:r>
            <a:endParaRPr lang="en-US" sz="2800" dirty="0">
              <a:solidFill>
                <a:srgbClr val="FFFFFF"/>
              </a:solidFill>
              <a:effectLst/>
              <a:latin typeface="Arial"/>
              <a:ea typeface="+mn-ea"/>
              <a:cs typeface="Arial"/>
            </a:endParaRPr>
          </a:p>
        </p:txBody>
      </p:sp>
      <p:sp>
        <p:nvSpPr>
          <p:cNvPr id="119831" name="Rectangle 23"/>
          <p:cNvSpPr>
            <a:spLocks noChangeArrowheads="1"/>
          </p:cNvSpPr>
          <p:nvPr/>
        </p:nvSpPr>
        <p:spPr bwMode="auto">
          <a:xfrm>
            <a:off x="7543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chemeClr val="accent2"/>
              </a:buClr>
              <a:buSzPct val="110000"/>
              <a:defRPr/>
            </a:pPr>
            <a:r>
              <a:rPr lang="ar-JO" sz="2800" dirty="0">
                <a:solidFill>
                  <a:srgbClr val="FFFFFF"/>
                </a:solidFill>
                <a:effectLst/>
                <a:latin typeface="Arial"/>
                <a:ea typeface="+mn-ea"/>
                <a:cs typeface="Arial"/>
              </a:rPr>
              <a:t>444-425</a:t>
            </a:r>
            <a:endParaRPr lang="en-US" sz="2800" dirty="0">
              <a:solidFill>
                <a:srgbClr val="FFFFFF"/>
              </a:solidFill>
              <a:effectLst/>
              <a:latin typeface="Arial"/>
              <a:ea typeface="+mn-ea"/>
              <a:cs typeface="Arial"/>
            </a:endParaRPr>
          </a:p>
        </p:txBody>
      </p:sp>
      <p:sp>
        <p:nvSpPr>
          <p:cNvPr id="119832" name="Rectangle 24"/>
          <p:cNvSpPr>
            <a:spLocks noChangeArrowheads="1"/>
          </p:cNvSpPr>
          <p:nvPr/>
        </p:nvSpPr>
        <p:spPr bwMode="auto">
          <a:xfrm>
            <a:off x="5867400" y="5105400"/>
            <a:ext cx="12985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chemeClr val="accent2"/>
              </a:buClr>
              <a:buSzPct val="110000"/>
              <a:defRPr/>
            </a:pPr>
            <a:r>
              <a:rPr lang="ar-JO" sz="2800" dirty="0">
                <a:solidFill>
                  <a:srgbClr val="FFFFFF"/>
                </a:solidFill>
                <a:effectLst/>
                <a:latin typeface="Arial"/>
                <a:ea typeface="+mn-ea"/>
                <a:cs typeface="Arial"/>
              </a:rPr>
              <a:t>أستير</a:t>
            </a:r>
            <a:endParaRPr lang="en-US" sz="2800" dirty="0">
              <a:solidFill>
                <a:srgbClr val="FFFFFF"/>
              </a:solidFill>
              <a:effectLst/>
              <a:latin typeface="Arial"/>
              <a:ea typeface="+mn-ea"/>
              <a:cs typeface="Arial"/>
            </a:endParaRPr>
          </a:p>
        </p:txBody>
      </p:sp>
      <p:sp>
        <p:nvSpPr>
          <p:cNvPr id="119833" name="Rectangle 25"/>
          <p:cNvSpPr>
            <a:spLocks noChangeArrowheads="1"/>
          </p:cNvSpPr>
          <p:nvPr/>
        </p:nvSpPr>
        <p:spPr bwMode="auto">
          <a:xfrm>
            <a:off x="5638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chemeClr val="accent2"/>
              </a:buClr>
              <a:buSzPct val="110000"/>
              <a:defRPr/>
            </a:pPr>
            <a:r>
              <a:rPr lang="ar-JO" sz="2800" dirty="0">
                <a:solidFill>
                  <a:srgbClr val="FFFFFF"/>
                </a:solidFill>
                <a:effectLst/>
                <a:latin typeface="Arial"/>
                <a:ea typeface="+mn-ea"/>
                <a:cs typeface="Arial"/>
              </a:rPr>
              <a:t>483-473</a:t>
            </a:r>
            <a:endParaRPr lang="en-US" sz="2800" dirty="0">
              <a:solidFill>
                <a:srgbClr val="FFFFFF"/>
              </a:solidFill>
              <a:effectLst/>
              <a:latin typeface="Arial"/>
              <a:ea typeface="+mn-ea"/>
              <a:cs typeface="Arial"/>
            </a:endParaRPr>
          </a:p>
        </p:txBody>
      </p:sp>
      <p:sp>
        <p:nvSpPr>
          <p:cNvPr id="119834" name="Rectangle 26"/>
          <p:cNvSpPr>
            <a:spLocks noChangeArrowheads="1"/>
          </p:cNvSpPr>
          <p:nvPr/>
        </p:nvSpPr>
        <p:spPr bwMode="auto">
          <a:xfrm>
            <a:off x="228600" y="1981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chemeClr val="accent2"/>
              </a:buClr>
              <a:buSzPct val="110000"/>
              <a:defRPr/>
            </a:pPr>
            <a:r>
              <a:rPr lang="ar-JO" b="1" i="1" dirty="0">
                <a:solidFill>
                  <a:srgbClr val="FFFFFF"/>
                </a:solidFill>
                <a:effectLst/>
                <a:latin typeface="Arial"/>
                <a:ea typeface="+mn-ea"/>
                <a:cs typeface="Arial"/>
              </a:rPr>
              <a:t>الأنبياء</a:t>
            </a:r>
            <a:endParaRPr lang="en-US" b="1" i="1" dirty="0">
              <a:solidFill>
                <a:srgbClr val="FFFFFF"/>
              </a:solidFill>
              <a:effectLst/>
              <a:latin typeface="Arial"/>
              <a:ea typeface="+mn-ea"/>
              <a:cs typeface="Arial"/>
            </a:endParaRPr>
          </a:p>
        </p:txBody>
      </p:sp>
      <p:sp>
        <p:nvSpPr>
          <p:cNvPr id="119835" name="Rectangle 27"/>
          <p:cNvSpPr>
            <a:spLocks noChangeArrowheads="1"/>
          </p:cNvSpPr>
          <p:nvPr/>
        </p:nvSpPr>
        <p:spPr bwMode="auto">
          <a:xfrm>
            <a:off x="228600" y="52197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chemeClr val="accent2"/>
              </a:buClr>
              <a:buSzPct val="110000"/>
              <a:defRPr/>
            </a:pPr>
            <a:r>
              <a:rPr lang="ar-JO" b="1" i="1" dirty="0">
                <a:solidFill>
                  <a:srgbClr val="FFFFFF"/>
                </a:solidFill>
                <a:effectLst/>
                <a:latin typeface="Arial"/>
                <a:ea typeface="+mn-ea"/>
                <a:cs typeface="Arial"/>
              </a:rPr>
              <a:t>آخرون</a:t>
            </a:r>
            <a:endParaRPr lang="en-US" b="1" i="1" dirty="0">
              <a:solidFill>
                <a:srgbClr val="FFFFFF"/>
              </a:solidFill>
              <a:effectLst/>
              <a:latin typeface="Arial"/>
              <a:ea typeface="+mn-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9830"/>
                                        </p:tgtEl>
                                        <p:attrNameLst>
                                          <p:attrName>style.visibility</p:attrName>
                                        </p:attrNameLst>
                                      </p:cBhvr>
                                      <p:to>
                                        <p:strVal val="visible"/>
                                      </p:to>
                                    </p:set>
                                    <p:anim calcmode="lin" valueType="num">
                                      <p:cBhvr additive="base">
                                        <p:cTn id="7" dur="500" fill="hold"/>
                                        <p:tgtEl>
                                          <p:spTgt spid="119830"/>
                                        </p:tgtEl>
                                        <p:attrNameLst>
                                          <p:attrName>ppt_x</p:attrName>
                                        </p:attrNameLst>
                                      </p:cBhvr>
                                      <p:tavLst>
                                        <p:tav tm="0">
                                          <p:val>
                                            <p:strVal val="0-#ppt_w/2"/>
                                          </p:val>
                                        </p:tav>
                                        <p:tav tm="100000">
                                          <p:val>
                                            <p:strVal val="#ppt_x"/>
                                          </p:val>
                                        </p:tav>
                                      </p:tavLst>
                                    </p:anim>
                                    <p:anim calcmode="lin" valueType="num">
                                      <p:cBhvr additive="base">
                                        <p:cTn id="8" dur="500" fill="hold"/>
                                        <p:tgtEl>
                                          <p:spTgt spid="11983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19820"/>
                                        </p:tgtEl>
                                        <p:attrNameLst>
                                          <p:attrName>style.visibility</p:attrName>
                                        </p:attrNameLst>
                                      </p:cBhvr>
                                      <p:to>
                                        <p:strVal val="visible"/>
                                      </p:to>
                                    </p:set>
                                    <p:anim calcmode="lin" valueType="num">
                                      <p:cBhvr additive="base">
                                        <p:cTn id="12" dur="500" fill="hold"/>
                                        <p:tgtEl>
                                          <p:spTgt spid="119820"/>
                                        </p:tgtEl>
                                        <p:attrNameLst>
                                          <p:attrName>ppt_x</p:attrName>
                                        </p:attrNameLst>
                                      </p:cBhvr>
                                      <p:tavLst>
                                        <p:tav tm="0">
                                          <p:val>
                                            <p:strVal val="0-#ppt_w/2"/>
                                          </p:val>
                                        </p:tav>
                                        <p:tav tm="100000">
                                          <p:val>
                                            <p:strVal val="#ppt_x"/>
                                          </p:val>
                                        </p:tav>
                                      </p:tavLst>
                                    </p:anim>
                                    <p:anim calcmode="lin" valueType="num">
                                      <p:cBhvr additive="base">
                                        <p:cTn id="13" dur="500" fill="hold"/>
                                        <p:tgtEl>
                                          <p:spTgt spid="119820"/>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19821"/>
                                        </p:tgtEl>
                                        <p:attrNameLst>
                                          <p:attrName>style.visibility</p:attrName>
                                        </p:attrNameLst>
                                      </p:cBhvr>
                                      <p:to>
                                        <p:strVal val="visible"/>
                                      </p:to>
                                    </p:set>
                                    <p:anim calcmode="lin" valueType="num">
                                      <p:cBhvr additive="base">
                                        <p:cTn id="17" dur="500" fill="hold"/>
                                        <p:tgtEl>
                                          <p:spTgt spid="119821"/>
                                        </p:tgtEl>
                                        <p:attrNameLst>
                                          <p:attrName>ppt_x</p:attrName>
                                        </p:attrNameLst>
                                      </p:cBhvr>
                                      <p:tavLst>
                                        <p:tav tm="0">
                                          <p:val>
                                            <p:strVal val="0-#ppt_w/2"/>
                                          </p:val>
                                        </p:tav>
                                        <p:tav tm="100000">
                                          <p:val>
                                            <p:strVal val="#ppt_x"/>
                                          </p:val>
                                        </p:tav>
                                      </p:tavLst>
                                    </p:anim>
                                    <p:anim calcmode="lin" valueType="num">
                                      <p:cBhvr additive="base">
                                        <p:cTn id="18" dur="500" fill="hold"/>
                                        <p:tgtEl>
                                          <p:spTgt spid="119821"/>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19832"/>
                                        </p:tgtEl>
                                        <p:attrNameLst>
                                          <p:attrName>style.visibility</p:attrName>
                                        </p:attrNameLst>
                                      </p:cBhvr>
                                      <p:to>
                                        <p:strVal val="visible"/>
                                      </p:to>
                                    </p:set>
                                    <p:anim calcmode="lin" valueType="num">
                                      <p:cBhvr additive="base">
                                        <p:cTn id="22" dur="500" fill="hold"/>
                                        <p:tgtEl>
                                          <p:spTgt spid="119832"/>
                                        </p:tgtEl>
                                        <p:attrNameLst>
                                          <p:attrName>ppt_x</p:attrName>
                                        </p:attrNameLst>
                                      </p:cBhvr>
                                      <p:tavLst>
                                        <p:tav tm="0">
                                          <p:val>
                                            <p:strVal val="0-#ppt_w/2"/>
                                          </p:val>
                                        </p:tav>
                                        <p:tav tm="100000">
                                          <p:val>
                                            <p:strVal val="#ppt_x"/>
                                          </p:val>
                                        </p:tav>
                                      </p:tavLst>
                                    </p:anim>
                                    <p:anim calcmode="lin" valueType="num">
                                      <p:cBhvr additive="base">
                                        <p:cTn id="23" dur="500" fill="hold"/>
                                        <p:tgtEl>
                                          <p:spTgt spid="119832"/>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19825"/>
                                        </p:tgtEl>
                                        <p:attrNameLst>
                                          <p:attrName>style.visibility</p:attrName>
                                        </p:attrNameLst>
                                      </p:cBhvr>
                                      <p:to>
                                        <p:strVal val="visible"/>
                                      </p:to>
                                    </p:set>
                                    <p:anim calcmode="lin" valueType="num">
                                      <p:cBhvr additive="base">
                                        <p:cTn id="28" dur="500" fill="hold"/>
                                        <p:tgtEl>
                                          <p:spTgt spid="119825"/>
                                        </p:tgtEl>
                                        <p:attrNameLst>
                                          <p:attrName>ppt_x</p:attrName>
                                        </p:attrNameLst>
                                      </p:cBhvr>
                                      <p:tavLst>
                                        <p:tav tm="0">
                                          <p:val>
                                            <p:strVal val="0-#ppt_w/2"/>
                                          </p:val>
                                        </p:tav>
                                        <p:tav tm="100000">
                                          <p:val>
                                            <p:strVal val="#ppt_x"/>
                                          </p:val>
                                        </p:tav>
                                      </p:tavLst>
                                    </p:anim>
                                    <p:anim calcmode="lin" valueType="num">
                                      <p:cBhvr additive="base">
                                        <p:cTn id="29" dur="500" fill="hold"/>
                                        <p:tgtEl>
                                          <p:spTgt spid="119825"/>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119826"/>
                                        </p:tgtEl>
                                        <p:attrNameLst>
                                          <p:attrName>style.visibility</p:attrName>
                                        </p:attrNameLst>
                                      </p:cBhvr>
                                      <p:to>
                                        <p:strVal val="visible"/>
                                      </p:to>
                                    </p:set>
                                    <p:anim calcmode="lin" valueType="num">
                                      <p:cBhvr additive="base">
                                        <p:cTn id="34" dur="500" fill="hold"/>
                                        <p:tgtEl>
                                          <p:spTgt spid="119826"/>
                                        </p:tgtEl>
                                        <p:attrNameLst>
                                          <p:attrName>ppt_x</p:attrName>
                                        </p:attrNameLst>
                                      </p:cBhvr>
                                      <p:tavLst>
                                        <p:tav tm="0">
                                          <p:val>
                                            <p:strVal val="0-#ppt_w/2"/>
                                          </p:val>
                                        </p:tav>
                                        <p:tav tm="100000">
                                          <p:val>
                                            <p:strVal val="#ppt_x"/>
                                          </p:val>
                                        </p:tav>
                                      </p:tavLst>
                                    </p:anim>
                                    <p:anim calcmode="lin" valueType="num">
                                      <p:cBhvr additive="base">
                                        <p:cTn id="35" dur="500" fill="hold"/>
                                        <p:tgtEl>
                                          <p:spTgt spid="119826"/>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119822"/>
                                        </p:tgtEl>
                                        <p:attrNameLst>
                                          <p:attrName>style.visibility</p:attrName>
                                        </p:attrNameLst>
                                      </p:cBhvr>
                                      <p:to>
                                        <p:strVal val="visible"/>
                                      </p:to>
                                    </p:set>
                                    <p:anim calcmode="lin" valueType="num">
                                      <p:cBhvr additive="base">
                                        <p:cTn id="40" dur="500" fill="hold"/>
                                        <p:tgtEl>
                                          <p:spTgt spid="119822"/>
                                        </p:tgtEl>
                                        <p:attrNameLst>
                                          <p:attrName>ppt_x</p:attrName>
                                        </p:attrNameLst>
                                      </p:cBhvr>
                                      <p:tavLst>
                                        <p:tav tm="0">
                                          <p:val>
                                            <p:strVal val="0-#ppt_w/2"/>
                                          </p:val>
                                        </p:tav>
                                        <p:tav tm="100000">
                                          <p:val>
                                            <p:strVal val="#ppt_x"/>
                                          </p:val>
                                        </p:tav>
                                      </p:tavLst>
                                    </p:anim>
                                    <p:anim calcmode="lin" valueType="num">
                                      <p:cBhvr additive="base">
                                        <p:cTn id="41" dur="500" fill="hold"/>
                                        <p:tgtEl>
                                          <p:spTgt spid="1198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20" grpId="0" autoUpdateAnimBg="0"/>
      <p:bldP spid="119821" grpId="0" autoUpdateAnimBg="0"/>
      <p:bldP spid="119822" grpId="0" autoUpdateAnimBg="0"/>
      <p:bldP spid="119825" grpId="0" autoUpdateAnimBg="0"/>
      <p:bldP spid="119826" grpId="0" autoUpdateAnimBg="0"/>
      <p:bldP spid="119830" grpId="0" autoUpdateAnimBg="0"/>
      <p:bldP spid="119832" grpId="0"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kern="0" dirty="0">
                <a:solidFill>
                  <a:srgbClr val="FFFFFF"/>
                </a:solidFill>
                <a:effectLst>
                  <a:glow rad="127000">
                    <a:srgbClr val="000000"/>
                  </a:glow>
                </a:effectLst>
                <a:latin typeface="Arial" charset="0"/>
                <a:ea typeface="ＭＳ Ｐゴシック" charset="0"/>
                <a:cs typeface="ＭＳ Ｐゴシック" charset="0"/>
              </a:rPr>
              <a:t>يجب على يهوذا أن تحضر لمجيء </a:t>
            </a:r>
            <a:r>
              <a:rPr lang="ar-JO" sz="3200" b="1" kern="0" dirty="0">
                <a:solidFill>
                  <a:srgbClr val="FFFF00"/>
                </a:solidFill>
                <a:effectLst>
                  <a:glow rad="127000">
                    <a:srgbClr val="000000"/>
                  </a:glow>
                </a:effectLst>
                <a:latin typeface="Arial" charset="0"/>
                <a:ea typeface="ＭＳ Ｐゴシック" charset="0"/>
                <a:cs typeface="ＭＳ Ｐゴシック" charset="0"/>
              </a:rPr>
              <a:t>المسيا</a:t>
            </a:r>
            <a:r>
              <a:rPr lang="ar-JO" sz="3200" b="1" kern="0" dirty="0">
                <a:solidFill>
                  <a:srgbClr val="FFFFFF"/>
                </a:solidFill>
                <a:effectLst>
                  <a:glow rad="127000">
                    <a:srgbClr val="000000"/>
                  </a:glow>
                </a:effectLst>
                <a:latin typeface="Arial" charset="0"/>
                <a:ea typeface="ＭＳ Ｐゴシック" charset="0"/>
                <a:cs typeface="ＭＳ Ｐゴシック" charset="0"/>
              </a:rPr>
              <a:t> في ضوء مكانة العهد المتميزة بين الأمم من خلال إعادة بناء الهيكل للبركات المستقبلية عندما يحكم المسيا على الملكوت</a:t>
            </a: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 </a:t>
            </a:r>
            <a:r>
              <a:rPr lang="ar-JO" sz="3600" b="1" dirty="0">
                <a:solidFill>
                  <a:srgbClr val="FFFFFF"/>
                </a:solidFill>
                <a:latin typeface="Arial"/>
                <a:cs typeface="Arial"/>
              </a:rPr>
              <a:t>البيان الموجز في زكريا</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altLang="zh-CN" b="1" kern="0" dirty="0">
                <a:solidFill>
                  <a:srgbClr val="000000"/>
                </a:solidFill>
                <a:effectLst/>
                <a:cs typeface="MS PGothic" charset="0"/>
              </a:rPr>
              <a:t>649</a:t>
            </a:r>
            <a:endParaRPr lang="en-US" altLang="zh-CN" b="1" kern="0" dirty="0">
              <a:solidFill>
                <a:srgbClr val="000000"/>
              </a:solidFill>
              <a:effectLst/>
              <a:cs typeface="MS PGothic" charset="0"/>
            </a:endParaRPr>
          </a:p>
          <a:p>
            <a:pPr algn="ctr" eaLnBrk="1" hangingPunct="1">
              <a:defRPr/>
            </a:pPr>
            <a:r>
              <a:rPr lang="ar-JO" altLang="zh-CN" b="1" kern="0" dirty="0">
                <a:solidFill>
                  <a:srgbClr val="000000"/>
                </a:solidFill>
                <a:effectLst/>
                <a:cs typeface="MS PGothic" charset="0"/>
              </a:rPr>
              <a:t>346</a:t>
            </a:r>
            <a:endParaRPr lang="en-US" altLang="zh-CN" b="1" kern="0" dirty="0">
              <a:solidFill>
                <a:srgbClr val="000000"/>
              </a:solidFill>
              <a:effectLst/>
              <a:cs typeface="MS PGothic"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kern="0" dirty="0">
                <a:solidFill>
                  <a:srgbClr val="FFFFFF"/>
                </a:solidFill>
                <a:effectLst>
                  <a:glow rad="127000">
                    <a:srgbClr val="000000"/>
                  </a:glow>
                </a:effectLst>
                <a:latin typeface="Arial" charset="0"/>
                <a:ea typeface="ＭＳ Ｐゴシック" charset="0"/>
                <a:cs typeface="ＭＳ Ｐゴシック" charset="0"/>
              </a:rPr>
              <a:t>زكريا</a:t>
            </a:r>
            <a:endParaRPr lang="en-US" sz="4800" b="1" kern="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329094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6" name="Rectangle 3"/>
          <p:cNvSpPr>
            <a:spLocks noGrp="1" noRot="1" noChangeArrowheads="1"/>
          </p:cNvSpPr>
          <p:nvPr>
            <p:ph type="title" idx="4294967295"/>
          </p:nvPr>
        </p:nvSpPr>
        <p:spPr>
          <a:xfrm>
            <a:off x="457200" y="274638"/>
            <a:ext cx="5943600" cy="563562"/>
          </a:xfrm>
          <a:solidFill>
            <a:schemeClr val="bg1"/>
          </a:solidFill>
          <a:ln>
            <a:solidFill>
              <a:schemeClr val="bg2"/>
            </a:solidFill>
          </a:ln>
        </p:spPr>
        <p:txBody>
          <a:bodyPr/>
          <a:lstStyle/>
          <a:p>
            <a:r>
              <a:rPr lang="ar-JO" sz="3600" dirty="0">
                <a:effectLst/>
                <a:latin typeface="Arial" charset="0"/>
                <a:ea typeface="ＭＳ Ｐゴシック" charset="0"/>
                <a:cs typeface="Arial" charset="0"/>
              </a:rPr>
              <a:t>أورشليم الألفية</a:t>
            </a:r>
            <a:endParaRPr lang="en-US" sz="3600" dirty="0">
              <a:effectLst/>
              <a:latin typeface="Arial" charset="0"/>
              <a:ea typeface="ＭＳ Ｐゴシック" charset="0"/>
              <a:cs typeface="Arial" charset="0"/>
            </a:endParaRPr>
          </a:p>
        </p:txBody>
      </p:sp>
      <p:sp>
        <p:nvSpPr>
          <p:cNvPr id="236548" name="AutoShape 4"/>
          <p:cNvSpPr>
            <a:spLocks noChangeArrowheads="1"/>
          </p:cNvSpPr>
          <p:nvPr/>
        </p:nvSpPr>
        <p:spPr bwMode="auto">
          <a:xfrm>
            <a:off x="5181600" y="1676400"/>
            <a:ext cx="533400" cy="533400"/>
          </a:xfrm>
          <a:prstGeom prst="star4">
            <a:avLst>
              <a:gd name="adj" fmla="val 12500"/>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eaLnBrk="0" hangingPunct="0">
              <a:defRPr/>
            </a:pPr>
            <a:endParaRPr lang="en-US" sz="1800">
              <a:solidFill>
                <a:srgbClr val="FFFFFF"/>
              </a:solidFill>
              <a:effectLst/>
              <a:latin typeface="Arial" pitchFamily="-112" charset="0"/>
              <a:ea typeface="+mn-ea"/>
              <a:cs typeface="+mn-cs"/>
            </a:endParaRPr>
          </a:p>
        </p:txBody>
      </p:sp>
      <p:sp>
        <p:nvSpPr>
          <p:cNvPr id="236549"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effectLst/>
              <a:latin typeface="Arial" pitchFamily="-112" charset="0"/>
              <a:ea typeface="+mn-ea"/>
              <a:cs typeface="+mn-cs"/>
            </a:endParaRPr>
          </a:p>
        </p:txBody>
      </p:sp>
      <p:sp>
        <p:nvSpPr>
          <p:cNvPr id="236550"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effectLst/>
              <a:latin typeface="Arial" pitchFamily="-112" charset="0"/>
              <a:ea typeface="+mn-ea"/>
              <a:cs typeface="+mn-cs"/>
            </a:endParaRPr>
          </a:p>
        </p:txBody>
      </p:sp>
      <p:sp>
        <p:nvSpPr>
          <p:cNvPr id="236551"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effectLst/>
              <a:latin typeface="Arial" pitchFamily="-112" charset="0"/>
              <a:ea typeface="+mn-ea"/>
              <a:cs typeface="+mn-cs"/>
            </a:endParaRPr>
          </a:p>
        </p:txBody>
      </p:sp>
      <p:sp>
        <p:nvSpPr>
          <p:cNvPr id="236552"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effectLst/>
              <a:latin typeface="Arial" pitchFamily="-112" charset="0"/>
              <a:ea typeface="+mn-ea"/>
              <a:cs typeface="+mn-cs"/>
            </a:endParaRPr>
          </a:p>
        </p:txBody>
      </p:sp>
      <p:sp>
        <p:nvSpPr>
          <p:cNvPr id="236553"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effectLst/>
              <a:latin typeface="Arial" pitchFamily="-112" charset="0"/>
              <a:ea typeface="+mn-ea"/>
              <a:cs typeface="+mn-cs"/>
            </a:endParaRPr>
          </a:p>
        </p:txBody>
      </p:sp>
      <p:sp>
        <p:nvSpPr>
          <p:cNvPr id="236554"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effectLst/>
              <a:latin typeface="Arial" pitchFamily="-112" charset="0"/>
              <a:ea typeface="+mn-ea"/>
              <a:cs typeface="+mn-cs"/>
            </a:endParaRPr>
          </a:p>
        </p:txBody>
      </p:sp>
      <p:sp>
        <p:nvSpPr>
          <p:cNvPr id="236555"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effectLst/>
              <a:latin typeface="Arial" pitchFamily="-112" charset="0"/>
              <a:ea typeface="+mn-ea"/>
              <a:cs typeface="+mn-cs"/>
            </a:endParaRPr>
          </a:p>
        </p:txBody>
      </p:sp>
      <p:sp>
        <p:nvSpPr>
          <p:cNvPr id="185355" name="Text Box 12"/>
          <p:cNvSpPr txBox="1">
            <a:spLocks noChangeArrowheads="1"/>
          </p:cNvSpPr>
          <p:nvPr/>
        </p:nvSpPr>
        <p:spPr bwMode="auto">
          <a:xfrm>
            <a:off x="152400" y="4383088"/>
            <a:ext cx="7467600" cy="1563687"/>
          </a:xfrm>
          <a:prstGeom prst="rect">
            <a:avLst/>
          </a:prstGeom>
          <a:solidFill>
            <a:schemeClr val="bg1"/>
          </a:solidFill>
          <a:ln w="9525">
            <a:solidFill>
              <a:schemeClr val="bg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ar-JO" altLang="ja-JP" sz="3200" dirty="0">
                <a:solidFill>
                  <a:srgbClr val="FFFFFF"/>
                </a:solidFill>
                <a:effectLst/>
                <a:latin typeface="Arial" charset="0"/>
              </a:rPr>
              <a:t>لأنه من صهيون تخرج الشريعة</a:t>
            </a:r>
            <a:endParaRPr lang="en-US" altLang="ja-JP" sz="3200" dirty="0">
              <a:solidFill>
                <a:srgbClr val="FFFFFF"/>
              </a:solidFill>
              <a:effectLst/>
              <a:latin typeface="Arial" charset="0"/>
            </a:endParaRPr>
          </a:p>
          <a:p>
            <a:pPr algn="r"/>
            <a:r>
              <a:rPr lang="ar-JO" sz="3200" dirty="0">
                <a:solidFill>
                  <a:srgbClr val="FFFFFF"/>
                </a:solidFill>
                <a:effectLst/>
                <a:latin typeface="Arial" charset="0"/>
              </a:rPr>
              <a:t>و من أورشليم كلمة الرب</a:t>
            </a:r>
            <a:endParaRPr lang="en-US" altLang="ja-JP" sz="3200" dirty="0">
              <a:solidFill>
                <a:srgbClr val="FFFFFF"/>
              </a:solidFill>
              <a:effectLst/>
              <a:latin typeface="Arial" charset="0"/>
            </a:endParaRPr>
          </a:p>
          <a:p>
            <a:pPr algn="r"/>
            <a:r>
              <a:rPr lang="ar-JO" sz="3200" dirty="0">
                <a:solidFill>
                  <a:srgbClr val="FFFFFF"/>
                </a:solidFill>
                <a:effectLst/>
                <a:latin typeface="Arial" charset="0"/>
              </a:rPr>
              <a:t>أشعياء 2: 3</a:t>
            </a:r>
            <a:endParaRPr lang="en-US" sz="3200" dirty="0">
              <a:solidFill>
                <a:srgbClr val="FFFFFF"/>
              </a:solidFill>
              <a:effectLst/>
              <a:latin typeface="Arial" charset="0"/>
            </a:endParaRPr>
          </a:p>
        </p:txBody>
      </p:sp>
      <p:sp>
        <p:nvSpPr>
          <p:cNvPr id="236557" name="Text Box 13"/>
          <p:cNvSpPr txBox="1">
            <a:spLocks noChangeArrowheads="1"/>
          </p:cNvSpPr>
          <p:nvPr/>
        </p:nvSpPr>
        <p:spPr bwMode="auto">
          <a:xfrm>
            <a:off x="8299450" y="0"/>
            <a:ext cx="838200" cy="519113"/>
          </a:xfrm>
          <a:prstGeom prst="rect">
            <a:avLst/>
          </a:prstGeom>
          <a:noFill/>
          <a:ln w="9525">
            <a:noFill/>
            <a:miter lim="800000"/>
            <a:headEnd/>
            <a:tailEnd/>
          </a:ln>
          <a:effectLst>
            <a:outerShdw blurRad="63500" dist="35921" dir="2700000" algn="ctr" rotWithShape="0">
              <a:srgbClr val="000000">
                <a:alpha val="50000"/>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ar-JO" sz="2800" b="1" dirty="0">
                <a:solidFill>
                  <a:srgbClr val="003399"/>
                </a:solidFill>
                <a:effectLst/>
                <a:latin typeface="Arial" charset="0"/>
                <a:cs typeface="Arial" charset="0"/>
              </a:rPr>
              <a:t>106</a:t>
            </a:r>
            <a:endParaRPr lang="en-US" sz="2800" dirty="0">
              <a:solidFill>
                <a:srgbClr val="003399"/>
              </a:solidFill>
              <a:effectLst/>
              <a:latin typeface="Arial" charset="0"/>
              <a:cs typeface="Arial" charset="0"/>
            </a:endParaRPr>
          </a:p>
        </p:txBody>
      </p:sp>
    </p:spTree>
  </p:cSld>
  <p:clrMapOvr>
    <a:masterClrMapping/>
  </p:clrMapOvr>
  <p:transition>
    <p:fade thruBlk="1"/>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107504" y="116632"/>
            <a:ext cx="9036496" cy="3487197"/>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سوف نملك نحن أيضاً مع إسرائيل</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بعد رجوع المسيح</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descr="Rule of believers in millenniu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738902"/>
            <a:ext cx="9018649" cy="3119098"/>
          </a:xfrm>
          <a:prstGeom prst="rect">
            <a:avLst/>
          </a:prstGeom>
        </p:spPr>
      </p:pic>
    </p:spTree>
    <p:extLst>
      <p:ext uri="{BB962C8B-B14F-4D97-AF65-F5344CB8AC3E}">
        <p14:creationId xmlns:p14="http://schemas.microsoft.com/office/powerpoint/2010/main" val="2727841745"/>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7667" y="1556792"/>
            <a:ext cx="9144000" cy="2947168"/>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هل تحتاج إلى التشجيع</a:t>
            </a:r>
            <a:br>
              <a:rPr lang="ar-JO" sz="4800" b="1" dirty="0">
                <a:effectLst>
                  <a:glow rad="127000">
                    <a:schemeClr val="tx1"/>
                  </a:glow>
                </a:effectLst>
                <a:latin typeface="Arial" charset="0"/>
                <a:ea typeface="ＭＳ Ｐゴシック" charset="0"/>
                <a:cs typeface="ＭＳ Ｐゴシック" charset="0"/>
              </a:rPr>
            </a:br>
            <a:r>
              <a:rPr lang="ar-JO" sz="11500" b="1" dirty="0">
                <a:effectLst>
                  <a:glow rad="127000">
                    <a:schemeClr val="tx1"/>
                  </a:glow>
                </a:effectLst>
                <a:latin typeface="Arial" charset="0"/>
                <a:ea typeface="ＭＳ Ｐゴシック" charset="0"/>
                <a:cs typeface="ＭＳ Ｐゴシック" charset="0"/>
              </a:rPr>
              <a:t>اليوم ؟</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90928639"/>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75" y="-13514"/>
            <a:ext cx="9153675" cy="6106809"/>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الفكرة الرئيسية</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8964" y="4017122"/>
            <a:ext cx="9144000" cy="284087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dirty="0">
                <a:solidFill>
                  <a:srgbClr val="FFFFFF"/>
                </a:solidFill>
                <a:effectLst>
                  <a:glow rad="127000">
                    <a:srgbClr val="000000"/>
                  </a:glow>
                </a:effectLst>
                <a:latin typeface="Arial" charset="0"/>
                <a:ea typeface="ＭＳ Ｐゴシック" charset="0"/>
                <a:cs typeface="ＭＳ Ｐゴシック" charset="0"/>
              </a:rPr>
              <a:t>طريقة محاربة الإحباط هو أن ...</a:t>
            </a:r>
          </a:p>
          <a:p>
            <a:pPr defTabSz="457200">
              <a:defRPr/>
            </a:pPr>
            <a:r>
              <a:rPr lang="ar-JO" sz="3600" b="1" dirty="0">
                <a:solidFill>
                  <a:srgbClr val="FFFFFF"/>
                </a:solidFill>
                <a:effectLst>
                  <a:glow rad="127000">
                    <a:srgbClr val="000000"/>
                  </a:glow>
                </a:effectLst>
                <a:latin typeface="Arial" charset="0"/>
                <a:ea typeface="ＭＳ Ｐゴシック" charset="0"/>
                <a:cs typeface="ＭＳ Ｐゴシック" charset="0"/>
              </a:rPr>
              <a:t>ترى من أنت</a:t>
            </a:r>
          </a:p>
          <a:p>
            <a:pPr defTabSz="457200">
              <a:defRPr/>
            </a:pPr>
            <a:r>
              <a:rPr lang="ar-JO" sz="3600" b="1" dirty="0">
                <a:solidFill>
                  <a:srgbClr val="FFFFFF"/>
                </a:solidFill>
                <a:effectLst>
                  <a:glow rad="127000">
                    <a:srgbClr val="000000"/>
                  </a:glow>
                </a:effectLst>
                <a:latin typeface="Arial" charset="0"/>
                <a:ea typeface="ＭＳ Ｐゴシック" charset="0"/>
                <a:cs typeface="ＭＳ Ｐゴシック" charset="0"/>
              </a:rPr>
              <a:t>و إلى أين أنت ذاهب</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1055794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1. أنظر إلى </a:t>
            </a:r>
            <a:r>
              <a:rPr lang="ar-JO" b="1" dirty="0">
                <a:solidFill>
                  <a:srgbClr val="FFFF00"/>
                </a:solidFill>
                <a:effectLst>
                  <a:glow rad="127000">
                    <a:schemeClr val="tx1"/>
                  </a:glow>
                </a:effectLst>
                <a:latin typeface="Arial" charset="0"/>
                <a:ea typeface="ＭＳ Ｐゴシック" charset="0"/>
                <a:cs typeface="ＭＳ Ｐゴシック" charset="0"/>
              </a:rPr>
              <a:t>مكانتك</a:t>
            </a:r>
            <a:r>
              <a:rPr lang="ar-JO" b="1" dirty="0">
                <a:effectLst>
                  <a:glow rad="127000">
                    <a:schemeClr val="tx1"/>
                  </a:glow>
                </a:effectLst>
                <a:latin typeface="Arial" charset="0"/>
                <a:ea typeface="ＭＳ Ｐゴシック" charset="0"/>
                <a:cs typeface="ＭＳ Ｐゴシック" charset="0"/>
              </a:rPr>
              <a:t> المتميزة</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(زك 1-6)</a:t>
            </a:r>
            <a:endParaRPr lang="en-US"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539552" y="1889720"/>
            <a:ext cx="7874000" cy="4419600"/>
          </a:xfrm>
          <a:prstGeom prst="rect">
            <a:avLst/>
          </a:prstGeom>
        </p:spPr>
      </p:pic>
    </p:spTree>
    <p:extLst>
      <p:ext uri="{BB962C8B-B14F-4D97-AF65-F5344CB8AC3E}">
        <p14:creationId xmlns:p14="http://schemas.microsoft.com/office/powerpoint/2010/main" val="696691607"/>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99392"/>
            <a:ext cx="9144000" cy="1872208"/>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2. أنظر إلى </a:t>
            </a:r>
            <a:r>
              <a:rPr lang="ar-JO" sz="4800" b="1" dirty="0">
                <a:solidFill>
                  <a:srgbClr val="FFFF00"/>
                </a:solidFill>
                <a:effectLst>
                  <a:glow rad="127000">
                    <a:schemeClr val="tx1"/>
                  </a:glow>
                </a:effectLst>
                <a:latin typeface="Arial" charset="0"/>
                <a:ea typeface="ＭＳ Ｐゴシック" charset="0"/>
                <a:cs typeface="ＭＳ Ｐゴシック" charset="0"/>
              </a:rPr>
              <a:t>مستقبلك</a:t>
            </a:r>
            <a:r>
              <a:rPr lang="ar-JO" sz="4800" b="1" dirty="0">
                <a:effectLst>
                  <a:glow rad="127000">
                    <a:schemeClr val="tx1"/>
                  </a:glow>
                </a:effectLst>
                <a:latin typeface="Arial" charset="0"/>
                <a:ea typeface="ＭＳ Ｐゴシック" charset="0"/>
                <a:cs typeface="ＭＳ Ｐゴシック" charset="0"/>
              </a:rPr>
              <a:t> المجيد</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(زك 7-14)</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870954" y="1749306"/>
            <a:ext cx="7517470" cy="5064070"/>
          </a:xfrm>
          <a:prstGeom prst="rect">
            <a:avLst/>
          </a:prstGeom>
        </p:spPr>
      </p:pic>
    </p:spTree>
    <p:extLst>
      <p:ext uri="{BB962C8B-B14F-4D97-AF65-F5344CB8AC3E}">
        <p14:creationId xmlns:p14="http://schemas.microsoft.com/office/powerpoint/2010/main" val="4046798066"/>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286000"/>
            <a:ext cx="9144000" cy="4572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7384"/>
            <a:ext cx="9143999" cy="1080120"/>
          </a:xfrm>
          <a:solidFill>
            <a:srgbClr val="000000"/>
          </a:solidFill>
          <a:effectLst/>
        </p:spPr>
        <p:txBody>
          <a:bodyPr/>
          <a:lstStyle/>
          <a:p>
            <a:pPr>
              <a:defRPr/>
            </a:pPr>
            <a:r>
              <a:rPr lang="ar-JO" b="1" dirty="0">
                <a:effectLst/>
                <a:latin typeface="Arial" charset="0"/>
                <a:ea typeface="ＭＳ Ｐゴシック" charset="0"/>
                <a:cs typeface="ＭＳ Ｐゴシック" charset="0"/>
              </a:rPr>
              <a:t>أسئلة للتفكير</a:t>
            </a:r>
            <a:endParaRPr lang="en-US" b="1" dirty="0">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196752"/>
            <a:ext cx="9143999" cy="26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كيف يمكنك أن </a:t>
            </a:r>
            <a:r>
              <a:rPr kumimoji="0" lang="ar-JO" sz="3600" b="1" i="0" u="none" strike="noStrike" kern="1200" cap="none" spc="0" normalizeH="0" baseline="0" noProof="0" dirty="0">
                <a:ln>
                  <a:noFill/>
                </a:ln>
                <a:solidFill>
                  <a:srgbClr val="C00000"/>
                </a:solidFill>
                <a:effectLst>
                  <a:glow rad="127000">
                    <a:srgbClr val="FFFFFF"/>
                  </a:glow>
                </a:effectLst>
                <a:uLnTx/>
                <a:uFillTx/>
                <a:latin typeface="Arial" charset="0"/>
                <a:ea typeface="ＭＳ Ｐゴシック" charset="0"/>
                <a:cs typeface="ＭＳ Ｐゴシック" charset="0"/>
              </a:rPr>
              <a:t>تفهم بشكل أفضل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مكانتك المجيدة في المسيح ؟</a:t>
            </a: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كيف يمكنك أن </a:t>
            </a:r>
            <a:r>
              <a:rPr kumimoji="0" lang="ar-JO" sz="3600" b="1" i="0" u="none" strike="noStrike" kern="1200" cap="none" spc="0" normalizeH="0" baseline="0" noProof="0" dirty="0">
                <a:ln>
                  <a:noFill/>
                </a:ln>
                <a:solidFill>
                  <a:srgbClr val="C00000"/>
                </a:solidFill>
                <a:effectLst>
                  <a:glow rad="127000">
                    <a:srgbClr val="FFFFFF"/>
                  </a:glow>
                </a:effectLst>
                <a:uLnTx/>
                <a:uFillTx/>
                <a:latin typeface="Arial" charset="0"/>
                <a:ea typeface="ＭＳ Ｐゴシック" charset="0"/>
                <a:cs typeface="ＭＳ Ｐゴシック" charset="0"/>
              </a:rPr>
              <a:t>تخدم</a:t>
            </a: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المسيح </a:t>
            </a:r>
            <a:r>
              <a:rPr kumimoji="0" lang="ar-JO" sz="3600" b="1" i="0" u="none" strike="noStrike" kern="1200" cap="none" spc="0" normalizeH="0" baseline="0" noProof="0" dirty="0">
                <a:ln>
                  <a:noFill/>
                </a:ln>
                <a:solidFill>
                  <a:srgbClr val="C00000"/>
                </a:solidFill>
                <a:effectLst>
                  <a:glow rad="127000">
                    <a:srgbClr val="FFFFFF"/>
                  </a:glow>
                </a:effectLst>
                <a:uLnTx/>
                <a:uFillTx/>
                <a:latin typeface="Arial" charset="0"/>
                <a:ea typeface="ＭＳ Ｐゴシック" charset="0"/>
                <a:cs typeface="ＭＳ Ｐゴシック" charset="0"/>
              </a:rPr>
              <a:t>بشكل أفضل </a:t>
            </a: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الآن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في ضوء ملكك معه عند رجوعه ؟</a:t>
            </a: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t>
            </a:r>
          </a:p>
        </p:txBody>
      </p:sp>
      <p:sp>
        <p:nvSpPr>
          <p:cNvPr id="6" name="Rectangle 2">
            <a:extLst>
              <a:ext uri="{FF2B5EF4-FFF2-40B4-BE49-F238E27FC236}">
                <a16:creationId xmlns:a16="http://schemas.microsoft.com/office/drawing/2014/main" id="{94076616-83BF-7347-AF12-8FB7B5E1446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زكريا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60551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4">
                                            <p:txEl>
                                              <p:pRg st="2" end="2"/>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 calcmode="lin" valueType="num">
                                      <p:cBhvr>
                                        <p:cTn id="24" dur="1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25"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4">
                                            <p:txEl>
                                              <p:pRg st="3" end="3"/>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 calcmode="lin" valueType="num">
                                      <p:cBhvr>
                                        <p:cTn id="29" dur="1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30"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4">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ppt_x"/>
                                          </p:val>
                                        </p:tav>
                                        <p:tav tm="100000">
                                          <p:val>
                                            <p:strVal val="#ppt_x"/>
                                          </p:val>
                                        </p:tav>
                                      </p:tavLst>
                                    </p:anim>
                                    <p:anim calcmode="lin" valueType="num">
                                      <p:cBhvr additive="base">
                                        <p:cTn id="3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170941685"/>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charset="0"/>
                <a:ea typeface="ＭＳ Ｐゴシック" charset="0"/>
              </a:rPr>
              <a:t>    وعظ العهد القديم</a:t>
            </a:r>
            <a:r>
              <a:rPr lang="en-US" sz="2800" b="1" dirty="0">
                <a:solidFill>
                  <a:srgbClr val="FFFFFF"/>
                </a:solidFill>
                <a:latin typeface="Arial" charset="0"/>
                <a:ea typeface="ＭＳ Ｐゴシック" charset="0"/>
              </a:rPr>
              <a:t>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ar-JO" sz="3200" b="1" dirty="0">
                <a:solidFill>
                  <a:srgbClr val="FFFFFF"/>
                </a:solidFill>
                <a:effectLst/>
                <a:latin typeface="Arial" charset="0"/>
                <a:cs typeface="Arial" charset="0"/>
              </a:rPr>
              <a:t>أحصل على العرض التقديمي و النص مجاناً</a:t>
            </a:r>
            <a:endParaRPr lang="en-US" sz="1100" b="1" dirty="0">
              <a:solidFill>
                <a:srgbClr val="FFFFFF"/>
              </a:solidFill>
              <a:effectLst/>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4915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76200" y="0"/>
            <a:ext cx="92202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no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3200" b="1" dirty="0">
              <a:effectLst>
                <a:outerShdw blurRad="38100" dist="38100" dir="2700000" algn="tl">
                  <a:srgbClr val="000000"/>
                </a:outerShdw>
              </a:effectLst>
              <a:latin typeface="Arial"/>
              <a:ea typeface="+mn-ea"/>
              <a:cs typeface="Arial"/>
            </a:endParaRPr>
          </a:p>
        </p:txBody>
      </p:sp>
      <p:grpSp>
        <p:nvGrpSpPr>
          <p:cNvPr id="125954" name="Group 4"/>
          <p:cNvGrpSpPr>
            <a:grpSpLocks/>
          </p:cNvGrpSpPr>
          <p:nvPr/>
        </p:nvGrpSpPr>
        <p:grpSpPr bwMode="auto">
          <a:xfrm>
            <a:off x="-76200" y="4235450"/>
            <a:ext cx="9059863" cy="1484313"/>
            <a:chOff x="432" y="1948"/>
            <a:chExt cx="5136" cy="935"/>
          </a:xfrm>
        </p:grpSpPr>
        <p:sp>
          <p:nvSpPr>
            <p:cNvPr id="71685"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dirty="0">
                <a:effectLst/>
                <a:latin typeface="Arial"/>
                <a:ea typeface="+mn-ea"/>
                <a:cs typeface="Arial"/>
              </a:endParaRPr>
            </a:p>
          </p:txBody>
        </p:sp>
        <p:sp>
          <p:nvSpPr>
            <p:cNvPr id="71686" name="Text Box 6"/>
            <p:cNvSpPr txBox="1">
              <a:spLocks noChangeArrowheads="1"/>
            </p:cNvSpPr>
            <p:nvPr/>
          </p:nvSpPr>
          <p:spPr bwMode="auto">
            <a:xfrm>
              <a:off x="4464" y="2476"/>
              <a:ext cx="607"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600" b="1" dirty="0">
                  <a:effectLst/>
                  <a:latin typeface="Arial"/>
                  <a:ea typeface="+mn-ea"/>
                  <a:cs typeface="Arial"/>
                </a:rPr>
                <a:t>كا 1</a:t>
              </a:r>
              <a:endParaRPr lang="en-US" sz="3600" b="1" dirty="0">
                <a:effectLst/>
                <a:latin typeface="Arial"/>
                <a:ea typeface="+mn-ea"/>
                <a:cs typeface="Arial"/>
              </a:endParaRPr>
            </a:p>
          </p:txBody>
        </p:sp>
        <p:sp>
          <p:nvSpPr>
            <p:cNvPr id="71687" name="Line 7"/>
            <p:cNvSpPr>
              <a:spLocks noChangeShapeType="1"/>
            </p:cNvSpPr>
            <p:nvPr/>
          </p:nvSpPr>
          <p:spPr bwMode="auto">
            <a:xfrm>
              <a:off x="5270"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dirty="0">
                <a:effectLst/>
                <a:latin typeface="Arial"/>
                <a:ea typeface="+mn-ea"/>
                <a:cs typeface="Arial"/>
              </a:endParaRPr>
            </a:p>
          </p:txBody>
        </p:sp>
        <p:sp>
          <p:nvSpPr>
            <p:cNvPr id="71688" name="Text Box 8"/>
            <p:cNvSpPr txBox="1">
              <a:spLocks noChangeArrowheads="1"/>
            </p:cNvSpPr>
            <p:nvPr/>
          </p:nvSpPr>
          <p:spPr bwMode="auto">
            <a:xfrm>
              <a:off x="1815" y="2476"/>
              <a:ext cx="796"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600" b="1" dirty="0">
                  <a:effectLst/>
                  <a:latin typeface="Arial"/>
                  <a:ea typeface="+mn-ea"/>
                  <a:cs typeface="Arial"/>
                </a:rPr>
                <a:t>أيلول</a:t>
              </a:r>
              <a:endParaRPr lang="en-US" sz="3600" b="1" dirty="0">
                <a:effectLst/>
                <a:latin typeface="Arial"/>
                <a:ea typeface="+mn-ea"/>
                <a:cs typeface="Arial"/>
              </a:endParaRPr>
            </a:p>
          </p:txBody>
        </p:sp>
        <p:sp>
          <p:nvSpPr>
            <p:cNvPr id="71689"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dirty="0">
                <a:effectLst/>
                <a:latin typeface="Arial"/>
                <a:ea typeface="+mn-ea"/>
                <a:cs typeface="Arial"/>
              </a:endParaRPr>
            </a:p>
          </p:txBody>
        </p:sp>
        <p:sp>
          <p:nvSpPr>
            <p:cNvPr id="71690" name="Text Box 10"/>
            <p:cNvSpPr txBox="1">
              <a:spLocks noChangeArrowheads="1"/>
            </p:cNvSpPr>
            <p:nvPr/>
          </p:nvSpPr>
          <p:spPr bwMode="auto">
            <a:xfrm>
              <a:off x="2706"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600" b="1" dirty="0">
                  <a:effectLst/>
                  <a:latin typeface="Arial"/>
                  <a:ea typeface="+mn-ea"/>
                  <a:cs typeface="Arial"/>
                </a:rPr>
                <a:t>تش 1</a:t>
              </a:r>
              <a:endParaRPr lang="en-US" sz="3600" b="1" dirty="0">
                <a:effectLst/>
                <a:latin typeface="Arial"/>
                <a:ea typeface="+mn-ea"/>
                <a:cs typeface="Arial"/>
              </a:endParaRPr>
            </a:p>
          </p:txBody>
        </p:sp>
        <p:sp>
          <p:nvSpPr>
            <p:cNvPr id="71691"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dirty="0">
                <a:effectLst/>
                <a:latin typeface="Arial"/>
                <a:ea typeface="+mn-ea"/>
                <a:cs typeface="Arial"/>
              </a:endParaRPr>
            </a:p>
          </p:txBody>
        </p:sp>
        <p:sp>
          <p:nvSpPr>
            <p:cNvPr id="71692" name="Text Box 12"/>
            <p:cNvSpPr txBox="1">
              <a:spLocks noChangeArrowheads="1"/>
            </p:cNvSpPr>
            <p:nvPr/>
          </p:nvSpPr>
          <p:spPr bwMode="auto">
            <a:xfrm>
              <a:off x="3591" y="2476"/>
              <a:ext cx="769"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600" b="1" dirty="0">
                  <a:effectLst/>
                  <a:latin typeface="Arial"/>
                  <a:ea typeface="+mn-ea"/>
                  <a:cs typeface="Arial"/>
                </a:rPr>
                <a:t>تش 2</a:t>
              </a:r>
              <a:endParaRPr lang="en-US" sz="3600" b="1" dirty="0">
                <a:effectLst/>
                <a:latin typeface="Arial"/>
                <a:ea typeface="+mn-ea"/>
                <a:cs typeface="Arial"/>
              </a:endParaRPr>
            </a:p>
          </p:txBody>
        </p:sp>
        <p:sp>
          <p:nvSpPr>
            <p:cNvPr id="71693"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dirty="0">
                <a:effectLst/>
                <a:latin typeface="Arial"/>
                <a:ea typeface="+mn-ea"/>
                <a:cs typeface="Arial"/>
              </a:endParaRPr>
            </a:p>
          </p:txBody>
        </p:sp>
        <p:sp>
          <p:nvSpPr>
            <p:cNvPr id="71694" name="Text Box 14"/>
            <p:cNvSpPr txBox="1">
              <a:spLocks noChangeArrowheads="1"/>
            </p:cNvSpPr>
            <p:nvPr/>
          </p:nvSpPr>
          <p:spPr bwMode="auto">
            <a:xfrm>
              <a:off x="933" y="2476"/>
              <a:ext cx="747"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dirty="0">
                  <a:effectLst/>
                  <a:latin typeface="Arial"/>
                  <a:ea typeface="+mn-ea"/>
                  <a:cs typeface="Arial"/>
                </a:rPr>
                <a:t> </a:t>
              </a:r>
              <a:r>
                <a:rPr lang="ar-JO" sz="3600" b="1" dirty="0">
                  <a:effectLst/>
                  <a:latin typeface="Arial"/>
                  <a:ea typeface="+mn-ea"/>
                  <a:cs typeface="Arial"/>
                </a:rPr>
                <a:t>آب</a:t>
              </a:r>
              <a:endParaRPr lang="en-US" sz="3600" b="1" dirty="0">
                <a:effectLst/>
                <a:latin typeface="Arial"/>
                <a:ea typeface="+mn-ea"/>
                <a:cs typeface="Arial"/>
              </a:endParaRPr>
            </a:p>
          </p:txBody>
        </p:sp>
        <p:sp>
          <p:nvSpPr>
            <p:cNvPr id="71695"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dirty="0">
                <a:effectLst/>
                <a:latin typeface="Arial"/>
                <a:ea typeface="+mn-ea"/>
                <a:cs typeface="Arial"/>
              </a:endParaRPr>
            </a:p>
          </p:txBody>
        </p:sp>
        <p:sp>
          <p:nvSpPr>
            <p:cNvPr id="71696"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dirty="0">
                <a:effectLst/>
                <a:latin typeface="Arial"/>
                <a:ea typeface="+mn-ea"/>
                <a:cs typeface="Arial"/>
              </a:endParaRPr>
            </a:p>
          </p:txBody>
        </p:sp>
      </p:grpSp>
      <p:sp>
        <p:nvSpPr>
          <p:cNvPr id="71697" name="AutoShape 17"/>
          <p:cNvSpPr>
            <a:spLocks noChangeArrowheads="1"/>
          </p:cNvSpPr>
          <p:nvPr/>
        </p:nvSpPr>
        <p:spPr bwMode="auto">
          <a:xfrm flipV="1">
            <a:off x="1638300" y="3810000"/>
            <a:ext cx="508000" cy="1295400"/>
          </a:xfrm>
          <a:prstGeom prst="upArrow">
            <a:avLst>
              <a:gd name="adj1" fmla="val 50000"/>
              <a:gd name="adj2" fmla="val 708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latin typeface="Arial"/>
              <a:ea typeface="+mn-ea"/>
              <a:cs typeface="Arial"/>
            </a:endParaRPr>
          </a:p>
        </p:txBody>
      </p:sp>
      <p:sp>
        <p:nvSpPr>
          <p:cNvPr id="71698" name="Text Box 18"/>
          <p:cNvSpPr txBox="1">
            <a:spLocks noChangeArrowheads="1"/>
          </p:cNvSpPr>
          <p:nvPr/>
        </p:nvSpPr>
        <p:spPr bwMode="auto">
          <a:xfrm>
            <a:off x="1143000" y="2743200"/>
            <a:ext cx="1608138"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3200" b="1" dirty="0">
                <a:effectLst/>
                <a:latin typeface="Arial"/>
                <a:ea typeface="+mn-ea"/>
                <a:cs typeface="Arial"/>
              </a:rPr>
              <a:t>29 / 8</a:t>
            </a:r>
            <a:endParaRPr lang="en-US" sz="3200" b="1" dirty="0">
              <a:effectLst/>
              <a:latin typeface="Arial"/>
              <a:ea typeface="+mn-ea"/>
              <a:cs typeface="Arial"/>
            </a:endParaRPr>
          </a:p>
          <a:p>
            <a:pPr algn="ctr">
              <a:defRPr/>
            </a:pPr>
            <a:r>
              <a:rPr lang="ar-JO" sz="3200" b="1" dirty="0">
                <a:effectLst/>
                <a:latin typeface="Arial"/>
                <a:ea typeface="+mn-ea"/>
                <a:cs typeface="Arial"/>
              </a:rPr>
              <a:t>1: 1</a:t>
            </a:r>
            <a:endParaRPr lang="en-US" sz="3200" b="1" dirty="0">
              <a:effectLst/>
              <a:latin typeface="Arial"/>
              <a:ea typeface="+mn-ea"/>
              <a:cs typeface="Arial"/>
            </a:endParaRPr>
          </a:p>
        </p:txBody>
      </p:sp>
      <p:sp>
        <p:nvSpPr>
          <p:cNvPr id="71699" name="AutoShape 19"/>
          <p:cNvSpPr>
            <a:spLocks noChangeArrowheads="1"/>
          </p:cNvSpPr>
          <p:nvPr/>
        </p:nvSpPr>
        <p:spPr bwMode="auto">
          <a:xfrm flipV="1">
            <a:off x="4076700" y="3810000"/>
            <a:ext cx="508000" cy="1295400"/>
          </a:xfrm>
          <a:prstGeom prst="upArrow">
            <a:avLst>
              <a:gd name="adj1" fmla="val 50000"/>
              <a:gd name="adj2" fmla="val 708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latin typeface="Arial"/>
              <a:ea typeface="+mn-ea"/>
              <a:cs typeface="Arial"/>
            </a:endParaRPr>
          </a:p>
        </p:txBody>
      </p:sp>
      <p:sp>
        <p:nvSpPr>
          <p:cNvPr id="71700" name="Text Box 20"/>
          <p:cNvSpPr txBox="1">
            <a:spLocks noChangeArrowheads="1"/>
          </p:cNvSpPr>
          <p:nvPr/>
        </p:nvSpPr>
        <p:spPr bwMode="auto">
          <a:xfrm>
            <a:off x="3429000" y="2743200"/>
            <a:ext cx="1947863"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3200" b="1" dirty="0">
                <a:effectLst/>
                <a:latin typeface="Arial"/>
                <a:ea typeface="+mn-ea"/>
                <a:cs typeface="Arial"/>
              </a:rPr>
              <a:t>17 / 10</a:t>
            </a:r>
            <a:endParaRPr lang="en-US" sz="3200" b="1" dirty="0">
              <a:effectLst/>
              <a:latin typeface="Arial"/>
              <a:ea typeface="+mn-ea"/>
              <a:cs typeface="Arial"/>
            </a:endParaRPr>
          </a:p>
          <a:p>
            <a:pPr algn="ctr">
              <a:defRPr/>
            </a:pPr>
            <a:r>
              <a:rPr lang="ar-JO" sz="3200" b="1" dirty="0">
                <a:effectLst/>
                <a:latin typeface="Arial"/>
                <a:ea typeface="+mn-ea"/>
                <a:cs typeface="Arial"/>
              </a:rPr>
              <a:t>2: 1</a:t>
            </a:r>
            <a:endParaRPr lang="en-US" sz="3200" b="1" dirty="0">
              <a:effectLst/>
              <a:latin typeface="Arial"/>
              <a:ea typeface="+mn-ea"/>
              <a:cs typeface="Arial"/>
            </a:endParaRPr>
          </a:p>
        </p:txBody>
      </p:sp>
      <p:sp>
        <p:nvSpPr>
          <p:cNvPr id="71701" name="Text Box 21"/>
          <p:cNvSpPr txBox="1">
            <a:spLocks noChangeArrowheads="1"/>
          </p:cNvSpPr>
          <p:nvPr/>
        </p:nvSpPr>
        <p:spPr bwMode="auto">
          <a:xfrm>
            <a:off x="2209800" y="2743200"/>
            <a:ext cx="1947863"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3200" b="1" dirty="0">
                <a:effectLst/>
                <a:latin typeface="Arial"/>
                <a:ea typeface="+mn-ea"/>
                <a:cs typeface="Arial"/>
              </a:rPr>
              <a:t>21 / 9</a:t>
            </a:r>
            <a:endParaRPr lang="en-US" sz="3200" b="1" dirty="0">
              <a:effectLst/>
              <a:latin typeface="Arial"/>
              <a:ea typeface="+mn-ea"/>
              <a:cs typeface="Arial"/>
            </a:endParaRPr>
          </a:p>
          <a:p>
            <a:pPr algn="ctr">
              <a:defRPr/>
            </a:pPr>
            <a:r>
              <a:rPr lang="ar-JO" sz="3200" b="1" dirty="0">
                <a:effectLst/>
                <a:latin typeface="Arial"/>
                <a:ea typeface="+mn-ea"/>
                <a:cs typeface="Arial"/>
              </a:rPr>
              <a:t>1: 15</a:t>
            </a:r>
            <a:endParaRPr lang="en-US" sz="3200" b="1" dirty="0">
              <a:effectLst/>
              <a:latin typeface="Arial"/>
              <a:ea typeface="+mn-ea"/>
              <a:cs typeface="Arial"/>
            </a:endParaRPr>
          </a:p>
        </p:txBody>
      </p:sp>
      <p:sp>
        <p:nvSpPr>
          <p:cNvPr id="71702" name="AutoShape 22"/>
          <p:cNvSpPr>
            <a:spLocks noChangeArrowheads="1"/>
          </p:cNvSpPr>
          <p:nvPr/>
        </p:nvSpPr>
        <p:spPr bwMode="auto">
          <a:xfrm flipV="1">
            <a:off x="2857500" y="3810000"/>
            <a:ext cx="508000" cy="1295400"/>
          </a:xfrm>
          <a:prstGeom prst="upArrow">
            <a:avLst>
              <a:gd name="adj1" fmla="val 50000"/>
              <a:gd name="adj2" fmla="val 708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latin typeface="Arial"/>
              <a:ea typeface="+mn-ea"/>
              <a:cs typeface="Arial"/>
            </a:endParaRPr>
          </a:p>
        </p:txBody>
      </p:sp>
      <p:sp>
        <p:nvSpPr>
          <p:cNvPr id="71703" name="AutoShape 23"/>
          <p:cNvSpPr>
            <a:spLocks noChangeArrowheads="1"/>
          </p:cNvSpPr>
          <p:nvPr/>
        </p:nvSpPr>
        <p:spPr bwMode="auto">
          <a:xfrm flipV="1">
            <a:off x="6324600" y="3810000"/>
            <a:ext cx="508000" cy="1295400"/>
          </a:xfrm>
          <a:prstGeom prst="upArrow">
            <a:avLst>
              <a:gd name="adj1" fmla="val 50000"/>
              <a:gd name="adj2" fmla="val 708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latin typeface="Arial"/>
              <a:ea typeface="+mn-ea"/>
              <a:cs typeface="Arial"/>
            </a:endParaRPr>
          </a:p>
        </p:txBody>
      </p:sp>
      <p:sp>
        <p:nvSpPr>
          <p:cNvPr id="71704" name="Text Box 24"/>
          <p:cNvSpPr txBox="1">
            <a:spLocks noChangeArrowheads="1"/>
          </p:cNvSpPr>
          <p:nvPr/>
        </p:nvSpPr>
        <p:spPr bwMode="auto">
          <a:xfrm>
            <a:off x="5257800" y="2743200"/>
            <a:ext cx="3640138"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3200" b="1" dirty="0">
                <a:effectLst/>
                <a:latin typeface="Arial"/>
                <a:ea typeface="+mn-ea"/>
                <a:cs typeface="Arial"/>
              </a:rPr>
              <a:t>18 / 12</a:t>
            </a:r>
            <a:endParaRPr lang="en-US" sz="3200" b="1" dirty="0">
              <a:effectLst/>
              <a:latin typeface="Arial"/>
              <a:ea typeface="+mn-ea"/>
              <a:cs typeface="Arial"/>
            </a:endParaRPr>
          </a:p>
          <a:p>
            <a:pPr algn="ctr">
              <a:defRPr/>
            </a:pPr>
            <a:r>
              <a:rPr lang="ar-JO" sz="3200" b="1" dirty="0">
                <a:effectLst/>
                <a:latin typeface="Arial"/>
                <a:ea typeface="+mn-ea"/>
                <a:cs typeface="Arial"/>
              </a:rPr>
              <a:t>2: 10، 18، 20</a:t>
            </a:r>
            <a:endParaRPr lang="en-US" sz="3200" b="1" dirty="0">
              <a:effectLst/>
              <a:latin typeface="Arial"/>
              <a:ea typeface="+mn-ea"/>
              <a:cs typeface="Arial"/>
            </a:endParaRPr>
          </a:p>
        </p:txBody>
      </p:sp>
      <p:sp>
        <p:nvSpPr>
          <p:cNvPr id="71705" name="Text Box 25"/>
          <p:cNvSpPr txBox="1">
            <a:spLocks noChangeArrowheads="1"/>
          </p:cNvSpPr>
          <p:nvPr/>
        </p:nvSpPr>
        <p:spPr bwMode="auto">
          <a:xfrm>
            <a:off x="2438400" y="5927725"/>
            <a:ext cx="30480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4000" b="1" dirty="0">
                <a:effectLst/>
                <a:latin typeface="Arial" charset="0"/>
                <a:ea typeface="Arial" charset="0"/>
                <a:cs typeface="Arial" charset="0"/>
              </a:rPr>
              <a:t>520 ق.م</a:t>
            </a:r>
            <a:endParaRPr lang="en-US" sz="4000" b="1" dirty="0">
              <a:effectLst/>
              <a:latin typeface="Arial" charset="0"/>
              <a:ea typeface="Arial" charset="0"/>
              <a:cs typeface="Arial" charset="0"/>
            </a:endParaRPr>
          </a:p>
        </p:txBody>
      </p:sp>
      <p:sp>
        <p:nvSpPr>
          <p:cNvPr id="71706" name="Text Box 26"/>
          <p:cNvSpPr txBox="1">
            <a:spLocks noChangeArrowheads="1"/>
          </p:cNvSpPr>
          <p:nvPr/>
        </p:nvSpPr>
        <p:spPr bwMode="auto">
          <a:xfrm>
            <a:off x="2362200" y="2133600"/>
            <a:ext cx="1668463"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2000" dirty="0">
                <a:effectLst/>
                <a:latin typeface="Arial" charset="0"/>
                <a:cs typeface="Arial" charset="0"/>
              </a:rPr>
              <a:t>استكمال أعمال إعادة البناء</a:t>
            </a:r>
            <a:endParaRPr lang="en-US" sz="2000" dirty="0">
              <a:effectLst/>
              <a:latin typeface="Arial" charset="0"/>
              <a:cs typeface="Arial" charset="0"/>
            </a:endParaRPr>
          </a:p>
        </p:txBody>
      </p:sp>
      <p:sp>
        <p:nvSpPr>
          <p:cNvPr id="71707" name="Text Box 27"/>
          <p:cNvSpPr txBox="1">
            <a:spLocks noChangeArrowheads="1"/>
          </p:cNvSpPr>
          <p:nvPr/>
        </p:nvSpPr>
        <p:spPr bwMode="auto">
          <a:xfrm>
            <a:off x="1295400" y="2133600"/>
            <a:ext cx="15240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2000" dirty="0">
                <a:effectLst/>
                <a:latin typeface="Arial" charset="0"/>
                <a:cs typeface="Arial" charset="0"/>
              </a:rPr>
              <a:t>النبوة 1</a:t>
            </a:r>
            <a:endParaRPr lang="en-US" sz="2000" dirty="0">
              <a:effectLst/>
              <a:latin typeface="Arial" charset="0"/>
              <a:cs typeface="Arial" charset="0"/>
            </a:endParaRPr>
          </a:p>
        </p:txBody>
      </p:sp>
      <p:sp>
        <p:nvSpPr>
          <p:cNvPr id="71708" name="Text Box 28"/>
          <p:cNvSpPr txBox="1">
            <a:spLocks noChangeArrowheads="1"/>
          </p:cNvSpPr>
          <p:nvPr/>
        </p:nvSpPr>
        <p:spPr bwMode="auto">
          <a:xfrm>
            <a:off x="3581400" y="2133600"/>
            <a:ext cx="15240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2000" dirty="0">
                <a:effectLst/>
                <a:latin typeface="Arial" charset="0"/>
                <a:cs typeface="Arial" charset="0"/>
              </a:rPr>
              <a:t>النبوة 2</a:t>
            </a:r>
            <a:endParaRPr lang="en-US" sz="2000" dirty="0">
              <a:effectLst/>
              <a:latin typeface="Arial" charset="0"/>
              <a:cs typeface="Arial" charset="0"/>
            </a:endParaRPr>
          </a:p>
        </p:txBody>
      </p:sp>
      <p:sp>
        <p:nvSpPr>
          <p:cNvPr id="71709" name="Text Box 29"/>
          <p:cNvSpPr txBox="1">
            <a:spLocks noChangeArrowheads="1"/>
          </p:cNvSpPr>
          <p:nvPr/>
        </p:nvSpPr>
        <p:spPr bwMode="auto">
          <a:xfrm>
            <a:off x="6096000" y="2133600"/>
            <a:ext cx="15240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2000" dirty="0">
                <a:effectLst/>
                <a:latin typeface="Arial" charset="0"/>
                <a:cs typeface="Arial" charset="0"/>
              </a:rPr>
              <a:t>النبوة 3 و 4</a:t>
            </a:r>
            <a:endParaRPr lang="en-US" sz="2000" dirty="0">
              <a:effectLst/>
              <a:latin typeface="Arial" charset="0"/>
              <a:cs typeface="Arial" charset="0"/>
            </a:endParaRPr>
          </a:p>
        </p:txBody>
      </p:sp>
      <p:sp>
        <p:nvSpPr>
          <p:cNvPr id="71710" name="Text Box 30"/>
          <p:cNvSpPr txBox="1">
            <a:spLocks noChangeArrowheads="1"/>
          </p:cNvSpPr>
          <p:nvPr/>
        </p:nvSpPr>
        <p:spPr bwMode="auto">
          <a:xfrm>
            <a:off x="76200" y="2425700"/>
            <a:ext cx="1447800" cy="1384995"/>
          </a:xfrm>
          <a:prstGeom prst="rect">
            <a:avLst/>
          </a:prstGeom>
          <a:noFill/>
          <a:ln w="9525">
            <a:noFill/>
            <a:miter lim="800000"/>
            <a:headEnd/>
            <a:tailEnd/>
          </a:ln>
          <a:effectLst/>
        </p:spPr>
        <p:txBody>
          <a:bodyPr>
            <a:spAutoFit/>
          </a:bodyPr>
          <a:lstStyle/>
          <a:p>
            <a:pPr algn="ctr">
              <a:spcBef>
                <a:spcPct val="50000"/>
              </a:spcBef>
              <a:defRPr/>
            </a:pPr>
            <a:r>
              <a:rPr lang="ar-JO" sz="2800" b="1" dirty="0">
                <a:latin typeface="Arial"/>
                <a:ea typeface="+mn-ea"/>
                <a:cs typeface="Arial"/>
              </a:rPr>
              <a:t>التواريخ    في         حجي</a:t>
            </a:r>
            <a:endParaRPr lang="en-US" sz="2800" b="1" dirty="0">
              <a:latin typeface="Arial"/>
              <a:ea typeface="+mn-ea"/>
              <a:cs typeface="Arial"/>
            </a:endParaRPr>
          </a:p>
        </p:txBody>
      </p:sp>
      <p:sp>
        <p:nvSpPr>
          <p:cNvPr id="71711" name="Text Box 31"/>
          <p:cNvSpPr txBox="1">
            <a:spLocks noChangeArrowheads="1"/>
          </p:cNvSpPr>
          <p:nvPr/>
        </p:nvSpPr>
        <p:spPr bwMode="auto">
          <a:xfrm>
            <a:off x="4605338" y="1371600"/>
            <a:ext cx="1947862"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3200" b="1" dirty="0">
                <a:effectLst/>
                <a:latin typeface="Arial"/>
                <a:ea typeface="+mn-ea"/>
                <a:cs typeface="Arial"/>
              </a:rPr>
              <a:t>تش 1/تش 2</a:t>
            </a:r>
            <a:endParaRPr lang="en-US" sz="3200" b="1" dirty="0">
              <a:effectLst/>
              <a:latin typeface="Arial"/>
              <a:ea typeface="+mn-ea"/>
              <a:cs typeface="Arial"/>
            </a:endParaRPr>
          </a:p>
          <a:p>
            <a:pPr algn="ctr">
              <a:defRPr/>
            </a:pPr>
            <a:r>
              <a:rPr lang="ar-JO" sz="3200" b="1" dirty="0">
                <a:effectLst/>
                <a:latin typeface="Arial"/>
                <a:ea typeface="+mn-ea"/>
                <a:cs typeface="Arial"/>
              </a:rPr>
              <a:t>1: 1-6</a:t>
            </a:r>
            <a:endParaRPr lang="en-US" sz="3200" b="1" dirty="0">
              <a:effectLst/>
              <a:latin typeface="Arial"/>
              <a:ea typeface="+mn-ea"/>
              <a:cs typeface="Arial"/>
            </a:endParaRPr>
          </a:p>
        </p:txBody>
      </p:sp>
      <p:sp>
        <p:nvSpPr>
          <p:cNvPr id="71712" name="AutoShape 32"/>
          <p:cNvSpPr>
            <a:spLocks noChangeArrowheads="1"/>
          </p:cNvSpPr>
          <p:nvPr/>
        </p:nvSpPr>
        <p:spPr bwMode="auto">
          <a:xfrm flipV="1">
            <a:off x="5283200" y="2438400"/>
            <a:ext cx="508000" cy="2667000"/>
          </a:xfrm>
          <a:prstGeom prst="upArrow">
            <a:avLst>
              <a:gd name="adj1" fmla="val 50000"/>
              <a:gd name="adj2" fmla="val 145833"/>
            </a:avLst>
          </a:prstGeom>
          <a:solidFill>
            <a:schemeClr val="folHlink"/>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latin typeface="Arial"/>
              <a:ea typeface="+mn-ea"/>
              <a:cs typeface="Arial"/>
            </a:endParaRPr>
          </a:p>
        </p:txBody>
      </p:sp>
      <p:sp>
        <p:nvSpPr>
          <p:cNvPr id="71713" name="Text Box 33"/>
          <p:cNvSpPr txBox="1">
            <a:spLocks noChangeArrowheads="1"/>
          </p:cNvSpPr>
          <p:nvPr/>
        </p:nvSpPr>
        <p:spPr bwMode="auto">
          <a:xfrm>
            <a:off x="4757738" y="762000"/>
            <a:ext cx="166846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2000" dirty="0">
                <a:effectLst/>
                <a:latin typeface="Arial" charset="0"/>
                <a:cs typeface="Arial" charset="0"/>
              </a:rPr>
              <a:t>بداية         الخدمة</a:t>
            </a:r>
            <a:endParaRPr lang="en-US" sz="2000" dirty="0">
              <a:effectLst/>
              <a:latin typeface="Arial" charset="0"/>
              <a:cs typeface="Arial" charset="0"/>
            </a:endParaRPr>
          </a:p>
        </p:txBody>
      </p:sp>
      <p:sp>
        <p:nvSpPr>
          <p:cNvPr id="71714" name="Text Box 34"/>
          <p:cNvSpPr txBox="1">
            <a:spLocks noChangeArrowheads="1"/>
          </p:cNvSpPr>
          <p:nvPr/>
        </p:nvSpPr>
        <p:spPr bwMode="auto">
          <a:xfrm>
            <a:off x="7072330" y="1295400"/>
            <a:ext cx="2114533"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defRPr/>
            </a:pPr>
            <a:r>
              <a:rPr lang="ar-JO" sz="3200" b="1" dirty="0">
                <a:effectLst/>
                <a:latin typeface="Arial"/>
                <a:ea typeface="+mn-ea"/>
                <a:cs typeface="Arial"/>
              </a:rPr>
              <a:t>15 / 2</a:t>
            </a:r>
            <a:endParaRPr lang="en-US" sz="3200" b="1" dirty="0">
              <a:effectLst/>
              <a:latin typeface="Arial"/>
              <a:ea typeface="+mn-ea"/>
              <a:cs typeface="Arial"/>
            </a:endParaRPr>
          </a:p>
          <a:p>
            <a:pPr algn="ctr">
              <a:defRPr/>
            </a:pPr>
            <a:r>
              <a:rPr lang="ar-JO" sz="3200" b="1" dirty="0">
                <a:effectLst/>
                <a:latin typeface="Arial"/>
                <a:ea typeface="+mn-ea"/>
                <a:cs typeface="Arial"/>
              </a:rPr>
              <a:t>1: 7-6: 15</a:t>
            </a:r>
            <a:endParaRPr lang="en-US" sz="3200" b="1" dirty="0">
              <a:effectLst/>
              <a:latin typeface="Arial"/>
              <a:ea typeface="+mn-ea"/>
              <a:cs typeface="Arial"/>
            </a:endParaRPr>
          </a:p>
        </p:txBody>
      </p:sp>
      <p:sp>
        <p:nvSpPr>
          <p:cNvPr id="71715" name="AutoShape 35"/>
          <p:cNvSpPr>
            <a:spLocks noChangeArrowheads="1"/>
          </p:cNvSpPr>
          <p:nvPr/>
        </p:nvSpPr>
        <p:spPr bwMode="auto">
          <a:xfrm flipV="1">
            <a:off x="8039100" y="2362200"/>
            <a:ext cx="508000" cy="2667000"/>
          </a:xfrm>
          <a:prstGeom prst="upArrow">
            <a:avLst>
              <a:gd name="adj1" fmla="val 50000"/>
              <a:gd name="adj2" fmla="val 145833"/>
            </a:avLst>
          </a:prstGeom>
          <a:solidFill>
            <a:schemeClr val="folHlink"/>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latin typeface="Arial"/>
              <a:ea typeface="+mn-ea"/>
              <a:cs typeface="Arial"/>
            </a:endParaRPr>
          </a:p>
        </p:txBody>
      </p:sp>
      <p:sp>
        <p:nvSpPr>
          <p:cNvPr id="71716" name="Text Box 36"/>
          <p:cNvSpPr txBox="1">
            <a:spLocks noChangeArrowheads="1"/>
          </p:cNvSpPr>
          <p:nvPr/>
        </p:nvSpPr>
        <p:spPr bwMode="auto">
          <a:xfrm>
            <a:off x="6916738" y="669925"/>
            <a:ext cx="245586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2000" dirty="0">
                <a:effectLst/>
                <a:latin typeface="Arial" charset="0"/>
                <a:cs typeface="Arial" charset="0"/>
              </a:rPr>
              <a:t>رؤى الليل               تتويج يهوشع</a:t>
            </a:r>
            <a:endParaRPr lang="en-US" sz="2000" dirty="0">
              <a:effectLst/>
              <a:latin typeface="Arial" charset="0"/>
              <a:cs typeface="Arial" charset="0"/>
            </a:endParaRPr>
          </a:p>
        </p:txBody>
      </p:sp>
      <p:sp>
        <p:nvSpPr>
          <p:cNvPr id="71717" name="Text Box 37"/>
          <p:cNvSpPr txBox="1">
            <a:spLocks noChangeArrowheads="1"/>
          </p:cNvSpPr>
          <p:nvPr/>
        </p:nvSpPr>
        <p:spPr bwMode="auto">
          <a:xfrm>
            <a:off x="6629400" y="5927725"/>
            <a:ext cx="30480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4000" b="1" dirty="0">
                <a:effectLst/>
                <a:latin typeface="Arial" charset="0"/>
                <a:ea typeface="Arial" charset="0"/>
                <a:cs typeface="Arial" charset="0"/>
              </a:rPr>
              <a:t>519 ق.م</a:t>
            </a:r>
            <a:endParaRPr lang="en-US" sz="4000" b="1" dirty="0">
              <a:effectLst/>
              <a:latin typeface="Arial" charset="0"/>
              <a:ea typeface="Arial" charset="0"/>
              <a:cs typeface="Arial" charset="0"/>
            </a:endParaRPr>
          </a:p>
        </p:txBody>
      </p:sp>
      <p:sp>
        <p:nvSpPr>
          <p:cNvPr id="71718" name="Rectangle 38"/>
          <p:cNvSpPr>
            <a:spLocks noGrp="1" noChangeArrowheads="1"/>
          </p:cNvSpPr>
          <p:nvPr>
            <p:ph type="title" idx="4294967295"/>
          </p:nvPr>
        </p:nvSpPr>
        <p:spPr>
          <a:xfrm>
            <a:off x="457200" y="0"/>
            <a:ext cx="8636000" cy="914400"/>
          </a:xfrm>
        </p:spPr>
        <p:txBody>
          <a:bodyPr/>
          <a:lstStyle/>
          <a:p>
            <a:pPr eaLnBrk="1" hangingPunct="1">
              <a:defRPr/>
            </a:pPr>
            <a:r>
              <a:rPr lang="ar-JO" b="1" dirty="0">
                <a:solidFill>
                  <a:schemeClr val="folHlink"/>
                </a:solidFill>
                <a:latin typeface="Arial" charset="0"/>
                <a:ea typeface="ＭＳ Ｐゴシック" charset="0"/>
                <a:cs typeface="Arial" charset="0"/>
              </a:rPr>
              <a:t>التواريخ في زكريا</a:t>
            </a:r>
            <a:endParaRPr lang="en-US" b="1" dirty="0">
              <a:latin typeface="Arial" charset="0"/>
              <a:ea typeface="ＭＳ Ｐゴシック" charset="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710">
                                            <p:txEl>
                                              <p:pRg st="0" end="0"/>
                                            </p:txEl>
                                          </p:spTgt>
                                        </p:tgtEl>
                                        <p:attrNameLst>
                                          <p:attrName>style.visibility</p:attrName>
                                        </p:attrNameLst>
                                      </p:cBhvr>
                                      <p:to>
                                        <p:strVal val="visible"/>
                                      </p:to>
                                    </p:set>
                                    <p:animEffect transition="in" filter="box(out)">
                                      <p:cBhvr>
                                        <p:cTn id="7" dur="500"/>
                                        <p:tgtEl>
                                          <p:spTgt spid="717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1697"/>
                                        </p:tgtEl>
                                        <p:attrNameLst>
                                          <p:attrName>style.visibility</p:attrName>
                                        </p:attrNameLst>
                                      </p:cBhvr>
                                      <p:to>
                                        <p:strVal val="visible"/>
                                      </p:to>
                                    </p:set>
                                    <p:animEffect transition="in" filter="wipe(up)">
                                      <p:cBhvr>
                                        <p:cTn id="12" dur="500"/>
                                        <p:tgtEl>
                                          <p:spTgt spid="71697"/>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1707"/>
                                        </p:tgtEl>
                                        <p:attrNameLst>
                                          <p:attrName>style.visibility</p:attrName>
                                        </p:attrNameLst>
                                      </p:cBhvr>
                                      <p:to>
                                        <p:strVal val="visible"/>
                                      </p:to>
                                    </p:set>
                                    <p:animEffect transition="in" filter="fade">
                                      <p:cBhvr>
                                        <p:cTn id="16" dur="500"/>
                                        <p:tgtEl>
                                          <p:spTgt spid="71707"/>
                                        </p:tgtEl>
                                      </p:cBhvr>
                                    </p:animEffect>
                                  </p:childTnLst>
                                </p:cTn>
                              </p:par>
                            </p:childTnLst>
                          </p:cTn>
                        </p:par>
                        <p:par>
                          <p:cTn id="17" fill="hold" nodeType="afterGroup">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71698"/>
                                        </p:tgtEl>
                                        <p:attrNameLst>
                                          <p:attrName>style.visibility</p:attrName>
                                        </p:attrNameLst>
                                      </p:cBhvr>
                                      <p:to>
                                        <p:strVal val="visible"/>
                                      </p:to>
                                    </p:set>
                                    <p:anim calcmode="lin" valueType="num">
                                      <p:cBhvr additive="base">
                                        <p:cTn id="20" dur="500" fill="hold"/>
                                        <p:tgtEl>
                                          <p:spTgt spid="71698"/>
                                        </p:tgtEl>
                                        <p:attrNameLst>
                                          <p:attrName>ppt_x</p:attrName>
                                        </p:attrNameLst>
                                      </p:cBhvr>
                                      <p:tavLst>
                                        <p:tav tm="0">
                                          <p:val>
                                            <p:strVal val="#ppt_x"/>
                                          </p:val>
                                        </p:tav>
                                        <p:tav tm="100000">
                                          <p:val>
                                            <p:strVal val="#ppt_x"/>
                                          </p:val>
                                        </p:tav>
                                      </p:tavLst>
                                    </p:anim>
                                    <p:anim calcmode="lin" valueType="num">
                                      <p:cBhvr additive="base">
                                        <p:cTn id="21" dur="500" fill="hold"/>
                                        <p:tgtEl>
                                          <p:spTgt spid="71698"/>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71702"/>
                                        </p:tgtEl>
                                        <p:attrNameLst>
                                          <p:attrName>style.visibility</p:attrName>
                                        </p:attrNameLst>
                                      </p:cBhvr>
                                      <p:to>
                                        <p:strVal val="visible"/>
                                      </p:to>
                                    </p:set>
                                    <p:animEffect transition="in" filter="wipe(up)">
                                      <p:cBhvr>
                                        <p:cTn id="26" dur="500"/>
                                        <p:tgtEl>
                                          <p:spTgt spid="71702"/>
                                        </p:tgtEl>
                                      </p:cBhvr>
                                    </p:animEffect>
                                  </p:childTnLst>
                                </p:cTn>
                              </p:par>
                            </p:childTnLst>
                          </p:cTn>
                        </p:par>
                        <p:par>
                          <p:cTn id="27" fill="hold" nodeType="afterGroup">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71706"/>
                                        </p:tgtEl>
                                        <p:attrNameLst>
                                          <p:attrName>style.visibility</p:attrName>
                                        </p:attrNameLst>
                                      </p:cBhvr>
                                      <p:to>
                                        <p:strVal val="visible"/>
                                      </p:to>
                                    </p:set>
                                    <p:animEffect transition="in" filter="fade">
                                      <p:cBhvr>
                                        <p:cTn id="30" dur="500"/>
                                        <p:tgtEl>
                                          <p:spTgt spid="71706"/>
                                        </p:tgtEl>
                                      </p:cBhvr>
                                    </p:animEffect>
                                  </p:childTnLst>
                                </p:cTn>
                              </p:par>
                            </p:childTnLst>
                          </p:cTn>
                        </p:par>
                        <p:par>
                          <p:cTn id="31" fill="hold" nodeType="afterGroup">
                            <p:stCondLst>
                              <p:cond delay="1000"/>
                            </p:stCondLst>
                            <p:childTnLst>
                              <p:par>
                                <p:cTn id="32" presetID="2" presetClass="entr" presetSubtype="4" fill="hold" grpId="0" nodeType="afterEffect">
                                  <p:stCondLst>
                                    <p:cond delay="0"/>
                                  </p:stCondLst>
                                  <p:childTnLst>
                                    <p:set>
                                      <p:cBhvr>
                                        <p:cTn id="33" dur="1" fill="hold">
                                          <p:stCondLst>
                                            <p:cond delay="0"/>
                                          </p:stCondLst>
                                        </p:cTn>
                                        <p:tgtEl>
                                          <p:spTgt spid="71701"/>
                                        </p:tgtEl>
                                        <p:attrNameLst>
                                          <p:attrName>style.visibility</p:attrName>
                                        </p:attrNameLst>
                                      </p:cBhvr>
                                      <p:to>
                                        <p:strVal val="visible"/>
                                      </p:to>
                                    </p:set>
                                    <p:anim calcmode="lin" valueType="num">
                                      <p:cBhvr additive="base">
                                        <p:cTn id="34" dur="500" fill="hold"/>
                                        <p:tgtEl>
                                          <p:spTgt spid="71701"/>
                                        </p:tgtEl>
                                        <p:attrNameLst>
                                          <p:attrName>ppt_x</p:attrName>
                                        </p:attrNameLst>
                                      </p:cBhvr>
                                      <p:tavLst>
                                        <p:tav tm="0">
                                          <p:val>
                                            <p:strVal val="#ppt_x"/>
                                          </p:val>
                                        </p:tav>
                                        <p:tav tm="100000">
                                          <p:val>
                                            <p:strVal val="#ppt_x"/>
                                          </p:val>
                                        </p:tav>
                                      </p:tavLst>
                                    </p:anim>
                                    <p:anim calcmode="lin" valueType="num">
                                      <p:cBhvr additive="base">
                                        <p:cTn id="35" dur="500" fill="hold"/>
                                        <p:tgtEl>
                                          <p:spTgt spid="71701"/>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1699"/>
                                        </p:tgtEl>
                                        <p:attrNameLst>
                                          <p:attrName>style.visibility</p:attrName>
                                        </p:attrNameLst>
                                      </p:cBhvr>
                                      <p:to>
                                        <p:strVal val="visible"/>
                                      </p:to>
                                    </p:set>
                                    <p:animEffect transition="in" filter="wipe(up)">
                                      <p:cBhvr>
                                        <p:cTn id="40" dur="500"/>
                                        <p:tgtEl>
                                          <p:spTgt spid="71699"/>
                                        </p:tgtEl>
                                      </p:cBhvr>
                                    </p:animEffect>
                                  </p:childTnLst>
                                </p:cTn>
                              </p:par>
                            </p:childTnLst>
                          </p:cTn>
                        </p:par>
                        <p:par>
                          <p:cTn id="41" fill="hold" nodeType="afterGroup">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71708"/>
                                        </p:tgtEl>
                                        <p:attrNameLst>
                                          <p:attrName>style.visibility</p:attrName>
                                        </p:attrNameLst>
                                      </p:cBhvr>
                                      <p:to>
                                        <p:strVal val="visible"/>
                                      </p:to>
                                    </p:set>
                                    <p:animEffect transition="in" filter="fade">
                                      <p:cBhvr>
                                        <p:cTn id="44" dur="500"/>
                                        <p:tgtEl>
                                          <p:spTgt spid="71708"/>
                                        </p:tgtEl>
                                      </p:cBhvr>
                                    </p:animEffect>
                                  </p:childTnLst>
                                </p:cTn>
                              </p:par>
                            </p:childTnLst>
                          </p:cTn>
                        </p:par>
                        <p:par>
                          <p:cTn id="45" fill="hold" nodeType="afterGroup">
                            <p:stCondLst>
                              <p:cond delay="1000"/>
                            </p:stCondLst>
                            <p:childTnLst>
                              <p:par>
                                <p:cTn id="46" presetID="2" presetClass="entr" presetSubtype="4" fill="hold" grpId="0" nodeType="afterEffect">
                                  <p:stCondLst>
                                    <p:cond delay="0"/>
                                  </p:stCondLst>
                                  <p:childTnLst>
                                    <p:set>
                                      <p:cBhvr>
                                        <p:cTn id="47" dur="1" fill="hold">
                                          <p:stCondLst>
                                            <p:cond delay="0"/>
                                          </p:stCondLst>
                                        </p:cTn>
                                        <p:tgtEl>
                                          <p:spTgt spid="71700"/>
                                        </p:tgtEl>
                                        <p:attrNameLst>
                                          <p:attrName>style.visibility</p:attrName>
                                        </p:attrNameLst>
                                      </p:cBhvr>
                                      <p:to>
                                        <p:strVal val="visible"/>
                                      </p:to>
                                    </p:set>
                                    <p:anim calcmode="lin" valueType="num">
                                      <p:cBhvr additive="base">
                                        <p:cTn id="48" dur="500" fill="hold"/>
                                        <p:tgtEl>
                                          <p:spTgt spid="71700"/>
                                        </p:tgtEl>
                                        <p:attrNameLst>
                                          <p:attrName>ppt_x</p:attrName>
                                        </p:attrNameLst>
                                      </p:cBhvr>
                                      <p:tavLst>
                                        <p:tav tm="0">
                                          <p:val>
                                            <p:strVal val="#ppt_x"/>
                                          </p:val>
                                        </p:tav>
                                        <p:tav tm="100000">
                                          <p:val>
                                            <p:strVal val="#ppt_x"/>
                                          </p:val>
                                        </p:tav>
                                      </p:tavLst>
                                    </p:anim>
                                    <p:anim calcmode="lin" valueType="num">
                                      <p:cBhvr additive="base">
                                        <p:cTn id="49" dur="500" fill="hold"/>
                                        <p:tgtEl>
                                          <p:spTgt spid="71700"/>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71703"/>
                                        </p:tgtEl>
                                        <p:attrNameLst>
                                          <p:attrName>style.visibility</p:attrName>
                                        </p:attrNameLst>
                                      </p:cBhvr>
                                      <p:to>
                                        <p:strVal val="visible"/>
                                      </p:to>
                                    </p:set>
                                    <p:animEffect transition="in" filter="wipe(up)">
                                      <p:cBhvr>
                                        <p:cTn id="54" dur="500"/>
                                        <p:tgtEl>
                                          <p:spTgt spid="71703"/>
                                        </p:tgtEl>
                                      </p:cBhvr>
                                    </p:animEffect>
                                  </p:childTnLst>
                                </p:cTn>
                              </p:par>
                            </p:childTnLst>
                          </p:cTn>
                        </p:par>
                        <p:par>
                          <p:cTn id="55" fill="hold" nodeType="afterGroup">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71709"/>
                                        </p:tgtEl>
                                        <p:attrNameLst>
                                          <p:attrName>style.visibility</p:attrName>
                                        </p:attrNameLst>
                                      </p:cBhvr>
                                      <p:to>
                                        <p:strVal val="visible"/>
                                      </p:to>
                                    </p:set>
                                    <p:animEffect transition="in" filter="fade">
                                      <p:cBhvr>
                                        <p:cTn id="58" dur="500"/>
                                        <p:tgtEl>
                                          <p:spTgt spid="71709"/>
                                        </p:tgtEl>
                                      </p:cBhvr>
                                    </p:animEffect>
                                  </p:childTnLst>
                                </p:cTn>
                              </p:par>
                            </p:childTnLst>
                          </p:cTn>
                        </p:par>
                        <p:par>
                          <p:cTn id="59" fill="hold" nodeType="afterGroup">
                            <p:stCondLst>
                              <p:cond delay="1000"/>
                            </p:stCondLst>
                            <p:childTnLst>
                              <p:par>
                                <p:cTn id="60" presetID="2" presetClass="entr" presetSubtype="4" fill="hold" grpId="0" nodeType="afterEffect">
                                  <p:stCondLst>
                                    <p:cond delay="0"/>
                                  </p:stCondLst>
                                  <p:childTnLst>
                                    <p:set>
                                      <p:cBhvr>
                                        <p:cTn id="61" dur="1" fill="hold">
                                          <p:stCondLst>
                                            <p:cond delay="0"/>
                                          </p:stCondLst>
                                        </p:cTn>
                                        <p:tgtEl>
                                          <p:spTgt spid="71704"/>
                                        </p:tgtEl>
                                        <p:attrNameLst>
                                          <p:attrName>style.visibility</p:attrName>
                                        </p:attrNameLst>
                                      </p:cBhvr>
                                      <p:to>
                                        <p:strVal val="visible"/>
                                      </p:to>
                                    </p:set>
                                    <p:anim calcmode="lin" valueType="num">
                                      <p:cBhvr additive="base">
                                        <p:cTn id="62" dur="500" fill="hold"/>
                                        <p:tgtEl>
                                          <p:spTgt spid="71704"/>
                                        </p:tgtEl>
                                        <p:attrNameLst>
                                          <p:attrName>ppt_x</p:attrName>
                                        </p:attrNameLst>
                                      </p:cBhvr>
                                      <p:tavLst>
                                        <p:tav tm="0">
                                          <p:val>
                                            <p:strVal val="#ppt_x"/>
                                          </p:val>
                                        </p:tav>
                                        <p:tav tm="100000">
                                          <p:val>
                                            <p:strVal val="#ppt_x"/>
                                          </p:val>
                                        </p:tav>
                                      </p:tavLst>
                                    </p:anim>
                                    <p:anim calcmode="lin" valueType="num">
                                      <p:cBhvr additive="base">
                                        <p:cTn id="63" dur="500" fill="hold"/>
                                        <p:tgtEl>
                                          <p:spTgt spid="71704"/>
                                        </p:tgtEl>
                                        <p:attrNameLst>
                                          <p:attrName>ppt_y</p:attrName>
                                        </p:attrNameLst>
                                      </p:cBhvr>
                                      <p:tavLst>
                                        <p:tav tm="0">
                                          <p:val>
                                            <p:strVal val="1+#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71712"/>
                                        </p:tgtEl>
                                        <p:attrNameLst>
                                          <p:attrName>style.visibility</p:attrName>
                                        </p:attrNameLst>
                                      </p:cBhvr>
                                      <p:to>
                                        <p:strVal val="visible"/>
                                      </p:to>
                                    </p:set>
                                    <p:animEffect transition="in" filter="wipe(up)">
                                      <p:cBhvr>
                                        <p:cTn id="68" dur="500"/>
                                        <p:tgtEl>
                                          <p:spTgt spid="71712"/>
                                        </p:tgtEl>
                                      </p:cBhvr>
                                    </p:animEffect>
                                  </p:childTnLst>
                                </p:cTn>
                              </p:par>
                            </p:childTnLst>
                          </p:cTn>
                        </p:par>
                        <p:par>
                          <p:cTn id="69" fill="hold" nodeType="afterGroup">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71713"/>
                                        </p:tgtEl>
                                        <p:attrNameLst>
                                          <p:attrName>style.visibility</p:attrName>
                                        </p:attrNameLst>
                                      </p:cBhvr>
                                      <p:to>
                                        <p:strVal val="visible"/>
                                      </p:to>
                                    </p:set>
                                    <p:animEffect transition="in" filter="fade">
                                      <p:cBhvr>
                                        <p:cTn id="72" dur="500"/>
                                        <p:tgtEl>
                                          <p:spTgt spid="71713"/>
                                        </p:tgtEl>
                                      </p:cBhvr>
                                    </p:animEffect>
                                  </p:childTnLst>
                                </p:cTn>
                              </p:par>
                            </p:childTnLst>
                          </p:cTn>
                        </p:par>
                        <p:par>
                          <p:cTn id="73" fill="hold" nodeType="afterGroup">
                            <p:stCondLst>
                              <p:cond delay="1000"/>
                            </p:stCondLst>
                            <p:childTnLst>
                              <p:par>
                                <p:cTn id="74" presetID="2" presetClass="entr" presetSubtype="4" fill="hold" grpId="0" nodeType="afterEffect">
                                  <p:stCondLst>
                                    <p:cond delay="0"/>
                                  </p:stCondLst>
                                  <p:childTnLst>
                                    <p:set>
                                      <p:cBhvr>
                                        <p:cTn id="75" dur="1" fill="hold">
                                          <p:stCondLst>
                                            <p:cond delay="0"/>
                                          </p:stCondLst>
                                        </p:cTn>
                                        <p:tgtEl>
                                          <p:spTgt spid="71711"/>
                                        </p:tgtEl>
                                        <p:attrNameLst>
                                          <p:attrName>style.visibility</p:attrName>
                                        </p:attrNameLst>
                                      </p:cBhvr>
                                      <p:to>
                                        <p:strVal val="visible"/>
                                      </p:to>
                                    </p:set>
                                    <p:anim calcmode="lin" valueType="num">
                                      <p:cBhvr additive="base">
                                        <p:cTn id="76" dur="500" fill="hold"/>
                                        <p:tgtEl>
                                          <p:spTgt spid="71711"/>
                                        </p:tgtEl>
                                        <p:attrNameLst>
                                          <p:attrName>ppt_x</p:attrName>
                                        </p:attrNameLst>
                                      </p:cBhvr>
                                      <p:tavLst>
                                        <p:tav tm="0">
                                          <p:val>
                                            <p:strVal val="#ppt_x"/>
                                          </p:val>
                                        </p:tav>
                                        <p:tav tm="100000">
                                          <p:val>
                                            <p:strVal val="#ppt_x"/>
                                          </p:val>
                                        </p:tav>
                                      </p:tavLst>
                                    </p:anim>
                                    <p:anim calcmode="lin" valueType="num">
                                      <p:cBhvr additive="base">
                                        <p:cTn id="77" dur="500" fill="hold"/>
                                        <p:tgtEl>
                                          <p:spTgt spid="71711"/>
                                        </p:tgtEl>
                                        <p:attrNameLst>
                                          <p:attrName>ppt_y</p:attrName>
                                        </p:attrNameLst>
                                      </p:cBhvr>
                                      <p:tavLst>
                                        <p:tav tm="0">
                                          <p:val>
                                            <p:strVal val="1+#ppt_h/2"/>
                                          </p:val>
                                        </p:tav>
                                        <p:tav tm="100000">
                                          <p:val>
                                            <p:strVal val="#ppt_y"/>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71716"/>
                                        </p:tgtEl>
                                        <p:attrNameLst>
                                          <p:attrName>style.visibility</p:attrName>
                                        </p:attrNameLst>
                                      </p:cBhvr>
                                      <p:to>
                                        <p:strVal val="visible"/>
                                      </p:to>
                                    </p:set>
                                    <p:animEffect transition="in" filter="fade">
                                      <p:cBhvr>
                                        <p:cTn id="82" dur="500"/>
                                        <p:tgtEl>
                                          <p:spTgt spid="71716"/>
                                        </p:tgtEl>
                                      </p:cBhvr>
                                    </p:animEffect>
                                  </p:childTnLst>
                                </p:cTn>
                              </p:par>
                            </p:childTnLst>
                          </p:cTn>
                        </p:par>
                        <p:par>
                          <p:cTn id="83" fill="hold" nodeType="afterGroup">
                            <p:stCondLst>
                              <p:cond delay="500"/>
                            </p:stCondLst>
                            <p:childTnLst>
                              <p:par>
                                <p:cTn id="84" presetID="2" presetClass="entr" presetSubtype="4" fill="hold" grpId="0" nodeType="afterEffect">
                                  <p:stCondLst>
                                    <p:cond delay="0"/>
                                  </p:stCondLst>
                                  <p:childTnLst>
                                    <p:set>
                                      <p:cBhvr>
                                        <p:cTn id="85" dur="1" fill="hold">
                                          <p:stCondLst>
                                            <p:cond delay="0"/>
                                          </p:stCondLst>
                                        </p:cTn>
                                        <p:tgtEl>
                                          <p:spTgt spid="71715"/>
                                        </p:tgtEl>
                                        <p:attrNameLst>
                                          <p:attrName>style.visibility</p:attrName>
                                        </p:attrNameLst>
                                      </p:cBhvr>
                                      <p:to>
                                        <p:strVal val="visible"/>
                                      </p:to>
                                    </p:set>
                                    <p:anim calcmode="lin" valueType="num">
                                      <p:cBhvr additive="base">
                                        <p:cTn id="86" dur="500" fill="hold"/>
                                        <p:tgtEl>
                                          <p:spTgt spid="71715"/>
                                        </p:tgtEl>
                                        <p:attrNameLst>
                                          <p:attrName>ppt_x</p:attrName>
                                        </p:attrNameLst>
                                      </p:cBhvr>
                                      <p:tavLst>
                                        <p:tav tm="0">
                                          <p:val>
                                            <p:strVal val="#ppt_x"/>
                                          </p:val>
                                        </p:tav>
                                        <p:tav tm="100000">
                                          <p:val>
                                            <p:strVal val="#ppt_x"/>
                                          </p:val>
                                        </p:tav>
                                      </p:tavLst>
                                    </p:anim>
                                    <p:anim calcmode="lin" valueType="num">
                                      <p:cBhvr additive="base">
                                        <p:cTn id="87" dur="500" fill="hold"/>
                                        <p:tgtEl>
                                          <p:spTgt spid="71715"/>
                                        </p:tgtEl>
                                        <p:attrNameLst>
                                          <p:attrName>ppt_y</p:attrName>
                                        </p:attrNameLst>
                                      </p:cBhvr>
                                      <p:tavLst>
                                        <p:tav tm="0">
                                          <p:val>
                                            <p:strVal val="1+#ppt_h/2"/>
                                          </p:val>
                                        </p:tav>
                                        <p:tav tm="100000">
                                          <p:val>
                                            <p:strVal val="#ppt_y"/>
                                          </p:val>
                                        </p:tav>
                                      </p:tavLst>
                                    </p:anim>
                                  </p:childTnLst>
                                </p:cTn>
                              </p:par>
                            </p:childTnLst>
                          </p:cTn>
                        </p:par>
                        <p:par>
                          <p:cTn id="88" fill="hold" nodeType="afterGroup">
                            <p:stCondLst>
                              <p:cond delay="1000"/>
                            </p:stCondLst>
                            <p:childTnLst>
                              <p:par>
                                <p:cTn id="89" presetID="2" presetClass="entr" presetSubtype="4" fill="hold" grpId="0" nodeType="afterEffect">
                                  <p:stCondLst>
                                    <p:cond delay="0"/>
                                  </p:stCondLst>
                                  <p:childTnLst>
                                    <p:set>
                                      <p:cBhvr>
                                        <p:cTn id="90" dur="1" fill="hold">
                                          <p:stCondLst>
                                            <p:cond delay="0"/>
                                          </p:stCondLst>
                                        </p:cTn>
                                        <p:tgtEl>
                                          <p:spTgt spid="71714"/>
                                        </p:tgtEl>
                                        <p:attrNameLst>
                                          <p:attrName>style.visibility</p:attrName>
                                        </p:attrNameLst>
                                      </p:cBhvr>
                                      <p:to>
                                        <p:strVal val="visible"/>
                                      </p:to>
                                    </p:set>
                                    <p:anim calcmode="lin" valueType="num">
                                      <p:cBhvr additive="base">
                                        <p:cTn id="91" dur="500" fill="hold"/>
                                        <p:tgtEl>
                                          <p:spTgt spid="71714"/>
                                        </p:tgtEl>
                                        <p:attrNameLst>
                                          <p:attrName>ppt_x</p:attrName>
                                        </p:attrNameLst>
                                      </p:cBhvr>
                                      <p:tavLst>
                                        <p:tav tm="0">
                                          <p:val>
                                            <p:strVal val="#ppt_x"/>
                                          </p:val>
                                        </p:tav>
                                        <p:tav tm="100000">
                                          <p:val>
                                            <p:strVal val="#ppt_x"/>
                                          </p:val>
                                        </p:tav>
                                      </p:tavLst>
                                    </p:anim>
                                    <p:anim calcmode="lin" valueType="num">
                                      <p:cBhvr additive="base">
                                        <p:cTn id="92" dur="500" fill="hold"/>
                                        <p:tgtEl>
                                          <p:spTgt spid="717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7" grpId="0" animBg="1"/>
      <p:bldP spid="71698" grpId="0" autoUpdateAnimBg="0"/>
      <p:bldP spid="71699" grpId="0" animBg="1"/>
      <p:bldP spid="71700" grpId="0" autoUpdateAnimBg="0"/>
      <p:bldP spid="71701" grpId="0" autoUpdateAnimBg="0"/>
      <p:bldP spid="71702" grpId="0" animBg="1"/>
      <p:bldP spid="71703" grpId="0" animBg="1"/>
      <p:bldP spid="71704" grpId="0" autoUpdateAnimBg="0"/>
      <p:bldP spid="71706" grpId="0" autoUpdateAnimBg="0"/>
      <p:bldP spid="71707" grpId="0" autoUpdateAnimBg="0"/>
      <p:bldP spid="71708" grpId="0" autoUpdateAnimBg="0"/>
      <p:bldP spid="71709" grpId="0" autoUpdateAnimBg="0"/>
      <p:bldP spid="71710" grpId="0" build="p" autoUpdateAnimBg="0"/>
      <p:bldP spid="71711" grpId="0" autoUpdateAnimBg="0"/>
      <p:bldP spid="71712" grpId="0" animBg="1"/>
      <p:bldP spid="71713" grpId="0" autoUpdateAnimBg="0"/>
      <p:bldP spid="71714" grpId="0" autoUpdateAnimBg="0"/>
      <p:bldP spid="71715" grpId="0" animBg="1"/>
      <p:bldP spid="71716"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4"/>
          <p:cNvSpPr>
            <a:spLocks noChangeArrowheads="1"/>
          </p:cNvSpPr>
          <p:nvPr/>
        </p:nvSpPr>
        <p:spPr bwMode="auto">
          <a:xfrm>
            <a:off x="0" y="77311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pPr>
              <a:defRPr/>
            </a:pPr>
            <a:endParaRPr lang="en-US" dirty="0">
              <a:solidFill>
                <a:srgbClr val="FFFFFF"/>
              </a:solidFill>
              <a:effectLst/>
              <a:cs typeface="+mn-cs"/>
            </a:endParaRPr>
          </a:p>
        </p:txBody>
      </p:sp>
      <p:graphicFrame>
        <p:nvGraphicFramePr>
          <p:cNvPr id="60506" name="Group 90"/>
          <p:cNvGraphicFramePr>
            <a:graphicFrameLocks noGrp="1"/>
          </p:cNvGraphicFramePr>
          <p:nvPr/>
        </p:nvGraphicFramePr>
        <p:xfrm>
          <a:off x="1" y="76200"/>
          <a:ext cx="9144000" cy="6326188"/>
        </p:xfrm>
        <a:graphic>
          <a:graphicData uri="http://schemas.openxmlformats.org/drawingml/2006/table">
            <a:tbl>
              <a:tblPr/>
              <a:tblGrid>
                <a:gridCol w="1459927">
                  <a:extLst>
                    <a:ext uri="{9D8B030D-6E8A-4147-A177-3AD203B41FA5}">
                      <a16:colId xmlns:a16="http://schemas.microsoft.com/office/drawing/2014/main" val="20000"/>
                    </a:ext>
                  </a:extLst>
                </a:gridCol>
                <a:gridCol w="1453701">
                  <a:extLst>
                    <a:ext uri="{9D8B030D-6E8A-4147-A177-3AD203B41FA5}">
                      <a16:colId xmlns:a16="http://schemas.microsoft.com/office/drawing/2014/main" val="20001"/>
                    </a:ext>
                  </a:extLst>
                </a:gridCol>
                <a:gridCol w="1568877">
                  <a:extLst>
                    <a:ext uri="{9D8B030D-6E8A-4147-A177-3AD203B41FA5}">
                      <a16:colId xmlns:a16="http://schemas.microsoft.com/office/drawing/2014/main" val="20002"/>
                    </a:ext>
                  </a:extLst>
                </a:gridCol>
                <a:gridCol w="1562651">
                  <a:extLst>
                    <a:ext uri="{9D8B030D-6E8A-4147-A177-3AD203B41FA5}">
                      <a16:colId xmlns:a16="http://schemas.microsoft.com/office/drawing/2014/main" val="20003"/>
                    </a:ext>
                  </a:extLst>
                </a:gridCol>
                <a:gridCol w="1425686">
                  <a:extLst>
                    <a:ext uri="{9D8B030D-6E8A-4147-A177-3AD203B41FA5}">
                      <a16:colId xmlns:a16="http://schemas.microsoft.com/office/drawing/2014/main" val="20004"/>
                    </a:ext>
                  </a:extLst>
                </a:gridCol>
                <a:gridCol w="1469266">
                  <a:extLst>
                    <a:ext uri="{9D8B030D-6E8A-4147-A177-3AD203B41FA5}">
                      <a16:colId xmlns:a16="http://schemas.microsoft.com/office/drawing/2014/main" val="20005"/>
                    </a:ext>
                  </a:extLst>
                </a:gridCol>
                <a:gridCol w="203892">
                  <a:extLst>
                    <a:ext uri="{9D8B030D-6E8A-4147-A177-3AD203B41FA5}">
                      <a16:colId xmlns:a16="http://schemas.microsoft.com/office/drawing/2014/main" val="20006"/>
                    </a:ext>
                  </a:extLst>
                </a:gridCol>
              </a:tblGrid>
              <a:tr h="6096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2500" b="1"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إعادة بناء الهيكل للمسيا</a:t>
                      </a:r>
                      <a:endParaRPr kumimoji="0" lang="en-US" altLang="zh-CN" sz="16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chemeClr val="tx1"/>
                          </a:solidFill>
                          <a:effectLst/>
                          <a:latin typeface="Arial" charset="0"/>
                          <a:ea typeface="SimSun" charset="0"/>
                          <a:cs typeface="SimSun" charset="0"/>
                        </a:rPr>
                        <a:t>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أمانة عهد الله</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الحكم المسياني المستقبلي</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chemeClr val="tx1"/>
                          </a:solidFill>
                          <a:effectLst/>
                          <a:latin typeface="Arial" charset="0"/>
                          <a:ea typeface="SimSun" charset="0"/>
                          <a:cs typeface="SimSun" charset="0"/>
                        </a:rPr>
                        <a:t>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الإصحاحات 1-6</a:t>
                      </a:r>
                      <a:endParaRPr kumimoji="0" lang="en-US" altLang="zh-CN" sz="3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ا</a:t>
                      </a: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لإصحاحات 7-14</a:t>
                      </a:r>
                      <a:endParaRPr kumimoji="0" lang="en-US" altLang="zh-CN" sz="1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chemeClr val="tx1"/>
                          </a:solidFill>
                          <a:effectLst/>
                          <a:latin typeface="Arial" charset="0"/>
                          <a:ea typeface="SimSun" charset="0"/>
                          <a:cs typeface="SimSun" charset="0"/>
                        </a:rPr>
                        <a:t>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كانت كلمة الرب إلى زكريا (1: 1)</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كلام الرب صار إلى زكريا (7: 1)</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chemeClr val="tx1"/>
                          </a:solidFill>
                          <a:effectLst/>
                          <a:latin typeface="Arial" charset="0"/>
                          <a:ea typeface="SimSun" charset="0"/>
                          <a:cs typeface="SimSun" charset="0"/>
                        </a:rPr>
                        <a:t>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420688">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رؤى العهد</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رؤى المسيا</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chemeClr val="tx1"/>
                          </a:solidFill>
                          <a:effectLst/>
                          <a:latin typeface="Arial" charset="0"/>
                          <a:ea typeface="SimSun" charset="0"/>
                          <a:cs typeface="SimSun" charset="0"/>
                        </a:rPr>
                        <a:t>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5111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عبئين</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chemeClr val="tx1"/>
                          </a:solidFill>
                          <a:effectLst/>
                          <a:latin typeface="Arial" charset="0"/>
                          <a:ea typeface="SimSun" charset="0"/>
                          <a:cs typeface="SimSun" charset="0"/>
                        </a:rPr>
                        <a:t>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7667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أمر        بالتوبة</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1: 1-6</a:t>
                      </a:r>
                      <a:r>
                        <a:rPr kumimoji="0" lang="en-US"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 </a:t>
                      </a:r>
                      <a:endParaRPr kumimoji="0" lang="en-US" altLang="zh-CN" sz="3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ثماني        رؤى       عهدية</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1: 7-6: 8</a:t>
                      </a:r>
                      <a:endParaRPr kumimoji="0" lang="en-US" altLang="zh-CN" sz="1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تتويج       يهوشع      الرمزي</a:t>
                      </a:r>
                      <a:endParaRPr kumimoji="0" lang="en-US" altLang="zh-CN" sz="1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6: 9-15</a:t>
                      </a:r>
                      <a:r>
                        <a:rPr kumimoji="0" lang="en-US"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 </a:t>
                      </a:r>
                      <a:endParaRPr kumimoji="0" lang="en-US" altLang="zh-CN" sz="1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أربع        رسائل      استرداد</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7-8</a:t>
                      </a:r>
                      <a:r>
                        <a:rPr kumimoji="0" lang="en-US"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 </a:t>
                      </a:r>
                      <a:endParaRPr kumimoji="0" lang="en-US" altLang="zh-CN" sz="3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مرفوض في  مجيئه الأول</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9-11</a:t>
                      </a:r>
                      <a:endParaRPr kumimoji="0" lang="en-US" altLang="zh-CN" sz="3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مقبول في         مجيئه الثاني</a:t>
                      </a:r>
                      <a:endParaRPr kumimoji="0" lang="en-US" altLang="zh-CN" sz="1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12-14</a:t>
                      </a:r>
                      <a:r>
                        <a:rPr kumimoji="0" lang="en-US" altLang="zh-CN" sz="1700" b="1" i="0" u="none" strike="noStrike" cap="none" normalizeH="0" baseline="0" dirty="0">
                          <a:ln>
                            <a:noFill/>
                          </a:ln>
                          <a:solidFill>
                            <a:schemeClr val="tx1"/>
                          </a:solidFill>
                          <a:effectLst/>
                          <a:latin typeface="Arial" charset="0"/>
                          <a:ea typeface="SimSun" charset="0"/>
                          <a:cs typeface="SimSun" charset="0"/>
                        </a:rPr>
                        <a:t>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chemeClr val="tx1"/>
                          </a:solidFill>
                          <a:effectLst/>
                          <a:latin typeface="Arial" charset="0"/>
                          <a:ea typeface="SimSun" charset="0"/>
                          <a:cs typeface="SimSun" charset="0"/>
                        </a:rPr>
                        <a:t>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476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كانت كلمة الرب إلى زكريا</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ثم نظرت إلى أعلى و كان هناك أمامي</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كانت إلي كلمة الرب</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كانت كلمة الرب لي</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عبء كلمة الرب</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عبء كلمة الرب</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chemeClr val="tx1"/>
                          </a:solidFill>
                          <a:effectLst/>
                          <a:latin typeface="Arial" charset="0"/>
                          <a:ea typeface="SimSun" charset="0"/>
                          <a:cs typeface="SimSun" charset="0"/>
                        </a:rPr>
                        <a:t>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صور</a:t>
                      </a:r>
                      <a:r>
                        <a:rPr kumimoji="0" lang="en-US" altLang="zh-CN" sz="1700" b="1" i="0" u="none" strike="noStrike" cap="none" normalizeH="0" baseline="0" dirty="0">
                          <a:ln>
                            <a:noFill/>
                          </a:ln>
                          <a:solidFill>
                            <a:schemeClr val="tx1"/>
                          </a:solidFill>
                          <a:effectLst/>
                          <a:latin typeface="Arial" charset="0"/>
                          <a:ea typeface="SimSun" charset="0"/>
                          <a:cs typeface="SimSun" charset="0"/>
                        </a:rPr>
                        <a:t>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مشاكل</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توقعات</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chemeClr val="tx1"/>
                          </a:solidFill>
                          <a:effectLst/>
                          <a:latin typeface="Arial" charset="0"/>
                          <a:ea typeface="SimSun" charset="0"/>
                          <a:cs typeface="SimSun" charset="0"/>
                        </a:rPr>
                        <a:t>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نصيب إسرائيل</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صوم إسرائيل</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مستقبل إسرائيل</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chemeClr val="tx1"/>
                          </a:solidFill>
                          <a:effectLst/>
                          <a:latin typeface="Arial" charset="0"/>
                          <a:ea typeface="SimSun" charset="0"/>
                          <a:cs typeface="SimSun" charset="0"/>
                        </a:rPr>
                        <a:t>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476250">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خلال بناء الهيكل</a:t>
                      </a:r>
                      <a:endParaRPr kumimoji="0" lang="ar-JO" altLang="zh-CN" sz="1400" b="1"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Times New Roman" pitchFamily="18" charset="0"/>
                          <a:ea typeface="SimSun" charset="0"/>
                          <a:cs typeface="Times New Roman" pitchFamily="18" charset="0"/>
                        </a:rPr>
                        <a:t>520-518 ق.م (1: 1، 7: 1)</a:t>
                      </a:r>
                      <a:endParaRPr kumimoji="0" lang="en-US" altLang="zh-CN" sz="1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بعد بناء الهيكل</a:t>
                      </a:r>
                      <a:endParaRPr kumimoji="0" lang="en-US" altLang="zh-CN" sz="1400" b="1"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Times New Roman" pitchFamily="18" charset="0"/>
                          <a:ea typeface="SimSun" charset="0"/>
                          <a:cs typeface="Times New Roman" pitchFamily="18" charset="0"/>
                        </a:rPr>
                        <a:t>480-470 ق.م (9: 13؟)</a:t>
                      </a:r>
                      <a:endParaRPr kumimoji="0" lang="en-US" altLang="zh-CN" sz="1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chemeClr val="tx1"/>
                          </a:solidFill>
                          <a:effectLst/>
                          <a:latin typeface="Arial" charset="0"/>
                          <a:ea typeface="SimSun" charset="0"/>
                          <a:cs typeface="SimSun" charset="0"/>
                        </a:rPr>
                        <a:t>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1920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أورشليم</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132167" name="Rectangle 326"/>
          <p:cNvSpPr>
            <a:spLocks noChangeArrowheads="1"/>
          </p:cNvSpPr>
          <p:nvPr/>
        </p:nvSpPr>
        <p:spPr bwMode="auto">
          <a:xfrm>
            <a:off x="0" y="562768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pPr>
              <a:defRPr/>
            </a:pPr>
            <a:endParaRPr lang="en-US" dirty="0">
              <a:solidFill>
                <a:srgbClr val="FFFFFF"/>
              </a:solidFill>
              <a:effectLst/>
              <a:cs typeface="+mn-cs"/>
            </a:endParaRPr>
          </a:p>
        </p:txBody>
      </p:sp>
      <p:sp>
        <p:nvSpPr>
          <p:cNvPr id="61513" name="Text Box 366"/>
          <p:cNvSpPr txBox="1">
            <a:spLocks noChangeArrowheads="1"/>
          </p:cNvSpPr>
          <p:nvPr/>
        </p:nvSpPr>
        <p:spPr bwMode="auto">
          <a:xfrm>
            <a:off x="8458200" y="133350"/>
            <a:ext cx="617477"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sz="2000" b="1" dirty="0">
                <a:solidFill>
                  <a:srgbClr val="FFFFFF"/>
                </a:solidFill>
                <a:effectLst>
                  <a:outerShdw blurRad="38100" dist="38100" dir="2700000" algn="tl">
                    <a:srgbClr val="000000"/>
                  </a:outerShdw>
                </a:effectLst>
                <a:latin typeface="Arial" charset="0"/>
                <a:cs typeface="Arial" charset="0"/>
              </a:rPr>
              <a:t>649</a:t>
            </a:r>
            <a:endParaRPr lang="en-US" sz="2000" b="1" dirty="0">
              <a:solidFill>
                <a:srgbClr val="FFFFFF"/>
              </a:solidFill>
              <a:effectLst>
                <a:outerShdw blurRad="38100" dist="38100" dir="2700000" algn="tl">
                  <a:srgbClr val="000000"/>
                </a:outerShdw>
              </a:effectLst>
              <a:latin typeface="Arial" charset="0"/>
              <a:cs typeface="Arial" charset="0"/>
            </a:endParaRPr>
          </a:p>
        </p:txBody>
      </p:sp>
      <p:sp>
        <p:nvSpPr>
          <p:cNvPr id="78921" name="WordArt 371"/>
          <p:cNvSpPr>
            <a:spLocks noChangeArrowheads="1" noChangeShapeType="1" noTextEdit="1"/>
          </p:cNvSpPr>
          <p:nvPr/>
        </p:nvSpPr>
        <p:spPr bwMode="auto">
          <a:xfrm rot="330032">
            <a:off x="321067" y="2600031"/>
            <a:ext cx="6901499" cy="602037"/>
          </a:xfrm>
          <a:prstGeom prst="rect">
            <a:avLst/>
          </a:prstGeom>
        </p:spPr>
        <p:txBody>
          <a:bodyPr wrap="none" fromWordArt="1">
            <a:prstTxWarp prst="textCascadeUp">
              <a:avLst>
                <a:gd name="adj" fmla="val 82787"/>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defRPr/>
            </a:pPr>
            <a:r>
              <a:rPr lang="ar-JO" sz="3600" kern="10" dirty="0">
                <a:ln w="9525">
                  <a:round/>
                  <a:headEnd/>
                  <a:tailEnd/>
                </a:ln>
                <a:solidFill>
                  <a:srgbClr val="FFFFFF"/>
                </a:solidFill>
                <a:effectLst>
                  <a:outerShdw blurRad="38100" dist="38100" dir="2700000" algn="tl" rotWithShape="0">
                    <a:srgbClr val="000000">
                      <a:alpha val="43137"/>
                    </a:srgbClr>
                  </a:outerShdw>
                </a:effectLst>
                <a:latin typeface="Impact"/>
                <a:ea typeface="Impact"/>
                <a:cs typeface="Impact"/>
              </a:rPr>
              <a:t>إعادة بناء الهيكل للمسيا</a:t>
            </a:r>
            <a:endParaRPr lang="en-US" sz="3600" kern="10" dirty="0">
              <a:ln w="9525">
                <a:round/>
                <a:headEnd/>
                <a:tailEnd/>
              </a:ln>
              <a:solidFill>
                <a:srgbClr val="FFFFFF"/>
              </a:solidFill>
              <a:effectLst>
                <a:outerShdw blurRad="38100" dist="38100" dir="2700000" algn="tl" rotWithShape="0">
                  <a:srgbClr val="000000">
                    <a:alpha val="43137"/>
                  </a:srgbClr>
                </a:outerShdw>
              </a:effectLst>
              <a:latin typeface="Impact"/>
              <a:ea typeface="Impact"/>
              <a:cs typeface="Impact"/>
            </a:endParaRP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en-US" sz="2400" dirty="0">
                <a:latin typeface="Tahoma" charset="0"/>
                <a:ea typeface="ＭＳ Ｐゴシック" charset="0"/>
                <a:cs typeface="ＭＳ Ｐゴシック" charset="0"/>
              </a:rPr>
              <a:t>Book Chart</a:t>
            </a:r>
          </a:p>
        </p:txBody>
      </p:sp>
      <p:pic>
        <p:nvPicPr>
          <p:cNvPr id="132171" name="Picture 2" descr="templesolomon%20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19200" y="0"/>
            <a:ext cx="863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pic>
    </p:spTree>
    <p:extLst>
      <p:ext uri="{BB962C8B-B14F-4D97-AF65-F5344CB8AC3E}">
        <p14:creationId xmlns:p14="http://schemas.microsoft.com/office/powerpoint/2010/main" val="237517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8921"/>
                                        </p:tgtEl>
                                        <p:attrNameLst>
                                          <p:attrName>style.visibility</p:attrName>
                                        </p:attrNameLst>
                                      </p:cBhvr>
                                      <p:to>
                                        <p:strVal val="visible"/>
                                      </p:to>
                                    </p:set>
                                    <p:anim calcmode="lin" valueType="num">
                                      <p:cBhvr>
                                        <p:cTn id="7" dur="1000" fill="hold"/>
                                        <p:tgtEl>
                                          <p:spTgt spid="78921"/>
                                        </p:tgtEl>
                                        <p:attrNameLst>
                                          <p:attrName>ppt_w</p:attrName>
                                        </p:attrNameLst>
                                      </p:cBhvr>
                                      <p:tavLst>
                                        <p:tav tm="0">
                                          <p:val>
                                            <p:strVal val="#ppt_w*0.70"/>
                                          </p:val>
                                        </p:tav>
                                        <p:tav tm="100000">
                                          <p:val>
                                            <p:strVal val="#ppt_w"/>
                                          </p:val>
                                        </p:tav>
                                      </p:tavLst>
                                    </p:anim>
                                    <p:anim calcmode="lin" valueType="num">
                                      <p:cBhvr>
                                        <p:cTn id="8" dur="1000" fill="hold"/>
                                        <p:tgtEl>
                                          <p:spTgt spid="78921"/>
                                        </p:tgtEl>
                                        <p:attrNameLst>
                                          <p:attrName>ppt_h</p:attrName>
                                        </p:attrNameLst>
                                      </p:cBhvr>
                                      <p:tavLst>
                                        <p:tav tm="0">
                                          <p:val>
                                            <p:strVal val="#ppt_h"/>
                                          </p:val>
                                        </p:tav>
                                        <p:tav tm="100000">
                                          <p:val>
                                            <p:strVal val="#ppt_h"/>
                                          </p:val>
                                        </p:tav>
                                      </p:tavLst>
                                    </p:anim>
                                    <p:animEffect transition="in" filter="fade">
                                      <p:cBhvr>
                                        <p:cTn id="9" dur="1000"/>
                                        <p:tgtEl>
                                          <p:spTgt spid="78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effectLst/>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زكريا 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769260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19411"/>
          </a:xfrm>
          <a:solidFill>
            <a:schemeClr val="tx1"/>
          </a:solidFill>
          <a:effectLst>
            <a:outerShdw blurRad="63500" dist="35921" dir="2700000" algn="ctr" rotWithShape="0">
              <a:schemeClr val="tx2">
                <a:alpha val="74998"/>
              </a:schemeClr>
            </a:outerShdw>
          </a:effectLst>
        </p:spPr>
        <p:txBody>
          <a:bodyPr anchor="ctr"/>
          <a:lstStyle/>
          <a:p>
            <a:pPr>
              <a:defRPr/>
            </a:pPr>
            <a:r>
              <a:rPr lang="ar-JO" sz="3200" b="1" dirty="0">
                <a:effectLst>
                  <a:glow rad="127000">
                    <a:schemeClr val="tx1"/>
                  </a:glow>
                </a:effectLst>
                <a:latin typeface="Arial" charset="0"/>
                <a:ea typeface="ＭＳ Ｐゴシック" charset="0"/>
                <a:cs typeface="ＭＳ Ｐゴシック" charset="0"/>
              </a:rPr>
              <a:t>في الشهر الثامن في السنة الثانية لداريوس كانت كلمة الرب إلى زكريا بن برخيا بن عدو النبي قائلاً</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(زك 1: 1)</a:t>
            </a:r>
            <a:endParaRPr lang="en-US" sz="32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992" y="2276872"/>
            <a:ext cx="9144000" cy="4572000"/>
          </a:xfrm>
          <a:prstGeom prst="rect">
            <a:avLst/>
          </a:prstGeom>
        </p:spPr>
      </p:pic>
    </p:spTree>
    <p:extLst>
      <p:ext uri="{BB962C8B-B14F-4D97-AF65-F5344CB8AC3E}">
        <p14:creationId xmlns:p14="http://schemas.microsoft.com/office/powerpoint/2010/main" val="282960585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25" name="Text Box 6"/>
          <p:cNvSpPr txBox="1">
            <a:spLocks noChangeArrowheads="1"/>
          </p:cNvSpPr>
          <p:nvPr/>
        </p:nvSpPr>
        <p:spPr bwMode="auto">
          <a:xfrm>
            <a:off x="1295400" y="5851525"/>
            <a:ext cx="1570038"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6000" dirty="0" err="1">
                <a:solidFill>
                  <a:schemeClr val="bg2"/>
                </a:solidFill>
                <a:effectLst/>
                <a:latin typeface="Bwhebb" charset="0"/>
              </a:rPr>
              <a:t>hy</a:t>
            </a:r>
            <a:r>
              <a:rPr lang="ru-RU" sz="6000" dirty="0" err="1">
                <a:solidFill>
                  <a:schemeClr val="bg2"/>
                </a:solidFill>
                <a:effectLst/>
                <a:latin typeface="Bwhebb" charset="0"/>
              </a:rPr>
              <a:t>"</a:t>
            </a:r>
            <a:r>
              <a:rPr lang="en-US" sz="6000" dirty="0" err="1">
                <a:solidFill>
                  <a:schemeClr val="bg2"/>
                </a:solidFill>
                <a:effectLst/>
                <a:latin typeface="Bwhebb" charset="0"/>
              </a:rPr>
              <a:t>r</a:t>
            </a:r>
            <a:r>
              <a:rPr lang="en-US" sz="6000" dirty="0">
                <a:solidFill>
                  <a:schemeClr val="bg2"/>
                </a:solidFill>
                <a:effectLst/>
                <a:latin typeface="Bwhebb" charset="0"/>
              </a:rPr>
              <a:t>&gt;</a:t>
            </a:r>
            <a:r>
              <a:rPr lang="en-US" sz="6000" dirty="0" err="1">
                <a:solidFill>
                  <a:schemeClr val="bg2"/>
                </a:solidFill>
                <a:effectLst/>
                <a:latin typeface="Bwhebb" charset="0"/>
              </a:rPr>
              <a:t>k;z</a:t>
            </a:r>
            <a:r>
              <a:rPr lang="en-US" sz="6000" dirty="0">
                <a:solidFill>
                  <a:schemeClr val="bg2"/>
                </a:solidFill>
                <a:effectLst/>
                <a:latin typeface="Bwhebb" charset="0"/>
              </a:rPr>
              <a:t>&gt;</a:t>
            </a:r>
            <a:endParaRPr lang="en-US" dirty="0">
              <a:effectLst/>
            </a:endParaRPr>
          </a:p>
        </p:txBody>
      </p:sp>
      <p:pic>
        <p:nvPicPr>
          <p:cNvPr id="129026"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708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58372" name="Rectangle 2"/>
          <p:cNvSpPr>
            <a:spLocks noGrp="1" noChangeArrowheads="1"/>
          </p:cNvSpPr>
          <p:nvPr>
            <p:ph type="title"/>
          </p:nvPr>
        </p:nvSpPr>
        <p:spPr>
          <a:xfrm>
            <a:off x="139700" y="228600"/>
            <a:ext cx="8680772" cy="1155700"/>
          </a:xfrm>
        </p:spPr>
        <p:txBody>
          <a:bodyPr/>
          <a:lstStyle/>
          <a:p>
            <a:pPr eaLnBrk="1" hangingPunct="1">
              <a:defRPr/>
            </a:pPr>
            <a:r>
              <a:rPr lang="ar-JO" sz="6600" dirty="0">
                <a:solidFill>
                  <a:schemeClr val="bg2"/>
                </a:solidFill>
                <a:effectLst>
                  <a:glow rad="228600">
                    <a:srgbClr val="FFFFFF">
                      <a:alpha val="89000"/>
                    </a:srgbClr>
                  </a:glow>
                  <a:outerShdw blurRad="38100" dist="38100" dir="2700000" algn="tl">
                    <a:srgbClr val="FFFFFF"/>
                  </a:outerShdw>
                </a:effectLst>
                <a:latin typeface="Arial" charset="0"/>
                <a:ea typeface="ＭＳ Ｐゴシック" charset="0"/>
                <a:cs typeface="Times New Roman" charset="0"/>
              </a:rPr>
              <a:t>المعنى</a:t>
            </a:r>
            <a:endParaRPr lang="en-US" sz="6600" dirty="0">
              <a:solidFill>
                <a:schemeClr val="bg2"/>
              </a:solidFill>
              <a:effectLst>
                <a:glow rad="228600">
                  <a:srgbClr val="FFFFFF">
                    <a:alpha val="89000"/>
                  </a:srgbClr>
                </a:glow>
                <a:outerShdw blurRad="38100" dist="38100" dir="2700000" algn="tl">
                  <a:srgbClr val="FFFFFF"/>
                </a:outerShdw>
              </a:effectLst>
              <a:latin typeface="Arial" charset="0"/>
              <a:ea typeface="ＭＳ Ｐゴシック" charset="0"/>
              <a:cs typeface="Times New Roman" charset="0"/>
            </a:endParaRPr>
          </a:p>
        </p:txBody>
      </p:sp>
      <p:sp>
        <p:nvSpPr>
          <p:cNvPr id="75780"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chemeClr val="bg2"/>
                </a:solidFill>
                <a:effectLst>
                  <a:glow rad="228600">
                    <a:srgbClr val="FFFFFF">
                      <a:alpha val="89000"/>
                    </a:srgbClr>
                  </a:glow>
                </a:effectLst>
                <a:latin typeface="Arial" charset="0"/>
                <a:cs typeface="Arial" charset="0"/>
              </a:rPr>
              <a:t>650</a:t>
            </a:r>
            <a:endParaRPr lang="en-US" b="1" dirty="0">
              <a:solidFill>
                <a:schemeClr val="bg2"/>
              </a:solidFill>
              <a:effectLst>
                <a:glow rad="228600">
                  <a:srgbClr val="FFFFFF">
                    <a:alpha val="89000"/>
                  </a:srgbClr>
                </a:glow>
              </a:effectLst>
              <a:latin typeface="Arial" charset="0"/>
              <a:cs typeface="Arial" charset="0"/>
            </a:endParaRPr>
          </a:p>
        </p:txBody>
      </p:sp>
      <p:sp>
        <p:nvSpPr>
          <p:cNvPr id="26632" name="Rectangle 8"/>
          <p:cNvSpPr>
            <a:spLocks noChangeArrowheads="1"/>
          </p:cNvSpPr>
          <p:nvPr/>
        </p:nvSpPr>
        <p:spPr bwMode="auto">
          <a:xfrm>
            <a:off x="247650" y="1752600"/>
            <a:ext cx="8896350" cy="207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algn="ctr">
              <a:spcBef>
                <a:spcPct val="20000"/>
              </a:spcBef>
              <a:buSzPct val="75000"/>
              <a:defRPr/>
            </a:pPr>
            <a:r>
              <a:rPr lang="en-US" altLang="ja-JP" sz="3600" b="1" dirty="0">
                <a:solidFill>
                  <a:schemeClr val="bg2"/>
                </a:solidFill>
                <a:effectLst>
                  <a:glow rad="228600">
                    <a:srgbClr val="FFFFFF">
                      <a:alpha val="89000"/>
                    </a:srgbClr>
                  </a:glow>
                </a:effectLst>
                <a:latin typeface="Arial" charset="0"/>
                <a:cs typeface="Times New Roman" charset="0"/>
              </a:rPr>
              <a:t>"</a:t>
            </a:r>
            <a:r>
              <a:rPr lang="ar-JO" altLang="ja-JP" sz="3600" b="1" dirty="0">
                <a:solidFill>
                  <a:schemeClr val="bg2"/>
                </a:solidFill>
                <a:effectLst>
                  <a:glow rad="228600">
                    <a:srgbClr val="FFFFFF">
                      <a:alpha val="89000"/>
                    </a:srgbClr>
                  </a:glow>
                </a:effectLst>
                <a:latin typeface="Arial" charset="0"/>
                <a:cs typeface="Times New Roman" charset="0"/>
              </a:rPr>
              <a:t>الرب قد ذكر</a:t>
            </a:r>
            <a:r>
              <a:rPr lang="ru-RU" altLang="ja-JP" sz="3600" b="1" dirty="0">
                <a:solidFill>
                  <a:schemeClr val="bg2"/>
                </a:solidFill>
                <a:effectLst>
                  <a:glow rad="228600">
                    <a:srgbClr val="FFFFFF">
                      <a:alpha val="89000"/>
                    </a:srgbClr>
                  </a:glow>
                </a:effectLst>
                <a:latin typeface="Arial" charset="0"/>
                <a:cs typeface="Times New Roman" charset="0"/>
              </a:rPr>
              <a:t>"</a:t>
            </a:r>
            <a:r>
              <a:rPr lang="en-US" altLang="ja-JP" sz="3600" b="1" dirty="0">
                <a:solidFill>
                  <a:schemeClr val="bg2"/>
                </a:solidFill>
                <a:effectLst>
                  <a:glow rad="228600">
                    <a:srgbClr val="FFFFFF">
                      <a:alpha val="89000"/>
                    </a:srgbClr>
                  </a:glow>
                </a:effectLst>
                <a:latin typeface="Arial" charset="0"/>
                <a:cs typeface="Times New Roman" charset="0"/>
              </a:rPr>
              <a:t> (</a:t>
            </a:r>
            <a:r>
              <a:rPr lang="ar-JO" altLang="ja-JP" sz="3600" b="1" dirty="0">
                <a:solidFill>
                  <a:schemeClr val="bg2"/>
                </a:solidFill>
                <a:effectLst>
                  <a:glow rad="228600">
                    <a:srgbClr val="FFFFFF">
                      <a:alpha val="89000"/>
                    </a:srgbClr>
                  </a:glow>
                </a:effectLst>
                <a:latin typeface="Arial" charset="0"/>
                <a:cs typeface="Times New Roman" charset="0"/>
              </a:rPr>
              <a:t>عبري</a:t>
            </a:r>
            <a:r>
              <a:rPr lang="en-US" altLang="ja-JP" sz="3600" b="1" dirty="0">
                <a:solidFill>
                  <a:schemeClr val="bg2"/>
                </a:solidFill>
                <a:effectLst>
                  <a:glow rad="228600">
                    <a:srgbClr val="FFFFFF">
                      <a:alpha val="89000"/>
                    </a:srgbClr>
                  </a:glow>
                </a:effectLst>
                <a:latin typeface="Arial" charset="0"/>
                <a:cs typeface="Times New Roman" charset="0"/>
              </a:rPr>
              <a:t>)</a:t>
            </a:r>
            <a:endParaRPr lang="en-US" sz="3600" dirty="0">
              <a:solidFill>
                <a:schemeClr val="bg2"/>
              </a:solidFill>
              <a:effectLst>
                <a:glow rad="228600">
                  <a:srgbClr val="FFFFFF">
                    <a:alpha val="89000"/>
                  </a:srgbClr>
                </a:glow>
              </a:effectLst>
              <a:latin typeface="Arial" charset="0"/>
              <a:cs typeface="Arial" charset="0"/>
            </a:endParaRPr>
          </a:p>
        </p:txBody>
      </p:sp>
      <p:pic>
        <p:nvPicPr>
          <p:cNvPr id="129031" name="Picture 7" descr="Zech 1.1 Hebrew.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00264" y="1523636"/>
            <a:ext cx="1943472" cy="8002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632">
                                            <p:txEl>
                                              <p:pRg st="0" end="0"/>
                                            </p:txEl>
                                          </p:spTgt>
                                        </p:tgtEl>
                                        <p:attrNameLst>
                                          <p:attrName>style.visibility</p:attrName>
                                        </p:attrNameLst>
                                      </p:cBhvr>
                                      <p:to>
                                        <p:strVal val="visible"/>
                                      </p:to>
                                    </p:set>
                                    <p:anim calcmode="lin" valueType="num">
                                      <p:cBhvr additive="base">
                                        <p:cTn id="7" dur="500" fill="hold"/>
                                        <p:tgtEl>
                                          <p:spTgt spid="2663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63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2"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290896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الإحباط</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94422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0" cy="6838454"/>
          </a:xfrm>
          <a:prstGeom prst="rect">
            <a:avLst/>
          </a:prstGeom>
        </p:spPr>
      </p:pic>
      <p:sp>
        <p:nvSpPr>
          <p:cNvPr id="900098" name="Rectangle 2"/>
          <p:cNvSpPr>
            <a:spLocks noGrp="1" noChangeArrowheads="1"/>
          </p:cNvSpPr>
          <p:nvPr>
            <p:ph type="ctrTitle"/>
          </p:nvPr>
        </p:nvSpPr>
        <p:spPr>
          <a:xfrm>
            <a:off x="0" y="29469"/>
            <a:ext cx="5580112" cy="6351859"/>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2 قد غضب الرب غضباً على آبائكم 3 فقل لهم هكذا قال رب الجنود </a:t>
            </a:r>
            <a:r>
              <a:rPr lang="ar-JO" sz="3600" b="1" dirty="0">
                <a:solidFill>
                  <a:srgbClr val="FFFF00"/>
                </a:solidFill>
                <a:effectLst>
                  <a:glow rad="127000">
                    <a:schemeClr val="tx1"/>
                  </a:glow>
                </a:effectLst>
                <a:latin typeface="Arial" charset="0"/>
                <a:ea typeface="ＭＳ Ｐゴシック" charset="0"/>
                <a:cs typeface="ＭＳ Ｐゴシック" charset="0"/>
              </a:rPr>
              <a:t>ارجعوا إلي </a:t>
            </a:r>
            <a:r>
              <a:rPr lang="ar-JO" sz="3600" b="1" dirty="0">
                <a:effectLst>
                  <a:glow rad="127000">
                    <a:schemeClr val="tx1"/>
                  </a:glow>
                </a:effectLst>
                <a:latin typeface="Arial" charset="0"/>
                <a:ea typeface="ＭＳ Ｐゴシック" charset="0"/>
                <a:cs typeface="ＭＳ Ｐゴシック" charset="0"/>
              </a:rPr>
              <a:t>يقول رب الجنود </a:t>
            </a:r>
            <a:br>
              <a:rPr lang="ar-JO" sz="3600" b="1" dirty="0">
                <a:effectLst>
                  <a:glow rad="127000">
                    <a:schemeClr val="tx1"/>
                  </a:glow>
                </a:effectLst>
                <a:latin typeface="Arial" charset="0"/>
                <a:ea typeface="ＭＳ Ｐゴシック" charset="0"/>
                <a:cs typeface="ＭＳ Ｐゴシック" charset="0"/>
              </a:rPr>
            </a:br>
            <a:r>
              <a:rPr lang="ar-JO" sz="3600" b="1" dirty="0">
                <a:solidFill>
                  <a:srgbClr val="FFFF00"/>
                </a:solidFill>
                <a:effectLst>
                  <a:glow rad="127000">
                    <a:schemeClr val="tx1"/>
                  </a:glow>
                </a:effectLst>
                <a:latin typeface="Arial" charset="0"/>
                <a:ea typeface="ＭＳ Ｐゴシック" charset="0"/>
                <a:cs typeface="ＭＳ Ｐゴシック" charset="0"/>
              </a:rPr>
              <a:t>فأرجع إليكم</a:t>
            </a:r>
            <a:r>
              <a:rPr lang="ar-JO" sz="3600" b="1" dirty="0">
                <a:effectLst>
                  <a:glow rad="127000">
                    <a:schemeClr val="tx1"/>
                  </a:glow>
                </a:effectLst>
                <a:latin typeface="Arial" charset="0"/>
                <a:ea typeface="ＭＳ Ｐゴシック" charset="0"/>
                <a:cs typeface="ＭＳ Ｐゴシック" charset="0"/>
              </a:rPr>
              <a:t> يقول رب الجنود</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(زك 1: 2-3)</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3365417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5435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لا تكونوا كآبائكم الذين ناداهم الأنبياء الأولون قائلين هكذا قال رب الجنود ارجعوا عن طرقكم الشريرة و عن أعمالكم الشريرة فلم يسمعوا و لم يصغوا إلي يقول رب الجنود</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ar-JO" sz="3600" b="1" dirty="0">
                <a:effectLst>
                  <a:glow rad="127000">
                    <a:schemeClr val="tx1"/>
                  </a:glow>
                </a:effectLst>
                <a:latin typeface="Arial" charset="0"/>
                <a:ea typeface="ＭＳ Ｐゴシック" charset="0"/>
                <a:cs typeface="ＭＳ Ｐゴシック" charset="0"/>
              </a:rPr>
              <a:t>زك 1: 4</a:t>
            </a:r>
            <a:r>
              <a:rPr lang="en-US" sz="3600" b="1" dirty="0">
                <a:effectLst>
                  <a:glow rad="127000">
                    <a:schemeClr val="tx1"/>
                  </a:glow>
                </a:effectLst>
                <a:latin typeface="Arial" charset="0"/>
                <a:ea typeface="ＭＳ Ｐゴシック" charset="0"/>
                <a:cs typeface="ＭＳ Ｐゴシック" charset="0"/>
              </a:rPr>
              <a:t>)</a:t>
            </a:r>
          </a:p>
        </p:txBody>
      </p:sp>
      <p:pic>
        <p:nvPicPr>
          <p:cNvPr id="3" name="Picture 2" descr="Repent - Contributed by Bob Hammond - Coronado Community United Methodist  Church">
            <a:extLst>
              <a:ext uri="{FF2B5EF4-FFF2-40B4-BE49-F238E27FC236}">
                <a16:creationId xmlns:a16="http://schemas.microsoft.com/office/drawing/2014/main" id="{3D147D28-105D-91B5-25DC-F56A8EE9F2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683"/>
          <a:stretch/>
        </p:blipFill>
        <p:spPr bwMode="auto">
          <a:xfrm>
            <a:off x="0" y="3140968"/>
            <a:ext cx="9144000" cy="3717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9042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50" y="764703"/>
            <a:ext cx="9183161" cy="6093297"/>
          </a:xfrm>
          <a:prstGeom prst="rect">
            <a:avLst/>
          </a:prstGeom>
        </p:spPr>
      </p:pic>
      <p:sp>
        <p:nvSpPr>
          <p:cNvPr id="900098" name="Rectangle 2"/>
          <p:cNvSpPr>
            <a:spLocks noGrp="1" noChangeArrowheads="1"/>
          </p:cNvSpPr>
          <p:nvPr>
            <p:ph type="ctrTitle"/>
          </p:nvPr>
        </p:nvSpPr>
        <p:spPr>
          <a:xfrm>
            <a:off x="0" y="29469"/>
            <a:ext cx="6156176" cy="6828531"/>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5 آباؤكم أين هم و الأنبياء هل أبداً يحيون 6 و لكن كلامي و فرائضي التي أوصيت بها عبيدي الأنبياء أفلم تدرك أباؤكم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ar-JO" sz="3600" b="1" dirty="0">
                <a:effectLst>
                  <a:glow rad="127000">
                    <a:schemeClr val="tx1"/>
                  </a:glow>
                </a:effectLst>
                <a:latin typeface="Arial" charset="0"/>
                <a:ea typeface="ＭＳ Ｐゴシック" charset="0"/>
                <a:cs typeface="ＭＳ Ｐゴシック" charset="0"/>
              </a:rPr>
              <a:t>زك 1: 5-6أ</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4536212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63566D-8482-1FF1-8C83-DC188A3850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74" y="29469"/>
            <a:ext cx="9144000" cy="48768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139952" y="29469"/>
            <a:ext cx="5004048" cy="6828531"/>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فرجعوا و قالوا كما قصد رب الجنود أن يصنع بنا كطرقنا و كأعمالنا كذلك فعل بنا</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ar-JO" sz="3600" b="1" dirty="0">
                <a:effectLst>
                  <a:glow rad="127000">
                    <a:schemeClr val="tx1"/>
                  </a:glow>
                </a:effectLst>
                <a:latin typeface="Arial" charset="0"/>
                <a:ea typeface="ＭＳ Ｐゴシック" charset="0"/>
                <a:cs typeface="ＭＳ Ｐゴシック" charset="0"/>
              </a:rPr>
              <a:t>زك 1: 6ب</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1342587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327" y="0"/>
            <a:ext cx="9144000" cy="4777740"/>
          </a:xfrm>
          <a:prstGeom prst="rect">
            <a:avLst/>
          </a:prstGeom>
        </p:spPr>
      </p:pic>
      <p:sp>
        <p:nvSpPr>
          <p:cNvPr id="900098" name="Rectangle 2"/>
          <p:cNvSpPr>
            <a:spLocks noGrp="1" noChangeArrowheads="1"/>
          </p:cNvSpPr>
          <p:nvPr>
            <p:ph type="ctrTitle"/>
          </p:nvPr>
        </p:nvSpPr>
        <p:spPr>
          <a:xfrm>
            <a:off x="0" y="4077072"/>
            <a:ext cx="9144000" cy="2780928"/>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كيف يمكنك أن تكون</a:t>
            </a:r>
            <a:br>
              <a:rPr lang="ar-JO" b="1" dirty="0">
                <a:effectLst>
                  <a:glow rad="127000">
                    <a:schemeClr val="tx1"/>
                  </a:glow>
                </a:effectLst>
                <a:latin typeface="Arial" charset="0"/>
                <a:ea typeface="ＭＳ Ｐゴシック" charset="0"/>
                <a:cs typeface="ＭＳ Ｐゴシック" charset="0"/>
              </a:rPr>
            </a:br>
            <a:r>
              <a:rPr lang="ar-JO" sz="8800" b="1" dirty="0">
                <a:solidFill>
                  <a:srgbClr val="FFFF00"/>
                </a:solidFill>
                <a:effectLst>
                  <a:glow rad="127000">
                    <a:schemeClr val="tx1"/>
                  </a:glow>
                </a:effectLst>
                <a:latin typeface="Arial" charset="0"/>
                <a:ea typeface="ＭＳ Ｐゴシック" charset="0"/>
                <a:cs typeface="ＭＳ Ｐゴシック" charset="0"/>
              </a:rPr>
              <a:t>متشجعاً</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في خدمتك للمسيح ؟</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987824" y="1268760"/>
            <a:ext cx="5615186" cy="2232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600" b="1" dirty="0">
                <a:effectLst>
                  <a:glow rad="127000">
                    <a:schemeClr val="tx1"/>
                  </a:glow>
                </a:effectLst>
                <a:latin typeface="Arial" charset="0"/>
                <a:ea typeface="ＭＳ Ｐゴシック" charset="0"/>
                <a:cs typeface="ＭＳ Ｐゴシック" charset="0"/>
              </a:rPr>
              <a:t>طريقتين</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6597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1. أنظر إلى </a:t>
            </a:r>
            <a:r>
              <a:rPr lang="ar-JO" b="1" dirty="0">
                <a:solidFill>
                  <a:srgbClr val="FFFF00"/>
                </a:solidFill>
                <a:effectLst>
                  <a:glow rad="127000">
                    <a:schemeClr val="tx1"/>
                  </a:glow>
                </a:effectLst>
                <a:latin typeface="Arial" charset="0"/>
                <a:ea typeface="ＭＳ Ｐゴシック" charset="0"/>
                <a:cs typeface="ＭＳ Ｐゴシック" charset="0"/>
              </a:rPr>
              <a:t>مكانتك</a:t>
            </a:r>
            <a:r>
              <a:rPr lang="ar-JO" b="1" dirty="0">
                <a:effectLst>
                  <a:glow rad="127000">
                    <a:schemeClr val="tx1"/>
                  </a:glow>
                </a:effectLst>
                <a:latin typeface="Arial" charset="0"/>
                <a:ea typeface="ＭＳ Ｐゴシック" charset="0"/>
                <a:cs typeface="ＭＳ Ｐゴシック" charset="0"/>
              </a:rPr>
              <a:t> المتميزة</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(زك 1-6)</a:t>
            </a:r>
            <a:endParaRPr lang="en-US"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539552" y="1889720"/>
            <a:ext cx="7874000" cy="4419600"/>
          </a:xfrm>
          <a:prstGeom prst="rect">
            <a:avLst/>
          </a:prstGeom>
        </p:spPr>
      </p:pic>
    </p:spTree>
    <p:extLst>
      <p:ext uri="{BB962C8B-B14F-4D97-AF65-F5344CB8AC3E}">
        <p14:creationId xmlns:p14="http://schemas.microsoft.com/office/powerpoint/2010/main" val="309221184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4677544" y="29468"/>
            <a:ext cx="4466456" cy="3255515"/>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charset="0"/>
                <a:ea typeface="ＭＳ Ｐゴシック" charset="0"/>
                <a:cs typeface="ＭＳ Ｐゴシック" charset="0"/>
              </a:rPr>
              <a:t>يستمر اليهود بالصلاة كل يوم من أجل إعادة بناء الهيكل</a:t>
            </a:r>
            <a:endParaRPr lang="en-US" sz="40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29469"/>
            <a:ext cx="4677544" cy="6828531"/>
          </a:xfrm>
          <a:prstGeom prst="rect">
            <a:avLst/>
          </a:prstGeom>
        </p:spPr>
      </p:pic>
      <p:sp>
        <p:nvSpPr>
          <p:cNvPr id="5" name="Rectangle 2"/>
          <p:cNvSpPr txBox="1">
            <a:spLocks noChangeArrowheads="1"/>
          </p:cNvSpPr>
          <p:nvPr/>
        </p:nvSpPr>
        <p:spPr bwMode="auto">
          <a:xfrm>
            <a:off x="4677544" y="3068960"/>
            <a:ext cx="4466456" cy="32555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effectLst>
                  <a:glow rad="127000">
                    <a:schemeClr val="tx1"/>
                  </a:glow>
                </a:effectLst>
                <a:latin typeface="Arial" charset="0"/>
                <a:ea typeface="ＭＳ Ｐゴシック" charset="0"/>
                <a:cs typeface="ＭＳ Ｐゴシック" charset="0"/>
              </a:rPr>
              <a:t>مكانة اليهود المتميزة يجب أن تنتج </a:t>
            </a:r>
          </a:p>
          <a:p>
            <a:pPr>
              <a:defRPr/>
            </a:pPr>
            <a:r>
              <a:rPr lang="ar-JO" sz="4000" b="1" dirty="0">
                <a:effectLst>
                  <a:glow rad="127000">
                    <a:schemeClr val="tx1"/>
                  </a:glow>
                </a:effectLst>
                <a:latin typeface="Arial" charset="0"/>
                <a:ea typeface="ＭＳ Ｐゴシック" charset="0"/>
                <a:cs typeface="ＭＳ Ｐゴシック" charset="0"/>
              </a:rPr>
              <a:t>إعادة بناء الهيكل (الإصحاح 1-6)</a:t>
            </a:r>
            <a:r>
              <a:rPr lang="en-US" sz="40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403164013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4"/>
          <p:cNvSpPr>
            <a:spLocks noChangeArrowheads="1"/>
          </p:cNvSpPr>
          <p:nvPr/>
        </p:nvSpPr>
        <p:spPr bwMode="auto">
          <a:xfrm>
            <a:off x="0" y="77311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pPr>
              <a:defRPr/>
            </a:pPr>
            <a:endParaRPr lang="en-US">
              <a:solidFill>
                <a:srgbClr val="FFFFFF"/>
              </a:solidFill>
              <a:effectLst/>
              <a:cs typeface="+mn-cs"/>
            </a:endParaRPr>
          </a:p>
        </p:txBody>
      </p:sp>
      <p:graphicFrame>
        <p:nvGraphicFramePr>
          <p:cNvPr id="60506" name="Group 90"/>
          <p:cNvGraphicFramePr>
            <a:graphicFrameLocks noGrp="1"/>
          </p:cNvGraphicFramePr>
          <p:nvPr/>
        </p:nvGraphicFramePr>
        <p:xfrm>
          <a:off x="1" y="76200"/>
          <a:ext cx="9144000" cy="6326188"/>
        </p:xfrm>
        <a:graphic>
          <a:graphicData uri="http://schemas.openxmlformats.org/drawingml/2006/table">
            <a:tbl>
              <a:tblPr/>
              <a:tblGrid>
                <a:gridCol w="1459927">
                  <a:extLst>
                    <a:ext uri="{9D8B030D-6E8A-4147-A177-3AD203B41FA5}">
                      <a16:colId xmlns:a16="http://schemas.microsoft.com/office/drawing/2014/main" val="20000"/>
                    </a:ext>
                  </a:extLst>
                </a:gridCol>
                <a:gridCol w="1453701">
                  <a:extLst>
                    <a:ext uri="{9D8B030D-6E8A-4147-A177-3AD203B41FA5}">
                      <a16:colId xmlns:a16="http://schemas.microsoft.com/office/drawing/2014/main" val="20001"/>
                    </a:ext>
                  </a:extLst>
                </a:gridCol>
                <a:gridCol w="1568877">
                  <a:extLst>
                    <a:ext uri="{9D8B030D-6E8A-4147-A177-3AD203B41FA5}">
                      <a16:colId xmlns:a16="http://schemas.microsoft.com/office/drawing/2014/main" val="20002"/>
                    </a:ext>
                  </a:extLst>
                </a:gridCol>
                <a:gridCol w="1562651">
                  <a:extLst>
                    <a:ext uri="{9D8B030D-6E8A-4147-A177-3AD203B41FA5}">
                      <a16:colId xmlns:a16="http://schemas.microsoft.com/office/drawing/2014/main" val="20003"/>
                    </a:ext>
                  </a:extLst>
                </a:gridCol>
                <a:gridCol w="1425686">
                  <a:extLst>
                    <a:ext uri="{9D8B030D-6E8A-4147-A177-3AD203B41FA5}">
                      <a16:colId xmlns:a16="http://schemas.microsoft.com/office/drawing/2014/main" val="20004"/>
                    </a:ext>
                  </a:extLst>
                </a:gridCol>
                <a:gridCol w="1469266">
                  <a:extLst>
                    <a:ext uri="{9D8B030D-6E8A-4147-A177-3AD203B41FA5}">
                      <a16:colId xmlns:a16="http://schemas.microsoft.com/office/drawing/2014/main" val="20005"/>
                    </a:ext>
                  </a:extLst>
                </a:gridCol>
                <a:gridCol w="203892">
                  <a:extLst>
                    <a:ext uri="{9D8B030D-6E8A-4147-A177-3AD203B41FA5}">
                      <a16:colId xmlns:a16="http://schemas.microsoft.com/office/drawing/2014/main" val="20006"/>
                    </a:ext>
                  </a:extLst>
                </a:gridCol>
              </a:tblGrid>
              <a:tr h="6096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2500" b="1"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إعادة بناء الهيكل للمسيا</a:t>
                      </a:r>
                      <a:endParaRPr kumimoji="0" lang="en-US" altLang="zh-CN" sz="16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أمانة عهد الله</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الحكم المسياني المستقبلي</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الإصحاحات 1-6</a:t>
                      </a:r>
                      <a:endParaRPr kumimoji="0" lang="en-US" altLang="zh-CN" sz="3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ا</a:t>
                      </a: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لإصحاحات 7-14</a:t>
                      </a:r>
                      <a:endParaRPr kumimoji="0" lang="en-US" altLang="zh-CN" sz="1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كانت كلمة الرب إلى زكريا (1: 1)</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كلام الرب صار إلى زكريا (7: 1)</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420688">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رؤى العهد</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رؤى المسيا</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5111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عبئين</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7667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أمر        بالتوبة</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1: 1-6</a:t>
                      </a:r>
                      <a:r>
                        <a:rPr kumimoji="0" lang="en-US"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 </a:t>
                      </a:r>
                      <a:endParaRPr kumimoji="0" lang="en-US" altLang="zh-CN" sz="3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ثماني        رؤى       عهدية</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1: 7-6: 8</a:t>
                      </a:r>
                      <a:endParaRPr kumimoji="0" lang="en-US" altLang="zh-CN" sz="1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تتويج       يهوشع      الرمزي</a:t>
                      </a:r>
                      <a:endParaRPr kumimoji="0" lang="en-US" altLang="zh-CN" sz="1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6: 9-15</a:t>
                      </a:r>
                      <a:r>
                        <a:rPr kumimoji="0" lang="en-US"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 </a:t>
                      </a:r>
                      <a:endParaRPr kumimoji="0" lang="en-US" altLang="zh-CN" sz="1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أربع        رسائل      استرداد</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7-8</a:t>
                      </a:r>
                      <a:r>
                        <a:rPr kumimoji="0" lang="en-US"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 </a:t>
                      </a:r>
                      <a:endParaRPr kumimoji="0" lang="en-US" altLang="zh-CN" sz="3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مرفوض في  مجيئه الأول</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9-11</a:t>
                      </a:r>
                      <a:endParaRPr kumimoji="0" lang="en-US" altLang="zh-CN" sz="3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مقبول في         مجيئه الثاني</a:t>
                      </a:r>
                      <a:endParaRPr kumimoji="0" lang="en-US" altLang="zh-CN" sz="1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12-14</a:t>
                      </a:r>
                      <a:r>
                        <a:rPr kumimoji="0" lang="en-US" altLang="zh-CN" sz="1700" b="1" i="0" u="none" strike="noStrike" cap="none" normalizeH="0" baseline="0" dirty="0">
                          <a:ln>
                            <a:noFill/>
                          </a:ln>
                          <a:solidFill>
                            <a:schemeClr val="tx1"/>
                          </a:solidFill>
                          <a:effectLst/>
                          <a:latin typeface="Arial" charset="0"/>
                          <a:ea typeface="SimSun" charset="0"/>
                          <a:cs typeface="SimSun" charset="0"/>
                        </a:rPr>
                        <a:t>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476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كانت كلمة الرب إلى زكريا</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ثم نظرت إلى أعلى و كان هناك أمامي</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كانت إلي كلمة الرب</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كانت كلمة الرب لي</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عبء كلمة الرب</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عبء كلمة الرب</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صور</a:t>
                      </a:r>
                      <a:r>
                        <a:rPr kumimoji="0" lang="en-US" altLang="zh-CN" sz="1700" b="1" i="0" u="none" strike="noStrike" cap="none" normalizeH="0" baseline="0" dirty="0">
                          <a:ln>
                            <a:noFill/>
                          </a:ln>
                          <a:solidFill>
                            <a:schemeClr val="tx1"/>
                          </a:solidFill>
                          <a:effectLst/>
                          <a:latin typeface="Arial" charset="0"/>
                          <a:ea typeface="SimSun" charset="0"/>
                          <a:cs typeface="SimSun" charset="0"/>
                        </a:rPr>
                        <a:t>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مشاكل</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توقعات</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نصيب إسرائيل</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صوم إسرائيل</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مستقبل إسرائيل</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476250">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خلال بناء الهيكل</a:t>
                      </a:r>
                      <a:endParaRPr kumimoji="0" lang="ar-JO" altLang="zh-CN" sz="1400" b="1"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Times New Roman" pitchFamily="18" charset="0"/>
                          <a:ea typeface="SimSun" charset="0"/>
                          <a:cs typeface="Times New Roman" pitchFamily="18" charset="0"/>
                        </a:rPr>
                        <a:t>520-518 ق.م (1: 1، 7: 1)</a:t>
                      </a:r>
                      <a:endParaRPr kumimoji="0" lang="en-US" altLang="zh-CN" sz="1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بعد بناء الهيكل</a:t>
                      </a:r>
                      <a:endParaRPr kumimoji="0" lang="en-US" altLang="zh-CN" sz="1400" b="1"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Times New Roman" pitchFamily="18" charset="0"/>
                          <a:ea typeface="SimSun" charset="0"/>
                          <a:cs typeface="Times New Roman" pitchFamily="18" charset="0"/>
                        </a:rPr>
                        <a:t>480-470 ق.م (9: 13؟)</a:t>
                      </a:r>
                      <a:endParaRPr kumimoji="0" lang="en-US" altLang="zh-CN" sz="1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1920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أورشليم</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132167" name="Rectangle 326"/>
          <p:cNvSpPr>
            <a:spLocks noChangeArrowheads="1"/>
          </p:cNvSpPr>
          <p:nvPr/>
        </p:nvSpPr>
        <p:spPr bwMode="auto">
          <a:xfrm>
            <a:off x="0" y="562768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pPr>
              <a:defRPr/>
            </a:pPr>
            <a:endParaRPr lang="en-US">
              <a:solidFill>
                <a:srgbClr val="FFFFFF"/>
              </a:solidFill>
              <a:effectLst/>
              <a:cs typeface="+mn-cs"/>
            </a:endParaRPr>
          </a:p>
        </p:txBody>
      </p:sp>
      <p:sp>
        <p:nvSpPr>
          <p:cNvPr id="61513" name="Text Box 366"/>
          <p:cNvSpPr txBox="1">
            <a:spLocks noChangeArrowheads="1"/>
          </p:cNvSpPr>
          <p:nvPr/>
        </p:nvSpPr>
        <p:spPr bwMode="auto">
          <a:xfrm>
            <a:off x="8458200" y="133350"/>
            <a:ext cx="617477"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sz="2000" b="1" dirty="0">
                <a:solidFill>
                  <a:srgbClr val="FFFFFF"/>
                </a:solidFill>
                <a:effectLst>
                  <a:outerShdw blurRad="38100" dist="38100" dir="2700000" algn="tl">
                    <a:srgbClr val="000000"/>
                  </a:outerShdw>
                </a:effectLst>
                <a:latin typeface="Arial" charset="0"/>
                <a:cs typeface="Arial" charset="0"/>
              </a:rPr>
              <a:t>649</a:t>
            </a:r>
            <a:endParaRPr lang="en-US" sz="2000" b="1" dirty="0">
              <a:solidFill>
                <a:srgbClr val="FFFFFF"/>
              </a:solidFill>
              <a:effectLst>
                <a:outerShdw blurRad="38100" dist="38100" dir="2700000" algn="tl">
                  <a:srgbClr val="000000"/>
                </a:outerShdw>
              </a:effectLst>
              <a:latin typeface="Arial" charset="0"/>
              <a:cs typeface="Arial" charset="0"/>
            </a:endParaRPr>
          </a:p>
        </p:txBody>
      </p:sp>
      <p:sp>
        <p:nvSpPr>
          <p:cNvPr id="78921" name="WordArt 371"/>
          <p:cNvSpPr>
            <a:spLocks noChangeArrowheads="1" noChangeShapeType="1" noTextEdit="1"/>
          </p:cNvSpPr>
          <p:nvPr/>
        </p:nvSpPr>
        <p:spPr bwMode="auto">
          <a:xfrm rot="330032">
            <a:off x="321067" y="2600031"/>
            <a:ext cx="6901499" cy="602037"/>
          </a:xfrm>
          <a:prstGeom prst="rect">
            <a:avLst/>
          </a:prstGeom>
        </p:spPr>
        <p:txBody>
          <a:bodyPr wrap="none" fromWordArt="1">
            <a:prstTxWarp prst="textCascadeUp">
              <a:avLst>
                <a:gd name="adj" fmla="val 82787"/>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defRPr/>
            </a:pPr>
            <a:r>
              <a:rPr lang="ar-JO" sz="3600" kern="10" dirty="0">
                <a:ln w="9525">
                  <a:round/>
                  <a:headEnd/>
                  <a:tailEnd/>
                </a:ln>
                <a:solidFill>
                  <a:srgbClr val="FFFFFF"/>
                </a:solidFill>
                <a:effectLst>
                  <a:outerShdw blurRad="38100" dist="38100" dir="2700000" algn="tl" rotWithShape="0">
                    <a:srgbClr val="000000">
                      <a:alpha val="43137"/>
                    </a:srgbClr>
                  </a:outerShdw>
                </a:effectLst>
                <a:latin typeface="Impact"/>
                <a:ea typeface="Impact"/>
                <a:cs typeface="Impact"/>
              </a:rPr>
              <a:t>إعادة بناء الهيكل للمسيا</a:t>
            </a:r>
            <a:endParaRPr lang="en-US" sz="3600" kern="10" dirty="0">
              <a:ln w="9525">
                <a:round/>
                <a:headEnd/>
                <a:tailEnd/>
              </a:ln>
              <a:solidFill>
                <a:srgbClr val="FFFFFF"/>
              </a:solidFill>
              <a:effectLst>
                <a:outerShdw blurRad="38100" dist="38100" dir="2700000" algn="tl" rotWithShape="0">
                  <a:srgbClr val="000000">
                    <a:alpha val="43137"/>
                  </a:srgbClr>
                </a:outerShdw>
              </a:effectLst>
              <a:latin typeface="Impact"/>
              <a:ea typeface="Impact"/>
              <a:cs typeface="Impact"/>
            </a:endParaRP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en-US" sz="2400">
                <a:latin typeface="Tahoma" charset="0"/>
                <a:ea typeface="ＭＳ Ｐゴシック" charset="0"/>
                <a:cs typeface="ＭＳ Ｐゴシック" charset="0"/>
              </a:rPr>
              <a:t>Book Chart</a:t>
            </a:r>
          </a:p>
        </p:txBody>
      </p:sp>
      <p:pic>
        <p:nvPicPr>
          <p:cNvPr id="132171" name="Picture 2" descr="templesolomon%20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19200" y="0"/>
            <a:ext cx="863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pic>
    </p:spTree>
    <p:extLst>
      <p:ext uri="{BB962C8B-B14F-4D97-AF65-F5344CB8AC3E}">
        <p14:creationId xmlns:p14="http://schemas.microsoft.com/office/powerpoint/2010/main" val="237517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8921"/>
                                        </p:tgtEl>
                                        <p:attrNameLst>
                                          <p:attrName>style.visibility</p:attrName>
                                        </p:attrNameLst>
                                      </p:cBhvr>
                                      <p:to>
                                        <p:strVal val="visible"/>
                                      </p:to>
                                    </p:set>
                                    <p:anim calcmode="lin" valueType="num">
                                      <p:cBhvr>
                                        <p:cTn id="7" dur="1000" fill="hold"/>
                                        <p:tgtEl>
                                          <p:spTgt spid="78921"/>
                                        </p:tgtEl>
                                        <p:attrNameLst>
                                          <p:attrName>ppt_w</p:attrName>
                                        </p:attrNameLst>
                                      </p:cBhvr>
                                      <p:tavLst>
                                        <p:tav tm="0">
                                          <p:val>
                                            <p:strVal val="#ppt_w*0.70"/>
                                          </p:val>
                                        </p:tav>
                                        <p:tav tm="100000">
                                          <p:val>
                                            <p:strVal val="#ppt_w"/>
                                          </p:val>
                                        </p:tav>
                                      </p:tavLst>
                                    </p:anim>
                                    <p:anim calcmode="lin" valueType="num">
                                      <p:cBhvr>
                                        <p:cTn id="8" dur="1000" fill="hold"/>
                                        <p:tgtEl>
                                          <p:spTgt spid="78921"/>
                                        </p:tgtEl>
                                        <p:attrNameLst>
                                          <p:attrName>ppt_h</p:attrName>
                                        </p:attrNameLst>
                                      </p:cBhvr>
                                      <p:tavLst>
                                        <p:tav tm="0">
                                          <p:val>
                                            <p:strVal val="#ppt_h"/>
                                          </p:val>
                                        </p:tav>
                                        <p:tav tm="100000">
                                          <p:val>
                                            <p:strVal val="#ppt_h"/>
                                          </p:val>
                                        </p:tav>
                                      </p:tavLst>
                                    </p:anim>
                                    <p:animEffect transition="in" filter="fade">
                                      <p:cBhvr>
                                        <p:cTn id="9" dur="1000"/>
                                        <p:tgtEl>
                                          <p:spTgt spid="78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0531"/>
            <a:ext cx="9152467" cy="6864350"/>
          </a:xfrm>
          <a:prstGeom prst="rect">
            <a:avLst/>
          </a:prstGeom>
        </p:spPr>
      </p:pic>
      <p:sp>
        <p:nvSpPr>
          <p:cNvPr id="2" name="Title 1"/>
          <p:cNvSpPr>
            <a:spLocks noGrp="1"/>
          </p:cNvSpPr>
          <p:nvPr>
            <p:ph type="title"/>
          </p:nvPr>
        </p:nvSpPr>
        <p:spPr>
          <a:xfrm>
            <a:off x="-36512" y="0"/>
            <a:ext cx="9144000" cy="1371600"/>
          </a:xfrm>
        </p:spPr>
        <p:txBody>
          <a:bodyPr/>
          <a:lstStyle/>
          <a:p>
            <a:r>
              <a:rPr lang="ar-JO" sz="3600" b="1" dirty="0">
                <a:solidFill>
                  <a:srgbClr val="FFFFFF"/>
                </a:solidFill>
                <a:effectLst>
                  <a:glow rad="177800">
                    <a:schemeClr val="tx1"/>
                  </a:glow>
                </a:effectLst>
              </a:rPr>
              <a:t>الرؤية الأولى : راكب الفرس الأحمر بين الآس              (زك 1: 7-17)</a:t>
            </a:r>
            <a:endParaRPr lang="en-US" sz="3600" dirty="0">
              <a:effectLst>
                <a:glow rad="177800">
                  <a:schemeClr val="tx1"/>
                </a:glow>
              </a:effectLst>
            </a:endParaRPr>
          </a:p>
        </p:txBody>
      </p:sp>
      <p:sp>
        <p:nvSpPr>
          <p:cNvPr id="8" name="Rectangle 2"/>
          <p:cNvSpPr txBox="1">
            <a:spLocks noChangeArrowheads="1"/>
          </p:cNvSpPr>
          <p:nvPr/>
        </p:nvSpPr>
        <p:spPr bwMode="auto">
          <a:xfrm>
            <a:off x="0" y="2780928"/>
            <a:ext cx="9144000" cy="41916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kern="0" dirty="0">
                <a:solidFill>
                  <a:srgbClr val="FFFFFF"/>
                </a:solidFill>
                <a:effectLst>
                  <a:glow rad="127000">
                    <a:srgbClr val="000000"/>
                  </a:glow>
                </a:effectLst>
                <a:latin typeface="Arial" charset="0"/>
                <a:ea typeface="ＭＳ Ｐゴシック" charset="0"/>
                <a:cs typeface="ＭＳ Ｐゴシック" charset="0"/>
              </a:rPr>
              <a:t>في اليوم الرابع و العشرين من الشهر الحادي عشر هو شهر شباط في السنة الثانية لداريوس كانت كلمة الرب إلى زكريا بن برخيا بن عدو النبي قائلاً رأيت في الليل و إذا برجل راكب على فرس أحمر و هو واقف بين الآس الذي في الظل و خلفه خيل حمر و شقر و شهب فقلت يا سيدي ما هؤلاء فقال لي الملاك الذي كلمني أنا أريك ما هؤلاء</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lang="ar-JO" sz="2800" b="1" kern="0" dirty="0">
                <a:solidFill>
                  <a:srgbClr val="FFFFFF"/>
                </a:solidFill>
                <a:effectLst>
                  <a:glow rad="127000">
                    <a:srgbClr val="000000"/>
                  </a:glow>
                </a:effectLst>
                <a:latin typeface="Arial" charset="0"/>
                <a:ea typeface="ＭＳ Ｐゴシック" charset="0"/>
                <a:cs typeface="ＭＳ Ｐゴシック" charset="0"/>
              </a:rPr>
              <a:t>1: 7-9</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7770824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29469"/>
            <a:ext cx="9144000" cy="1599331"/>
          </a:xfrm>
          <a:effectLst>
            <a:outerShdw blurRad="63500" dist="35921" dir="2700000" algn="ctr" rotWithShape="0">
              <a:schemeClr val="tx2">
                <a:alpha val="74998"/>
              </a:schemeClr>
            </a:outerShdw>
          </a:effectLst>
        </p:spPr>
        <p:txBody>
          <a:bodyPr anchor="t"/>
          <a:lstStyle/>
          <a:p>
            <a:pPr>
              <a:defRPr/>
            </a:pPr>
            <a:r>
              <a:rPr lang="ar-JO" sz="2800" b="1" dirty="0">
                <a:effectLst>
                  <a:glow rad="127000">
                    <a:schemeClr val="tx1"/>
                  </a:glow>
                </a:effectLst>
                <a:latin typeface="Arial" charset="0"/>
                <a:ea typeface="ＭＳ Ｐゴシック" charset="0"/>
                <a:cs typeface="ＭＳ Ｐゴシック" charset="0"/>
              </a:rPr>
              <a:t>فأجاب الرجل الواقف بين الآس و قال هؤلاء هم الذين أرسلهم الرب للجولان في الأرض</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 (</a:t>
            </a:r>
            <a:r>
              <a:rPr lang="ar-JO" sz="2800" b="1" dirty="0">
                <a:effectLst>
                  <a:glow rad="127000">
                    <a:schemeClr val="tx1"/>
                  </a:glow>
                </a:effectLst>
                <a:latin typeface="Arial" charset="0"/>
                <a:ea typeface="ＭＳ Ｐゴシック" charset="0"/>
                <a:cs typeface="ＭＳ Ｐゴシック" charset="0"/>
              </a:rPr>
              <a:t>1: 10</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2937754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43000"/>
            <a:ext cx="9144000" cy="4572000"/>
          </a:xfrm>
          <a:prstGeom prst="rect">
            <a:avLst/>
          </a:prstGeom>
        </p:spPr>
      </p:pic>
      <p:sp>
        <p:nvSpPr>
          <p:cNvPr id="900098" name="Rectangle 2"/>
          <p:cNvSpPr>
            <a:spLocks noGrp="1" noChangeArrowheads="1"/>
          </p:cNvSpPr>
          <p:nvPr>
            <p:ph type="ctrTitle"/>
          </p:nvPr>
        </p:nvSpPr>
        <p:spPr>
          <a:xfrm>
            <a:off x="0" y="116632"/>
            <a:ext cx="9144000" cy="748720"/>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كلنا نحتاج التشجيع</a:t>
            </a:r>
            <a:endParaRPr lang="en-US" b="1" dirty="0">
              <a:effectLst>
                <a:glow rad="127000">
                  <a:schemeClr val="tx1"/>
                </a:glo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66435932-6910-424C-BF63-B874CCCA1CFD}"/>
              </a:ext>
            </a:extLst>
          </p:cNvPr>
          <p:cNvSpPr>
            <a:spLocks noChangeAspect="1"/>
          </p:cNvSpPr>
          <p:nvPr/>
        </p:nvSpPr>
        <p:spPr bwMode="auto">
          <a:xfrm rot="309310">
            <a:off x="406637" y="2354475"/>
            <a:ext cx="1980000" cy="1980000"/>
          </a:xfrm>
          <a:prstGeom prst="rect">
            <a:avLst/>
          </a:prstGeom>
          <a:solidFill>
            <a:srgbClr val="F9F58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A2568899-F2F4-A94B-830A-4B0F7C43E322}"/>
              </a:ext>
            </a:extLst>
          </p:cNvPr>
          <p:cNvSpPr txBox="1"/>
          <p:nvPr/>
        </p:nvSpPr>
        <p:spPr>
          <a:xfrm rot="311229">
            <a:off x="712561" y="2805866"/>
            <a:ext cx="1368152" cy="107721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أنا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معك</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B54BDE46-8D80-6D49-8F3E-DE68593D3C72}"/>
              </a:ext>
            </a:extLst>
          </p:cNvPr>
          <p:cNvSpPr>
            <a:spLocks noChangeAspect="1"/>
          </p:cNvSpPr>
          <p:nvPr/>
        </p:nvSpPr>
        <p:spPr bwMode="auto">
          <a:xfrm rot="174682">
            <a:off x="2542994" y="2480114"/>
            <a:ext cx="1980000" cy="1980000"/>
          </a:xfrm>
          <a:prstGeom prst="rect">
            <a:avLst/>
          </a:prstGeom>
          <a:solidFill>
            <a:srgbClr val="FBD4F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7" name="TextBox 6">
            <a:extLst>
              <a:ext uri="{FF2B5EF4-FFF2-40B4-BE49-F238E27FC236}">
                <a16:creationId xmlns:a16="http://schemas.microsoft.com/office/drawing/2014/main" id="{0162E566-8590-064E-816C-E44F7C46C49A}"/>
              </a:ext>
            </a:extLst>
          </p:cNvPr>
          <p:cNvSpPr txBox="1"/>
          <p:nvPr/>
        </p:nvSpPr>
        <p:spPr>
          <a:xfrm rot="176601">
            <a:off x="2599010" y="2686565"/>
            <a:ext cx="1896201"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أنا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أستمع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لك</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DB928971-762A-6244-B578-49ED5050A909}"/>
              </a:ext>
            </a:extLst>
          </p:cNvPr>
          <p:cNvSpPr>
            <a:spLocks noChangeAspect="1"/>
          </p:cNvSpPr>
          <p:nvPr/>
        </p:nvSpPr>
        <p:spPr bwMode="auto">
          <a:xfrm rot="21434284">
            <a:off x="4690563" y="2428980"/>
            <a:ext cx="1980000" cy="1980000"/>
          </a:xfrm>
          <a:prstGeom prst="rect">
            <a:avLst/>
          </a:prstGeom>
          <a:solidFill>
            <a:srgbClr val="92FBA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0AEA22C5-AF14-3A40-B06D-BF9085F5EE61}"/>
              </a:ext>
            </a:extLst>
          </p:cNvPr>
          <p:cNvSpPr txBox="1"/>
          <p:nvPr/>
        </p:nvSpPr>
        <p:spPr>
          <a:xfrm rot="21436203">
            <a:off x="4996487" y="2634150"/>
            <a:ext cx="1368152"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أهتم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بك</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9">
            <a:extLst>
              <a:ext uri="{FF2B5EF4-FFF2-40B4-BE49-F238E27FC236}">
                <a16:creationId xmlns:a16="http://schemas.microsoft.com/office/drawing/2014/main" id="{C0C94854-59B2-B84D-A6F9-C9EA73CEB44E}"/>
              </a:ext>
            </a:extLst>
          </p:cNvPr>
          <p:cNvSpPr>
            <a:spLocks noChangeAspect="1"/>
          </p:cNvSpPr>
          <p:nvPr/>
        </p:nvSpPr>
        <p:spPr bwMode="auto">
          <a:xfrm rot="21189660">
            <a:off x="6812672" y="2306314"/>
            <a:ext cx="1980000" cy="1980000"/>
          </a:xfrm>
          <a:prstGeom prst="rect">
            <a:avLst/>
          </a:prstGeom>
          <a:solidFill>
            <a:srgbClr val="8CD0E4"/>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1" name="TextBox 10">
            <a:extLst>
              <a:ext uri="{FF2B5EF4-FFF2-40B4-BE49-F238E27FC236}">
                <a16:creationId xmlns:a16="http://schemas.microsoft.com/office/drawing/2014/main" id="{4CFF95F6-1F1A-D740-A0A5-852C5A862BDB}"/>
              </a:ext>
            </a:extLst>
          </p:cNvPr>
          <p:cNvSpPr txBox="1"/>
          <p:nvPr/>
        </p:nvSpPr>
        <p:spPr>
          <a:xfrm rot="21191579">
            <a:off x="6875530" y="2512541"/>
            <a:ext cx="1877560"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أصلي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لأجلك</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1822949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29469"/>
            <a:ext cx="9144000" cy="3759571"/>
          </a:xfrm>
          <a:effectLst>
            <a:outerShdw blurRad="63500" dist="35921" dir="2700000" algn="ctr" rotWithShape="0">
              <a:schemeClr val="tx2">
                <a:alpha val="74998"/>
              </a:schemeClr>
            </a:outerShdw>
          </a:effectLst>
        </p:spPr>
        <p:txBody>
          <a:bodyPr anchor="t"/>
          <a:lstStyle/>
          <a:p>
            <a:pPr>
              <a:defRPr/>
            </a:pPr>
            <a:r>
              <a:rPr lang="ar-JO" sz="2800" b="1" dirty="0">
                <a:effectLst>
                  <a:glow rad="127000">
                    <a:schemeClr val="tx1"/>
                  </a:glow>
                </a:effectLst>
                <a:latin typeface="Arial" charset="0"/>
                <a:ea typeface="ＭＳ Ｐゴシック" charset="0"/>
                <a:cs typeface="ＭＳ Ｐゴシック" charset="0"/>
              </a:rPr>
              <a:t>فقال لي الملاك الذي كلمني ناد قائلاً هكذا قال رب الجنود غرت على أورشليم و على صهيون غيرة عظيمة و أنا مغضب بغضب عظيم على الأمم المطمئنين لأني غضبت قليلاً و هم أعانوا الشر</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 (</a:t>
            </a:r>
            <a:r>
              <a:rPr lang="ar-JO" sz="2800" b="1" dirty="0">
                <a:effectLst>
                  <a:glow rad="127000">
                    <a:schemeClr val="tx1"/>
                  </a:glow>
                </a:effectLst>
                <a:latin typeface="Arial" charset="0"/>
                <a:ea typeface="ＭＳ Ｐゴシック" charset="0"/>
                <a:cs typeface="ＭＳ Ｐゴシック" charset="0"/>
              </a:rPr>
              <a:t>1: 14-15</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763688" y="3732914"/>
            <a:ext cx="5625295" cy="3096344"/>
          </a:xfrm>
          <a:prstGeom prst="rect">
            <a:avLst/>
          </a:prstGeom>
        </p:spPr>
      </p:pic>
    </p:spTree>
    <p:extLst>
      <p:ext uri="{BB962C8B-B14F-4D97-AF65-F5344CB8AC3E}">
        <p14:creationId xmlns:p14="http://schemas.microsoft.com/office/powerpoint/2010/main" val="382937754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0531"/>
            <a:ext cx="9152467" cy="6864350"/>
          </a:xfrm>
          <a:prstGeom prst="rect">
            <a:avLst/>
          </a:prstGeom>
        </p:spPr>
      </p:pic>
      <p:sp>
        <p:nvSpPr>
          <p:cNvPr id="2" name="Title 1"/>
          <p:cNvSpPr>
            <a:spLocks noGrp="1"/>
          </p:cNvSpPr>
          <p:nvPr>
            <p:ph type="title"/>
          </p:nvPr>
        </p:nvSpPr>
        <p:spPr>
          <a:xfrm>
            <a:off x="-36512" y="0"/>
            <a:ext cx="9144000" cy="1371600"/>
          </a:xfrm>
        </p:spPr>
        <p:txBody>
          <a:bodyPr/>
          <a:lstStyle/>
          <a:p>
            <a:r>
              <a:rPr lang="ar-JO" sz="3600" b="1" dirty="0">
                <a:solidFill>
                  <a:srgbClr val="FFFFFF"/>
                </a:solidFill>
                <a:effectLst>
                  <a:glow rad="177800">
                    <a:schemeClr val="tx1"/>
                  </a:glow>
                </a:effectLst>
              </a:rPr>
              <a:t>الرؤية الأولى : راكب الفرس الأحمر بين الآس              (زك 1: 7-17)</a:t>
            </a: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ar-JO" sz="3600" b="1" dirty="0">
                <a:solidFill>
                  <a:srgbClr val="FFFFFF"/>
                </a:solidFill>
                <a:effectLst>
                  <a:glow rad="177800">
                    <a:schemeClr val="tx1"/>
                  </a:glow>
                </a:effectLst>
                <a:latin typeface="Arial"/>
                <a:cs typeface="Arial"/>
              </a:rPr>
              <a:t>غضب الله ضد الأمم</a:t>
            </a:r>
          </a:p>
          <a:p>
            <a:r>
              <a:rPr lang="ar-JO" sz="3600" b="1" dirty="0">
                <a:solidFill>
                  <a:srgbClr val="FFFFFF"/>
                </a:solidFill>
                <a:effectLst>
                  <a:glow rad="177800">
                    <a:schemeClr val="tx1"/>
                  </a:glow>
                </a:effectLst>
                <a:latin typeface="Arial"/>
                <a:cs typeface="Arial"/>
              </a:rPr>
              <a:t>و بركته على إسرائيل المستردة</a:t>
            </a:r>
            <a:endParaRPr lang="en-US" sz="3600" b="1" dirty="0">
              <a:solidFill>
                <a:srgbClr val="FFFFFF"/>
              </a:solidFill>
              <a:effectLst>
                <a:glow rad="177800">
                  <a:schemeClr val="tx1"/>
                </a:glow>
              </a:effectLst>
              <a:latin typeface="Arial"/>
              <a:cs typeface="Arial"/>
            </a:endParaRPr>
          </a:p>
        </p:txBody>
      </p:sp>
      <p:sp>
        <p:nvSpPr>
          <p:cNvPr id="6"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ar-JO" sz="1400" dirty="0">
                <a:solidFill>
                  <a:schemeClr val="bg1"/>
                </a:solidFill>
              </a:rPr>
              <a:t>التفسير المعرفي للكتاب المقدس ، 1: 1549</a:t>
            </a:r>
            <a:endParaRPr kumimoji="0" lang="en-US" sz="1400" b="0" i="0" u="none" strike="noStrike" kern="0" cap="none" spc="0" normalizeH="0" baseline="0" noProof="0" dirty="0">
              <a:ln>
                <a:noFill/>
              </a:ln>
              <a:solidFill>
                <a:schemeClr val="bg1"/>
              </a:solidFill>
              <a:effectLst/>
              <a:uLnTx/>
              <a:uFillTx/>
              <a:latin typeface="Geneva" charset="0"/>
              <a:ea typeface="Arial" charset="0"/>
              <a:cs typeface="ＭＳ Ｐゴシック" charset="0"/>
            </a:endParaRPr>
          </a:p>
        </p:txBody>
      </p:sp>
    </p:spTree>
    <p:extLst>
      <p:ext uri="{BB962C8B-B14F-4D97-AF65-F5344CB8AC3E}">
        <p14:creationId xmlns:p14="http://schemas.microsoft.com/office/powerpoint/2010/main" val="4204332963"/>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3" descr="zechariah_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 y="-27384"/>
            <a:ext cx="9144000"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70" name="Title 1"/>
          <p:cNvSpPr>
            <a:spLocks noGrp="1"/>
          </p:cNvSpPr>
          <p:nvPr>
            <p:ph type="title"/>
          </p:nvPr>
        </p:nvSpPr>
        <p:spPr>
          <a:xfrm>
            <a:off x="0" y="6400800"/>
            <a:ext cx="9144000" cy="457200"/>
          </a:xfrm>
          <a:solidFill>
            <a:schemeClr val="bg2"/>
          </a:solidFill>
        </p:spPr>
        <p:txBody>
          <a:bodyPr/>
          <a:lstStyle/>
          <a:p>
            <a:r>
              <a:rPr lang="ar-JO" sz="3200" dirty="0">
                <a:effectLst/>
                <a:latin typeface="Arial" charset="0"/>
                <a:ea typeface="ＭＳ Ｐゴシック" charset="0"/>
                <a:cs typeface="Arial" charset="0"/>
              </a:rPr>
              <a:t>زكريا 1: 8 تتوسع في رؤيا 6: 1-4</a:t>
            </a:r>
            <a:endParaRPr lang="en-US" sz="3200" dirty="0">
              <a:effectLst/>
              <a:latin typeface="Arial" charset="0"/>
              <a:ea typeface="ＭＳ Ｐゴシック" charset="0"/>
              <a:cs typeface="Arial" charset="0"/>
            </a:endParaRPr>
          </a:p>
        </p:txBody>
      </p:sp>
    </p:spTree>
    <p:extLst>
      <p:ext uri="{BB962C8B-B14F-4D97-AF65-F5344CB8AC3E}">
        <p14:creationId xmlns:p14="http://schemas.microsoft.com/office/powerpoint/2010/main" val="20601041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64516" name="Rectangle 4"/>
          <p:cNvSpPr>
            <a:spLocks noGrp="1" noChangeArrowheads="1"/>
          </p:cNvSpPr>
          <p:nvPr>
            <p:ph type="title"/>
          </p:nvPr>
        </p:nvSpPr>
        <p:spPr>
          <a:xfrm>
            <a:off x="0" y="304800"/>
            <a:ext cx="9144000" cy="1295400"/>
          </a:xfrm>
        </p:spPr>
        <p:txBody>
          <a:bodyPr/>
          <a:lstStyle/>
          <a:p>
            <a:pPr eaLnBrk="1" hangingPunct="1">
              <a:defRPr/>
            </a:pPr>
            <a:r>
              <a:rPr lang="ar-JO" dirty="0">
                <a:solidFill>
                  <a:schemeClr val="bg2"/>
                </a:solidFill>
                <a:effectLst>
                  <a:outerShdw blurRad="38100" dist="38100" dir="2700000" algn="tl">
                    <a:srgbClr val="FFFFFF"/>
                  </a:outerShdw>
                </a:effectLst>
                <a:latin typeface="Arial" charset="0"/>
                <a:ea typeface="ＭＳ Ｐゴシック" charset="0"/>
                <a:cs typeface="Times New Roman" charset="0"/>
              </a:rPr>
              <a:t>1: 16 هيكلي سوف يبنى</a:t>
            </a:r>
            <a:endParaRPr lang="en-US" sz="5400" dirty="0">
              <a:solidFill>
                <a:schemeClr val="bg2"/>
              </a:solidFill>
              <a:effectLst>
                <a:outerShdw blurRad="38100" dist="38100" dir="2700000" algn="tl">
                  <a:srgbClr val="FFFFFF"/>
                </a:outerShdw>
              </a:effectLst>
              <a:latin typeface="Arial" charset="0"/>
              <a:ea typeface="ＭＳ Ｐゴシック" charset="0"/>
              <a:cs typeface="Times New Roman" charset="0"/>
            </a:endParaRPr>
          </a:p>
        </p:txBody>
      </p:sp>
      <p:sp>
        <p:nvSpPr>
          <p:cNvPr id="136195" name="Text Box 5"/>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chemeClr val="bg2"/>
                </a:solidFill>
                <a:effectLst/>
                <a:latin typeface="Arial" charset="0"/>
                <a:cs typeface="Arial" charset="0"/>
              </a:rPr>
              <a:t>650</a:t>
            </a:r>
            <a:endParaRPr lang="en-US" b="1" dirty="0">
              <a:solidFill>
                <a:schemeClr val="bg2"/>
              </a:solidFill>
              <a:effectLst/>
              <a:latin typeface="Arial" charset="0"/>
              <a:cs typeface="Arial" charset="0"/>
            </a:endParaRPr>
          </a:p>
        </p:txBody>
      </p:sp>
      <p:pic>
        <p:nvPicPr>
          <p:cNvPr id="136196" name="Picture 5" descr="Zech 1.1 Hebrew.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76600" y="1498104"/>
            <a:ext cx="25908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10"/>
          <p:cNvPicPr>
            <a:picLocks noChangeAspect="1" noChangeArrowheads="1"/>
          </p:cNvPicPr>
          <p:nvPr/>
        </p:nvPicPr>
        <p:blipFill>
          <a:blip r:embed="rId2">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8" name="Rectangle 2"/>
          <p:cNvSpPr>
            <a:spLocks noGrp="1" noChangeArrowheads="1"/>
          </p:cNvSpPr>
          <p:nvPr>
            <p:ph type="title"/>
          </p:nvPr>
        </p:nvSpPr>
        <p:spPr>
          <a:xfrm>
            <a:off x="0" y="0"/>
            <a:ext cx="9144000" cy="622300"/>
          </a:xfrm>
          <a:effectLst>
            <a:outerShdw blurRad="63500" dist="38099" dir="2700000" algn="ctr" rotWithShape="0">
              <a:schemeClr val="bg2">
                <a:alpha val="74998"/>
              </a:schemeClr>
            </a:outerShdw>
          </a:effectLst>
        </p:spPr>
        <p:txBody>
          <a:bodyPr/>
          <a:lstStyle/>
          <a:p>
            <a:pPr eaLnBrk="1" hangingPunct="1">
              <a:defRPr/>
            </a:pPr>
            <a:r>
              <a:rPr lang="ar-JO" sz="3600" dirty="0">
                <a:solidFill>
                  <a:srgbClr val="FFFFFF"/>
                </a:solidFill>
                <a:effectLst>
                  <a:outerShdw blurRad="38100" dist="38100" dir="2700000" algn="tl">
                    <a:srgbClr val="000000"/>
                  </a:outerShdw>
                </a:effectLst>
                <a:latin typeface="Arial" charset="0"/>
                <a:ea typeface="ＭＳ Ｐゴシック" charset="0"/>
                <a:cs typeface="Times New Roman" charset="0"/>
              </a:rPr>
              <a:t>ثماني رؤى عهدية</a:t>
            </a:r>
            <a:endParaRPr lang="en-US" sz="3600" dirty="0">
              <a:solidFill>
                <a:schemeClr val="bg2"/>
              </a:solidFill>
              <a:effectLst>
                <a:outerShdw blurRad="38100" dist="38100" dir="2700000" algn="tl">
                  <a:srgbClr val="FFFFFF"/>
                </a:outerShdw>
              </a:effectLst>
              <a:latin typeface="Arial" charset="0"/>
              <a:ea typeface="ＭＳ Ｐゴシック" charset="0"/>
              <a:cs typeface="Times New Roman" charset="0"/>
            </a:endParaRPr>
          </a:p>
        </p:txBody>
      </p:sp>
      <p:sp>
        <p:nvSpPr>
          <p:cNvPr id="34825" name="Text Box 9"/>
          <p:cNvSpPr txBox="1">
            <a:spLocks noChangeArrowheads="1"/>
          </p:cNvSpPr>
          <p:nvPr/>
        </p:nvSpPr>
        <p:spPr bwMode="auto">
          <a:xfrm>
            <a:off x="8382000" y="76200"/>
            <a:ext cx="704039" cy="46166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latin typeface="Arial" charset="0"/>
                <a:cs typeface="Arial" charset="0"/>
              </a:rPr>
              <a:t>653</a:t>
            </a:r>
            <a:endParaRPr lang="en-US" sz="2000" b="1" dirty="0">
              <a:solidFill>
                <a:srgbClr val="FFFFFF"/>
              </a:solidFill>
              <a:effectLst/>
              <a:latin typeface="Arial" charset="0"/>
              <a:cs typeface="Arial"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005120391"/>
              </p:ext>
            </p:extLst>
          </p:nvPr>
        </p:nvGraphicFramePr>
        <p:xfrm>
          <a:off x="0" y="667174"/>
          <a:ext cx="9144000" cy="5147735"/>
        </p:xfrm>
        <a:graphic>
          <a:graphicData uri="http://schemas.openxmlformats.org/drawingml/2006/table">
            <a:tbl>
              <a:tblPr firstRow="1" bandRow="1">
                <a:effectLst/>
                <a:tableStyleId>{E8B1032C-EA38-4F05-BA0D-38AFFFC7BED3}</a:tableStyleId>
              </a:tblPr>
              <a:tblGrid>
                <a:gridCol w="32766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4724400">
                  <a:extLst>
                    <a:ext uri="{9D8B030D-6E8A-4147-A177-3AD203B41FA5}">
                      <a16:colId xmlns:a16="http://schemas.microsoft.com/office/drawing/2014/main" val="20002"/>
                    </a:ext>
                  </a:extLst>
                </a:gridCol>
              </a:tblGrid>
              <a:tr h="475826">
                <a:tc>
                  <a:txBody>
                    <a:bodyPr/>
                    <a:lstStyle/>
                    <a:p>
                      <a:pPr algn="ctr"/>
                      <a:r>
                        <a:rPr lang="ar-JO" sz="2000" b="1" dirty="0">
                          <a:solidFill>
                            <a:srgbClr val="FFFFFF"/>
                          </a:solidFill>
                          <a:effectLst>
                            <a:glow rad="177800">
                              <a:schemeClr val="bg2"/>
                            </a:glow>
                          </a:effectLst>
                          <a:latin typeface="Arial"/>
                          <a:cs typeface="Arial"/>
                        </a:rPr>
                        <a:t>الرؤيا</a:t>
                      </a:r>
                      <a:endParaRPr lang="en-US" sz="2000" b="1" dirty="0">
                        <a:solidFill>
                          <a:srgbClr val="FFFFFF"/>
                        </a:solidFill>
                        <a:effectLst>
                          <a:glow rad="177800">
                            <a:schemeClr val="bg2"/>
                          </a:glow>
                        </a:effectLst>
                        <a:latin typeface="Arial"/>
                        <a:cs typeface="Arial"/>
                      </a:endParaRPr>
                    </a:p>
                  </a:txBody>
                  <a:tcPr anchor="ctr">
                    <a:solidFill>
                      <a:schemeClr val="bg2"/>
                    </a:solidFill>
                  </a:tcPr>
                </a:tc>
                <a:tc>
                  <a:txBody>
                    <a:bodyPr/>
                    <a:lstStyle/>
                    <a:p>
                      <a:pPr algn="ctr"/>
                      <a:r>
                        <a:rPr lang="ar-JO" sz="2000" b="1" dirty="0">
                          <a:solidFill>
                            <a:srgbClr val="FFFFFF"/>
                          </a:solidFill>
                          <a:effectLst>
                            <a:glow rad="177800">
                              <a:schemeClr val="bg2"/>
                            </a:glow>
                          </a:effectLst>
                          <a:latin typeface="Arial"/>
                          <a:cs typeface="Arial"/>
                        </a:rPr>
                        <a:t>النص</a:t>
                      </a:r>
                      <a:endParaRPr lang="en-US" sz="2000" b="1" dirty="0">
                        <a:solidFill>
                          <a:srgbClr val="FFFFFF"/>
                        </a:solidFill>
                        <a:effectLst>
                          <a:glow rad="177800">
                            <a:schemeClr val="bg2"/>
                          </a:glow>
                        </a:effectLst>
                        <a:latin typeface="Arial"/>
                        <a:cs typeface="Arial"/>
                      </a:endParaRPr>
                    </a:p>
                  </a:txBody>
                  <a:tcPr anchor="ctr">
                    <a:solidFill>
                      <a:schemeClr val="bg2"/>
                    </a:solidFill>
                  </a:tcPr>
                </a:tc>
                <a:tc>
                  <a:txBody>
                    <a:bodyPr/>
                    <a:lstStyle/>
                    <a:p>
                      <a:pPr algn="ctr"/>
                      <a:r>
                        <a:rPr lang="ar-JO" sz="2000" b="1" dirty="0">
                          <a:solidFill>
                            <a:srgbClr val="FFFFFF"/>
                          </a:solidFill>
                          <a:effectLst>
                            <a:glow rad="177800">
                              <a:schemeClr val="bg2"/>
                            </a:glow>
                          </a:effectLst>
                          <a:latin typeface="Arial"/>
                          <a:cs typeface="Arial"/>
                        </a:rPr>
                        <a:t>المعنى</a:t>
                      </a:r>
                      <a:endParaRPr lang="en-US" sz="2000" b="1" dirty="0">
                        <a:solidFill>
                          <a:srgbClr val="FFFFFF"/>
                        </a:solidFill>
                        <a:effectLst>
                          <a:glow rad="177800">
                            <a:schemeClr val="bg2"/>
                          </a:glow>
                        </a:effectLst>
                        <a:latin typeface="Arial"/>
                        <a:cs typeface="Arial"/>
                      </a:endParaRPr>
                    </a:p>
                  </a:txBody>
                  <a:tcPr anchor="ctr">
                    <a:solidFill>
                      <a:schemeClr val="bg2"/>
                    </a:solidFill>
                  </a:tcPr>
                </a:tc>
                <a:extLst>
                  <a:ext uri="{0D108BD9-81ED-4DB2-BD59-A6C34878D82A}">
                    <a16:rowId xmlns:a16="http://schemas.microsoft.com/office/drawing/2014/main" val="10000"/>
                  </a:ext>
                </a:extLst>
              </a:tr>
              <a:tr h="567267">
                <a:tc>
                  <a:txBody>
                    <a:bodyPr/>
                    <a:lstStyle/>
                    <a:p>
                      <a:pPr algn="ctr"/>
                      <a:r>
                        <a:rPr lang="ar-JO" sz="2000" b="1" dirty="0">
                          <a:solidFill>
                            <a:srgbClr val="FFFFFF"/>
                          </a:solidFill>
                          <a:effectLst>
                            <a:glow rad="177800">
                              <a:schemeClr val="bg2"/>
                            </a:glow>
                            <a:outerShdw blurRad="38100" dist="38100" dir="2700000" algn="tl">
                              <a:srgbClr val="000000">
                                <a:alpha val="43137"/>
                              </a:srgbClr>
                            </a:outerShdw>
                          </a:effectLst>
                          <a:latin typeface="Arial"/>
                          <a:cs typeface="Arial"/>
                        </a:rPr>
                        <a:t>راكب الفرس الأحمر بين أشجار الآس</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nchor="ctr"/>
                </a:tc>
                <a:tc>
                  <a:txBody>
                    <a:bodyPr/>
                    <a:lstStyle/>
                    <a:p>
                      <a:pPr algn="ctr"/>
                      <a:r>
                        <a:rPr lang="ar-JO" sz="2000" b="1" dirty="0">
                          <a:solidFill>
                            <a:srgbClr val="FFFFFF"/>
                          </a:solidFill>
                          <a:effectLst>
                            <a:glow rad="177800">
                              <a:schemeClr val="bg2"/>
                            </a:glow>
                            <a:outerShdw blurRad="38100" dist="38100" dir="2700000" algn="tl">
                              <a:srgbClr val="000000">
                                <a:alpha val="43137"/>
                              </a:srgbClr>
                            </a:outerShdw>
                          </a:effectLst>
                          <a:latin typeface="Arial"/>
                          <a:cs typeface="Arial"/>
                        </a:rPr>
                        <a:t>1:</a:t>
                      </a:r>
                      <a:r>
                        <a:rPr lang="ar-JO" sz="2000" b="1" baseline="0" dirty="0">
                          <a:solidFill>
                            <a:srgbClr val="FFFFFF"/>
                          </a:solidFill>
                          <a:effectLst>
                            <a:glow rad="177800">
                              <a:schemeClr val="bg2"/>
                            </a:glow>
                            <a:outerShdw blurRad="38100" dist="38100" dir="2700000" algn="tl">
                              <a:srgbClr val="000000">
                                <a:alpha val="43137"/>
                              </a:srgbClr>
                            </a:outerShdw>
                          </a:effectLst>
                          <a:latin typeface="Arial"/>
                          <a:cs typeface="Arial"/>
                        </a:rPr>
                        <a:t> 7-17</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nchor="ctr"/>
                </a:tc>
                <a:tc>
                  <a:txBody>
                    <a:bodyPr/>
                    <a:lstStyle/>
                    <a:p>
                      <a:pPr algn="ctr"/>
                      <a:r>
                        <a:rPr lang="ar-JO" sz="2000" b="1" baseline="0" dirty="0">
                          <a:solidFill>
                            <a:srgbClr val="FFFFFF"/>
                          </a:solidFill>
                          <a:effectLst>
                            <a:glow rad="177800">
                              <a:schemeClr val="bg2"/>
                            </a:glow>
                            <a:outerShdw blurRad="38100" dist="38100" dir="2700000" algn="tl">
                              <a:srgbClr val="000000">
                                <a:alpha val="43137"/>
                              </a:srgbClr>
                            </a:outerShdw>
                          </a:effectLst>
                          <a:latin typeface="Arial"/>
                          <a:cs typeface="Arial"/>
                        </a:rPr>
                        <a:t>غضب الله ضد الأمم و بركته لإسرائيل المستردة</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nchor="ctr"/>
                </a:tc>
                <a:extLst>
                  <a:ext uri="{0D108BD9-81ED-4DB2-BD59-A6C34878D82A}">
                    <a16:rowId xmlns:a16="http://schemas.microsoft.com/office/drawing/2014/main" val="10001"/>
                  </a:ext>
                </a:extLst>
              </a:tr>
              <a:tr h="567267">
                <a:tc>
                  <a:txBody>
                    <a:bodyPr/>
                    <a:lstStyle/>
                    <a:p>
                      <a:pPr algn="ctr"/>
                      <a:r>
                        <a:rPr lang="ar-JO" sz="2000" b="1" dirty="0">
                          <a:solidFill>
                            <a:srgbClr val="FFFFFF"/>
                          </a:solidFill>
                          <a:effectLst>
                            <a:glow rad="177800">
                              <a:schemeClr val="bg2"/>
                            </a:glow>
                            <a:outerShdw blurRad="38100" dist="38100" dir="2700000" algn="tl">
                              <a:srgbClr val="000000">
                                <a:alpha val="43137"/>
                              </a:srgbClr>
                            </a:outerShdw>
                          </a:effectLst>
                          <a:latin typeface="Arial"/>
                          <a:cs typeface="Arial"/>
                        </a:rPr>
                        <a:t>أربعة قرون و أربعة صناع</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nchor="ctr"/>
                </a:tc>
                <a:tc>
                  <a:txBody>
                    <a:bodyPr/>
                    <a:lstStyle/>
                    <a:p>
                      <a:pPr algn="ctr"/>
                      <a:r>
                        <a:rPr lang="ar-JO" sz="2000" b="1" dirty="0">
                          <a:solidFill>
                            <a:srgbClr val="FFFFFF"/>
                          </a:solidFill>
                          <a:effectLst>
                            <a:glow rad="177800">
                              <a:schemeClr val="bg2"/>
                            </a:glow>
                            <a:outerShdw blurRad="38100" dist="38100" dir="2700000" algn="tl">
                              <a:srgbClr val="000000">
                                <a:alpha val="43137"/>
                              </a:srgbClr>
                            </a:outerShdw>
                          </a:effectLst>
                          <a:latin typeface="Arial"/>
                          <a:cs typeface="Arial"/>
                        </a:rPr>
                        <a:t>1: 18-21</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nchor="ctr"/>
                </a:tc>
                <a:tc>
                  <a:txBody>
                    <a:bodyPr/>
                    <a:lstStyle/>
                    <a:p>
                      <a:pPr algn="ctr"/>
                      <a:r>
                        <a:rPr lang="ar-JO" sz="2000" b="1" baseline="0" dirty="0">
                          <a:solidFill>
                            <a:srgbClr val="FFFFFF"/>
                          </a:solidFill>
                          <a:effectLst>
                            <a:glow rad="177800">
                              <a:schemeClr val="bg2"/>
                            </a:glow>
                            <a:outerShdw blurRad="38100" dist="38100" dir="2700000" algn="tl">
                              <a:srgbClr val="000000">
                                <a:alpha val="43137"/>
                              </a:srgbClr>
                            </a:outerShdw>
                          </a:effectLst>
                          <a:latin typeface="Arial"/>
                          <a:cs typeface="Arial"/>
                        </a:rPr>
                        <a:t>دينونة الله على الأمم التي كانت ضد إسرائيل</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nchor="ctr"/>
                </a:tc>
                <a:extLst>
                  <a:ext uri="{0D108BD9-81ED-4DB2-BD59-A6C34878D82A}">
                    <a16:rowId xmlns:a16="http://schemas.microsoft.com/office/drawing/2014/main" val="10002"/>
                  </a:ext>
                </a:extLst>
              </a:tr>
              <a:tr h="567267">
                <a:tc>
                  <a:txBody>
                    <a:bodyPr/>
                    <a:lstStyle/>
                    <a:p>
                      <a:pPr algn="ctr"/>
                      <a:r>
                        <a:rPr lang="ar-JO" sz="2000" b="1" dirty="0">
                          <a:solidFill>
                            <a:srgbClr val="FFFFFF"/>
                          </a:solidFill>
                          <a:effectLst>
                            <a:glow rad="177800">
                              <a:schemeClr val="bg2"/>
                            </a:glow>
                            <a:outerShdw blurRad="38100" dist="38100" dir="2700000" algn="tl">
                              <a:srgbClr val="000000">
                                <a:alpha val="43137"/>
                              </a:srgbClr>
                            </a:outerShdw>
                          </a:effectLst>
                          <a:latin typeface="Arial"/>
                          <a:cs typeface="Arial"/>
                        </a:rPr>
                        <a:t>رجل بيده حبل قياس</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nchor="ctr"/>
                </a:tc>
                <a:tc>
                  <a:txBody>
                    <a:bodyPr/>
                    <a:lstStyle/>
                    <a:p>
                      <a:pPr algn="ctr"/>
                      <a:r>
                        <a:rPr lang="ar-JO" sz="2000" b="1" dirty="0">
                          <a:solidFill>
                            <a:srgbClr val="FFFFFF"/>
                          </a:solidFill>
                          <a:effectLst>
                            <a:glow rad="177800">
                              <a:schemeClr val="bg2"/>
                            </a:glow>
                            <a:outerShdw blurRad="38100" dist="38100" dir="2700000" algn="tl">
                              <a:srgbClr val="000000">
                                <a:alpha val="43137"/>
                              </a:srgbClr>
                            </a:outerShdw>
                          </a:effectLst>
                          <a:latin typeface="Arial"/>
                          <a:cs typeface="Arial"/>
                        </a:rPr>
                        <a:t>زك 2</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nchor="ctr"/>
                </a:tc>
                <a:tc>
                  <a:txBody>
                    <a:bodyPr/>
                    <a:lstStyle/>
                    <a:p>
                      <a:pPr algn="ctr"/>
                      <a:r>
                        <a:rPr lang="ar-JO" sz="2000" b="1" dirty="0">
                          <a:solidFill>
                            <a:srgbClr val="FFFFFF"/>
                          </a:solidFill>
                          <a:effectLst>
                            <a:glow rad="177800">
                              <a:schemeClr val="bg2"/>
                            </a:glow>
                            <a:outerShdw blurRad="38100" dist="38100" dir="2700000" algn="tl">
                              <a:srgbClr val="000000">
                                <a:alpha val="43137"/>
                              </a:srgbClr>
                            </a:outerShdw>
                          </a:effectLst>
                          <a:latin typeface="Arial"/>
                          <a:cs typeface="Arial"/>
                        </a:rPr>
                        <a:t>بركة الله المستقبلية على إسرائيل المستردة</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nchor="ctr"/>
                </a:tc>
                <a:extLst>
                  <a:ext uri="{0D108BD9-81ED-4DB2-BD59-A6C34878D82A}">
                    <a16:rowId xmlns:a16="http://schemas.microsoft.com/office/drawing/2014/main" val="10003"/>
                  </a:ext>
                </a:extLst>
              </a:tr>
              <a:tr h="567267">
                <a:tc>
                  <a:txBody>
                    <a:bodyPr/>
                    <a:lstStyle/>
                    <a:p>
                      <a:pPr algn="ctr"/>
                      <a:r>
                        <a:rPr lang="ar-JO" sz="2000" b="1" dirty="0">
                          <a:solidFill>
                            <a:srgbClr val="FFFFFF"/>
                          </a:solidFill>
                          <a:effectLst>
                            <a:glow rad="177800">
                              <a:schemeClr val="bg2"/>
                            </a:glow>
                            <a:outerShdw blurRad="38100" dist="38100" dir="2700000" algn="tl">
                              <a:srgbClr val="000000">
                                <a:alpha val="43137"/>
                              </a:srgbClr>
                            </a:outerShdw>
                          </a:effectLst>
                          <a:latin typeface="Arial"/>
                          <a:cs typeface="Arial"/>
                        </a:rPr>
                        <a:t>تطهير و تتويج يهوشع رئيس الكهنة</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nchor="ctr"/>
                </a:tc>
                <a:tc>
                  <a:txBody>
                    <a:bodyPr/>
                    <a:lstStyle/>
                    <a:p>
                      <a:pPr algn="ctr"/>
                      <a:r>
                        <a:rPr lang="ar-JO" sz="2000" b="1" dirty="0">
                          <a:solidFill>
                            <a:srgbClr val="FFFFFF"/>
                          </a:solidFill>
                          <a:effectLst>
                            <a:glow rad="177800">
                              <a:schemeClr val="bg2"/>
                            </a:glow>
                            <a:outerShdw blurRad="38100" dist="38100" dir="2700000" algn="tl">
                              <a:srgbClr val="000000">
                                <a:alpha val="43137"/>
                              </a:srgbClr>
                            </a:outerShdw>
                          </a:effectLst>
                          <a:latin typeface="Arial"/>
                          <a:cs typeface="Arial"/>
                        </a:rPr>
                        <a:t>زك 3</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nchor="ctr"/>
                </a:tc>
                <a:tc>
                  <a:txBody>
                    <a:bodyPr/>
                    <a:lstStyle/>
                    <a:p>
                      <a:pPr algn="ctr"/>
                      <a:r>
                        <a:rPr lang="ar-JO" sz="2000" b="1" dirty="0">
                          <a:solidFill>
                            <a:srgbClr val="FFFFFF"/>
                          </a:solidFill>
                          <a:effectLst>
                            <a:glow rad="177800">
                              <a:schemeClr val="bg2"/>
                            </a:glow>
                            <a:outerShdw blurRad="38100" dist="38100" dir="2700000" algn="tl">
                              <a:srgbClr val="000000">
                                <a:alpha val="43137"/>
                              </a:srgbClr>
                            </a:outerShdw>
                          </a:effectLst>
                          <a:latin typeface="Arial"/>
                          <a:cs typeface="Arial"/>
                        </a:rPr>
                        <a:t>تطهير إسرائيل المستقبلي من الخطية و إعادتها كأمة كهنوتية</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nchor="ctr"/>
                </a:tc>
                <a:extLst>
                  <a:ext uri="{0D108BD9-81ED-4DB2-BD59-A6C34878D82A}">
                    <a16:rowId xmlns:a16="http://schemas.microsoft.com/office/drawing/2014/main" val="10004"/>
                  </a:ext>
                </a:extLst>
              </a:tr>
              <a:tr h="567267">
                <a:tc>
                  <a:txBody>
                    <a:bodyPr/>
                    <a:lstStyle/>
                    <a:p>
                      <a:pPr algn="ctr"/>
                      <a:r>
                        <a:rPr lang="ar-JO" sz="2000" b="1" dirty="0">
                          <a:solidFill>
                            <a:srgbClr val="FFFFFF"/>
                          </a:solidFill>
                          <a:effectLst>
                            <a:glow rad="177800">
                              <a:schemeClr val="bg2"/>
                            </a:glow>
                            <a:outerShdw blurRad="38100" dist="38100" dir="2700000" algn="tl">
                              <a:srgbClr val="000000">
                                <a:alpha val="43137"/>
                              </a:srgbClr>
                            </a:outerShdw>
                          </a:effectLst>
                          <a:latin typeface="Arial"/>
                          <a:cs typeface="Arial"/>
                        </a:rPr>
                        <a:t>منارة الذهب و شجرتا الزيتون</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nchor="ctr"/>
                </a:tc>
                <a:tc>
                  <a:txBody>
                    <a:bodyPr/>
                    <a:lstStyle/>
                    <a:p>
                      <a:pPr algn="ctr"/>
                      <a:r>
                        <a:rPr lang="ar-JO" sz="2000" b="1" dirty="0">
                          <a:solidFill>
                            <a:srgbClr val="FFFFFF"/>
                          </a:solidFill>
                          <a:effectLst>
                            <a:glow rad="177800">
                              <a:schemeClr val="bg2"/>
                            </a:glow>
                            <a:outerShdw blurRad="38100" dist="38100" dir="2700000" algn="tl">
                              <a:srgbClr val="000000">
                                <a:alpha val="43137"/>
                              </a:srgbClr>
                            </a:outerShdw>
                          </a:effectLst>
                          <a:latin typeface="Arial"/>
                          <a:cs typeface="Arial"/>
                        </a:rPr>
                        <a:t>زك 4</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nchor="ctr"/>
                </a:tc>
                <a:tc>
                  <a:txBody>
                    <a:bodyPr/>
                    <a:lstStyle/>
                    <a:p>
                      <a:pPr algn="ctr"/>
                      <a:r>
                        <a:rPr lang="ar-JO" sz="2000" b="1" baseline="0" dirty="0">
                          <a:solidFill>
                            <a:srgbClr val="FFFFFF"/>
                          </a:solidFill>
                          <a:effectLst>
                            <a:glow rad="177800">
                              <a:schemeClr val="bg2"/>
                            </a:glow>
                            <a:outerShdw blurRad="38100" dist="38100" dir="2700000" algn="tl">
                              <a:srgbClr val="000000">
                                <a:alpha val="43137"/>
                              </a:srgbClr>
                            </a:outerShdw>
                          </a:effectLst>
                          <a:latin typeface="Arial"/>
                          <a:cs typeface="Arial"/>
                        </a:rPr>
                        <a:t>إسرائيل كنور للأمم تحت حكم المسيا الملك الكاهن</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nchor="ctr"/>
                </a:tc>
                <a:extLst>
                  <a:ext uri="{0D108BD9-81ED-4DB2-BD59-A6C34878D82A}">
                    <a16:rowId xmlns:a16="http://schemas.microsoft.com/office/drawing/2014/main" val="10005"/>
                  </a:ext>
                </a:extLst>
              </a:tr>
              <a:tr h="567267">
                <a:tc>
                  <a:txBody>
                    <a:bodyPr/>
                    <a:lstStyle/>
                    <a:p>
                      <a:pPr algn="ctr"/>
                      <a:r>
                        <a:rPr lang="ar-JO" sz="2000" b="1" dirty="0">
                          <a:solidFill>
                            <a:srgbClr val="FFFFFF"/>
                          </a:solidFill>
                          <a:effectLst>
                            <a:glow rad="177800">
                              <a:schemeClr val="bg2"/>
                            </a:glow>
                            <a:outerShdw blurRad="38100" dist="38100" dir="2700000" algn="tl">
                              <a:srgbClr val="000000">
                                <a:alpha val="43137"/>
                              </a:srgbClr>
                            </a:outerShdw>
                          </a:effectLst>
                          <a:latin typeface="Arial"/>
                          <a:cs typeface="Arial"/>
                        </a:rPr>
                        <a:t>الدرج الطائر</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nchor="ctr"/>
                </a:tc>
                <a:tc>
                  <a:txBody>
                    <a:bodyPr/>
                    <a:lstStyle/>
                    <a:p>
                      <a:pPr algn="ctr"/>
                      <a:r>
                        <a:rPr lang="ar-JO" sz="2000" b="1" dirty="0">
                          <a:solidFill>
                            <a:srgbClr val="FFFFFF"/>
                          </a:solidFill>
                          <a:effectLst>
                            <a:glow rad="177800">
                              <a:schemeClr val="bg2"/>
                            </a:glow>
                            <a:outerShdw blurRad="38100" dist="38100" dir="2700000" algn="tl">
                              <a:srgbClr val="000000">
                                <a:alpha val="43137"/>
                              </a:srgbClr>
                            </a:outerShdw>
                          </a:effectLst>
                          <a:latin typeface="Arial"/>
                          <a:cs typeface="Arial"/>
                        </a:rPr>
                        <a:t>5: 1-4</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nchor="ctr"/>
                </a:tc>
                <a:tc>
                  <a:txBody>
                    <a:bodyPr/>
                    <a:lstStyle/>
                    <a:p>
                      <a:pPr algn="ctr"/>
                      <a:r>
                        <a:rPr lang="ar-JO" sz="2000" b="1" dirty="0">
                          <a:solidFill>
                            <a:srgbClr val="FFFFFF"/>
                          </a:solidFill>
                          <a:effectLst>
                            <a:glow rad="177800">
                              <a:schemeClr val="bg2"/>
                            </a:glow>
                            <a:outerShdw blurRad="38100" dist="38100" dir="2700000" algn="tl">
                              <a:srgbClr val="000000">
                                <a:alpha val="43137"/>
                              </a:srgbClr>
                            </a:outerShdw>
                          </a:effectLst>
                          <a:latin typeface="Arial"/>
                          <a:cs typeface="Arial"/>
                        </a:rPr>
                        <a:t>شدة و شمولية الدينونة الإلهية على الأفراد الإسرائيليين</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nchor="ctr"/>
                </a:tc>
                <a:extLst>
                  <a:ext uri="{0D108BD9-81ED-4DB2-BD59-A6C34878D82A}">
                    <a16:rowId xmlns:a16="http://schemas.microsoft.com/office/drawing/2014/main" val="10006"/>
                  </a:ext>
                </a:extLst>
              </a:tr>
              <a:tr h="567267">
                <a:tc>
                  <a:txBody>
                    <a:bodyPr/>
                    <a:lstStyle/>
                    <a:p>
                      <a:pPr algn="ctr"/>
                      <a:r>
                        <a:rPr lang="ar-JO" sz="2000" b="1" dirty="0">
                          <a:solidFill>
                            <a:srgbClr val="FFFFFF"/>
                          </a:solidFill>
                          <a:effectLst>
                            <a:glow rad="177800">
                              <a:schemeClr val="bg2"/>
                            </a:glow>
                            <a:outerShdw blurRad="38100" dist="38100" dir="2700000" algn="tl">
                              <a:srgbClr val="000000">
                                <a:alpha val="43137"/>
                              </a:srgbClr>
                            </a:outerShdw>
                          </a:effectLst>
                          <a:latin typeface="Arial"/>
                          <a:cs typeface="Arial"/>
                        </a:rPr>
                        <a:t>المرأة التي</a:t>
                      </a:r>
                      <a:r>
                        <a:rPr lang="ar-JO" sz="2000" b="1" baseline="0" dirty="0">
                          <a:solidFill>
                            <a:srgbClr val="FFFFFF"/>
                          </a:solidFill>
                          <a:effectLst>
                            <a:glow rad="177800">
                              <a:schemeClr val="bg2"/>
                            </a:glow>
                            <a:outerShdw blurRad="38100" dist="38100" dir="2700000" algn="tl">
                              <a:srgbClr val="000000">
                                <a:alpha val="43137"/>
                              </a:srgbClr>
                            </a:outerShdw>
                          </a:effectLst>
                          <a:latin typeface="Arial"/>
                          <a:cs typeface="Arial"/>
                        </a:rPr>
                        <a:t> في المكيال</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nchor="ctr"/>
                </a:tc>
                <a:tc>
                  <a:txBody>
                    <a:bodyPr/>
                    <a:lstStyle/>
                    <a:p>
                      <a:pPr algn="ctr"/>
                      <a:r>
                        <a:rPr lang="ar-JO" sz="2000" b="1" dirty="0">
                          <a:solidFill>
                            <a:srgbClr val="FFFFFF"/>
                          </a:solidFill>
                          <a:effectLst>
                            <a:glow rad="177800">
                              <a:schemeClr val="bg2"/>
                            </a:glow>
                            <a:outerShdw blurRad="38100" dist="38100" dir="2700000" algn="tl">
                              <a:srgbClr val="000000">
                                <a:alpha val="43137"/>
                              </a:srgbClr>
                            </a:outerShdw>
                          </a:effectLst>
                          <a:latin typeface="Arial"/>
                          <a:cs typeface="Arial"/>
                        </a:rPr>
                        <a:t>5: 5-11</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nchor="ctr"/>
                </a:tc>
                <a:tc>
                  <a:txBody>
                    <a:bodyPr/>
                    <a:lstStyle/>
                    <a:p>
                      <a:pPr algn="ctr"/>
                      <a:r>
                        <a:rPr lang="ar-JO" sz="2000" b="1" dirty="0">
                          <a:solidFill>
                            <a:srgbClr val="FFFFFF"/>
                          </a:solidFill>
                          <a:effectLst>
                            <a:glow rad="177800">
                              <a:schemeClr val="bg2"/>
                            </a:glow>
                            <a:outerShdw blurRad="38100" dist="38100" dir="2700000" algn="tl">
                              <a:srgbClr val="000000">
                                <a:alpha val="43137"/>
                              </a:srgbClr>
                            </a:outerShdw>
                          </a:effectLst>
                          <a:latin typeface="Arial"/>
                          <a:cs typeface="Arial"/>
                        </a:rPr>
                        <a:t>إزالة خطية أمة إسرائيل في التمرد ضد الله</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nchor="ctr"/>
                </a:tc>
                <a:extLst>
                  <a:ext uri="{0D108BD9-81ED-4DB2-BD59-A6C34878D82A}">
                    <a16:rowId xmlns:a16="http://schemas.microsoft.com/office/drawing/2014/main" val="10007"/>
                  </a:ext>
                </a:extLst>
              </a:tr>
              <a:tr h="567267">
                <a:tc>
                  <a:txBody>
                    <a:bodyPr/>
                    <a:lstStyle/>
                    <a:p>
                      <a:pPr algn="ctr"/>
                      <a:r>
                        <a:rPr lang="ar-JO" sz="2000" b="1" dirty="0">
                          <a:solidFill>
                            <a:srgbClr val="FFFFFF"/>
                          </a:solidFill>
                          <a:effectLst>
                            <a:glow rad="177800">
                              <a:schemeClr val="bg2"/>
                            </a:glow>
                            <a:outerShdw blurRad="38100" dist="38100" dir="2700000" algn="tl">
                              <a:srgbClr val="000000">
                                <a:alpha val="43137"/>
                              </a:srgbClr>
                            </a:outerShdw>
                          </a:effectLst>
                          <a:latin typeface="Arial"/>
                          <a:cs typeface="Arial"/>
                        </a:rPr>
                        <a:t>المركبات الأربع</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nchor="ctr"/>
                </a:tc>
                <a:tc>
                  <a:txBody>
                    <a:bodyPr/>
                    <a:lstStyle/>
                    <a:p>
                      <a:pPr algn="ctr"/>
                      <a:r>
                        <a:rPr lang="ar-JO" sz="2000" b="1" dirty="0">
                          <a:solidFill>
                            <a:srgbClr val="FFFFFF"/>
                          </a:solidFill>
                          <a:effectLst>
                            <a:glow rad="177800">
                              <a:schemeClr val="bg2"/>
                            </a:glow>
                            <a:outerShdw blurRad="38100" dist="38100" dir="2700000" algn="tl">
                              <a:srgbClr val="000000">
                                <a:alpha val="43137"/>
                              </a:srgbClr>
                            </a:outerShdw>
                          </a:effectLst>
                          <a:latin typeface="Arial"/>
                          <a:cs typeface="Arial"/>
                        </a:rPr>
                        <a:t>6: 1-8</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nchor="ctr"/>
                </a:tc>
                <a:tc>
                  <a:txBody>
                    <a:bodyPr/>
                    <a:lstStyle/>
                    <a:p>
                      <a:pPr algn="ctr"/>
                      <a:r>
                        <a:rPr lang="ar-JO" sz="2000" b="1" dirty="0">
                          <a:solidFill>
                            <a:srgbClr val="FFFFFF"/>
                          </a:solidFill>
                          <a:effectLst>
                            <a:glow rad="177800">
                              <a:schemeClr val="bg2"/>
                            </a:glow>
                            <a:outerShdw blurRad="38100" dist="38100" dir="2700000" algn="tl">
                              <a:srgbClr val="000000">
                                <a:alpha val="43137"/>
                              </a:srgbClr>
                            </a:outerShdw>
                          </a:effectLst>
                          <a:latin typeface="Arial"/>
                          <a:cs typeface="Arial"/>
                        </a:rPr>
                        <a:t>الدينونة الإلهية على الأمم الوثنية</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nchor="ctr"/>
                </a:tc>
                <a:extLst>
                  <a:ext uri="{0D108BD9-81ED-4DB2-BD59-A6C34878D82A}">
                    <a16:rowId xmlns:a16="http://schemas.microsoft.com/office/drawing/2014/main" val="10008"/>
                  </a:ext>
                </a:extLst>
              </a:tr>
            </a:tbl>
          </a:graphicData>
        </a:graphic>
      </p:graphicFrame>
      <p:sp>
        <p:nvSpPr>
          <p:cNvPr id="63494" name="TextBox 8"/>
          <p:cNvSpPr txBox="1">
            <a:spLocks noChangeArrowheads="1"/>
          </p:cNvSpPr>
          <p:nvPr/>
        </p:nvSpPr>
        <p:spPr bwMode="auto">
          <a:xfrm>
            <a:off x="5105400" y="6553200"/>
            <a:ext cx="4038600" cy="307777"/>
          </a:xfrm>
          <a:prstGeom prst="rect">
            <a:avLst/>
          </a:prstGeom>
          <a:solidFill>
            <a:schemeClr val="bg2"/>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ar-JO" sz="1400" dirty="0">
                <a:solidFill>
                  <a:schemeClr val="tx2"/>
                </a:solidFill>
              </a:rPr>
              <a:t>التفسير المعرفي للكتاب المقدس ، 1: 1549</a:t>
            </a:r>
            <a:endParaRPr lang="en-US" sz="1400" kern="0" dirty="0">
              <a:solidFill>
                <a:schemeClr val="tx2"/>
              </a:solidFill>
              <a:effectLst/>
              <a:latin typeface="Geneva" charset="0"/>
              <a:ea typeface="Arial" charset="0"/>
            </a:endParaRPr>
          </a:p>
        </p:txBody>
      </p:sp>
      <p:pic>
        <p:nvPicPr>
          <p:cNvPr id="134150" name="Picture 9" descr="j0299195.pict"/>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750888" cy="61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blinds(horizontal)">
                                      <p:cBhvr>
                                        <p:cTn id="7" dur="500"/>
                                        <p:tgtEl>
                                          <p:spTgt spid="348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36512" y="0"/>
            <a:ext cx="9144000" cy="1371600"/>
          </a:xfrm>
        </p:spPr>
        <p:txBody>
          <a:bodyPr/>
          <a:lstStyle/>
          <a:p>
            <a:r>
              <a:rPr lang="ar-JO" sz="3600" b="1" dirty="0">
                <a:solidFill>
                  <a:srgbClr val="FFFFFF"/>
                </a:solidFill>
                <a:effectLst>
                  <a:glow rad="177800">
                    <a:schemeClr val="tx1"/>
                  </a:glow>
                </a:effectLst>
              </a:rPr>
              <a:t>الرؤية الثانية : أربعة قرون و أربعة صناع</a:t>
            </a:r>
            <a:br>
              <a:rPr lang="ar-JO" sz="3600" b="1" dirty="0">
                <a:solidFill>
                  <a:srgbClr val="FFFFFF"/>
                </a:solidFill>
                <a:effectLst>
                  <a:glow rad="177800">
                    <a:schemeClr val="tx1"/>
                  </a:glow>
                </a:effectLst>
              </a:rPr>
            </a:br>
            <a:r>
              <a:rPr lang="ar-JO" sz="3600" b="1" dirty="0">
                <a:solidFill>
                  <a:srgbClr val="FFFFFF"/>
                </a:solidFill>
                <a:effectLst>
                  <a:glow rad="177800">
                    <a:schemeClr val="tx1"/>
                  </a:glow>
                </a:effectLst>
              </a:rPr>
              <a:t>(زك 1: 18-21)</a:t>
            </a: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ar-JO" sz="3600" b="1" dirty="0">
                <a:solidFill>
                  <a:srgbClr val="FFFFFF"/>
                </a:solidFill>
                <a:effectLst>
                  <a:glow rad="177800">
                    <a:schemeClr val="tx1"/>
                  </a:glow>
                </a:effectLst>
                <a:latin typeface="Arial"/>
                <a:cs typeface="Arial"/>
              </a:rPr>
              <a:t>دينونة الله على الأمم التي كانت ضد إسرائيل</a:t>
            </a:r>
            <a:endParaRPr lang="en-US" sz="3600" b="1" dirty="0">
              <a:solidFill>
                <a:srgbClr val="FFFFFF"/>
              </a:solidFill>
              <a:effectLst>
                <a:glow rad="177800">
                  <a:schemeClr val="tx1"/>
                </a:glow>
              </a:effectLst>
              <a:latin typeface="Arial"/>
              <a:cs typeface="Arial"/>
            </a:endParaRPr>
          </a:p>
        </p:txBody>
      </p:sp>
      <p:sp>
        <p:nvSpPr>
          <p:cNvPr id="6"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ar-JO" sz="1400" dirty="0">
                <a:solidFill>
                  <a:schemeClr val="bg1"/>
                </a:solidFill>
              </a:rPr>
              <a:t>التفسير المعرفي للكتاب المقدس ، 1: 1549</a:t>
            </a:r>
            <a:endParaRPr lang="en-US" sz="1400" kern="0" dirty="0">
              <a:solidFill>
                <a:schemeClr val="bg1"/>
              </a:solidFill>
              <a:effectLst/>
              <a:latin typeface="Geneva" charset="0"/>
              <a:ea typeface="Arial" charset="0"/>
            </a:endParaRPr>
          </a:p>
        </p:txBody>
      </p:sp>
    </p:spTree>
    <p:extLst>
      <p:ext uri="{BB962C8B-B14F-4D97-AF65-F5344CB8AC3E}">
        <p14:creationId xmlns:p14="http://schemas.microsoft.com/office/powerpoint/2010/main" val="2452831018"/>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135170" name="Title 1"/>
          <p:cNvSpPr>
            <a:spLocks noGrp="1"/>
          </p:cNvSpPr>
          <p:nvPr>
            <p:ph type="title"/>
          </p:nvPr>
        </p:nvSpPr>
        <p:spPr>
          <a:xfrm>
            <a:off x="0" y="5949280"/>
            <a:ext cx="9144000" cy="908720"/>
          </a:xfrm>
          <a:solidFill>
            <a:schemeClr val="bg2"/>
          </a:solidFill>
        </p:spPr>
        <p:txBody>
          <a:bodyPr/>
          <a:lstStyle/>
          <a:p>
            <a:r>
              <a:rPr lang="ar-JO" sz="2400" dirty="0">
                <a:solidFill>
                  <a:srgbClr val="FFFFFF"/>
                </a:solidFill>
                <a:effectLst/>
              </a:rPr>
              <a:t>رؤيا زكريا الثانية :</a:t>
            </a:r>
            <a:br>
              <a:rPr lang="en-US" sz="2400" dirty="0">
                <a:solidFill>
                  <a:srgbClr val="FFFFFF"/>
                </a:solidFill>
                <a:effectLst/>
              </a:rPr>
            </a:br>
            <a:r>
              <a:rPr lang="ar-JO" sz="2400" dirty="0">
                <a:solidFill>
                  <a:srgbClr val="FFFFFF"/>
                </a:solidFill>
                <a:effectLst/>
              </a:rPr>
              <a:t>القرون و الصناع في زكريا 1: 18-21</a:t>
            </a:r>
            <a:endParaRPr lang="en-US" sz="2400" dirty="0">
              <a:solidFill>
                <a:srgbClr val="FFFFFF"/>
              </a:solidFill>
              <a:effectLst/>
              <a:latin typeface="Arial" charset="0"/>
              <a:ea typeface="ＭＳ Ｐゴシック" charset="0"/>
              <a:cs typeface="Arial" charset="0"/>
            </a:endParaRPr>
          </a:p>
        </p:txBody>
      </p:sp>
      <p:sp>
        <p:nvSpPr>
          <p:cNvPr id="5" name="Rectangle 2"/>
          <p:cNvSpPr txBox="1">
            <a:spLocks noChangeArrowheads="1"/>
          </p:cNvSpPr>
          <p:nvPr/>
        </p:nvSpPr>
        <p:spPr bwMode="auto">
          <a:xfrm>
            <a:off x="0" y="29469"/>
            <a:ext cx="9144000" cy="282346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kern="0" dirty="0">
                <a:solidFill>
                  <a:srgbClr val="FFFFFF"/>
                </a:solidFill>
                <a:effectLst>
                  <a:glow rad="127000">
                    <a:srgbClr val="000000"/>
                  </a:glow>
                </a:effectLst>
                <a:latin typeface="Arial" charset="0"/>
                <a:ea typeface="ＭＳ Ｐゴシック" charset="0"/>
                <a:cs typeface="ＭＳ Ｐゴシック" charset="0"/>
              </a:rPr>
              <a:t>فرفعت عيني و نظرت و إذا بأربعة قرون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kern="0" dirty="0">
                <a:solidFill>
                  <a:srgbClr val="FFFFFF"/>
                </a:solidFill>
                <a:effectLst>
                  <a:glow rad="127000">
                    <a:srgbClr val="000000"/>
                  </a:glow>
                </a:effectLst>
                <a:latin typeface="Arial" charset="0"/>
                <a:ea typeface="ＭＳ Ｐゴシック" charset="0"/>
                <a:cs typeface="ＭＳ Ｐゴシック" charset="0"/>
              </a:rPr>
              <a:t>فقلت للملاك الذي كلمني ما هذه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kern="0" dirty="0">
                <a:solidFill>
                  <a:srgbClr val="FFFFFF"/>
                </a:solidFill>
                <a:effectLst>
                  <a:glow rad="127000">
                    <a:srgbClr val="000000"/>
                  </a:glow>
                </a:effectLst>
                <a:latin typeface="Arial" charset="0"/>
                <a:ea typeface="ＭＳ Ｐゴシック" charset="0"/>
                <a:cs typeface="ＭＳ Ｐゴシック" charset="0"/>
              </a:rPr>
              <a:t>فقال لي هذه هي القرون التي بددت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kern="0" dirty="0">
                <a:solidFill>
                  <a:srgbClr val="FFFFFF"/>
                </a:solidFill>
                <a:effectLst>
                  <a:glow rad="127000">
                    <a:srgbClr val="000000"/>
                  </a:glow>
                </a:effectLst>
                <a:latin typeface="Arial" charset="0"/>
                <a:ea typeface="ＭＳ Ｐゴシック" charset="0"/>
                <a:cs typeface="ＭＳ Ｐゴシック" charset="0"/>
              </a:rPr>
              <a:t>يهوذا و إسرائيل و أورشليم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(زك 1: 18-19)</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92" y="0"/>
            <a:ext cx="3491388" cy="4124131"/>
          </a:xfrm>
          <a:prstGeom prst="rect">
            <a:avLst/>
          </a:prstGeom>
        </p:spPr>
      </p:pic>
      <p:sp>
        <p:nvSpPr>
          <p:cNvPr id="900098" name="Rectangle 2"/>
          <p:cNvSpPr>
            <a:spLocks noGrp="1" noChangeArrowheads="1"/>
          </p:cNvSpPr>
          <p:nvPr>
            <p:ph type="ctrTitle"/>
          </p:nvPr>
        </p:nvSpPr>
        <p:spPr>
          <a:xfrm>
            <a:off x="3491880" y="29469"/>
            <a:ext cx="5652120" cy="6639891"/>
          </a:xfrm>
          <a:effectLst>
            <a:outerShdw blurRad="63500" dist="35921" dir="2700000" algn="ctr" rotWithShape="0">
              <a:schemeClr val="tx2">
                <a:alpha val="74998"/>
              </a:schemeClr>
            </a:outerShdw>
          </a:effectLst>
        </p:spPr>
        <p:txBody>
          <a:bodyPr anchor="t"/>
          <a:lstStyle/>
          <a:p>
            <a:pPr>
              <a:defRPr/>
            </a:pPr>
            <a:r>
              <a:rPr lang="ar-JO" sz="2800" b="1" dirty="0">
                <a:effectLst>
                  <a:glow rad="127000">
                    <a:schemeClr val="tx1"/>
                  </a:glow>
                </a:effectLst>
                <a:latin typeface="Arial" charset="0"/>
                <a:ea typeface="ＭＳ Ｐゴシック" charset="0"/>
                <a:cs typeface="ＭＳ Ｐゴシック" charset="0"/>
              </a:rPr>
              <a:t>فأراني الرب أربعة صناع فقلت جاء هؤلاء ماذا يفعلون فتكلم قائلاً هذه هي القرون التي بددت يهوذا حتى لم يرفع إنسان رأسه و قد جاء هؤلاء ليرعبوهم و ليطردوا قرون الأمم الرافعين قرناً على أرض يهوذا لتبديدها</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ar-JO" sz="2800" b="1" dirty="0">
                <a:effectLst>
                  <a:glow rad="127000">
                    <a:schemeClr val="tx1"/>
                  </a:glow>
                </a:effectLst>
                <a:latin typeface="Arial" charset="0"/>
                <a:ea typeface="ＭＳ Ｐゴシック" charset="0"/>
                <a:cs typeface="ＭＳ Ｐゴシック" charset="0"/>
              </a:rPr>
              <a:t>زك 1: 20-21</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1913794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effectLst/>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زكريا 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268791736"/>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35581" y="0"/>
            <a:ext cx="4175534" cy="4869160"/>
          </a:xfrm>
        </p:spPr>
        <p:txBody>
          <a:bodyPr/>
          <a:lstStyle/>
          <a:p>
            <a:r>
              <a:rPr lang="ar-JO" sz="3600" b="1" dirty="0">
                <a:solidFill>
                  <a:srgbClr val="FFFFFF"/>
                </a:solidFill>
                <a:effectLst>
                  <a:glow rad="177800">
                    <a:schemeClr val="tx1"/>
                  </a:glow>
                </a:effectLst>
              </a:rPr>
              <a:t>الرؤية الثالثة : </a:t>
            </a:r>
            <a:br>
              <a:rPr lang="ar-JO" sz="3600" b="1" dirty="0">
                <a:solidFill>
                  <a:srgbClr val="FFFFFF"/>
                </a:solidFill>
                <a:effectLst>
                  <a:glow rad="177800">
                    <a:schemeClr val="tx1"/>
                  </a:glow>
                </a:effectLst>
              </a:rPr>
            </a:br>
            <a:r>
              <a:rPr lang="ar-JO" sz="3600" b="1" dirty="0">
                <a:solidFill>
                  <a:srgbClr val="FFFFFF"/>
                </a:solidFill>
                <a:effectLst>
                  <a:glow rad="177800">
                    <a:schemeClr val="tx1"/>
                  </a:glow>
                </a:effectLst>
              </a:rPr>
              <a:t>رجل معه </a:t>
            </a:r>
            <a:br>
              <a:rPr lang="ar-JO" sz="3600" b="1" dirty="0">
                <a:solidFill>
                  <a:srgbClr val="FFFFFF"/>
                </a:solidFill>
                <a:effectLst>
                  <a:glow rad="177800">
                    <a:schemeClr val="tx1"/>
                  </a:glow>
                </a:effectLst>
              </a:rPr>
            </a:br>
            <a:r>
              <a:rPr lang="ar-JO" sz="3600" b="1" dirty="0">
                <a:solidFill>
                  <a:srgbClr val="FFFFFF"/>
                </a:solidFill>
                <a:effectLst>
                  <a:glow rad="177800">
                    <a:schemeClr val="tx1"/>
                  </a:glow>
                </a:effectLst>
              </a:rPr>
              <a:t>حبل قياس </a:t>
            </a:r>
            <a:br>
              <a:rPr lang="ar-JO" sz="3600" b="1" dirty="0">
                <a:solidFill>
                  <a:srgbClr val="FFFFFF"/>
                </a:solidFill>
                <a:effectLst>
                  <a:glow rad="177800">
                    <a:schemeClr val="tx1"/>
                  </a:glow>
                </a:effectLst>
              </a:rPr>
            </a:br>
            <a:r>
              <a:rPr lang="ar-JO" sz="3600" b="1" dirty="0">
                <a:solidFill>
                  <a:srgbClr val="FFFFFF"/>
                </a:solidFill>
                <a:effectLst>
                  <a:glow rad="177800">
                    <a:schemeClr val="tx1"/>
                  </a:glow>
                </a:effectLst>
              </a:rPr>
              <a:t>(زك 2)</a:t>
            </a: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ar-JO" sz="3600" b="1" dirty="0">
                <a:solidFill>
                  <a:srgbClr val="FFFFFF"/>
                </a:solidFill>
                <a:effectLst>
                  <a:glow rad="177800">
                    <a:srgbClr val="000000"/>
                  </a:glow>
                </a:effectLst>
                <a:latin typeface="Arial"/>
                <a:cs typeface="Arial"/>
              </a:rPr>
              <a:t>بركة الله المستقبلية على إسرائيل المستردة</a:t>
            </a:r>
            <a:endParaRPr lang="en-US" sz="3600" b="1" dirty="0">
              <a:solidFill>
                <a:srgbClr val="FFFFFF"/>
              </a:solidFill>
              <a:effectLst>
                <a:glow rad="177800">
                  <a:srgbClr val="000000"/>
                </a:glow>
              </a:effectLst>
              <a:latin typeface="Arial"/>
              <a:cs typeface="Arial"/>
            </a:endParaRP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ar-JO" sz="1400" dirty="0">
                <a:solidFill>
                  <a:schemeClr val="bg1"/>
                </a:solidFill>
              </a:rPr>
              <a:t>التفسير المعرفي للكتاب المقدس ، 1: 1549</a:t>
            </a:r>
            <a:endParaRPr lang="en-US" sz="1400" kern="0" dirty="0">
              <a:solidFill>
                <a:schemeClr val="bg1"/>
              </a:solidFill>
              <a:effectLst/>
              <a:latin typeface="Geneva" charset="0"/>
              <a:ea typeface="Arial" charset="0"/>
            </a:endParaRPr>
          </a:p>
        </p:txBody>
      </p:sp>
    </p:spTree>
    <p:extLst>
      <p:ext uri="{BB962C8B-B14F-4D97-AF65-F5344CB8AC3E}">
        <p14:creationId xmlns:p14="http://schemas.microsoft.com/office/powerpoint/2010/main" val="1130779623"/>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346"/>
            <a:ext cx="9124872" cy="6843654"/>
          </a:xfrm>
          <a:prstGeom prst="rect">
            <a:avLst/>
          </a:prstGeom>
        </p:spPr>
      </p:pic>
      <p:sp>
        <p:nvSpPr>
          <p:cNvPr id="900098" name="Rectangle 2"/>
          <p:cNvSpPr>
            <a:spLocks noGrp="1" noChangeArrowheads="1"/>
          </p:cNvSpPr>
          <p:nvPr>
            <p:ph type="ctrTitle"/>
          </p:nvPr>
        </p:nvSpPr>
        <p:spPr>
          <a:xfrm>
            <a:off x="0" y="0"/>
            <a:ext cx="9144000" cy="290896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الإحباط</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747797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p:cNvPicPr>
            <a:picLocks noChangeAspect="1" noChangeArrowheads="1"/>
          </p:cNvPicPr>
          <p:nvPr/>
        </p:nvPicPr>
        <p:blipFill>
          <a:blip r:embed="rId2" cstate="screen">
            <a:lum bright="-30000"/>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141315" name="Rectangle 3"/>
          <p:cNvSpPr>
            <a:spLocks noGrp="1" noChangeArrowheads="1"/>
          </p:cNvSpPr>
          <p:nvPr>
            <p:ph type="title"/>
          </p:nvPr>
        </p:nvSpPr>
        <p:spPr>
          <a:xfrm>
            <a:off x="4067175" y="4149725"/>
            <a:ext cx="5076825" cy="2098675"/>
          </a:xfrm>
          <a:effectLst>
            <a:outerShdw blurRad="63500" dist="35921" dir="2700000" algn="ctr" rotWithShape="0">
              <a:schemeClr val="bg2">
                <a:alpha val="74998"/>
              </a:schemeClr>
            </a:outerShdw>
          </a:effectLst>
        </p:spPr>
        <p:txBody>
          <a:bodyPr/>
          <a:lstStyle/>
          <a:p>
            <a:pPr eaLnBrk="1" hangingPunct="1">
              <a:defRPr/>
            </a:pPr>
            <a:r>
              <a:rPr lang="ar-JO" sz="4000" dirty="0">
                <a:effectLst>
                  <a:outerShdw blurRad="38100" dist="38100" dir="2700000" algn="tl">
                    <a:srgbClr val="000000"/>
                  </a:outerShdw>
                </a:effectLst>
                <a:latin typeface="Arial" charset="0"/>
                <a:ea typeface="ＭＳ Ｐゴシック" charset="0"/>
                <a:cs typeface="Times New Roman" charset="0"/>
              </a:rPr>
              <a:t>عصا قياس  </a:t>
            </a:r>
            <a:br>
              <a:rPr lang="ar-JO" sz="4000" dirty="0">
                <a:effectLst>
                  <a:outerShdw blurRad="38100" dist="38100" dir="2700000" algn="tl">
                    <a:srgbClr val="000000"/>
                  </a:outerShdw>
                </a:effectLst>
                <a:latin typeface="Arial" charset="0"/>
                <a:ea typeface="ＭＳ Ｐゴシック" charset="0"/>
                <a:cs typeface="Times New Roman" charset="0"/>
              </a:rPr>
            </a:br>
            <a:r>
              <a:rPr lang="ar-JO" sz="4000" dirty="0">
                <a:effectLst>
                  <a:outerShdw blurRad="38100" dist="38100" dir="2700000" algn="tl">
                    <a:srgbClr val="000000"/>
                  </a:outerShdw>
                </a:effectLst>
                <a:latin typeface="Arial" charset="0"/>
                <a:ea typeface="ＭＳ Ｐゴシック" charset="0"/>
                <a:cs typeface="Times New Roman" charset="0"/>
              </a:rPr>
              <a:t>لأورشليم</a:t>
            </a:r>
            <a:br>
              <a:rPr lang="ar-JO" sz="4000" dirty="0">
                <a:effectLst>
                  <a:outerShdw blurRad="38100" dist="38100" dir="2700000" algn="tl">
                    <a:srgbClr val="000000"/>
                  </a:outerShdw>
                </a:effectLst>
                <a:latin typeface="Arial" charset="0"/>
                <a:ea typeface="ＭＳ Ｐゴシック" charset="0"/>
                <a:cs typeface="Times New Roman" charset="0"/>
              </a:rPr>
            </a:br>
            <a:r>
              <a:rPr lang="en-US" sz="4000" dirty="0">
                <a:effectLst>
                  <a:outerShdw blurRad="38100" dist="38100" dir="2700000" algn="tl">
                    <a:srgbClr val="000000"/>
                  </a:outerShdw>
                </a:effectLst>
                <a:latin typeface="Arial" charset="0"/>
                <a:ea typeface="ＭＳ Ｐゴシック" charset="0"/>
                <a:cs typeface="Times New Roman" charset="0"/>
              </a:rPr>
              <a:t>(</a:t>
            </a:r>
            <a:r>
              <a:rPr lang="ar-JO" sz="4000" dirty="0">
                <a:effectLst>
                  <a:outerShdw blurRad="38100" dist="38100" dir="2700000" algn="tl">
                    <a:srgbClr val="000000"/>
                  </a:outerShdw>
                </a:effectLst>
                <a:latin typeface="Arial" charset="0"/>
                <a:ea typeface="ＭＳ Ｐゴシック" charset="0"/>
                <a:cs typeface="Times New Roman" charset="0"/>
              </a:rPr>
              <a:t>زك 2: 1-2</a:t>
            </a:r>
            <a:r>
              <a:rPr lang="en-US" sz="4000" dirty="0">
                <a:effectLst>
                  <a:outerShdw blurRad="38100" dist="38100" dir="2700000" algn="tl">
                    <a:srgbClr val="000000"/>
                  </a:outerShdw>
                </a:effectLst>
                <a:latin typeface="Arial" charset="0"/>
                <a:ea typeface="ＭＳ Ｐゴシック" charset="0"/>
                <a:cs typeface="Times New Roman" charset="0"/>
              </a:rPr>
              <a:t>)</a:t>
            </a:r>
          </a:p>
        </p:txBody>
      </p:sp>
      <p:sp>
        <p:nvSpPr>
          <p:cNvPr id="4" name="Rectangle 3"/>
          <p:cNvSpPr txBox="1">
            <a:spLocks noChangeArrowheads="1"/>
          </p:cNvSpPr>
          <p:nvPr/>
        </p:nvSpPr>
        <p:spPr bwMode="auto">
          <a:xfrm>
            <a:off x="3779838" y="188913"/>
            <a:ext cx="5257800" cy="3095625"/>
          </a:xfrm>
          <a:prstGeom prst="rect">
            <a:avLst/>
          </a:prstGeom>
          <a:noFill/>
          <a:ln w="9525">
            <a:noFill/>
            <a:miter lim="800000"/>
            <a:headEnd/>
            <a:tailEnd/>
          </a:ln>
          <a:effectLst>
            <a:outerShdw blurRad="63500" dist="35921" dir="2700000" algn="ctr" rotWithShape="0">
              <a:schemeClr val="bg2">
                <a:alpha val="74998"/>
              </a:schemeClr>
            </a:outerShdw>
          </a:effectLst>
        </p:spPr>
        <p:txBody>
          <a:bodyPr lIns="92075" tIns="46038" rIns="92075" bIns="46038" anchor="ct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lgn="r" eaLnBrk="1" hangingPunct="1">
              <a:defRPr/>
            </a:pPr>
            <a:r>
              <a:rPr lang="ar-JO" sz="2800" dirty="0">
                <a:effectLst>
                  <a:outerShdw blurRad="38100" dist="38100" dir="2700000" algn="tl">
                    <a:srgbClr val="000000"/>
                  </a:outerShdw>
                </a:effectLst>
                <a:latin typeface="Arial" charset="0"/>
                <a:ea typeface="ＭＳ Ｐゴシック" charset="0"/>
                <a:cs typeface="Times New Roman" charset="0"/>
              </a:rPr>
              <a:t>فرفعت عيني و نظرت و إذا رجل و بيده حبل قياس فقلت إلى أين أنت ذاهب فقال لي لأقيس أورشليم لأرى كم عرضها و كم طولها</a:t>
            </a:r>
            <a:endParaRPr lang="en-US" sz="2800" dirty="0">
              <a:effectLst>
                <a:outerShdw blurRad="38100" dist="38100" dir="2700000" algn="tl">
                  <a:srgbClr val="000000"/>
                </a:outerShdw>
              </a:effectLst>
              <a:latin typeface="Arial" charset="0"/>
              <a:ea typeface="ＭＳ Ｐゴシック" charset="0"/>
              <a:cs typeface="Times New Roman" charset="0"/>
            </a:endParaRPr>
          </a:p>
        </p:txBody>
      </p:sp>
    </p:spTree>
  </p:cSld>
  <p:clrMapOvr>
    <a:masterClrMapping/>
  </p:clrMapOvr>
  <p:transition>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7832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10" name="Rectangle 6"/>
          <p:cNvSpPr>
            <a:spLocks noChangeArrowheads="1"/>
          </p:cNvSpPr>
          <p:nvPr/>
        </p:nvSpPr>
        <p:spPr bwMode="auto">
          <a:xfrm>
            <a:off x="-36512" y="3573016"/>
            <a:ext cx="2880320" cy="576063"/>
          </a:xfrm>
          <a:prstGeom prst="rect">
            <a:avLst/>
          </a:prstGeom>
          <a:solidFill>
            <a:srgbClr val="660066"/>
          </a:solidFill>
          <a:ln w="9525">
            <a:noFill/>
            <a:miter lim="800000"/>
            <a:headEnd/>
            <a:tailEnd/>
          </a:ln>
          <a:effectLst/>
        </p:spPr>
        <p:txBody>
          <a:bodyPr/>
          <a:lstStyle/>
          <a:p>
            <a:pPr algn="ctr">
              <a:spcBef>
                <a:spcPct val="20000"/>
              </a:spcBef>
              <a:buClr>
                <a:srgbClr val="FFCC00"/>
              </a:buClr>
              <a:buSzPct val="70000"/>
              <a:defRPr/>
            </a:pPr>
            <a:r>
              <a:rPr lang="ar-JO" sz="2800" b="1" dirty="0">
                <a:solidFill>
                  <a:srgbClr val="FFFFFF"/>
                </a:solidFill>
                <a:effectLst/>
                <a:latin typeface="Arial"/>
                <a:cs typeface="Arial"/>
              </a:rPr>
              <a:t>غرباً = اليهود</a:t>
            </a:r>
            <a:endParaRPr lang="en-US" sz="2800" b="1" dirty="0">
              <a:solidFill>
                <a:srgbClr val="FFFFFF"/>
              </a:solidFill>
              <a:effectLst/>
              <a:latin typeface="Arial"/>
              <a:cs typeface="Arial"/>
            </a:endParaRPr>
          </a:p>
        </p:txBody>
      </p:sp>
      <p:sp>
        <p:nvSpPr>
          <p:cNvPr id="354306" name="Rectangle 2"/>
          <p:cNvSpPr>
            <a:spLocks noGrp="1" noRot="1" noChangeArrowheads="1"/>
          </p:cNvSpPr>
          <p:nvPr>
            <p:ph type="title"/>
          </p:nvPr>
        </p:nvSpPr>
        <p:spPr>
          <a:xfrm>
            <a:off x="0" y="0"/>
            <a:ext cx="3563888" cy="908720"/>
          </a:xfrm>
          <a:solidFill>
            <a:schemeClr val="bg2"/>
          </a:solidFill>
        </p:spPr>
        <p:txBody>
          <a:bodyPr/>
          <a:lstStyle/>
          <a:p>
            <a:pPr eaLnBrk="1" hangingPunct="1">
              <a:defRPr/>
            </a:pPr>
            <a:r>
              <a:rPr lang="ar-JO" sz="2800" dirty="0">
                <a:solidFill>
                  <a:schemeClr val="tx1"/>
                </a:solidFill>
                <a:effectLst/>
              </a:rPr>
              <a:t>عدد سكان أورشليم</a:t>
            </a:r>
            <a:br>
              <a:rPr lang="ar-JO" sz="2800" dirty="0">
                <a:solidFill>
                  <a:schemeClr val="tx1"/>
                </a:solidFill>
                <a:effectLst/>
              </a:rPr>
            </a:br>
            <a:r>
              <a:rPr lang="ar-JO" sz="2800" dirty="0">
                <a:solidFill>
                  <a:schemeClr val="tx1"/>
                </a:solidFill>
                <a:effectLst/>
              </a:rPr>
              <a:t>(2002</a:t>
            </a:r>
            <a:endParaRPr lang="en-US" sz="2800" dirty="0">
              <a:solidFill>
                <a:schemeClr val="tx1"/>
              </a:solidFill>
              <a:effectLst/>
            </a:endParaRPr>
          </a:p>
        </p:txBody>
      </p:sp>
      <p:sp>
        <p:nvSpPr>
          <p:cNvPr id="6" name="Rectangle 6"/>
          <p:cNvSpPr>
            <a:spLocks noChangeArrowheads="1"/>
          </p:cNvSpPr>
          <p:nvPr/>
        </p:nvSpPr>
        <p:spPr bwMode="auto">
          <a:xfrm>
            <a:off x="4283968" y="2708920"/>
            <a:ext cx="2880320" cy="576063"/>
          </a:xfrm>
          <a:prstGeom prst="rect">
            <a:avLst/>
          </a:prstGeom>
          <a:solidFill>
            <a:srgbClr val="006B00"/>
          </a:solidFill>
          <a:ln w="9525">
            <a:noFill/>
            <a:miter lim="800000"/>
            <a:headEnd/>
            <a:tailEnd/>
          </a:ln>
          <a:effectLst/>
        </p:spPr>
        <p:txBody>
          <a:bodyPr/>
          <a:lstStyle/>
          <a:p>
            <a:pPr algn="ctr">
              <a:spcBef>
                <a:spcPct val="20000"/>
              </a:spcBef>
              <a:buClr>
                <a:srgbClr val="FFCC00"/>
              </a:buClr>
              <a:buSzPct val="70000"/>
              <a:defRPr/>
            </a:pPr>
            <a:r>
              <a:rPr lang="ar-JO" sz="2800" b="1" dirty="0">
                <a:solidFill>
                  <a:srgbClr val="FFFFFF"/>
                </a:solidFill>
                <a:effectLst/>
                <a:latin typeface="Arial"/>
                <a:cs typeface="Arial"/>
              </a:rPr>
              <a:t>شرقاً = العرب</a:t>
            </a:r>
            <a:endParaRPr lang="en-US" sz="2800" b="1" dirty="0">
              <a:solidFill>
                <a:srgbClr val="FFFFFF"/>
              </a:solidFill>
              <a:effectLst/>
              <a:latin typeface="Arial"/>
              <a:cs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rrowheads="1"/>
          </p:cNvSpPr>
          <p:nvPr>
            <p:ph type="title"/>
          </p:nvPr>
        </p:nvSpPr>
        <p:spPr>
          <a:xfrm>
            <a:off x="5867400" y="304800"/>
            <a:ext cx="3276600" cy="3352800"/>
          </a:xfrm>
        </p:spPr>
        <p:txBody>
          <a:bodyPr/>
          <a:lstStyle/>
          <a:p>
            <a:pPr eaLnBrk="1" hangingPunct="1">
              <a:defRPr/>
            </a:pPr>
            <a:r>
              <a:rPr lang="ar-JO" dirty="0"/>
              <a:t>أورشليم</a:t>
            </a:r>
            <a:br>
              <a:rPr lang="ar-JO" dirty="0"/>
            </a:br>
            <a:r>
              <a:rPr lang="ar-JO" dirty="0"/>
              <a:t>(2002)</a:t>
            </a:r>
            <a:endParaRPr lang="en-US" dirty="0"/>
          </a:p>
        </p:txBody>
      </p:sp>
      <p:pic>
        <p:nvPicPr>
          <p:cNvPr id="14029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91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340" name="Text Box 4"/>
          <p:cNvSpPr txBox="1">
            <a:spLocks noChangeArrowheads="1"/>
          </p:cNvSpPr>
          <p:nvPr/>
        </p:nvSpPr>
        <p:spPr bwMode="auto">
          <a:xfrm>
            <a:off x="6578977" y="6137275"/>
            <a:ext cx="2390398" cy="630942"/>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algn="r" eaLnBrk="0" fontAlgn="t" hangingPunct="0">
              <a:spcBef>
                <a:spcPct val="50000"/>
              </a:spcBef>
              <a:defRPr/>
            </a:pPr>
            <a:r>
              <a:rPr lang="ar-JO" sz="1400" dirty="0">
                <a:solidFill>
                  <a:srgbClr val="FFFFFF"/>
                </a:solidFill>
                <a:effectLst/>
                <a:latin typeface="Arial"/>
                <a:ea typeface="ＭＳ Ｐゴシック" charset="-128"/>
                <a:cs typeface="Arial"/>
              </a:rPr>
              <a:t>أساس معاهدة السلام في الشرق الأوسط</a:t>
            </a:r>
            <a:endParaRPr lang="en-US" sz="1400" dirty="0">
              <a:solidFill>
                <a:srgbClr val="FFFFFF"/>
              </a:solidFill>
              <a:effectLst/>
              <a:latin typeface="Arial"/>
              <a:ea typeface="ＭＳ Ｐゴシック" charset="-128"/>
              <a:cs typeface="Arial"/>
            </a:endParaRPr>
          </a:p>
          <a:p>
            <a:pPr algn="r" eaLnBrk="0" fontAlgn="t" hangingPunct="0">
              <a:spcBef>
                <a:spcPct val="50000"/>
              </a:spcBef>
              <a:defRPr/>
            </a:pPr>
            <a:r>
              <a:rPr lang="en-US" sz="1400" dirty="0">
                <a:solidFill>
                  <a:srgbClr val="FFFFFF"/>
                </a:solidFill>
                <a:effectLst/>
                <a:latin typeface="Arial"/>
                <a:ea typeface="ＭＳ Ｐゴシック" charset="-128"/>
                <a:cs typeface="Arial"/>
              </a:rPr>
              <a:t>(</a:t>
            </a:r>
            <a:r>
              <a:rPr lang="ar-JO" sz="1400" dirty="0">
                <a:solidFill>
                  <a:srgbClr val="FFFFFF"/>
                </a:solidFill>
                <a:effectLst/>
                <a:latin typeface="Arial"/>
                <a:ea typeface="ＭＳ Ｐゴシック" charset="-128"/>
                <a:cs typeface="Arial"/>
              </a:rPr>
              <a:t>آذار 2002</a:t>
            </a:r>
            <a:r>
              <a:rPr lang="en-US" sz="1400" dirty="0">
                <a:solidFill>
                  <a:srgbClr val="FFFFFF"/>
                </a:solidFill>
                <a:effectLst/>
                <a:latin typeface="Arial"/>
                <a:ea typeface="ＭＳ Ｐゴシック" charset="-128"/>
                <a:cs typeface="Arial"/>
              </a:rPr>
              <a: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44 Jer Moder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44975" y="0"/>
            <a:ext cx="4899025"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1" name="Rectangle 3"/>
          <p:cNvSpPr>
            <a:spLocks noGrp="1" noRot="1" noChangeArrowheads="1"/>
          </p:cNvSpPr>
          <p:nvPr>
            <p:ph type="title" idx="4294967295"/>
          </p:nvPr>
        </p:nvSpPr>
        <p:spPr>
          <a:xfrm>
            <a:off x="5105400" y="457200"/>
            <a:ext cx="4038600" cy="685800"/>
          </a:xfrm>
          <a:solidFill>
            <a:srgbClr val="663300"/>
          </a:solidFill>
        </p:spPr>
        <p:txBody>
          <a:bodyPr/>
          <a:lstStyle/>
          <a:p>
            <a:pPr eaLnBrk="1" hangingPunct="1">
              <a:defRPr/>
            </a:pPr>
            <a:r>
              <a:rPr lang="ar-JO" sz="3200" dirty="0"/>
              <a:t>المدينة القديمة اليوم</a:t>
            </a:r>
            <a:endParaRPr lang="en-US" sz="28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44 Jer Moder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44975" y="0"/>
            <a:ext cx="4899025"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454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753600" cy="689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4550" name="Picture 6" descr="44 Jer Moder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53200" y="3048000"/>
            <a:ext cx="592138" cy="838200"/>
          </a:xfrm>
          <a:prstGeom prst="rect">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sp>
        <p:nvSpPr>
          <p:cNvPr id="144388" name="Rectangle 3"/>
          <p:cNvSpPr>
            <a:spLocks noGrp="1" noRot="1" noChangeArrowheads="1"/>
          </p:cNvSpPr>
          <p:nvPr>
            <p:ph type="title"/>
          </p:nvPr>
        </p:nvSpPr>
        <p:spPr>
          <a:xfrm>
            <a:off x="1295400" y="0"/>
            <a:ext cx="7620000" cy="1447800"/>
          </a:xfrm>
          <a:solidFill>
            <a:schemeClr val="tx2"/>
          </a:solidFill>
          <a:ln w="38100">
            <a:solidFill>
              <a:schemeClr val="bg2"/>
            </a:solidFill>
          </a:ln>
        </p:spPr>
        <p:txBody>
          <a:bodyPr/>
          <a:lstStyle/>
          <a:p>
            <a:pPr eaLnBrk="1" hangingPunct="1"/>
            <a:r>
              <a:rPr lang="ar-JO" altLang="ja-JP" sz="3200" dirty="0">
                <a:solidFill>
                  <a:schemeClr val="bg2"/>
                </a:solidFill>
                <a:effectLst/>
                <a:latin typeface="Arial" charset="0"/>
                <a:cs typeface="Arial" charset="0"/>
              </a:rPr>
              <a:t>أورشليم الحالية : كثيرون سيعيشون خارج أسوار المدينة (زك 2: 4)</a:t>
            </a:r>
            <a:endParaRPr lang="en-US" sz="3600" dirty="0">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4549"/>
                                        </p:tgtEl>
                                        <p:attrNameLst>
                                          <p:attrName>style.visibility</p:attrName>
                                        </p:attrNameLst>
                                      </p:cBhvr>
                                      <p:to>
                                        <p:strVal val="visible"/>
                                      </p:to>
                                    </p:set>
                                    <p:animEffect transition="in" filter="dissolve">
                                      <p:cBhvr>
                                        <p:cTn id="7" dur="500"/>
                                        <p:tgtEl>
                                          <p:spTgt spid="3645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iterate type="lt">
                                    <p:tmAbs val="75"/>
                                  </p:iterate>
                                  <p:childTnLst>
                                    <p:set>
                                      <p:cBhvr>
                                        <p:cTn id="11" dur="1" fill="hold">
                                          <p:stCondLst>
                                            <p:cond delay="74"/>
                                          </p:stCondLst>
                                        </p:cTn>
                                        <p:tgtEl>
                                          <p:spTgt spid="3645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p:cNvPicPr>
            <a:picLocks noChangeAspect="1" noChangeArrowheads="1"/>
          </p:cNvPicPr>
          <p:nvPr/>
        </p:nvPicPr>
        <p:blipFill>
          <a:blip r:embed="rId2">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93187" name="Text Box 4"/>
          <p:cNvSpPr txBox="1">
            <a:spLocks noChangeArrowheads="1"/>
          </p:cNvSpPr>
          <p:nvPr/>
        </p:nvSpPr>
        <p:spPr bwMode="auto">
          <a:xfrm>
            <a:off x="84582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CC"/>
                </a:solidFill>
                <a:latin typeface="Arial" charset="0"/>
                <a:cs typeface="Arial" charset="0"/>
              </a:rPr>
              <a:t>649</a:t>
            </a:r>
            <a:endParaRPr lang="en-US" b="1" dirty="0">
              <a:solidFill>
                <a:srgbClr val="FFFFCC"/>
              </a:solidFill>
              <a:latin typeface="Arial" charset="0"/>
              <a:cs typeface="Arial" charset="0"/>
            </a:endParaRPr>
          </a:p>
        </p:txBody>
      </p:sp>
      <p:sp>
        <p:nvSpPr>
          <p:cNvPr id="148485" name="Rectangle 5"/>
          <p:cNvSpPr>
            <a:spLocks noGrp="1" noChangeArrowheads="1"/>
          </p:cNvSpPr>
          <p:nvPr>
            <p:ph type="title" idx="4294967295"/>
          </p:nvPr>
        </p:nvSpPr>
        <p:spPr>
          <a:xfrm>
            <a:off x="0" y="317500"/>
            <a:ext cx="9144000" cy="1003300"/>
          </a:xfrm>
          <a:effectLst>
            <a:outerShdw blurRad="63500" dist="38099" dir="2700000" algn="ctr" rotWithShape="0">
              <a:schemeClr val="bg2">
                <a:alpha val="74998"/>
              </a:schemeClr>
            </a:outerShdw>
          </a:effectLst>
        </p:spPr>
        <p:txBody>
          <a:bodyPr/>
          <a:lstStyle/>
          <a:p>
            <a:pPr rtl="1" eaLnBrk="1" hangingPunct="1">
              <a:defRPr/>
            </a:pPr>
            <a:r>
              <a:rPr lang="ar-JO" sz="4000" dirty="0">
                <a:effectLst/>
                <a:latin typeface="Times New Roman" panose="02020603050405020304" pitchFamily="18" charset="0"/>
                <a:ea typeface="ＭＳ Ｐゴシック" charset="0"/>
                <a:cs typeface="Times New Roman" panose="02020603050405020304" pitchFamily="18" charset="0"/>
              </a:rPr>
              <a:t>سور النار (زك 2: </a:t>
            </a:r>
            <a:r>
              <a:rPr lang="en-US" sz="4000" dirty="0">
                <a:effectLst/>
                <a:latin typeface="Times New Roman" panose="02020603050405020304" pitchFamily="18" charset="0"/>
                <a:ea typeface="ＭＳ Ｐゴシック" charset="0"/>
                <a:cs typeface="Times New Roman" panose="02020603050405020304" pitchFamily="18" charset="0"/>
              </a:rPr>
              <a:t>4</a:t>
            </a:r>
            <a:r>
              <a:rPr lang="ar-JO" sz="4000" dirty="0">
                <a:effectLst/>
                <a:latin typeface="Times New Roman" panose="02020603050405020304" pitchFamily="18" charset="0"/>
                <a:ea typeface="ＭＳ Ｐゴシック" charset="0"/>
                <a:cs typeface="Times New Roman" panose="02020603050405020304" pitchFamily="18" charset="0"/>
              </a:rPr>
              <a:t>-5)</a:t>
            </a:r>
            <a:endParaRPr lang="en-US" sz="4000" dirty="0">
              <a:effectLst/>
              <a:latin typeface="Times New Roman" panose="02020603050405020304" pitchFamily="18" charset="0"/>
              <a:ea typeface="ＭＳ Ｐゴシック" charset="0"/>
              <a:cs typeface="Times New Roman" panose="02020603050405020304" pitchFamily="18" charset="0"/>
            </a:endParaRPr>
          </a:p>
        </p:txBody>
      </p:sp>
      <p:sp>
        <p:nvSpPr>
          <p:cNvPr id="5" name="Rectangle 5"/>
          <p:cNvSpPr txBox="1">
            <a:spLocks noChangeArrowheads="1"/>
          </p:cNvSpPr>
          <p:nvPr/>
        </p:nvSpPr>
        <p:spPr bwMode="auto">
          <a:xfrm>
            <a:off x="0" y="4509120"/>
            <a:ext cx="9144000" cy="2348880"/>
          </a:xfrm>
          <a:prstGeom prst="rect">
            <a:avLst/>
          </a:prstGeom>
          <a:noFill/>
          <a:ln w="9525">
            <a:noFill/>
            <a:miter lim="800000"/>
            <a:headEnd/>
            <a:tailEnd/>
          </a:ln>
          <a:effectLst/>
        </p:spPr>
        <p:txBody>
          <a:bodyPr lIns="92075" tIns="46038" rIns="92075" bIns="46038" anchor="ct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eaLnBrk="1" hangingPunct="1">
              <a:defRPr/>
            </a:pPr>
            <a:r>
              <a:rPr lang="ar-JO" sz="3600" dirty="0">
                <a:effectLst>
                  <a:glow rad="165100">
                    <a:schemeClr val="bg2"/>
                  </a:glow>
                </a:effectLst>
              </a:rPr>
              <a:t>و كلم هذا الغلام قائلاً كالأعراء تسكن أورشليم من كثرة الناس و البهائم فيها و أنا يقول الرب أكون لها سور نار من حولها و أكون مجداً في وسطها</a:t>
            </a:r>
            <a:endParaRPr lang="en-US" sz="3600" dirty="0">
              <a:effectLst>
                <a:glow rad="165100">
                  <a:schemeClr val="bg2"/>
                </a:glow>
              </a:effectLst>
              <a:latin typeface="Arial" charset="0"/>
              <a:ea typeface="ＭＳ Ｐゴシック"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effectLst/>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زكريا 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1471267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97CC2F-EB61-D48F-3139-512581CF2C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172" b="10947"/>
          <a:stretch/>
        </p:blipFill>
        <p:spPr>
          <a:xfrm>
            <a:off x="48643" y="0"/>
            <a:ext cx="9095358" cy="6858000"/>
          </a:xfrm>
          <a:prstGeom prst="rect">
            <a:avLst/>
          </a:prstGeom>
        </p:spPr>
      </p:pic>
      <p:sp>
        <p:nvSpPr>
          <p:cNvPr id="2" name="Title 1"/>
          <p:cNvSpPr>
            <a:spLocks noGrp="1"/>
          </p:cNvSpPr>
          <p:nvPr>
            <p:ph type="title"/>
          </p:nvPr>
        </p:nvSpPr>
        <p:spPr>
          <a:xfrm>
            <a:off x="-36512" y="0"/>
            <a:ext cx="9144000" cy="1371600"/>
          </a:xfrm>
        </p:spPr>
        <p:txBody>
          <a:bodyPr/>
          <a:lstStyle/>
          <a:p>
            <a:r>
              <a:rPr lang="ar-JO" sz="3600" b="1" dirty="0">
                <a:solidFill>
                  <a:srgbClr val="FFFFFF"/>
                </a:solidFill>
                <a:effectLst>
                  <a:glow rad="177800">
                    <a:schemeClr val="tx1"/>
                  </a:glow>
                </a:effectLst>
              </a:rPr>
              <a:t>الرؤية الرابعة : تطهير و تتويج يهوشع رئيس الكهنة </a:t>
            </a:r>
            <a:br>
              <a:rPr lang="ar-JO" sz="3600" b="1" dirty="0">
                <a:solidFill>
                  <a:srgbClr val="FFFFFF"/>
                </a:solidFill>
                <a:effectLst>
                  <a:glow rad="177800">
                    <a:schemeClr val="tx1"/>
                  </a:glow>
                </a:effectLst>
              </a:rPr>
            </a:br>
            <a:r>
              <a:rPr lang="ar-JO" sz="3600" b="1" dirty="0">
                <a:solidFill>
                  <a:srgbClr val="FFFFFF"/>
                </a:solidFill>
                <a:effectLst>
                  <a:glow rad="177800">
                    <a:schemeClr val="tx1"/>
                  </a:glow>
                </a:effectLst>
              </a:rPr>
              <a:t>(زك 3)</a:t>
            </a: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ar-JO" sz="3600" b="1" dirty="0">
                <a:solidFill>
                  <a:srgbClr val="FFFFFF"/>
                </a:solidFill>
                <a:effectLst>
                  <a:glow rad="177800">
                    <a:srgbClr val="000000"/>
                  </a:glow>
                </a:effectLst>
                <a:latin typeface="Arial"/>
                <a:cs typeface="Arial"/>
              </a:rPr>
              <a:t>تطهير إسرائيل المستقبلي من الخطية و إعادتها كأمة كهنوتية</a:t>
            </a:r>
            <a:endParaRPr lang="en-US" sz="3600" b="1" dirty="0">
              <a:solidFill>
                <a:srgbClr val="FFFFFF"/>
              </a:solidFill>
              <a:effectLst>
                <a:glow rad="177800">
                  <a:srgbClr val="000000"/>
                </a:glow>
              </a:effectLst>
              <a:latin typeface="Arial"/>
              <a:cs typeface="Arial"/>
            </a:endParaRP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ar-JO" sz="1400" dirty="0">
                <a:solidFill>
                  <a:schemeClr val="bg1"/>
                </a:solidFill>
              </a:rPr>
              <a:t>التفسير المعرفي للكتاب المقدس ، 1: 1549</a:t>
            </a:r>
            <a:endParaRPr lang="en-US" sz="1400" kern="0" dirty="0">
              <a:solidFill>
                <a:schemeClr val="bg1"/>
              </a:solidFill>
              <a:effectLst/>
              <a:latin typeface="Geneva" charset="0"/>
              <a:ea typeface="Arial" charset="0"/>
            </a:endParaRPr>
          </a:p>
        </p:txBody>
      </p:sp>
    </p:spTree>
    <p:extLst>
      <p:ext uri="{BB962C8B-B14F-4D97-AF65-F5344CB8AC3E}">
        <p14:creationId xmlns:p14="http://schemas.microsoft.com/office/powerpoint/2010/main" val="4140548677"/>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150421" cy="6858000"/>
          </a:xfrm>
          <a:prstGeom prst="rect">
            <a:avLst/>
          </a:prstGeom>
        </p:spPr>
      </p:pic>
      <p:sp>
        <p:nvSpPr>
          <p:cNvPr id="900098" name="Rectangle 2"/>
          <p:cNvSpPr>
            <a:spLocks noGrp="1" noChangeArrowheads="1"/>
          </p:cNvSpPr>
          <p:nvPr>
            <p:ph type="ctrTitle"/>
          </p:nvPr>
        </p:nvSpPr>
        <p:spPr>
          <a:xfrm>
            <a:off x="3923928" y="29469"/>
            <a:ext cx="5220072" cy="6711899"/>
          </a:xfrm>
          <a:effectLst>
            <a:outerShdw blurRad="63500" dist="35921" dir="2700000" algn="ctr" rotWithShape="0">
              <a:schemeClr val="tx2">
                <a:alpha val="74998"/>
              </a:schemeClr>
            </a:outerShdw>
          </a:effectLst>
        </p:spPr>
        <p:txBody>
          <a:bodyPr anchor="t"/>
          <a:lstStyle/>
          <a:p>
            <a:pPr>
              <a:defRPr/>
            </a:pPr>
            <a:r>
              <a:rPr lang="ar-JO" sz="2800" b="1" dirty="0">
                <a:effectLst>
                  <a:glow rad="127000">
                    <a:schemeClr val="tx1"/>
                  </a:glow>
                </a:effectLst>
                <a:latin typeface="Arial" charset="0"/>
                <a:ea typeface="ＭＳ Ｐゴシック" charset="0"/>
                <a:cs typeface="ＭＳ Ｐゴシック" charset="0"/>
              </a:rPr>
              <a:t>و أراني يهوشع الكاهن العظيم قائماً قدام ملاك الرب و الشيطان قائم عن يمينه ليقاومه فقال الرب للشيطان لينتهرك الرب يا شيطان لينتهرك الرب الذي اختار أورشليم أفليس ها شعلة منتشلة من النار</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 (</a:t>
            </a:r>
            <a:r>
              <a:rPr lang="ar-JO" sz="2800" b="1" dirty="0">
                <a:effectLst>
                  <a:glow rad="127000">
                    <a:schemeClr val="tx1"/>
                  </a:glow>
                </a:effectLst>
                <a:latin typeface="Arial" charset="0"/>
                <a:ea typeface="ＭＳ Ｐゴシック" charset="0"/>
                <a:cs typeface="ＭＳ Ｐゴシック" charset="0"/>
              </a:rPr>
              <a:t>زك 3: 1-2</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6073965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3923928" y="29469"/>
            <a:ext cx="5220072" cy="6711899"/>
          </a:xfrm>
          <a:effectLst>
            <a:outerShdw blurRad="63500" dist="35921" dir="2700000" algn="ctr" rotWithShape="0">
              <a:schemeClr val="tx2">
                <a:alpha val="74998"/>
              </a:schemeClr>
            </a:outerShdw>
          </a:effectLst>
        </p:spPr>
        <p:txBody>
          <a:bodyPr anchor="t"/>
          <a:lstStyle/>
          <a:p>
            <a:pPr>
              <a:defRPr/>
            </a:pPr>
            <a:r>
              <a:rPr lang="ar-JO" sz="2800" b="1" dirty="0">
                <a:effectLst>
                  <a:glow rad="127000">
                    <a:schemeClr val="tx1"/>
                  </a:glow>
                </a:effectLst>
                <a:latin typeface="Arial" charset="0"/>
                <a:ea typeface="ＭＳ Ｐゴシック" charset="0"/>
                <a:cs typeface="ＭＳ Ｐゴシック" charset="0"/>
              </a:rPr>
              <a:t>و كان يهوشع لابساً ثياباً قذرة وواقفاً قدام الملاك فأجاب و كلم الواقفين قدامه قائلاً انزعوا عنه الثياب القذرة و قال له أنظر قد أذهبت عنك اثمك و ألبسك ثياباً مزخرفة</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 (</a:t>
            </a:r>
            <a:r>
              <a:rPr lang="ar-JO" sz="2800" b="1" dirty="0">
                <a:effectLst>
                  <a:glow rad="127000">
                    <a:schemeClr val="tx1"/>
                  </a:glow>
                </a:effectLst>
                <a:latin typeface="Arial" charset="0"/>
                <a:ea typeface="ＭＳ Ｐゴシック" charset="0"/>
                <a:cs typeface="ＭＳ Ｐゴシック" charset="0"/>
              </a:rPr>
              <a:t>زك 3: 3-4</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1437640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8548"/>
            <a:ext cx="9144000" cy="6116836"/>
          </a:xfrm>
          <a:prstGeom prst="rect">
            <a:avLst/>
          </a:prstGeom>
        </p:spPr>
      </p:pic>
      <p:sp>
        <p:nvSpPr>
          <p:cNvPr id="900098" name="Rectangle 2"/>
          <p:cNvSpPr>
            <a:spLocks noGrp="1" noChangeArrowheads="1"/>
          </p:cNvSpPr>
          <p:nvPr>
            <p:ph type="ctrTitle"/>
          </p:nvPr>
        </p:nvSpPr>
        <p:spPr>
          <a:xfrm>
            <a:off x="0" y="0"/>
            <a:ext cx="9144000" cy="290896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الإحباط</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251794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5620745" cy="6876099"/>
          </a:xfrm>
          <a:prstGeom prst="rect">
            <a:avLst/>
          </a:prstGeom>
        </p:spPr>
      </p:pic>
      <p:sp>
        <p:nvSpPr>
          <p:cNvPr id="900098" name="Rectangle 2"/>
          <p:cNvSpPr>
            <a:spLocks noGrp="1" noChangeArrowheads="1"/>
          </p:cNvSpPr>
          <p:nvPr>
            <p:ph type="ctrTitle"/>
          </p:nvPr>
        </p:nvSpPr>
        <p:spPr>
          <a:xfrm>
            <a:off x="5738429" y="-16241"/>
            <a:ext cx="3382690" cy="6711899"/>
          </a:xfrm>
          <a:effectLst>
            <a:outerShdw blurRad="63500" dist="35921" dir="2700000" algn="ctr" rotWithShape="0">
              <a:schemeClr val="tx2">
                <a:alpha val="74998"/>
              </a:schemeClr>
            </a:outerShdw>
          </a:effectLst>
        </p:spPr>
        <p:txBody>
          <a:bodyPr anchor="t"/>
          <a:lstStyle/>
          <a:p>
            <a:pPr>
              <a:defRPr/>
            </a:pPr>
            <a:r>
              <a:rPr lang="ar-JO" sz="2800" b="1" dirty="0">
                <a:effectLst>
                  <a:glow rad="127000">
                    <a:schemeClr val="tx1"/>
                  </a:glow>
                </a:effectLst>
                <a:latin typeface="Arial" charset="0"/>
                <a:ea typeface="ＭＳ Ｐゴシック" charset="0"/>
                <a:cs typeface="ＭＳ Ｐゴシック" charset="0"/>
              </a:rPr>
              <a:t>فقلت ليضعوا على رأسه عمامة طاهرة فوضعوا على رأسه العمامة الطاهرة و ألبسوه ثياباً و ملاك الرب واقف</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ar-JO" sz="2800" b="1" dirty="0">
                <a:effectLst>
                  <a:glow rad="127000">
                    <a:schemeClr val="tx1"/>
                  </a:glow>
                </a:effectLst>
                <a:latin typeface="Arial" charset="0"/>
                <a:ea typeface="ＭＳ Ｐゴシック" charset="0"/>
                <a:cs typeface="ＭＳ Ｐゴシック" charset="0"/>
              </a:rPr>
              <a:t>زك 3: 5</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5483624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F041EA-7A4D-637D-A797-DD2991BB9F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172" b="10947"/>
          <a:stretch/>
        </p:blipFill>
        <p:spPr>
          <a:xfrm>
            <a:off x="48643" y="0"/>
            <a:ext cx="9095358" cy="6858000"/>
          </a:xfrm>
          <a:prstGeom prst="rect">
            <a:avLst/>
          </a:prstGeom>
        </p:spPr>
      </p:pic>
      <p:sp>
        <p:nvSpPr>
          <p:cNvPr id="2" name="Title 1"/>
          <p:cNvSpPr>
            <a:spLocks noGrp="1"/>
          </p:cNvSpPr>
          <p:nvPr>
            <p:ph type="title"/>
          </p:nvPr>
        </p:nvSpPr>
        <p:spPr>
          <a:xfrm>
            <a:off x="-36512" y="0"/>
            <a:ext cx="9144000" cy="1371600"/>
          </a:xfrm>
        </p:spPr>
        <p:txBody>
          <a:bodyPr/>
          <a:lstStyle/>
          <a:p>
            <a:r>
              <a:rPr lang="ar-JO" sz="3600" b="1" dirty="0">
                <a:solidFill>
                  <a:srgbClr val="FFFFFF"/>
                </a:solidFill>
                <a:effectLst>
                  <a:glow rad="177800">
                    <a:schemeClr val="tx1"/>
                  </a:glow>
                </a:effectLst>
              </a:rPr>
              <a:t>الرؤية الرابعة : تطهير و تتويج يهوشع رئيس الكهنة </a:t>
            </a:r>
            <a:br>
              <a:rPr lang="ar-JO" sz="3600" b="1" dirty="0">
                <a:solidFill>
                  <a:srgbClr val="FFFFFF"/>
                </a:solidFill>
                <a:effectLst>
                  <a:glow rad="177800">
                    <a:schemeClr val="tx1"/>
                  </a:glow>
                </a:effectLst>
              </a:rPr>
            </a:br>
            <a:r>
              <a:rPr lang="ar-JO" sz="3600" b="1" dirty="0">
                <a:solidFill>
                  <a:srgbClr val="FFFFFF"/>
                </a:solidFill>
                <a:effectLst>
                  <a:glow rad="177800">
                    <a:schemeClr val="tx1"/>
                  </a:glow>
                </a:effectLst>
              </a:rPr>
              <a:t>(زك 3)</a:t>
            </a: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ar-JO" sz="3600" b="1" dirty="0">
                <a:solidFill>
                  <a:srgbClr val="FFFFFF"/>
                </a:solidFill>
                <a:effectLst>
                  <a:glow rad="177800">
                    <a:srgbClr val="000000"/>
                  </a:glow>
                </a:effectLst>
                <a:latin typeface="Arial"/>
                <a:cs typeface="Arial"/>
              </a:rPr>
              <a:t>تطهير إسرائيل المستقبلي من الخطية و إعادتها كأمة كهنوتية</a:t>
            </a:r>
            <a:endParaRPr lang="en-US" sz="3600" b="1" dirty="0">
              <a:solidFill>
                <a:srgbClr val="FFFFFF"/>
              </a:solidFill>
              <a:effectLst>
                <a:glow rad="177800">
                  <a:srgbClr val="000000"/>
                </a:glow>
              </a:effectLst>
              <a:latin typeface="Arial"/>
              <a:cs typeface="Arial"/>
            </a:endParaRP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ts val="0"/>
              </a:spcBef>
              <a:spcAft>
                <a:spcPts val="0"/>
              </a:spcAft>
              <a:defRPr/>
            </a:pPr>
            <a:r>
              <a:rPr lang="ar-JO" sz="1400" dirty="0">
                <a:solidFill>
                  <a:srgbClr val="FFFFFF"/>
                </a:solidFill>
              </a:rPr>
              <a:t>التفسير المعرفي للكتاب المقدس ، 1: 1549</a:t>
            </a:r>
            <a:endParaRPr lang="en-US" sz="1400" kern="0" dirty="0">
              <a:solidFill>
                <a:srgbClr val="FFFFFF"/>
              </a:solidFill>
              <a:effectLst/>
              <a:latin typeface="Geneva" charset="0"/>
              <a:ea typeface="Arial" charset="0"/>
            </a:endParaRPr>
          </a:p>
        </p:txBody>
      </p:sp>
    </p:spTree>
    <p:extLst>
      <p:ext uri="{BB962C8B-B14F-4D97-AF65-F5344CB8AC3E}">
        <p14:creationId xmlns:p14="http://schemas.microsoft.com/office/powerpoint/2010/main" val="4140548677"/>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effectLst/>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زكريا 4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631842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99392"/>
            <a:ext cx="9197955" cy="6959299"/>
          </a:xfrm>
          <a:prstGeom prst="rect">
            <a:avLst/>
          </a:prstGeom>
        </p:spPr>
      </p:pic>
      <p:sp>
        <p:nvSpPr>
          <p:cNvPr id="146435" name="Rectangle 3"/>
          <p:cNvSpPr>
            <a:spLocks noGrp="1" noChangeArrowheads="1"/>
          </p:cNvSpPr>
          <p:nvPr>
            <p:ph type="title"/>
          </p:nvPr>
        </p:nvSpPr>
        <p:spPr>
          <a:xfrm>
            <a:off x="134938" y="-1107504"/>
            <a:ext cx="8885237" cy="990600"/>
          </a:xfrm>
          <a:solidFill>
            <a:schemeClr val="bg2"/>
          </a:solidFill>
          <a:effectLst>
            <a:outerShdw blurRad="63500" dist="38099" dir="2700000" algn="ctr" rotWithShape="0">
              <a:srgbClr val="000000">
                <a:alpha val="74998"/>
              </a:srgbClr>
            </a:outerShdw>
          </a:effectLst>
        </p:spPr>
        <p:txBody>
          <a:bodyPr/>
          <a:lstStyle/>
          <a:p>
            <a:pPr eaLnBrk="1" hangingPunct="1">
              <a:defRPr/>
            </a:pPr>
            <a:r>
              <a:rPr lang="en-US" sz="3600" dirty="0">
                <a:effectLst/>
                <a:latin typeface="Arial" charset="0"/>
                <a:ea typeface="ＭＳ Ｐゴシック" charset="0"/>
                <a:cs typeface="Times New Roman" charset="0"/>
              </a:rPr>
              <a:t>The Lamp &amp; Olive Trees (Zech. 4:1-14)</a:t>
            </a:r>
          </a:p>
        </p:txBody>
      </p:sp>
      <p:sp>
        <p:nvSpPr>
          <p:cNvPr id="5" name="Rectangle 2"/>
          <p:cNvSpPr txBox="1">
            <a:spLocks noChangeArrowheads="1"/>
          </p:cNvSpPr>
          <p:nvPr/>
        </p:nvSpPr>
        <p:spPr bwMode="auto">
          <a:xfrm>
            <a:off x="-36512" y="-27383"/>
            <a:ext cx="9289032" cy="1656183"/>
          </a:xfrm>
          <a:prstGeom prst="rect">
            <a:avLst/>
          </a:prstGeom>
          <a:solidFill>
            <a:schemeClr val="bg2"/>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فرجع الملاك الذي كلمني و أيقظني كرجل أوقظ من نومه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و قال لي ماذا ترى</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lang="ar-JO" sz="2800" b="1" kern="0" dirty="0">
                <a:solidFill>
                  <a:srgbClr val="FFFFFF"/>
                </a:solidFill>
                <a:effectLst>
                  <a:glow rad="127000">
                    <a:srgbClr val="000000"/>
                  </a:glow>
                </a:effectLst>
                <a:latin typeface="Arial" charset="0"/>
                <a:ea typeface="ＭＳ Ｐゴシック" charset="0"/>
                <a:cs typeface="ＭＳ Ｐゴシック" charset="0"/>
              </a:rPr>
              <a:t>زك 4: 1-2أ</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cSld>
  <p:clrMapOvr>
    <a:masterClrMapping/>
  </p:clrMapOvr>
  <p:transition>
    <p:dissolv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99392"/>
            <a:ext cx="9197955" cy="6959299"/>
          </a:xfrm>
          <a:prstGeom prst="rect">
            <a:avLst/>
          </a:prstGeom>
        </p:spPr>
      </p:pic>
      <p:sp>
        <p:nvSpPr>
          <p:cNvPr id="900098" name="Rectangle 2"/>
          <p:cNvSpPr>
            <a:spLocks noGrp="1" noChangeArrowheads="1"/>
          </p:cNvSpPr>
          <p:nvPr>
            <p:ph type="ctrTitle"/>
          </p:nvPr>
        </p:nvSpPr>
        <p:spPr>
          <a:xfrm>
            <a:off x="0" y="-27383"/>
            <a:ext cx="9144000" cy="1584176"/>
          </a:xfrm>
          <a:solidFill>
            <a:srgbClr val="800000"/>
          </a:solidFill>
          <a:effectLst>
            <a:outerShdw blurRad="63500" dist="35921" dir="2700000" algn="ctr" rotWithShape="0">
              <a:schemeClr val="tx2">
                <a:alpha val="74998"/>
              </a:schemeClr>
            </a:outerShdw>
          </a:effectLst>
        </p:spPr>
        <p:txBody>
          <a:bodyPr anchor="t"/>
          <a:lstStyle/>
          <a:p>
            <a:pPr>
              <a:defRPr/>
            </a:pPr>
            <a:r>
              <a:rPr lang="ar-JO" sz="2800" b="1" dirty="0">
                <a:effectLst>
                  <a:glow rad="127000">
                    <a:schemeClr val="tx1"/>
                  </a:glow>
                </a:effectLst>
                <a:latin typeface="Arial" charset="0"/>
                <a:ea typeface="ＭＳ Ｐゴシック" charset="0"/>
                <a:cs typeface="ＭＳ Ｐゴシック" charset="0"/>
              </a:rPr>
              <a:t>فقلت قد نظرت و إذا بمنارة كلها ذهب و كوزها على رأسها و سبعة سرج عليها و سبع أنابيب للسرج التي على رأسها</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 (</a:t>
            </a:r>
            <a:r>
              <a:rPr lang="ar-JO" sz="2800" b="1" dirty="0">
                <a:effectLst>
                  <a:glow rad="127000">
                    <a:schemeClr val="tx1"/>
                  </a:glow>
                </a:effectLst>
                <a:latin typeface="Arial" charset="0"/>
                <a:ea typeface="ＭＳ Ｐゴシック" charset="0"/>
                <a:cs typeface="ＭＳ Ｐゴシック" charset="0"/>
              </a:rPr>
              <a:t>زك 4: 2ب</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6073965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32869" cy="6858000"/>
          </a:xfrm>
          <a:prstGeom prst="rect">
            <a:avLst/>
          </a:prstGeom>
        </p:spPr>
      </p:pic>
      <p:sp>
        <p:nvSpPr>
          <p:cNvPr id="2" name="Title 1"/>
          <p:cNvSpPr>
            <a:spLocks noGrp="1"/>
          </p:cNvSpPr>
          <p:nvPr>
            <p:ph type="title"/>
          </p:nvPr>
        </p:nvSpPr>
        <p:spPr>
          <a:xfrm>
            <a:off x="-36512" y="0"/>
            <a:ext cx="9144000" cy="1371600"/>
          </a:xfrm>
        </p:spPr>
        <p:txBody>
          <a:bodyPr/>
          <a:lstStyle/>
          <a:p>
            <a:r>
              <a:rPr lang="ar-JO" sz="3600" b="1" dirty="0">
                <a:solidFill>
                  <a:srgbClr val="FFFFFF"/>
                </a:solidFill>
                <a:effectLst>
                  <a:glow rad="177800">
                    <a:schemeClr val="tx1"/>
                  </a:glow>
                </a:effectLst>
              </a:rPr>
              <a:t>الرؤيا الخامسة : المنارة الذهبية </a:t>
            </a:r>
            <a:br>
              <a:rPr lang="ar-JO" sz="3600" b="1" dirty="0">
                <a:solidFill>
                  <a:srgbClr val="FFFFFF"/>
                </a:solidFill>
                <a:effectLst>
                  <a:glow rad="177800">
                    <a:schemeClr val="tx1"/>
                  </a:glow>
                </a:effectLst>
              </a:rPr>
            </a:br>
            <a:r>
              <a:rPr lang="ar-JO" sz="3600" b="1" dirty="0">
                <a:solidFill>
                  <a:srgbClr val="FFFFFF"/>
                </a:solidFill>
                <a:effectLst>
                  <a:glow rad="177800">
                    <a:schemeClr val="tx1"/>
                  </a:glow>
                </a:effectLst>
              </a:rPr>
              <a:t>و شجرتا الزيتون (زك 4)</a:t>
            </a: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ar-JO" sz="3600" b="1" dirty="0">
                <a:solidFill>
                  <a:srgbClr val="FFFFFF"/>
                </a:solidFill>
                <a:effectLst>
                  <a:glow rad="177800">
                    <a:srgbClr val="000000"/>
                  </a:glow>
                </a:effectLst>
                <a:latin typeface="Arial"/>
                <a:cs typeface="Arial"/>
              </a:rPr>
              <a:t>إسرائيل كنور للأمم تحت حكم المسيا الملك الكاهن</a:t>
            </a:r>
            <a:endParaRPr lang="en-US" sz="3600" b="1" dirty="0">
              <a:solidFill>
                <a:srgbClr val="FFFFFF"/>
              </a:solidFill>
              <a:effectLst>
                <a:glow rad="177800">
                  <a:srgbClr val="000000"/>
                </a:glow>
              </a:effectLst>
              <a:latin typeface="Arial"/>
              <a:cs typeface="Arial"/>
            </a:endParaRP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ts val="0"/>
              </a:spcBef>
              <a:spcAft>
                <a:spcPts val="0"/>
              </a:spcAft>
              <a:defRPr/>
            </a:pPr>
            <a:r>
              <a:rPr lang="ar-JO" sz="1400" dirty="0">
                <a:solidFill>
                  <a:srgbClr val="FFFFFF"/>
                </a:solidFill>
              </a:rPr>
              <a:t>التفسير المعرفي للكتاب المقدس ، 1: 1549</a:t>
            </a:r>
            <a:endParaRPr lang="en-US" sz="1400" kern="0" dirty="0">
              <a:solidFill>
                <a:srgbClr val="FFFFFF"/>
              </a:solidFill>
              <a:effectLst/>
              <a:latin typeface="Geneva" charset="0"/>
              <a:ea typeface="Arial" charset="0"/>
            </a:endParaRPr>
          </a:p>
        </p:txBody>
      </p:sp>
    </p:spTree>
    <p:extLst>
      <p:ext uri="{BB962C8B-B14F-4D97-AF65-F5344CB8AC3E}">
        <p14:creationId xmlns:p14="http://schemas.microsoft.com/office/powerpoint/2010/main" val="4054415418"/>
      </p:ext>
    </p:extLst>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8482" name="Picture 1" descr="rev 11 The-Ministry-Of-The-Two-Witness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4925" y="26988"/>
            <a:ext cx="9109075" cy="683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6610" name="Rectangle 2"/>
          <p:cNvSpPr>
            <a:spLocks noGrp="1" noChangeArrowheads="1"/>
          </p:cNvSpPr>
          <p:nvPr>
            <p:ph type="ctrTitle"/>
          </p:nvPr>
        </p:nvSpPr>
        <p:spPr>
          <a:xfrm>
            <a:off x="0" y="152400"/>
            <a:ext cx="9144000" cy="755650"/>
          </a:xfrm>
          <a:effectLst>
            <a:outerShdw blurRad="63500" dist="35921" dir="2700000" algn="ctr" rotWithShape="0">
              <a:schemeClr val="tx2">
                <a:alpha val="74998"/>
              </a:schemeClr>
            </a:outerShdw>
          </a:effectLst>
        </p:spPr>
        <p:txBody>
          <a:bodyPr/>
          <a:lstStyle/>
          <a:p>
            <a:pPr>
              <a:defRPr/>
            </a:pPr>
            <a:r>
              <a:rPr lang="ar-JO" b="1" dirty="0">
                <a:latin typeface="Arial" charset="0"/>
                <a:ea typeface="ＭＳ Ｐゴシック" charset="0"/>
                <a:cs typeface="ＭＳ Ｐゴシック" charset="0"/>
              </a:rPr>
              <a:t>شجرتا الزيتون (رؤ 11: 4)</a:t>
            </a:r>
            <a:endParaRPr lang="en-US" b="1" dirty="0">
              <a:latin typeface="Arial" charset="0"/>
              <a:ea typeface="ＭＳ Ｐゴシック" charset="0"/>
              <a:cs typeface="ＭＳ Ｐゴシック" charset="0"/>
            </a:endParaRPr>
          </a:p>
        </p:txBody>
      </p:sp>
      <p:sp>
        <p:nvSpPr>
          <p:cNvPr id="4" name="Text Box 33"/>
          <p:cNvSpPr txBox="1">
            <a:spLocks noChangeArrowheads="1"/>
          </p:cNvSpPr>
          <p:nvPr/>
        </p:nvSpPr>
        <p:spPr bwMode="auto">
          <a:xfrm>
            <a:off x="8376716" y="4763"/>
            <a:ext cx="701131" cy="463846"/>
          </a:xfrm>
          <a:prstGeom prst="rect">
            <a:avLst/>
          </a:prstGeom>
          <a:no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algn="ctr" eaLnBrk="0" hangingPunct="0">
              <a:defRPr/>
            </a:pPr>
            <a:r>
              <a:rPr lang="ar-JO" b="1" dirty="0">
                <a:solidFill>
                  <a:srgbClr val="FFFFFF"/>
                </a:solidFill>
                <a:effectLst/>
                <a:latin typeface="Arial"/>
                <a:cs typeface="Arial"/>
              </a:rPr>
              <a:t>330</a:t>
            </a:r>
            <a:endParaRPr lang="en-US" b="1" dirty="0">
              <a:solidFill>
                <a:srgbClr val="FFFFFF"/>
              </a:solidFill>
              <a:effectLst/>
              <a:latin typeface="Arial"/>
              <a:cs typeface="Arial"/>
            </a:endParaRPr>
          </a:p>
        </p:txBody>
      </p:sp>
    </p:spTree>
  </p:cSld>
  <p:clrMapOvr>
    <a:overrideClrMapping bg1="lt1" tx1="dk1" bg2="lt2" tx2="dk2" accent1="accent1" accent2="accent2" accent3="accent3" accent4="accent4" accent5="accent5" accent6="accent6" hlink="hlink" folHlink="folHlink"/>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2"/>
          <p:cNvPicPr>
            <a:picLocks noChangeAspect="1" noChangeArrowheads="1"/>
          </p:cNvPicPr>
          <p:nvPr/>
        </p:nvPicPr>
        <p:blipFill>
          <a:blip r:embed="rId2">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146435" name="Rectangle 3"/>
          <p:cNvSpPr>
            <a:spLocks noGrp="1" noChangeArrowheads="1"/>
          </p:cNvSpPr>
          <p:nvPr>
            <p:ph type="title"/>
          </p:nvPr>
        </p:nvSpPr>
        <p:spPr>
          <a:xfrm>
            <a:off x="-36513" y="381000"/>
            <a:ext cx="9190038" cy="1155700"/>
          </a:xfrm>
          <a:effectLst/>
        </p:spPr>
        <p:txBody>
          <a:bodyPr/>
          <a:lstStyle/>
          <a:p>
            <a:pPr eaLnBrk="1" hangingPunct="1">
              <a:defRPr/>
            </a:pPr>
            <a:r>
              <a:rPr lang="ar-JO" sz="3600" dirty="0">
                <a:effectLst>
                  <a:glow rad="228600">
                    <a:schemeClr val="bg2">
                      <a:alpha val="78000"/>
                    </a:schemeClr>
                  </a:glow>
                  <a:outerShdw blurRad="38100" dist="38100" dir="2700000" algn="tl">
                    <a:srgbClr val="000000"/>
                  </a:outerShdw>
                </a:effectLst>
                <a:latin typeface="Arial" charset="0"/>
                <a:ea typeface="ＭＳ Ｐゴシック" charset="0"/>
                <a:cs typeface="Times New Roman" charset="0"/>
              </a:rPr>
              <a:t>المنارة و شجر الزيتون (زك 4: 1-14)</a:t>
            </a:r>
            <a:endParaRPr lang="en-US" sz="3600" dirty="0">
              <a:effectLst>
                <a:glow rad="228600">
                  <a:schemeClr val="bg2">
                    <a:alpha val="78000"/>
                  </a:schemeClr>
                </a:glow>
                <a:outerShdw blurRad="38100" dist="38100" dir="2700000" algn="tl">
                  <a:srgbClr val="000000"/>
                </a:outerShdw>
              </a:effectLst>
              <a:latin typeface="Arial" charset="0"/>
              <a:ea typeface="ＭＳ Ｐゴシック" charset="0"/>
              <a:cs typeface="Times New Roman" charset="0"/>
            </a:endParaRPr>
          </a:p>
        </p:txBody>
      </p:sp>
      <p:sp>
        <p:nvSpPr>
          <p:cNvPr id="4" name="Rectangle 3"/>
          <p:cNvSpPr txBox="1">
            <a:spLocks noChangeArrowheads="1"/>
          </p:cNvSpPr>
          <p:nvPr/>
        </p:nvSpPr>
        <p:spPr bwMode="auto">
          <a:xfrm>
            <a:off x="150813" y="3212976"/>
            <a:ext cx="8885237" cy="3529137"/>
          </a:xfrm>
          <a:prstGeom prst="rect">
            <a:avLst/>
          </a:prstGeom>
          <a:noFill/>
          <a:ln w="9525">
            <a:noFill/>
            <a:miter lim="800000"/>
            <a:headEnd/>
            <a:tailEnd/>
          </a:ln>
          <a:effectLst/>
        </p:spPr>
        <p:txBody>
          <a:bodyPr lIns="92075" tIns="46038" rIns="92075" bIns="46038" anchor="ct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eaLnBrk="1" hangingPunct="1">
              <a:defRPr/>
            </a:pPr>
            <a:r>
              <a:rPr lang="ar-JO" sz="2800" dirty="0">
                <a:effectLst>
                  <a:glow rad="228600">
                    <a:schemeClr val="bg2">
                      <a:alpha val="78000"/>
                    </a:schemeClr>
                  </a:glow>
                  <a:outerShdw blurRad="38100" dist="38100" dir="2700000" algn="tl">
                    <a:srgbClr val="000000">
                      <a:alpha val="43137"/>
                    </a:srgbClr>
                  </a:outerShdw>
                </a:effectLst>
              </a:rPr>
              <a:t>إن يدي زربابل قد أسستا هذا البيت فيداه تتممانه فتعلم أن رب الجنود أرسلني إليكم لأنه من ازدرى بيوم الأمور الصغيرة فتفرح أولئك السبع و يرون الزيج بيد زربابل إنما هي أعين الرب الجائلة في الأرض كلها</a:t>
            </a:r>
            <a:endParaRPr lang="en-US" sz="2800" dirty="0">
              <a:effectLst>
                <a:glow rad="228600">
                  <a:schemeClr val="bg2">
                    <a:alpha val="78000"/>
                  </a:schemeClr>
                </a:glow>
                <a:outerShdw blurRad="38100" dist="38100" dir="2700000" algn="tl">
                  <a:srgbClr val="000000">
                    <a:alpha val="43137"/>
                  </a:srgbClr>
                </a:outerShdw>
              </a:effectLst>
            </a:endParaRPr>
          </a:p>
          <a:p>
            <a:pPr eaLnBrk="1" hangingPunct="1">
              <a:defRPr/>
            </a:pPr>
            <a:r>
              <a:rPr lang="en-US" sz="2800" dirty="0">
                <a:effectLst>
                  <a:glow rad="228600">
                    <a:schemeClr val="bg2">
                      <a:alpha val="78000"/>
                    </a:schemeClr>
                  </a:glow>
                  <a:outerShdw blurRad="38100" dist="38100" dir="2700000" algn="tl">
                    <a:srgbClr val="000000">
                      <a:alpha val="43137"/>
                    </a:srgbClr>
                  </a:outerShdw>
                </a:effectLst>
              </a:rPr>
              <a:t> (</a:t>
            </a:r>
            <a:r>
              <a:rPr lang="ar-JO" sz="2800" dirty="0">
                <a:effectLst>
                  <a:glow rad="228600">
                    <a:schemeClr val="bg2">
                      <a:alpha val="78000"/>
                    </a:schemeClr>
                  </a:glow>
                  <a:outerShdw blurRad="38100" dist="38100" dir="2700000" algn="tl">
                    <a:srgbClr val="000000">
                      <a:alpha val="43137"/>
                    </a:srgbClr>
                  </a:outerShdw>
                </a:effectLst>
              </a:rPr>
              <a:t>زك 4: 9-10</a:t>
            </a:r>
            <a:r>
              <a:rPr lang="en-US" sz="2800" dirty="0">
                <a:effectLst>
                  <a:glow rad="228600">
                    <a:schemeClr val="bg2">
                      <a:alpha val="78000"/>
                    </a:schemeClr>
                  </a:glow>
                  <a:outerShdw blurRad="38100" dist="38100" dir="2700000" algn="tl">
                    <a:srgbClr val="000000">
                      <a:alpha val="43137"/>
                    </a:srgbClr>
                  </a:outerShdw>
                </a:effectLst>
              </a:rPr>
              <a:t>)</a:t>
            </a:r>
            <a:endParaRPr lang="en-US" sz="2800" dirty="0">
              <a:effectLst>
                <a:glow rad="228600">
                  <a:schemeClr val="bg2">
                    <a:alpha val="78000"/>
                  </a:schemeClr>
                </a:glow>
                <a:outerShdw blurRad="38100" dist="38100" dir="2700000" algn="tl">
                  <a:srgbClr val="000000"/>
                </a:outerShdw>
              </a:effectLst>
              <a:latin typeface="Arial" charset="0"/>
              <a:ea typeface="ＭＳ Ｐゴシック" charset="0"/>
              <a:cs typeface="Times New Roman"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زكريا 5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6120182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35879" cy="6858000"/>
          </a:xfrm>
          <a:prstGeom prst="rect">
            <a:avLst/>
          </a:prstGeom>
        </p:spPr>
      </p:pic>
      <p:sp>
        <p:nvSpPr>
          <p:cNvPr id="2" name="Title 1"/>
          <p:cNvSpPr>
            <a:spLocks noGrp="1"/>
          </p:cNvSpPr>
          <p:nvPr>
            <p:ph type="title"/>
          </p:nvPr>
        </p:nvSpPr>
        <p:spPr>
          <a:xfrm>
            <a:off x="-36512" y="0"/>
            <a:ext cx="9144000" cy="1371600"/>
          </a:xfrm>
        </p:spPr>
        <p:txBody>
          <a:bodyPr/>
          <a:lstStyle/>
          <a:p>
            <a:r>
              <a:rPr lang="ar-JO" sz="3600" b="1" dirty="0">
                <a:solidFill>
                  <a:srgbClr val="FFFFFF"/>
                </a:solidFill>
                <a:effectLst>
                  <a:glow rad="177800">
                    <a:schemeClr val="tx1"/>
                  </a:glow>
                </a:effectLst>
              </a:rPr>
              <a:t>الرؤيا السادسة : الدرج الطائر (زك 5: 1-4)</a:t>
            </a:r>
            <a:endParaRPr lang="en-US" sz="3600" dirty="0">
              <a:effectLst>
                <a:glow rad="177800">
                  <a:schemeClr val="tx1"/>
                </a:glow>
              </a:effectLst>
            </a:endParaRPr>
          </a:p>
        </p:txBody>
      </p:sp>
      <p:sp>
        <p:nvSpPr>
          <p:cNvPr id="3" name="Title 1"/>
          <p:cNvSpPr txBox="1">
            <a:spLocks/>
          </p:cNvSpPr>
          <p:nvPr/>
        </p:nvSpPr>
        <p:spPr bwMode="auto">
          <a:xfrm>
            <a:off x="-36512" y="4581128"/>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ar-JO" sz="3600" b="1" dirty="0">
                <a:solidFill>
                  <a:srgbClr val="FFFFFF"/>
                </a:solidFill>
                <a:effectLst>
                  <a:glow rad="177800">
                    <a:schemeClr val="tx1"/>
                  </a:glow>
                </a:effectLst>
                <a:latin typeface="Arial"/>
                <a:cs typeface="Arial"/>
              </a:rPr>
              <a:t>شدة و شمولية الدينونة الإلهية على الأفراد الإسرائيليين</a:t>
            </a:r>
            <a:endParaRPr lang="en-US" sz="3600" b="1" dirty="0">
              <a:solidFill>
                <a:srgbClr val="FFFFFF"/>
              </a:solidFill>
              <a:effectLst>
                <a:glow rad="177800">
                  <a:schemeClr val="tx1"/>
                </a:glow>
              </a:effectLst>
              <a:latin typeface="Arial"/>
              <a:cs typeface="Arial"/>
            </a:endParaRP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ts val="0"/>
              </a:spcBef>
              <a:spcAft>
                <a:spcPts val="0"/>
              </a:spcAft>
              <a:defRPr/>
            </a:pPr>
            <a:r>
              <a:rPr lang="ar-JO" sz="1400" dirty="0">
                <a:solidFill>
                  <a:srgbClr val="FFFFFF"/>
                </a:solidFill>
              </a:rPr>
              <a:t>التفسير المعرفي للكتاب المقدس ، 1: 1549</a:t>
            </a:r>
            <a:endParaRPr lang="en-US" sz="1400" kern="0" dirty="0">
              <a:solidFill>
                <a:srgbClr val="FFFFFF"/>
              </a:solidFill>
              <a:effectLst/>
              <a:latin typeface="Geneva" charset="0"/>
              <a:ea typeface="Arial" charset="0"/>
            </a:endParaRPr>
          </a:p>
        </p:txBody>
      </p:sp>
    </p:spTree>
    <p:extLst>
      <p:ext uri="{BB962C8B-B14F-4D97-AF65-F5344CB8AC3E}">
        <p14:creationId xmlns:p14="http://schemas.microsoft.com/office/powerpoint/2010/main" val="2380327708"/>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72816"/>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يحدث الإحباط في العمل </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بشكل خاص</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34553" y="1714500"/>
            <a:ext cx="9144000" cy="5143500"/>
          </a:xfrm>
          <a:prstGeom prst="rect">
            <a:avLst/>
          </a:prstGeom>
        </p:spPr>
      </p:pic>
    </p:spTree>
    <p:extLst>
      <p:ext uri="{BB962C8B-B14F-4D97-AF65-F5344CB8AC3E}">
        <p14:creationId xmlns:p14="http://schemas.microsoft.com/office/powerpoint/2010/main" val="16902351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3" descr="Zech 5 Flying Scroll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339" name="Rectangle 3"/>
          <p:cNvSpPr>
            <a:spLocks noGrp="1" noChangeArrowheads="1"/>
          </p:cNvSpPr>
          <p:nvPr>
            <p:ph type="title"/>
          </p:nvPr>
        </p:nvSpPr>
        <p:spPr>
          <a:xfrm>
            <a:off x="1295400" y="5181600"/>
            <a:ext cx="7086600" cy="1676400"/>
          </a:xfrm>
          <a:effectLst>
            <a:outerShdw blurRad="63500" dist="38099" dir="2700000" algn="ctr" rotWithShape="0">
              <a:schemeClr val="bg2">
                <a:alpha val="74998"/>
              </a:schemeClr>
            </a:outerShdw>
          </a:effectLst>
        </p:spPr>
        <p:txBody>
          <a:bodyPr/>
          <a:lstStyle/>
          <a:p>
            <a:pPr eaLnBrk="1" hangingPunct="1">
              <a:defRPr/>
            </a:pPr>
            <a:r>
              <a:rPr lang="ar-JO" sz="4800" dirty="0">
                <a:effectLst>
                  <a:outerShdw blurRad="38100" dist="38100" dir="2700000" algn="tl">
                    <a:srgbClr val="000000"/>
                  </a:outerShdw>
                </a:effectLst>
                <a:latin typeface="Arial" charset="0"/>
                <a:ea typeface="ＭＳ Ｐゴシック" charset="0"/>
                <a:cs typeface="Times New Roman" charset="0"/>
              </a:rPr>
              <a:t>5: 1-4 الدرج الطائر</a:t>
            </a:r>
            <a:endParaRPr lang="en-US" sz="4800" dirty="0">
              <a:effectLst>
                <a:outerShdw blurRad="38100" dist="38100" dir="2700000" algn="tl">
                  <a:srgbClr val="000000"/>
                </a:outerShdw>
              </a:effectLst>
              <a:latin typeface="Arial" charset="0"/>
              <a:ea typeface="ＭＳ Ｐゴシック" charset="0"/>
              <a:cs typeface="Times New Roman" charset="0"/>
            </a:endParaRPr>
          </a:p>
        </p:txBody>
      </p:sp>
    </p:spTree>
  </p:cSld>
  <p:clrMapOvr>
    <a:masterClrMapping/>
  </p:clrMapOvr>
  <p:transition>
    <p:dissolv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751459"/>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فعدت و رفعت عيني و نظرت و إذا بدرج طائر فقلت إني أرى درجاً طائراً طوله عشرون ذراعاً و عرضه عشر أذرع</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زك 5: 1-2</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pic>
        <p:nvPicPr>
          <p:cNvPr id="2" name="Picture 1"/>
          <p:cNvPicPr>
            <a:picLocks noChangeAspect="1"/>
          </p:cNvPicPr>
          <p:nvPr/>
        </p:nvPicPr>
        <p:blipFill>
          <a:blip r:embed="rId3"/>
          <a:stretch>
            <a:fillRect/>
          </a:stretch>
        </p:blipFill>
        <p:spPr>
          <a:xfrm>
            <a:off x="-619806" y="2071678"/>
            <a:ext cx="10908580" cy="5677802"/>
          </a:xfrm>
          <a:prstGeom prst="rect">
            <a:avLst/>
          </a:prstGeom>
        </p:spPr>
      </p:pic>
    </p:spTree>
    <p:extLst>
      <p:ext uri="{BB962C8B-B14F-4D97-AF65-F5344CB8AC3E}">
        <p14:creationId xmlns:p14="http://schemas.microsoft.com/office/powerpoint/2010/main" val="89461123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710" y="3068960"/>
            <a:ext cx="5639577" cy="3759718"/>
          </a:xfrm>
          <a:prstGeom prst="rect">
            <a:avLst/>
          </a:prstGeom>
        </p:spPr>
      </p:pic>
      <p:sp>
        <p:nvSpPr>
          <p:cNvPr id="900098" name="Rectangle 2"/>
          <p:cNvSpPr>
            <a:spLocks noGrp="1" noChangeArrowheads="1"/>
          </p:cNvSpPr>
          <p:nvPr>
            <p:ph type="ctrTitle"/>
          </p:nvPr>
        </p:nvSpPr>
        <p:spPr>
          <a:xfrm>
            <a:off x="0" y="29469"/>
            <a:ext cx="9144000" cy="2175395"/>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فقال لي هذه هي اللعنة الخارجة على وجه كل الأرض لأن كل سارق يباد من هنا بحسبها و كل حالف يباد من هناك بحسبها</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زك 5: 3</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11526463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5076056" cy="6828531"/>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إني أخرجها يقول رب الجنود فتدخل بيت السارق و بيت الحالف باسمي زوراً و تبيت في وسط بيته و تفنيه مع خشبه و حجارته</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زك 5: 4</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7756447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994" y="0"/>
            <a:ext cx="9144000" cy="6858000"/>
          </a:xfrm>
          <a:prstGeom prst="rect">
            <a:avLst/>
          </a:prstGeom>
        </p:spPr>
      </p:pic>
      <p:sp>
        <p:nvSpPr>
          <p:cNvPr id="900098" name="Rectangle 2"/>
          <p:cNvSpPr>
            <a:spLocks noGrp="1" noChangeArrowheads="1"/>
          </p:cNvSpPr>
          <p:nvPr>
            <p:ph type="ctrTitle"/>
          </p:nvPr>
        </p:nvSpPr>
        <p:spPr>
          <a:xfrm>
            <a:off x="0" y="29469"/>
            <a:ext cx="9144000" cy="829727"/>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السلال كانت مألوفة جداً بالنسبة لزكريا</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367950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3072" y="-21456"/>
            <a:ext cx="9172608" cy="6879456"/>
          </a:xfrm>
          <a:prstGeom prst="rect">
            <a:avLst/>
          </a:prstGeom>
        </p:spPr>
      </p:pic>
      <p:sp>
        <p:nvSpPr>
          <p:cNvPr id="2" name="Title 1"/>
          <p:cNvSpPr>
            <a:spLocks noGrp="1"/>
          </p:cNvSpPr>
          <p:nvPr>
            <p:ph type="title"/>
          </p:nvPr>
        </p:nvSpPr>
        <p:spPr>
          <a:xfrm>
            <a:off x="180528" y="41176"/>
            <a:ext cx="8855968" cy="1371600"/>
          </a:xfrm>
        </p:spPr>
        <p:txBody>
          <a:bodyPr/>
          <a:lstStyle/>
          <a:p>
            <a:r>
              <a:rPr lang="ar-JO" sz="3600" b="1" dirty="0">
                <a:solidFill>
                  <a:srgbClr val="FFFFFF"/>
                </a:solidFill>
                <a:effectLst>
                  <a:glow rad="177800">
                    <a:schemeClr val="tx1"/>
                  </a:glow>
                </a:effectLst>
              </a:rPr>
              <a:t>الرؤية السابعة : المرأة التي في المكيال</a:t>
            </a:r>
            <a:br>
              <a:rPr lang="en-US" sz="3600" b="1" dirty="0">
                <a:solidFill>
                  <a:srgbClr val="FFFFFF"/>
                </a:solidFill>
                <a:effectLst>
                  <a:glow rad="177800">
                    <a:schemeClr val="tx1"/>
                  </a:glow>
                </a:effectLst>
              </a:rPr>
            </a:br>
            <a:r>
              <a:rPr lang="en-US" sz="3600" b="1" dirty="0">
                <a:solidFill>
                  <a:srgbClr val="FFFFFF"/>
                </a:solidFill>
                <a:effectLst>
                  <a:glow rad="177800">
                    <a:schemeClr val="tx1"/>
                  </a:glow>
                </a:effectLst>
              </a:rPr>
              <a:t>(</a:t>
            </a:r>
            <a:r>
              <a:rPr lang="ar-JO" sz="3600" b="1" dirty="0">
                <a:solidFill>
                  <a:srgbClr val="FFFFFF"/>
                </a:solidFill>
                <a:effectLst>
                  <a:glow rad="177800">
                    <a:schemeClr val="tx1"/>
                  </a:glow>
                </a:effectLst>
              </a:rPr>
              <a:t>زك 5: 5-11</a:t>
            </a:r>
            <a:r>
              <a:rPr lang="en-US" sz="3600" b="1" dirty="0">
                <a:solidFill>
                  <a:srgbClr val="FFFFFF"/>
                </a:solidFill>
                <a:effectLst>
                  <a:glow rad="177800">
                    <a:schemeClr val="tx1"/>
                  </a:glow>
                </a:effectLst>
              </a:rPr>
              <a:t>)</a:t>
            </a: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eaLnBrk="0" hangingPunct="0">
              <a:defRPr sz="3600" b="1">
                <a:solidFill>
                  <a:schemeClr val="bg1"/>
                </a:solidFill>
                <a:effectLst>
                  <a:glow rad="127000">
                    <a:schemeClr val="tx1"/>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t>إزالة خطية أمة إسرائيل في التمرد ضد الله</a:t>
            </a:r>
            <a:endParaRPr lang="en-US" dirty="0"/>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ts val="0"/>
              </a:spcBef>
              <a:spcAft>
                <a:spcPts val="0"/>
              </a:spcAft>
              <a:defRPr/>
            </a:pPr>
            <a:r>
              <a:rPr lang="ar-JO" sz="1400" dirty="0">
                <a:solidFill>
                  <a:srgbClr val="FFFFFF"/>
                </a:solidFill>
              </a:rPr>
              <a:t>التفسير المعرفي للكتاب المقدس ، 1: 1549</a:t>
            </a:r>
            <a:endParaRPr lang="en-US" sz="1400" kern="0" dirty="0">
              <a:solidFill>
                <a:srgbClr val="FFFFFF"/>
              </a:solidFill>
              <a:effectLst/>
              <a:latin typeface="Geneva" charset="0"/>
              <a:ea typeface="Arial" charset="0"/>
            </a:endParaRPr>
          </a:p>
        </p:txBody>
      </p:sp>
    </p:spTree>
    <p:extLst>
      <p:ext uri="{BB962C8B-B14F-4D97-AF65-F5344CB8AC3E}">
        <p14:creationId xmlns:p14="http://schemas.microsoft.com/office/powerpoint/2010/main" val="2291811487"/>
      </p:ext>
    </p:extLst>
  </p:cSld>
  <p:clrMapOvr>
    <a:overrideClrMapping bg1="lt1" tx1="dk1" bg2="lt2" tx2="dk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142339" name="Rectangle 3"/>
          <p:cNvSpPr>
            <a:spLocks noGrp="1" noChangeArrowheads="1"/>
          </p:cNvSpPr>
          <p:nvPr>
            <p:ph type="title"/>
          </p:nvPr>
        </p:nvSpPr>
        <p:spPr>
          <a:xfrm>
            <a:off x="0" y="6858000"/>
            <a:ext cx="9144000" cy="908720"/>
          </a:xfrm>
          <a:effectLst>
            <a:outerShdw blurRad="63500" dist="38099" dir="2700000" algn="ctr" rotWithShape="0">
              <a:schemeClr val="bg2">
                <a:alpha val="74998"/>
              </a:schemeClr>
            </a:outerShdw>
          </a:effectLst>
        </p:spPr>
        <p:txBody>
          <a:bodyPr/>
          <a:lstStyle/>
          <a:p>
            <a:pPr eaLnBrk="1" hangingPunct="1">
              <a:defRPr/>
            </a:pPr>
            <a:r>
              <a:rPr lang="en-US" sz="4800">
                <a:effectLst>
                  <a:outerShdw blurRad="38100" dist="38100" dir="2700000" algn="tl">
                    <a:srgbClr val="000000"/>
                  </a:outerShdw>
                </a:effectLst>
                <a:latin typeface="Arial" charset="0"/>
                <a:ea typeface="ＭＳ Ｐゴシック" charset="0"/>
                <a:cs typeface="Times New Roman" charset="0"/>
              </a:rPr>
              <a:t>5:5-8 Woman in Basket</a:t>
            </a:r>
          </a:p>
        </p:txBody>
      </p:sp>
      <p:sp>
        <p:nvSpPr>
          <p:cNvPr id="5" name="Rectangle 2"/>
          <p:cNvSpPr txBox="1">
            <a:spLocks noChangeArrowheads="1"/>
          </p:cNvSpPr>
          <p:nvPr/>
        </p:nvSpPr>
        <p:spPr bwMode="auto">
          <a:xfrm>
            <a:off x="0" y="2564904"/>
            <a:ext cx="4499992" cy="4176464"/>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ثم خرج الملاك الذي كلمني</a:t>
            </a:r>
            <a:r>
              <a:rPr kumimoji="0" lang="ar-JO" sz="3200" b="1" i="0" u="none" strike="noStrike" kern="0" cap="none" spc="0" normalizeH="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 قال لي ارفع عينيك و انظر ما هذا الخارج فقلت ما هو فقال هذه هي الإيفة الخارجة و قال هذه عينهم في كل الأرض و إذا بوزنة رصاص رفعت و كانت امرأة جالسة في وسط الإيفة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 5: 5-7</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155533" cy="6866650"/>
          </a:xfrm>
          <a:prstGeom prst="rect">
            <a:avLst/>
          </a:prstGeom>
        </p:spPr>
      </p:pic>
      <p:sp>
        <p:nvSpPr>
          <p:cNvPr id="900098" name="Rectangle 2"/>
          <p:cNvSpPr>
            <a:spLocks noGrp="1" noChangeArrowheads="1"/>
          </p:cNvSpPr>
          <p:nvPr>
            <p:ph type="ctrTitle"/>
          </p:nvPr>
        </p:nvSpPr>
        <p:spPr>
          <a:xfrm>
            <a:off x="0" y="29469"/>
            <a:ext cx="9144000" cy="1743347"/>
          </a:xfrm>
          <a:noFill/>
          <a:ln>
            <a:noFill/>
          </a:ln>
          <a:effectLst>
            <a:outerShdw blurRad="63500" dist="35921"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p>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فقال هذه هي الشر فطرحها إلى وسط الإيفة و طرح ثقل الرصاص على فمها</a:t>
            </a:r>
            <a:br>
              <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br>
            <a:r>
              <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زك 5: 8</a:t>
            </a:r>
            <a:r>
              <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277650007"/>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86520"/>
            <a:ext cx="9144000" cy="5671480"/>
          </a:xfrm>
          <a:prstGeom prst="rect">
            <a:avLst/>
          </a:prstGeom>
        </p:spPr>
      </p:pic>
      <p:sp>
        <p:nvSpPr>
          <p:cNvPr id="900098" name="Rectangle 2"/>
          <p:cNvSpPr>
            <a:spLocks noGrp="1" noChangeArrowheads="1"/>
          </p:cNvSpPr>
          <p:nvPr>
            <p:ph type="ctrTitle"/>
          </p:nvPr>
        </p:nvSpPr>
        <p:spPr>
          <a:xfrm>
            <a:off x="0" y="29469"/>
            <a:ext cx="9144000" cy="1239291"/>
          </a:xfrm>
          <a:solidFill>
            <a:schemeClr val="tx1"/>
          </a:solid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p>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فقال هذه هي الشر فطرحها إلى وسط الإيفة و طرح ثقل الرصاص على فمها</a:t>
            </a:r>
            <a:r>
              <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زك 5: 8</a:t>
            </a:r>
            <a:r>
              <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61607081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3" descr="Zech 5 vision sm.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339" name="Rectangle 3"/>
          <p:cNvSpPr>
            <a:spLocks noGrp="1" noChangeArrowheads="1"/>
          </p:cNvSpPr>
          <p:nvPr>
            <p:ph type="title"/>
          </p:nvPr>
        </p:nvSpPr>
        <p:spPr>
          <a:xfrm>
            <a:off x="-18746" y="5867400"/>
            <a:ext cx="9144000" cy="990600"/>
          </a:xfrm>
          <a:effectLst>
            <a:outerShdw blurRad="63500" dist="38099" dir="2700000" algn="ctr" rotWithShape="0">
              <a:schemeClr val="bg2">
                <a:alpha val="74998"/>
              </a:schemeClr>
            </a:outerShdw>
          </a:effectLst>
        </p:spPr>
        <p:txBody>
          <a:bodyPr/>
          <a:lstStyle/>
          <a:p>
            <a:pPr eaLnBrk="1" hangingPunct="1">
              <a:defRPr/>
            </a:pPr>
            <a:r>
              <a:rPr lang="ar-JO" sz="4800" dirty="0">
                <a:effectLst>
                  <a:glow rad="228600">
                    <a:schemeClr val="bg2"/>
                  </a:glow>
                  <a:outerShdw blurRad="38100" dist="38100" dir="2700000" algn="tl">
                    <a:srgbClr val="000000"/>
                  </a:outerShdw>
                </a:effectLst>
                <a:latin typeface="Arial" charset="0"/>
                <a:ea typeface="ＭＳ Ｐゴシック" charset="0"/>
                <a:cs typeface="Times New Roman" charset="0"/>
              </a:rPr>
              <a:t>5: 9-11 الإمرأة في السلة</a:t>
            </a:r>
            <a:endParaRPr lang="en-US" sz="4800" dirty="0">
              <a:effectLst>
                <a:glow rad="228600">
                  <a:schemeClr val="bg2"/>
                </a:glow>
                <a:outerShdw blurRad="38100" dist="38100" dir="2700000" algn="tl">
                  <a:srgbClr val="000000"/>
                </a:outerShdw>
              </a:effectLst>
              <a:latin typeface="Arial" charset="0"/>
              <a:ea typeface="ＭＳ Ｐゴシック" charset="0"/>
              <a:cs typeface="Times New Roman" charset="0"/>
            </a:endParaRPr>
          </a:p>
        </p:txBody>
      </p:sp>
      <p:sp>
        <p:nvSpPr>
          <p:cNvPr id="5" name="TextBox 4"/>
          <p:cNvSpPr txBox="1"/>
          <p:nvPr/>
        </p:nvSpPr>
        <p:spPr>
          <a:xfrm>
            <a:off x="611560" y="1"/>
            <a:ext cx="8388424" cy="2246769"/>
          </a:xfrm>
          <a:prstGeom prst="rect">
            <a:avLst/>
          </a:prstGeom>
          <a:noFill/>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altLang="ja-JP" sz="2800" b="1" dirty="0">
                <a:solidFill>
                  <a:srgbClr val="FFFFFF"/>
                </a:solidFill>
                <a:effectLst>
                  <a:glow rad="228600">
                    <a:schemeClr val="bg2"/>
                  </a:glow>
                  <a:outerShdw blurRad="38100" dist="38100" dir="2700000" algn="tl">
                    <a:srgbClr val="000000"/>
                  </a:outerShdw>
                </a:effectLst>
                <a:latin typeface="Arial" charset="0"/>
                <a:cs typeface="Arial" charset="0"/>
              </a:rPr>
              <a:t>و رفعت عيني و نظرت و إذا بامرأتين خرجتا و الريح في أجنحتهما و لهما أجنحة كأجنحة اللقلق فرفعتا الإيفة بين الأرض و السماء فقلت للملاك الذي كلمني إلى أين هما ذاهبتان بالإيفة فقال لي لتبنيا لها بيتاً في أرض شنعار و إذا تهيأ تقر هناك على قاعدتها</a:t>
            </a:r>
            <a:endParaRPr lang="en-US" altLang="ja-JP" sz="2800" b="1" dirty="0">
              <a:solidFill>
                <a:srgbClr val="FFFFFF"/>
              </a:solidFill>
              <a:effectLst>
                <a:glow rad="228600">
                  <a:schemeClr val="bg2"/>
                </a:glow>
                <a:outerShdw blurRad="38100" dist="38100" dir="2700000" algn="tl">
                  <a:srgbClr val="000000"/>
                </a:outerShdw>
              </a:effectLst>
              <a:latin typeface="Arial" charset="0"/>
              <a:cs typeface="Arial" charset="0"/>
            </a:endParaRPr>
          </a:p>
          <a:p>
            <a:pPr algn="r" eaLnBrk="1" hangingPunct="1"/>
            <a:r>
              <a:rPr lang="en-US" altLang="ja-JP" sz="2800" b="1" dirty="0">
                <a:solidFill>
                  <a:srgbClr val="FFFFFF"/>
                </a:solidFill>
                <a:effectLst>
                  <a:glow rad="228600">
                    <a:schemeClr val="bg2"/>
                  </a:glow>
                  <a:outerShdw blurRad="38100" dist="38100" dir="2700000" algn="tl">
                    <a:srgbClr val="000000"/>
                  </a:outerShdw>
                </a:effectLst>
                <a:latin typeface="Arial" charset="0"/>
                <a:cs typeface="Arial" charset="0"/>
              </a:rPr>
              <a:t>(</a:t>
            </a:r>
            <a:r>
              <a:rPr lang="ar-JO" altLang="ja-JP" sz="2800" b="1" dirty="0">
                <a:solidFill>
                  <a:srgbClr val="FFFFFF"/>
                </a:solidFill>
                <a:effectLst>
                  <a:glow rad="228600">
                    <a:schemeClr val="bg2"/>
                  </a:glow>
                  <a:outerShdw blurRad="38100" dist="38100" dir="2700000" algn="tl">
                    <a:srgbClr val="000000"/>
                  </a:outerShdw>
                </a:effectLst>
                <a:latin typeface="Arial" charset="0"/>
                <a:cs typeface="Arial" charset="0"/>
              </a:rPr>
              <a:t>زك 5: 9-11</a:t>
            </a:r>
            <a:r>
              <a:rPr lang="en-US" altLang="ja-JP" sz="2800" b="1" dirty="0">
                <a:solidFill>
                  <a:srgbClr val="FFFFFF"/>
                </a:solidFill>
                <a:effectLst>
                  <a:glow rad="228600">
                    <a:schemeClr val="bg2"/>
                  </a:glow>
                  <a:outerShdw blurRad="38100" dist="38100" dir="2700000" algn="tl">
                    <a:srgbClr val="000000"/>
                  </a:outerShdw>
                </a:effectLst>
                <a:latin typeface="Arial" charset="0"/>
                <a:cs typeface="Arial" charset="0"/>
              </a:rPr>
              <a:t>)</a:t>
            </a:r>
            <a:endParaRPr lang="en-US" sz="2800" b="1" dirty="0">
              <a:solidFill>
                <a:srgbClr val="FFFFFF"/>
              </a:solidFill>
              <a:effectLst>
                <a:glow rad="228600">
                  <a:schemeClr val="bg2"/>
                </a:glow>
                <a:outerShdw blurRad="38100" dist="38100" dir="2700000" algn="tl">
                  <a:srgbClr val="000000"/>
                </a:outerShdw>
              </a:effectLst>
              <a:latin typeface="Arial" charset="0"/>
              <a:cs typeface="Arial" charset="0"/>
            </a:endParaRPr>
          </a:p>
        </p:txBody>
      </p:sp>
    </p:spTree>
  </p:cSld>
  <p:clrMapOvr>
    <a:masterClrMapping/>
  </p:clrMapOvr>
  <p:transition>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68341" cy="5157192"/>
          </a:xfrm>
          <a:prstGeom prst="rect">
            <a:avLst/>
          </a:prstGeom>
        </p:spPr>
      </p:pic>
      <p:sp>
        <p:nvSpPr>
          <p:cNvPr id="900098" name="Rectangle 2"/>
          <p:cNvSpPr>
            <a:spLocks noGrp="1" noChangeArrowheads="1"/>
          </p:cNvSpPr>
          <p:nvPr>
            <p:ph type="ctrTitle"/>
          </p:nvPr>
        </p:nvSpPr>
        <p:spPr>
          <a:xfrm>
            <a:off x="0" y="5013176"/>
            <a:ext cx="9144000" cy="1844824"/>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الإحباط خلال</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خدمة يسوع حقيقة</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7608" y="-5368"/>
            <a:ext cx="8791222"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زكريا</a:t>
            </a:r>
          </a:p>
        </p:txBody>
      </p:sp>
      <p:sp>
        <p:nvSpPr>
          <p:cNvPr id="6" name="Rectangle 2"/>
          <p:cNvSpPr txBox="1">
            <a:spLocks noChangeArrowheads="1"/>
          </p:cNvSpPr>
          <p:nvPr/>
        </p:nvSpPr>
        <p:spPr bwMode="auto">
          <a:xfrm>
            <a:off x="1547664" y="1484784"/>
            <a:ext cx="6048672" cy="2304256"/>
          </a:xfrm>
          <a:prstGeom prst="rect">
            <a:avLst/>
          </a:prstGeom>
          <a:solidFill>
            <a:srgbClr val="E9E9E9"/>
          </a:solidFill>
          <a:ln w="38100" cmpd="sng">
            <a:solidFill>
              <a:schemeClr val="tx1"/>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Times New Roman"/>
                <a:ea typeface="ＭＳ Ｐゴシック" charset="0"/>
                <a:cs typeface="Times New Roman"/>
              </a:rPr>
              <a:t>الصراع أمر حقيقي</a:t>
            </a:r>
            <a:br>
              <a:rPr kumimoji="0" lang="en-US" sz="4400" b="1" i="0" u="none" strike="noStrike" kern="1200" cap="none" spc="0" normalizeH="0" baseline="0" noProof="0" dirty="0">
                <a:ln>
                  <a:noFill/>
                </a:ln>
                <a:solidFill>
                  <a:srgbClr val="000000"/>
                </a:solidFill>
                <a:effectLst/>
                <a:uLnTx/>
                <a:uFillTx/>
                <a:latin typeface="Times New Roman"/>
                <a:ea typeface="ＭＳ Ｐゴシック" charset="0"/>
                <a:cs typeface="Times New Roman"/>
              </a:rPr>
            </a:br>
            <a:endParaRPr kumimoji="0" lang="en-US" sz="4400" b="1" i="0" u="none" strike="noStrike" kern="1200" cap="none" spc="0" normalizeH="0" baseline="0" noProof="0" dirty="0">
              <a:ln>
                <a:noFill/>
              </a:ln>
              <a:solidFill>
                <a:srgbClr val="000000"/>
              </a:solidFill>
              <a:effectLst/>
              <a:uLnTx/>
              <a:uFillTx/>
              <a:latin typeface="Times New Roman"/>
              <a:ea typeface="ＭＳ Ｐゴシック" charset="0"/>
              <a:cs typeface="Times New Roman"/>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800" b="0" i="0" u="none" strike="noStrike" kern="1200" cap="none" spc="0" normalizeH="0" baseline="0" noProof="0" dirty="0">
                <a:ln>
                  <a:noFill/>
                </a:ln>
                <a:solidFill>
                  <a:srgbClr val="000000"/>
                </a:solidFill>
                <a:effectLst/>
                <a:uLnTx/>
                <a:uFillTx/>
                <a:latin typeface="Arial"/>
                <a:ea typeface="ＭＳ Ｐゴシック" charset="0"/>
                <a:cs typeface="Arial"/>
              </a:rPr>
              <a:t>الإحباط</a:t>
            </a:r>
            <a:endParaRPr kumimoji="0" lang="en-US" sz="4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1359512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552" y="332656"/>
            <a:ext cx="7928435" cy="5605697"/>
          </a:xfrm>
          <a:prstGeom prst="rect">
            <a:avLst/>
          </a:prstGeom>
        </p:spPr>
      </p:pic>
      <p:sp>
        <p:nvSpPr>
          <p:cNvPr id="142339" name="Rectangle 3"/>
          <p:cNvSpPr>
            <a:spLocks noGrp="1" noChangeArrowheads="1"/>
          </p:cNvSpPr>
          <p:nvPr>
            <p:ph type="title"/>
          </p:nvPr>
        </p:nvSpPr>
        <p:spPr>
          <a:xfrm>
            <a:off x="-68231" y="188640"/>
            <a:ext cx="9144000" cy="1055712"/>
          </a:xfrm>
          <a:effectLst>
            <a:outerShdw blurRad="63500" dist="38099" dir="2700000" algn="ctr" rotWithShape="0">
              <a:schemeClr val="bg2">
                <a:alpha val="74998"/>
              </a:schemeClr>
            </a:outerShdw>
          </a:effectLst>
        </p:spPr>
        <p:txBody>
          <a:bodyPr/>
          <a:lstStyle/>
          <a:p>
            <a:pPr eaLnBrk="1" hangingPunct="1">
              <a:defRPr/>
            </a:pPr>
            <a:r>
              <a:rPr lang="ar-JO" sz="4800" dirty="0">
                <a:effectLst>
                  <a:outerShdw blurRad="38100" dist="38100" dir="2700000" algn="tl">
                    <a:srgbClr val="000000"/>
                  </a:outerShdw>
                </a:effectLst>
                <a:latin typeface="Arial" charset="0"/>
                <a:ea typeface="ＭＳ Ｐゴシック" charset="0"/>
                <a:cs typeface="Times New Roman" charset="0"/>
              </a:rPr>
              <a:t>5: 5-8 الإمرأة في السلة</a:t>
            </a:r>
            <a:endParaRPr lang="en-US" sz="4800" dirty="0">
              <a:effectLst>
                <a:outerShdw blurRad="38100" dist="38100" dir="2700000" algn="tl">
                  <a:srgbClr val="000000"/>
                </a:outerShdw>
              </a:effectLst>
              <a:latin typeface="Arial" charset="0"/>
              <a:ea typeface="ＭＳ Ｐゴシック" charset="0"/>
              <a:cs typeface="Times New Roman" charset="0"/>
            </a:endParaRPr>
          </a:p>
        </p:txBody>
      </p:sp>
      <p:sp>
        <p:nvSpPr>
          <p:cNvPr id="6" name="TextBox 5"/>
          <p:cNvSpPr txBox="1"/>
          <p:nvPr/>
        </p:nvSpPr>
        <p:spPr>
          <a:xfrm>
            <a:off x="-12414" y="4797152"/>
            <a:ext cx="9144000" cy="2018363"/>
          </a:xfrm>
          <a:prstGeom prst="rect">
            <a:avLst/>
          </a:prstGeom>
          <a:solidFill>
            <a:srgbClr val="000000"/>
          </a:solidFill>
        </p:spPr>
        <p:txBody>
          <a:bodyPr wrap="square" anchor="ctr">
            <a:no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ar-JO" altLang="ja-JP" sz="3200" b="1" kern="0" dirty="0">
                <a:solidFill>
                  <a:srgbClr val="FFFFFF"/>
                </a:solidFill>
                <a:effectLst>
                  <a:glow rad="228600">
                    <a:srgbClr val="000000"/>
                  </a:glow>
                  <a:outerShdw blurRad="38100" dist="38100" dir="2700000" algn="tl">
                    <a:srgbClr val="000000"/>
                  </a:outerShdw>
                </a:effectLst>
                <a:latin typeface="Arial" charset="0"/>
                <a:cs typeface="Arial" charset="0"/>
              </a:rPr>
              <a:t>و رفعت عيني و نظرت و إذا بامرأتين خرجتا و الريح في أجنحتهما و لهما أجنجة كأجنحة اللقلق فرفعتا الإيفة بين الأرض و السماء</a:t>
            </a:r>
            <a:br>
              <a:rPr kumimoji="0" lang="en-US" altLang="ja-JP" sz="3200" b="1" i="0"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charset="0"/>
                <a:ea typeface="ＭＳ Ｐゴシック" charset="0"/>
                <a:cs typeface="Arial" charset="0"/>
              </a:rPr>
            </a:br>
            <a:r>
              <a:rPr kumimoji="0" lang="en-US" altLang="ja-JP" sz="3200" b="1" i="0"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charset="0"/>
                <a:ea typeface="ＭＳ Ｐゴシック" charset="0"/>
                <a:cs typeface="Arial" charset="0"/>
              </a:rPr>
              <a:t> (</a:t>
            </a:r>
            <a:r>
              <a:rPr lang="ar-JO" altLang="ja-JP" sz="3200" b="1" kern="0" dirty="0">
                <a:solidFill>
                  <a:srgbClr val="FFFFFF"/>
                </a:solidFill>
                <a:effectLst>
                  <a:glow rad="228600">
                    <a:srgbClr val="000000"/>
                  </a:glow>
                  <a:outerShdw blurRad="38100" dist="38100" dir="2700000" algn="tl">
                    <a:srgbClr val="000000"/>
                  </a:outerShdw>
                </a:effectLst>
                <a:latin typeface="Arial" charset="0"/>
                <a:cs typeface="Arial" charset="0"/>
              </a:rPr>
              <a:t>زك 5: 9</a:t>
            </a:r>
            <a:r>
              <a:rPr kumimoji="0" lang="en-US" altLang="ja-JP" sz="3200" b="1" i="0"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charset="0"/>
                <a:ea typeface="ＭＳ Ｐゴシック" charset="0"/>
                <a:cs typeface="Arial" charset="0"/>
              </a:rPr>
              <a:t>)</a:t>
            </a:r>
            <a:endParaRPr kumimoji="0" lang="en-US" sz="3200" b="1" i="0"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28363762"/>
      </p:ext>
    </p:extLst>
  </p:cSld>
  <p:clrMapOvr>
    <a:overrideClrMapping bg1="lt1" tx1="dk1" bg2="lt2" tx2="dk2" accent1="accent1" accent2="accent2" accent3="accent3" accent4="accent4" accent5="accent5" accent6="accent6" hlink="hlink" folHlink="folHlink"/>
  </p:clrMapOvr>
  <p:transition>
    <p:dissolv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167283"/>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charset="0"/>
                <a:ea typeface="ＭＳ Ｐゴシック" charset="0"/>
                <a:cs typeface="ＭＳ Ｐゴシック" charset="0"/>
              </a:rPr>
              <a:t>في بعض الأحيان يظهر الشر في شكل امرأة</a:t>
            </a:r>
            <a:endParaRPr lang="en-US" sz="32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6512" y="1706451"/>
            <a:ext cx="9144000" cy="5151549"/>
          </a:xfrm>
          <a:prstGeom prst="rect">
            <a:avLst/>
          </a:prstGeom>
        </p:spPr>
      </p:pic>
      <p:sp>
        <p:nvSpPr>
          <p:cNvPr id="4" name="Rectangle 2"/>
          <p:cNvSpPr txBox="1">
            <a:spLocks noChangeArrowheads="1"/>
          </p:cNvSpPr>
          <p:nvPr/>
        </p:nvSpPr>
        <p:spPr bwMode="auto">
          <a:xfrm>
            <a:off x="-23775" y="1268760"/>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effectLst>
                  <a:glow rad="127000">
                    <a:schemeClr val="tx1"/>
                  </a:glow>
                </a:effectLst>
                <a:latin typeface="Arial" charset="0"/>
                <a:ea typeface="ＭＳ Ｐゴシック" charset="0"/>
                <a:cs typeface="ＭＳ Ｐゴシック" charset="0"/>
              </a:rPr>
              <a:t>زكريا 5: 9 هي إحدى نصين يذكران كائنات أنثوية خارقة للطبيعة</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019854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زكريا 6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1838558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0" y="5153744"/>
            <a:ext cx="9144000" cy="1371600"/>
          </a:xfrm>
        </p:spPr>
        <p:txBody>
          <a:bodyPr/>
          <a:lstStyle/>
          <a:p>
            <a:r>
              <a:rPr lang="ar-JO" sz="3600" b="1" dirty="0">
                <a:solidFill>
                  <a:srgbClr val="FFFFFF"/>
                </a:solidFill>
                <a:effectLst>
                  <a:glow rad="177800">
                    <a:schemeClr val="tx1"/>
                  </a:glow>
                </a:effectLst>
              </a:rPr>
              <a:t>الرؤيا الثامنة : المركبات الأربع (زك 6: 1-8)</a:t>
            </a:r>
            <a:endParaRPr lang="en-US" sz="3600" dirty="0">
              <a:effectLst>
                <a:glow rad="177800">
                  <a:schemeClr val="tx1"/>
                </a:glow>
              </a:effectLst>
            </a:endParaRP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ts val="0"/>
              </a:spcBef>
              <a:spcAft>
                <a:spcPts val="0"/>
              </a:spcAft>
              <a:defRPr/>
            </a:pPr>
            <a:r>
              <a:rPr lang="ar-JO" sz="1400" dirty="0">
                <a:solidFill>
                  <a:srgbClr val="FFFFFF"/>
                </a:solidFill>
              </a:rPr>
              <a:t>التفسير المعرفي للكتاب المقدس ، 1: 1549</a:t>
            </a:r>
            <a:endParaRPr lang="en-US" sz="1400" kern="0" dirty="0">
              <a:solidFill>
                <a:srgbClr val="FFFFFF"/>
              </a:solidFill>
              <a:effectLst/>
              <a:latin typeface="Geneva" charset="0"/>
              <a:ea typeface="Arial" charset="0"/>
            </a:endParaRPr>
          </a:p>
        </p:txBody>
      </p:sp>
      <p:sp>
        <p:nvSpPr>
          <p:cNvPr id="7" name="Rectangle 2"/>
          <p:cNvSpPr txBox="1">
            <a:spLocks noChangeArrowheads="1"/>
          </p:cNvSpPr>
          <p:nvPr/>
        </p:nvSpPr>
        <p:spPr bwMode="auto">
          <a:xfrm>
            <a:off x="0" y="29469"/>
            <a:ext cx="9144000" cy="311149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ar-JO"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فعدت و رفعت عيني و نظرت و إذا بأربع</a:t>
            </a:r>
            <a:r>
              <a:rPr kumimoji="0" lang="ar-JO" sz="2800" b="1" i="0" u="none" strike="noStrike" kern="0" cap="none" spc="0" normalizeH="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مركبات خارجات من بين جبلين و الجبلان جبلا نحاس 2 في المركبة الأولى خيل حمر و في المركبة الثانية خيل دهم 3 و في المركبة الثالثة خيل شهب و في المركبة الرابعة خيل منمرة شقر</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0" y="4293096"/>
            <a:ext cx="9144000" cy="10198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ar-JO"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 فأجبت و قلت للملاك الذي كلمني ما هذه يا سيدي</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lang="ar-JO" sz="2800" b="1" kern="0" dirty="0">
                <a:solidFill>
                  <a:srgbClr val="FFFFFF"/>
                </a:solidFill>
                <a:effectLst>
                  <a:glow rad="127000">
                    <a:srgbClr val="000000"/>
                  </a:glow>
                </a:effectLst>
                <a:latin typeface="Arial" charset="0"/>
                <a:ea typeface="ＭＳ Ｐゴシック" charset="0"/>
                <a:cs typeface="ＭＳ Ｐゴシック" charset="0"/>
              </a:rPr>
              <a:t>زك 6: 1-4</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5773154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5649" name="Picture 2"/>
          <p:cNvPicPr>
            <a:picLocks noChangeAspect="1" noChangeArrowheads="1"/>
          </p:cNvPicPr>
          <p:nvPr/>
        </p:nvPicPr>
        <p:blipFill>
          <a:blip r:embed="rId2">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140291" name="Rectangle 3"/>
          <p:cNvSpPr>
            <a:spLocks noGrp="1" noChangeArrowheads="1"/>
          </p:cNvSpPr>
          <p:nvPr>
            <p:ph type="title"/>
          </p:nvPr>
        </p:nvSpPr>
        <p:spPr>
          <a:xfrm>
            <a:off x="5292080" y="1193180"/>
            <a:ext cx="3772669" cy="1155700"/>
          </a:xfrm>
          <a:effectLst>
            <a:outerShdw blurRad="63500" dist="38099" dir="2700000" algn="ctr" rotWithShape="0">
              <a:schemeClr val="bg2">
                <a:alpha val="74998"/>
              </a:schemeClr>
            </a:outerShdw>
          </a:effectLst>
        </p:spPr>
        <p:txBody>
          <a:bodyPr/>
          <a:lstStyle/>
          <a:p>
            <a:pPr algn="r" eaLnBrk="1" hangingPunct="1">
              <a:defRPr/>
            </a:pPr>
            <a:r>
              <a:rPr lang="ar-JO" sz="3600" dirty="0">
                <a:effectLst>
                  <a:outerShdw blurRad="38100" dist="38100" dir="2700000" algn="tl">
                    <a:srgbClr val="000000"/>
                  </a:outerShdw>
                </a:effectLst>
                <a:latin typeface="Arial" charset="0"/>
                <a:ea typeface="ＭＳ Ｐゴシック" charset="0"/>
                <a:cs typeface="Times New Roman" charset="0"/>
              </a:rPr>
              <a:t>6: 1-8 المركبات</a:t>
            </a:r>
            <a:endParaRPr lang="en-US" sz="4800" dirty="0">
              <a:effectLst>
                <a:outerShdw blurRad="38100" dist="38100" dir="2700000" algn="tl">
                  <a:srgbClr val="000000"/>
                </a:outerShdw>
              </a:effectLst>
              <a:latin typeface="Arial" charset="0"/>
              <a:ea typeface="ＭＳ Ｐゴシック" charset="0"/>
              <a:cs typeface="Times New Roman" charset="0"/>
            </a:endParaRPr>
          </a:p>
        </p:txBody>
      </p:sp>
      <p:sp>
        <p:nvSpPr>
          <p:cNvPr id="140292" name="Text Box 4"/>
          <p:cNvSpPr txBox="1">
            <a:spLocks noChangeArrowheads="1"/>
          </p:cNvSpPr>
          <p:nvPr/>
        </p:nvSpPr>
        <p:spPr bwMode="auto">
          <a:xfrm>
            <a:off x="8382000" y="76200"/>
            <a:ext cx="704039" cy="46166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p>
            <a:pPr>
              <a:defRPr/>
            </a:pPr>
            <a:r>
              <a:rPr lang="ar-JO" b="1" dirty="0">
                <a:effectLst/>
                <a:latin typeface="Arial"/>
                <a:ea typeface="+mn-ea"/>
                <a:cs typeface="Arial"/>
              </a:rPr>
              <a:t>649</a:t>
            </a:r>
            <a:endParaRPr lang="en-US" b="1" dirty="0">
              <a:effectLst/>
              <a:latin typeface="Arial"/>
              <a:ea typeface="+mn-ea"/>
              <a:cs typeface="Arial"/>
            </a:endParaRPr>
          </a:p>
        </p:txBody>
      </p:sp>
      <p:grpSp>
        <p:nvGrpSpPr>
          <p:cNvPr id="2" name="Group 6"/>
          <p:cNvGrpSpPr>
            <a:grpSpLocks/>
          </p:cNvGrpSpPr>
          <p:nvPr/>
        </p:nvGrpSpPr>
        <p:grpSpPr bwMode="auto">
          <a:xfrm>
            <a:off x="2590800" y="4419600"/>
            <a:ext cx="1828800" cy="1143000"/>
            <a:chOff x="3581400" y="4495800"/>
            <a:chExt cx="1828800" cy="1143000"/>
          </a:xfrm>
        </p:grpSpPr>
        <p:sp>
          <p:nvSpPr>
            <p:cNvPr id="5" name="Rectangle 3"/>
            <p:cNvSpPr txBox="1">
              <a:spLocks noChangeArrowheads="1"/>
            </p:cNvSpPr>
            <p:nvPr/>
          </p:nvSpPr>
          <p:spPr bwMode="auto">
            <a:xfrm>
              <a:off x="3581400" y="4711700"/>
              <a:ext cx="1828800" cy="9271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600" b="1" dirty="0">
                  <a:solidFill>
                    <a:schemeClr val="tx2"/>
                  </a:solidFill>
                  <a:effectLst/>
                  <a:latin typeface="Arial" charset="0"/>
                  <a:ea typeface="Times New Roman" charset="0"/>
                  <a:cs typeface="Arial" charset="0"/>
                </a:rPr>
                <a:t>شمال</a:t>
              </a:r>
              <a:endParaRPr lang="en-US" sz="4800" b="1" dirty="0">
                <a:solidFill>
                  <a:schemeClr val="tx2"/>
                </a:solidFill>
                <a:effectLst/>
                <a:latin typeface="Arial" charset="0"/>
                <a:ea typeface="Times New Roman" charset="0"/>
                <a:cs typeface="Arial" charset="0"/>
              </a:endParaRPr>
            </a:p>
          </p:txBody>
        </p:sp>
        <p:sp>
          <p:nvSpPr>
            <p:cNvPr id="155660" name="Up Arrow Callout 5"/>
            <p:cNvSpPr>
              <a:spLocks noChangeArrowheads="1"/>
            </p:cNvSpPr>
            <p:nvPr/>
          </p:nvSpPr>
          <p:spPr bwMode="auto">
            <a:xfrm>
              <a:off x="3733800" y="4495800"/>
              <a:ext cx="1600200" cy="1066800"/>
            </a:xfrm>
            <a:prstGeom prst="upArrowCallout">
              <a:avLst>
                <a:gd name="adj1" fmla="val 25000"/>
                <a:gd name="adj2" fmla="val 25000"/>
                <a:gd name="adj3" fmla="val 25000"/>
                <a:gd name="adj4" fmla="val 64977"/>
              </a:avLst>
            </a:prstGeom>
            <a:noFill/>
            <a:ln w="19050" cap="sq">
              <a:solidFill>
                <a:schemeClr val="tx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effectLst/>
              </a:endParaRPr>
            </a:p>
          </p:txBody>
        </p:sp>
      </p:grpSp>
      <p:grpSp>
        <p:nvGrpSpPr>
          <p:cNvPr id="3" name="Group 7"/>
          <p:cNvGrpSpPr>
            <a:grpSpLocks/>
          </p:cNvGrpSpPr>
          <p:nvPr/>
        </p:nvGrpSpPr>
        <p:grpSpPr bwMode="auto">
          <a:xfrm rot="-5400000">
            <a:off x="1409700" y="2667000"/>
            <a:ext cx="1828800" cy="1143000"/>
            <a:chOff x="3581400" y="4495800"/>
            <a:chExt cx="1828800" cy="1143000"/>
          </a:xfrm>
        </p:grpSpPr>
        <p:sp>
          <p:nvSpPr>
            <p:cNvPr id="9" name="Rectangle 3"/>
            <p:cNvSpPr txBox="1">
              <a:spLocks noChangeArrowheads="1"/>
            </p:cNvSpPr>
            <p:nvPr/>
          </p:nvSpPr>
          <p:spPr bwMode="auto">
            <a:xfrm>
              <a:off x="3581400" y="4711700"/>
              <a:ext cx="1828800" cy="9271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600" b="1" dirty="0">
                  <a:solidFill>
                    <a:schemeClr val="tx2"/>
                  </a:solidFill>
                  <a:effectLst/>
                  <a:latin typeface="Arial" charset="0"/>
                  <a:ea typeface="Times New Roman" charset="0"/>
                  <a:cs typeface="Arial" charset="0"/>
                </a:rPr>
                <a:t>غرب</a:t>
              </a:r>
              <a:endParaRPr lang="en-US" sz="4800" b="1" dirty="0">
                <a:solidFill>
                  <a:schemeClr val="tx2"/>
                </a:solidFill>
                <a:effectLst/>
                <a:latin typeface="Arial" charset="0"/>
                <a:ea typeface="Times New Roman" charset="0"/>
                <a:cs typeface="Arial" charset="0"/>
              </a:endParaRPr>
            </a:p>
          </p:txBody>
        </p:sp>
        <p:sp>
          <p:nvSpPr>
            <p:cNvPr id="155658" name="Up Arrow Callout 9"/>
            <p:cNvSpPr>
              <a:spLocks noChangeArrowheads="1"/>
            </p:cNvSpPr>
            <p:nvPr/>
          </p:nvSpPr>
          <p:spPr bwMode="auto">
            <a:xfrm>
              <a:off x="3733800" y="4495800"/>
              <a:ext cx="1600200" cy="1066800"/>
            </a:xfrm>
            <a:prstGeom prst="upArrowCallout">
              <a:avLst>
                <a:gd name="adj1" fmla="val 25000"/>
                <a:gd name="adj2" fmla="val 25000"/>
                <a:gd name="adj3" fmla="val 25000"/>
                <a:gd name="adj4" fmla="val 64977"/>
              </a:avLst>
            </a:prstGeom>
            <a:noFill/>
            <a:ln w="19050" cap="sq">
              <a:solidFill>
                <a:schemeClr val="tx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effectLst/>
              </a:endParaRPr>
            </a:p>
          </p:txBody>
        </p:sp>
      </p:grpSp>
      <p:grpSp>
        <p:nvGrpSpPr>
          <p:cNvPr id="4" name="Group 11"/>
          <p:cNvGrpSpPr>
            <a:grpSpLocks/>
          </p:cNvGrpSpPr>
          <p:nvPr/>
        </p:nvGrpSpPr>
        <p:grpSpPr bwMode="auto">
          <a:xfrm rot="10800000">
            <a:off x="4495800" y="1981200"/>
            <a:ext cx="1828800" cy="1143000"/>
            <a:chOff x="3581400" y="4495800"/>
            <a:chExt cx="1828800" cy="1143000"/>
          </a:xfrm>
        </p:grpSpPr>
        <p:sp>
          <p:nvSpPr>
            <p:cNvPr id="13" name="Rectangle 3"/>
            <p:cNvSpPr txBox="1">
              <a:spLocks noChangeArrowheads="1"/>
            </p:cNvSpPr>
            <p:nvPr/>
          </p:nvSpPr>
          <p:spPr bwMode="auto">
            <a:xfrm rot="10800000">
              <a:off x="3617912" y="4748212"/>
              <a:ext cx="1828800" cy="9271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600" b="1" dirty="0">
                  <a:solidFill>
                    <a:schemeClr val="tx2"/>
                  </a:solidFill>
                  <a:effectLst/>
                  <a:latin typeface="Arial" charset="0"/>
                  <a:ea typeface="Times New Roman" charset="0"/>
                  <a:cs typeface="Arial" charset="0"/>
                </a:rPr>
                <a:t>جنوب</a:t>
              </a:r>
              <a:endParaRPr lang="en-US" sz="4800" b="1" dirty="0">
                <a:solidFill>
                  <a:schemeClr val="tx2"/>
                </a:solidFill>
                <a:effectLst/>
                <a:latin typeface="Arial" charset="0"/>
                <a:ea typeface="Times New Roman" charset="0"/>
                <a:cs typeface="Arial" charset="0"/>
              </a:endParaRPr>
            </a:p>
          </p:txBody>
        </p:sp>
        <p:sp>
          <p:nvSpPr>
            <p:cNvPr id="155656" name="Up Arrow Callout 13"/>
            <p:cNvSpPr>
              <a:spLocks noChangeArrowheads="1"/>
            </p:cNvSpPr>
            <p:nvPr/>
          </p:nvSpPr>
          <p:spPr bwMode="auto">
            <a:xfrm>
              <a:off x="3733800" y="4495800"/>
              <a:ext cx="1600200" cy="1066800"/>
            </a:xfrm>
            <a:prstGeom prst="upArrowCallout">
              <a:avLst>
                <a:gd name="adj1" fmla="val 25000"/>
                <a:gd name="adj2" fmla="val 25000"/>
                <a:gd name="adj3" fmla="val 25000"/>
                <a:gd name="adj4" fmla="val 64977"/>
              </a:avLst>
            </a:prstGeom>
            <a:noFill/>
            <a:ln w="19050" cap="sq">
              <a:solidFill>
                <a:schemeClr val="tx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effectLst/>
              </a:endParaRPr>
            </a:p>
          </p:txBody>
        </p:sp>
      </p:grpSp>
      <p:sp>
        <p:nvSpPr>
          <p:cNvPr id="15" name="Rectangle 2"/>
          <p:cNvSpPr txBox="1">
            <a:spLocks noChangeArrowheads="1"/>
          </p:cNvSpPr>
          <p:nvPr/>
        </p:nvSpPr>
        <p:spPr bwMode="auto">
          <a:xfrm>
            <a:off x="0" y="29469"/>
            <a:ext cx="8604448" cy="138330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فأجاب الملاك و قال لي هذه هي أرواح السماء الأربع خارجة من الوقوف لدى سيد الأرض كلها</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6" name="Rectangle 2"/>
          <p:cNvSpPr txBox="1">
            <a:spLocks noChangeArrowheads="1"/>
          </p:cNvSpPr>
          <p:nvPr/>
        </p:nvSpPr>
        <p:spPr bwMode="auto">
          <a:xfrm>
            <a:off x="4211960" y="3717032"/>
            <a:ext cx="4932040" cy="285293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kern="0" baseline="30000" noProof="0" dirty="0">
                <a:solidFill>
                  <a:srgbClr val="FFFFFF"/>
                </a:solidFill>
                <a:effectLst>
                  <a:glow rad="127000">
                    <a:srgbClr val="000000"/>
                  </a:glow>
                </a:effectLst>
                <a:latin typeface="Arial" charset="0"/>
                <a:ea typeface="ＭＳ Ｐゴシック" charset="0"/>
                <a:cs typeface="ＭＳ Ｐゴシック" charset="0"/>
              </a:rPr>
              <a:t>6</a:t>
            </a:r>
            <a:r>
              <a:rPr lang="ar-JO" sz="2800" b="1" kern="0" noProof="0" dirty="0">
                <a:solidFill>
                  <a:srgbClr val="FFFFFF"/>
                </a:solidFill>
                <a:effectLst>
                  <a:glow rad="127000">
                    <a:srgbClr val="000000"/>
                  </a:glow>
                </a:effectLst>
                <a:latin typeface="Arial" charset="0"/>
                <a:ea typeface="ＭＳ Ｐゴシック" charset="0"/>
                <a:cs typeface="ＭＳ Ｐゴシック" charset="0"/>
              </a:rPr>
              <a:t> التي في ها الخيل الدهم تخرج إلى أرض الشمال و الشهب خارجة وراءها و المنمرة تخرج نحو أرض الجنوب</a:t>
            </a: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ar-JO" sz="2800" b="1" kern="0" dirty="0">
                <a:solidFill>
                  <a:srgbClr val="FFFFFF"/>
                </a:solidFill>
                <a:effectLst>
                  <a:glow rad="127000">
                    <a:srgbClr val="000000"/>
                  </a:glow>
                </a:effectLst>
                <a:latin typeface="Arial" charset="0"/>
                <a:ea typeface="ＭＳ Ｐゴシック" charset="0"/>
                <a:cs typeface="ＭＳ Ｐゴシック" charset="0"/>
              </a:rPr>
              <a:t>زك 6: 5-6</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27000" y="203200"/>
            <a:ext cx="8890000" cy="6438900"/>
          </a:xfrm>
          <a:prstGeom prst="rect">
            <a:avLst/>
          </a:prstGeom>
        </p:spPr>
      </p:pic>
      <p:sp>
        <p:nvSpPr>
          <p:cNvPr id="2" name="Title 1"/>
          <p:cNvSpPr>
            <a:spLocks noGrp="1"/>
          </p:cNvSpPr>
          <p:nvPr>
            <p:ph type="title"/>
          </p:nvPr>
        </p:nvSpPr>
        <p:spPr>
          <a:xfrm>
            <a:off x="-36512" y="0"/>
            <a:ext cx="9144000" cy="1371600"/>
          </a:xfrm>
        </p:spPr>
        <p:txBody>
          <a:bodyPr/>
          <a:lstStyle/>
          <a:p>
            <a:r>
              <a:rPr lang="ar-JO" sz="3600" b="1" dirty="0">
                <a:solidFill>
                  <a:srgbClr val="FFFFFF"/>
                </a:solidFill>
                <a:effectLst>
                  <a:glow rad="177800">
                    <a:schemeClr val="tx1"/>
                  </a:glow>
                </a:effectLst>
              </a:rPr>
              <a:t>الرؤيا الثامنة : المركبات الأربع (زك 6: 1-8)</a:t>
            </a: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ar-JO" sz="3600" b="1" dirty="0">
                <a:solidFill>
                  <a:srgbClr val="FFFFFF"/>
                </a:solidFill>
                <a:effectLst>
                  <a:glow rad="177800">
                    <a:srgbClr val="000000"/>
                  </a:glow>
                </a:effectLst>
                <a:latin typeface="Arial"/>
                <a:cs typeface="Arial"/>
              </a:rPr>
              <a:t>الدينونة الإلهية على الأمم الوثنية</a:t>
            </a:r>
            <a:endParaRPr lang="en-US" sz="3600" b="1" dirty="0">
              <a:solidFill>
                <a:srgbClr val="FFFFFF"/>
              </a:solidFill>
              <a:effectLst>
                <a:glow rad="177800">
                  <a:srgbClr val="000000"/>
                </a:glow>
              </a:effectLst>
              <a:latin typeface="Arial"/>
              <a:cs typeface="Arial"/>
            </a:endParaRP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ts val="0"/>
              </a:spcBef>
              <a:spcAft>
                <a:spcPts val="0"/>
              </a:spcAft>
              <a:defRPr/>
            </a:pPr>
            <a:r>
              <a:rPr lang="ar-JO" sz="1400" dirty="0">
                <a:solidFill>
                  <a:srgbClr val="FFFFFF"/>
                </a:solidFill>
              </a:rPr>
              <a:t>التفسير المعرفي للكتاب المقدس ، 1: 1549</a:t>
            </a:r>
            <a:endParaRPr lang="en-US" sz="1400" kern="0" dirty="0">
              <a:solidFill>
                <a:srgbClr val="FFFFFF"/>
              </a:solidFill>
              <a:effectLst/>
              <a:latin typeface="Geneva" charset="0"/>
              <a:ea typeface="Arial" charset="0"/>
            </a:endParaRPr>
          </a:p>
        </p:txBody>
      </p:sp>
    </p:spTree>
    <p:extLst>
      <p:ext uri="{BB962C8B-B14F-4D97-AF65-F5344CB8AC3E}">
        <p14:creationId xmlns:p14="http://schemas.microsoft.com/office/powerpoint/2010/main" val="157428206"/>
      </p:ext>
    </p:extLst>
  </p:cSld>
  <p:clrMapOvr>
    <a:overrideClrMapping bg1="lt1" tx1="dk1" bg2="lt2" tx2="dk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8" descr="Lights"/>
          <p:cNvPicPr>
            <a:picLocks noChangeAspect="1" noChangeArrowheads="1"/>
          </p:cNvPicPr>
          <p:nvPr/>
        </p:nvPicPr>
        <p:blipFill>
          <a:blip r:embed="rId2">
            <a:lum bright="-24000"/>
            <a:extLst>
              <a:ext uri="{28A0092B-C50C-407E-A947-70E740481C1C}">
                <a14:useLocalDpi xmlns:a14="http://schemas.microsoft.com/office/drawing/2010/main"/>
              </a:ext>
            </a:extLst>
          </a:blip>
          <a:srcRect/>
          <a:stretch>
            <a:fillRect/>
          </a:stretch>
        </p:blipFill>
        <p:spPr bwMode="auto">
          <a:xfrm>
            <a:off x="0" y="14288"/>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5954" name="Text Box 2"/>
          <p:cNvSpPr txBox="1">
            <a:spLocks noChangeArrowheads="1"/>
          </p:cNvSpPr>
          <p:nvPr/>
        </p:nvSpPr>
        <p:spPr bwMode="auto">
          <a:xfrm>
            <a:off x="-20637" y="395288"/>
            <a:ext cx="8769102" cy="472129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514350" lvl="1" indent="-514350" algn="r">
              <a:spcBef>
                <a:spcPct val="20000"/>
              </a:spcBef>
              <a:defRPr/>
            </a:pPr>
            <a:r>
              <a:rPr lang="ar-JO" sz="3200" b="1" dirty="0">
                <a:solidFill>
                  <a:srgbClr val="FFFFFF"/>
                </a:solidFill>
                <a:effectLst>
                  <a:glow rad="101600">
                    <a:schemeClr val="tx1"/>
                  </a:glow>
                </a:effectLst>
                <a:latin typeface="Arial"/>
                <a:cs typeface="Arial"/>
              </a:rPr>
              <a:t>1. راكب الفرس الأحمر بين أشجار الآس (1: 7-17)</a:t>
            </a:r>
          </a:p>
          <a:p>
            <a:pPr marL="514350" lvl="1" indent="-514350" algn="r">
              <a:spcBef>
                <a:spcPct val="20000"/>
              </a:spcBef>
              <a:defRPr/>
            </a:pPr>
            <a:r>
              <a:rPr lang="ar-JO" sz="3200" b="1" dirty="0">
                <a:solidFill>
                  <a:srgbClr val="FFFFFF"/>
                </a:solidFill>
                <a:effectLst>
                  <a:glow rad="101600">
                    <a:schemeClr val="tx1"/>
                  </a:glow>
                </a:effectLst>
                <a:latin typeface="Arial"/>
                <a:cs typeface="Arial"/>
              </a:rPr>
              <a:t>2. أربعة قرون و اربعة صناع (1: 18-21)</a:t>
            </a:r>
          </a:p>
          <a:p>
            <a:pPr marL="514350" lvl="1" indent="-514350" algn="r">
              <a:spcBef>
                <a:spcPct val="20000"/>
              </a:spcBef>
              <a:defRPr/>
            </a:pPr>
            <a:r>
              <a:rPr lang="ar-JO" sz="3200" b="1" dirty="0">
                <a:solidFill>
                  <a:srgbClr val="FFFFFF"/>
                </a:solidFill>
                <a:effectLst>
                  <a:glow rad="101600">
                    <a:schemeClr val="tx1"/>
                  </a:glow>
                </a:effectLst>
                <a:latin typeface="Arial"/>
                <a:cs typeface="Arial"/>
              </a:rPr>
              <a:t>3. رجل بيده حبل قياس (2: 1-13)</a:t>
            </a:r>
          </a:p>
          <a:p>
            <a:pPr marL="514350" lvl="1" indent="-514350" algn="r">
              <a:spcBef>
                <a:spcPct val="20000"/>
              </a:spcBef>
              <a:defRPr/>
            </a:pPr>
            <a:r>
              <a:rPr lang="ar-JO" sz="3200" b="1" dirty="0">
                <a:solidFill>
                  <a:srgbClr val="FFFFFF"/>
                </a:solidFill>
                <a:effectLst>
                  <a:glow rad="101600">
                    <a:schemeClr val="tx1"/>
                  </a:glow>
                </a:effectLst>
                <a:latin typeface="Arial"/>
                <a:cs typeface="Arial"/>
              </a:rPr>
              <a:t>4. تطهير و تتويج يهوشع (3: 1-10)</a:t>
            </a:r>
          </a:p>
          <a:p>
            <a:pPr marL="514350" lvl="1" indent="-514350" algn="r">
              <a:spcBef>
                <a:spcPct val="20000"/>
              </a:spcBef>
              <a:defRPr/>
            </a:pPr>
            <a:r>
              <a:rPr lang="ar-JO" sz="3200" b="1" dirty="0">
                <a:solidFill>
                  <a:srgbClr val="FFFFFF"/>
                </a:solidFill>
                <a:effectLst>
                  <a:glow rad="101600">
                    <a:schemeClr val="tx1"/>
                  </a:glow>
                </a:effectLst>
                <a:latin typeface="Arial"/>
                <a:cs typeface="Arial"/>
              </a:rPr>
              <a:t>5. المنارة الذهبية و شجرتا الزيتون (4: 1-14)</a:t>
            </a:r>
          </a:p>
          <a:p>
            <a:pPr marL="514350" lvl="1" indent="-514350" algn="r">
              <a:spcBef>
                <a:spcPct val="20000"/>
              </a:spcBef>
              <a:defRPr/>
            </a:pPr>
            <a:r>
              <a:rPr lang="ar-JO" sz="3200" b="1" dirty="0">
                <a:solidFill>
                  <a:srgbClr val="FFFFFF"/>
                </a:solidFill>
                <a:effectLst>
                  <a:glow rad="101600">
                    <a:schemeClr val="tx1"/>
                  </a:glow>
                </a:effectLst>
                <a:latin typeface="Arial"/>
                <a:cs typeface="Arial"/>
              </a:rPr>
              <a:t>6. الدرج الطائر (5: 1-4)</a:t>
            </a:r>
          </a:p>
          <a:p>
            <a:pPr marL="514350" lvl="1" indent="-514350" algn="r">
              <a:spcBef>
                <a:spcPct val="20000"/>
              </a:spcBef>
              <a:defRPr/>
            </a:pPr>
            <a:r>
              <a:rPr lang="ar-JO" sz="3200" b="1" dirty="0">
                <a:solidFill>
                  <a:srgbClr val="FFFFFF"/>
                </a:solidFill>
                <a:effectLst>
                  <a:glow rad="101600">
                    <a:schemeClr val="tx1"/>
                  </a:glow>
                </a:effectLst>
                <a:latin typeface="Arial"/>
                <a:cs typeface="Arial"/>
              </a:rPr>
              <a:t>7. المرأة في المكيال (5: 5-11)</a:t>
            </a:r>
          </a:p>
          <a:p>
            <a:pPr marL="514350" lvl="1" indent="-514350" algn="r">
              <a:spcBef>
                <a:spcPct val="20000"/>
              </a:spcBef>
              <a:defRPr/>
            </a:pPr>
            <a:r>
              <a:rPr lang="ar-JO" sz="3200" b="1" dirty="0">
                <a:solidFill>
                  <a:srgbClr val="FFFFFF"/>
                </a:solidFill>
                <a:effectLst>
                  <a:glow rad="101600">
                    <a:schemeClr val="tx1"/>
                  </a:glow>
                </a:effectLst>
                <a:latin typeface="Arial"/>
                <a:cs typeface="Arial"/>
              </a:rPr>
              <a:t>8. المركبات الأربع (6: 1-8)</a:t>
            </a:r>
            <a:endParaRPr lang="en-US" sz="3200" b="1" dirty="0">
              <a:solidFill>
                <a:srgbClr val="FFFFFF"/>
              </a:solidFill>
              <a:effectLst>
                <a:glow rad="101600">
                  <a:schemeClr val="tx1"/>
                </a:glow>
              </a:effectLst>
              <a:latin typeface="Arial"/>
              <a:cs typeface="Arial"/>
            </a:endParaRPr>
          </a:p>
        </p:txBody>
      </p:sp>
      <p:sp>
        <p:nvSpPr>
          <p:cNvPr id="2" name="Title 1"/>
          <p:cNvSpPr>
            <a:spLocks noGrp="1"/>
          </p:cNvSpPr>
          <p:nvPr>
            <p:ph type="title" idx="4294967295"/>
          </p:nvPr>
        </p:nvSpPr>
        <p:spPr>
          <a:xfrm>
            <a:off x="-12367" y="6042195"/>
            <a:ext cx="9142784" cy="707886"/>
          </a:xfrm>
          <a:noFill/>
          <a:ln>
            <a:noFill/>
          </a:ln>
          <a:effectLst>
            <a:outerShdw blurRad="63500" dist="38099" dir="2700000" algn="ctr" rotWithShape="0">
              <a:schemeClr val="tx1">
                <a:alpha val="74998"/>
              </a:schemeClr>
            </a:outerShdw>
          </a:effectLst>
        </p:spPr>
        <p:txBody>
          <a:bodyPr>
            <a:spAutoFit/>
          </a:bodyPr>
          <a:lstStyle/>
          <a:p>
            <a:pPr marL="457200" indent="-457200"/>
            <a:r>
              <a:rPr lang="ar-JO" sz="4000" b="1" dirty="0">
                <a:solidFill>
                  <a:srgbClr val="FFFFFF"/>
                </a:solidFill>
                <a:effectLst>
                  <a:glow rad="101600">
                    <a:schemeClr val="tx1"/>
                  </a:glow>
                </a:effectLst>
                <a:latin typeface="Arial"/>
                <a:cs typeface="Arial"/>
              </a:rPr>
              <a:t>استعراض الرؤى الليلية</a:t>
            </a:r>
            <a:endParaRPr lang="en-US" sz="4000" b="1" dirty="0">
              <a:solidFill>
                <a:srgbClr val="FFFFFF"/>
              </a:solidFill>
              <a:effectLst>
                <a:glow rad="101600">
                  <a:schemeClr val="tx1"/>
                </a:glow>
              </a:effectLst>
              <a:latin typeface="Arial"/>
              <a:cs typeface="Arial"/>
            </a:endParaRPr>
          </a:p>
        </p:txBody>
      </p:sp>
    </p:spTree>
  </p:cSld>
  <p:clrMapOvr>
    <a:masterClrMapping/>
  </p:clrMapOvr>
  <p:transition spd="med">
    <p:randomBar dir="ver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br>
              <a:rPr lang="en-US"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يشجعنا الله أيضاً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لنخدمه من خلال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إعلان هويتنا في المسيح</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4154226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05408"/>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0"/>
            <a:ext cx="9144000" cy="1440160"/>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هويتنا في المسيح</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4068729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327" y="0"/>
            <a:ext cx="9144000" cy="4777740"/>
          </a:xfrm>
          <a:prstGeom prst="rect">
            <a:avLst/>
          </a:prstGeom>
        </p:spPr>
      </p:pic>
      <p:sp>
        <p:nvSpPr>
          <p:cNvPr id="900098" name="Rectangle 2"/>
          <p:cNvSpPr>
            <a:spLocks noGrp="1" noChangeArrowheads="1"/>
          </p:cNvSpPr>
          <p:nvPr>
            <p:ph type="ctrTitle"/>
          </p:nvPr>
        </p:nvSpPr>
        <p:spPr>
          <a:xfrm>
            <a:off x="0" y="4077072"/>
            <a:ext cx="9144000" cy="2780928"/>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كيف يمكنك أن تكون</a:t>
            </a:r>
            <a:br>
              <a:rPr lang="ar-JO" b="1" dirty="0">
                <a:effectLst>
                  <a:glow rad="127000">
                    <a:schemeClr val="tx1"/>
                  </a:glow>
                </a:effectLst>
                <a:latin typeface="Arial" charset="0"/>
                <a:ea typeface="ＭＳ Ｐゴシック" charset="0"/>
                <a:cs typeface="ＭＳ Ｐゴシック" charset="0"/>
              </a:rPr>
            </a:br>
            <a:r>
              <a:rPr lang="ar-JO" sz="8800" b="1" dirty="0">
                <a:solidFill>
                  <a:srgbClr val="FFFF00"/>
                </a:solidFill>
                <a:effectLst>
                  <a:glow rad="127000">
                    <a:schemeClr val="tx1"/>
                  </a:glow>
                </a:effectLst>
                <a:latin typeface="Arial" charset="0"/>
                <a:ea typeface="ＭＳ Ｐゴシック" charset="0"/>
                <a:cs typeface="ＭＳ Ｐゴシック" charset="0"/>
              </a:rPr>
              <a:t>متشجعاً</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في خدمتك للمسيح ؟</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987824" y="1268760"/>
            <a:ext cx="5615186" cy="2232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600" b="1" dirty="0">
                <a:effectLst>
                  <a:glow rad="127000">
                    <a:schemeClr val="tx1"/>
                  </a:glow>
                </a:effectLst>
                <a:latin typeface="Arial" charset="0"/>
                <a:ea typeface="ＭＳ Ｐゴシック" charset="0"/>
                <a:cs typeface="ＭＳ Ｐゴシック" charset="0"/>
              </a:rPr>
              <a:t>طريقتين</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214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creen Shot 2017-07-09 at 10.16.19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017" y="-27384"/>
            <a:ext cx="9144000" cy="6016418"/>
          </a:xfrm>
          <a:prstGeom prst="rect">
            <a:avLst/>
          </a:prstGeom>
        </p:spPr>
      </p:pic>
      <p:sp>
        <p:nvSpPr>
          <p:cNvPr id="2" name="Title 1"/>
          <p:cNvSpPr>
            <a:spLocks noGrp="1"/>
          </p:cNvSpPr>
          <p:nvPr>
            <p:ph type="title" idx="4294967295"/>
          </p:nvPr>
        </p:nvSpPr>
        <p:spPr>
          <a:xfrm>
            <a:off x="0" y="6237312"/>
            <a:ext cx="9144000" cy="620688"/>
          </a:xfrm>
          <a:solidFill>
            <a:schemeClr val="tx1"/>
          </a:solidFill>
        </p:spPr>
        <p:txBody>
          <a:bodyPr/>
          <a:lstStyle/>
          <a:p>
            <a:pPr algn="ctr"/>
            <a:r>
              <a:rPr lang="en-US" sz="1800" b="1" dirty="0">
                <a:solidFill>
                  <a:schemeClr val="bg1"/>
                </a:solidFill>
                <a:latin typeface="Arial"/>
                <a:cs typeface="Arial"/>
              </a:rPr>
              <a:t>http://www.lawrencewilson.com/stop-saying-1700-pastors-leave-the-ministry-every-month/</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dirty="0">
                <a:solidFill>
                  <a:prstClr val="black"/>
                </a:solidFill>
                <a:effectLst/>
                <a:latin typeface="Helvetica"/>
                <a:ea typeface="+mn-ea"/>
                <a:cs typeface="+mn-cs"/>
              </a:rPr>
              <a:t> </a:t>
            </a:r>
            <a:endParaRPr lang="en-US" sz="1800" dirty="0">
              <a:solidFill>
                <a:prstClr val="black"/>
              </a:solidFill>
              <a:effectLst/>
              <a:latin typeface="Tw Cen MT"/>
              <a:ea typeface="+mn-ea"/>
              <a:cs typeface="+mn-cs"/>
            </a:endParaRPr>
          </a:p>
        </p:txBody>
      </p:sp>
      <p:sp>
        <p:nvSpPr>
          <p:cNvPr id="12" name="Title 1"/>
          <p:cNvSpPr txBox="1">
            <a:spLocks/>
          </p:cNvSpPr>
          <p:nvPr/>
        </p:nvSpPr>
        <p:spPr bwMode="auto">
          <a:xfrm>
            <a:off x="0" y="1556792"/>
            <a:ext cx="4165352" cy="3240360"/>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ar-JO" sz="4000" b="1" dirty="0">
                <a:solidFill>
                  <a:prstClr val="white"/>
                </a:solidFill>
                <a:effectLst/>
                <a:latin typeface="Arial"/>
                <a:cs typeface="Arial"/>
              </a:rPr>
              <a:t>1700 راعي يتركون الخدمة شهرياً</a:t>
            </a:r>
            <a:endParaRPr lang="en-US" sz="4000" b="1" dirty="0">
              <a:solidFill>
                <a:prstClr val="white"/>
              </a:solidFill>
              <a:effectLst/>
              <a:latin typeface="Arial"/>
              <a:cs typeface="Arial"/>
            </a:endParaRPr>
          </a:p>
        </p:txBody>
      </p:sp>
      <p:sp>
        <p:nvSpPr>
          <p:cNvPr id="7" name="Title 1"/>
          <p:cNvSpPr txBox="1">
            <a:spLocks/>
          </p:cNvSpPr>
          <p:nvPr/>
        </p:nvSpPr>
        <p:spPr bwMode="auto">
          <a:xfrm rot="20330195">
            <a:off x="5918099" y="3728201"/>
            <a:ext cx="3096344" cy="1296144"/>
          </a:xfrm>
          <a:prstGeom prst="rect">
            <a:avLst/>
          </a:prstGeom>
          <a:solidFill>
            <a:srgbClr val="8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ar-JO" b="1" dirty="0">
                <a:solidFill>
                  <a:prstClr val="white"/>
                </a:solidFill>
                <a:effectLst/>
                <a:latin typeface="Arial"/>
                <a:cs typeface="Arial"/>
              </a:rPr>
              <a:t>حقاً ؟</a:t>
            </a:r>
            <a:endParaRPr lang="en-US" b="1" dirty="0">
              <a:solidFill>
                <a:prstClr val="white"/>
              </a:solidFill>
              <a:effectLst/>
              <a:latin typeface="Arial"/>
              <a:cs typeface="Arial"/>
            </a:endParaRPr>
          </a:p>
        </p:txBody>
      </p:sp>
      <p:sp>
        <p:nvSpPr>
          <p:cNvPr id="10" name="Title 1"/>
          <p:cNvSpPr txBox="1">
            <a:spLocks/>
          </p:cNvSpPr>
          <p:nvPr/>
        </p:nvSpPr>
        <p:spPr bwMode="auto">
          <a:xfrm>
            <a:off x="-7288" y="476672"/>
            <a:ext cx="4165352" cy="100811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ar-JO" sz="4000" b="1" dirty="0">
                <a:solidFill>
                  <a:prstClr val="white"/>
                </a:solidFill>
                <a:effectLst/>
                <a:latin typeface="Arial"/>
                <a:cs typeface="Arial"/>
              </a:rPr>
              <a:t>توقف عن الكلام</a:t>
            </a:r>
            <a:endParaRPr lang="en-US" sz="4000" b="1" dirty="0">
              <a:solidFill>
                <a:prstClr val="white"/>
              </a:solidFill>
              <a:effectLst/>
              <a:latin typeface="Arial"/>
              <a:cs typeface="Arial"/>
            </a:endParaRPr>
          </a:p>
        </p:txBody>
      </p:sp>
    </p:spTree>
    <p:extLst>
      <p:ext uri="{BB962C8B-B14F-4D97-AF65-F5344CB8AC3E}">
        <p14:creationId xmlns:p14="http://schemas.microsoft.com/office/powerpoint/2010/main" val="20594517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49784"/>
            <a:ext cx="9144000" cy="1839936"/>
          </a:xfrm>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charset="0"/>
                <a:ea typeface="ＭＳ Ｐゴシック" charset="0"/>
                <a:cs typeface="ＭＳ Ｐゴシック" charset="0"/>
              </a:rPr>
              <a:t>1. أنظر ل</a:t>
            </a:r>
            <a:r>
              <a:rPr lang="ar-JO" b="1" dirty="0">
                <a:solidFill>
                  <a:srgbClr val="FFFF00"/>
                </a:solidFill>
                <a:effectLst>
                  <a:glow rad="127000">
                    <a:schemeClr val="tx1"/>
                  </a:glow>
                </a:effectLst>
                <a:latin typeface="Arial" charset="0"/>
                <a:ea typeface="ＭＳ Ｐゴシック" charset="0"/>
                <a:cs typeface="ＭＳ Ｐゴシック" charset="0"/>
              </a:rPr>
              <a:t>مكانتك</a:t>
            </a:r>
            <a:r>
              <a:rPr lang="ar-JO" b="1" dirty="0">
                <a:effectLst>
                  <a:glow rad="127000">
                    <a:schemeClr val="tx1"/>
                  </a:glow>
                </a:effectLst>
                <a:latin typeface="Arial" charset="0"/>
                <a:ea typeface="ＭＳ Ｐゴシック" charset="0"/>
                <a:cs typeface="ＭＳ Ｐゴシック" charset="0"/>
              </a:rPr>
              <a:t> المتميزة</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(زك 1-6)</a:t>
            </a:r>
            <a:endParaRPr lang="en-US"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539552" y="1889720"/>
            <a:ext cx="7874000" cy="4419600"/>
          </a:xfrm>
          <a:prstGeom prst="rect">
            <a:avLst/>
          </a:prstGeom>
        </p:spPr>
      </p:pic>
    </p:spTree>
    <p:extLst>
      <p:ext uri="{BB962C8B-B14F-4D97-AF65-F5344CB8AC3E}">
        <p14:creationId xmlns:p14="http://schemas.microsoft.com/office/powerpoint/2010/main" val="3722810272"/>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22398"/>
            <a:ext cx="9144000" cy="1750417"/>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2. أنظر ل</a:t>
            </a:r>
            <a:r>
              <a:rPr lang="ar-JO" sz="4800" b="1" dirty="0">
                <a:solidFill>
                  <a:srgbClr val="FFFF00"/>
                </a:solidFill>
                <a:effectLst>
                  <a:glow rad="127000">
                    <a:schemeClr val="tx1"/>
                  </a:glow>
                </a:effectLst>
                <a:latin typeface="Arial" charset="0"/>
                <a:ea typeface="ＭＳ Ｐゴシック" charset="0"/>
                <a:cs typeface="ＭＳ Ｐゴシック" charset="0"/>
              </a:rPr>
              <a:t>مستقبلك</a:t>
            </a:r>
            <a:r>
              <a:rPr lang="ar-JO" sz="4800" b="1" dirty="0">
                <a:effectLst>
                  <a:glow rad="127000">
                    <a:schemeClr val="tx1"/>
                  </a:glow>
                </a:effectLst>
                <a:latin typeface="Arial" charset="0"/>
                <a:ea typeface="ＭＳ Ｐゴシック" charset="0"/>
                <a:cs typeface="ＭＳ Ｐゴシック" charset="0"/>
              </a:rPr>
              <a:t> المجيد</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(زك 7-14)</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870954" y="1749306"/>
            <a:ext cx="7517470" cy="5064070"/>
          </a:xfrm>
          <a:prstGeom prst="rect">
            <a:avLst/>
          </a:prstGeom>
        </p:spPr>
      </p:pic>
    </p:spTree>
    <p:extLst>
      <p:ext uri="{BB962C8B-B14F-4D97-AF65-F5344CB8AC3E}">
        <p14:creationId xmlns:p14="http://schemas.microsoft.com/office/powerpoint/2010/main" val="4092379744"/>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زكريا 7</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0669281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22549" name="Rectangle 21"/>
          <p:cNvSpPr>
            <a:spLocks noChangeArrowheads="1"/>
          </p:cNvSpPr>
          <p:nvPr/>
        </p:nvSpPr>
        <p:spPr bwMode="auto">
          <a:xfrm>
            <a:off x="2667000" y="51054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ar-JO" dirty="0">
                <a:solidFill>
                  <a:srgbClr val="FFFFFF"/>
                </a:solidFill>
                <a:effectLst/>
                <a:latin typeface="Arial"/>
                <a:ea typeface="Osaka"/>
                <a:cs typeface="Arial"/>
              </a:rPr>
              <a:t>زربابل</a:t>
            </a:r>
            <a:endParaRPr lang="en-US" dirty="0">
              <a:solidFill>
                <a:srgbClr val="FFFFFF"/>
              </a:solidFill>
              <a:effectLst/>
              <a:latin typeface="Arial"/>
              <a:ea typeface="Osaka"/>
              <a:cs typeface="Arial"/>
            </a:endParaRPr>
          </a:p>
        </p:txBody>
      </p:sp>
      <p:sp>
        <p:nvSpPr>
          <p:cNvPr id="22555" name="Rectangle 27"/>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000">
                <a:solidFill>
                  <a:srgbClr val="004200"/>
                </a:solidFill>
                <a:latin typeface="Arial"/>
                <a:cs typeface="Arial"/>
              </a:rPr>
              <a:t>The Postexilic Era</a:t>
            </a:r>
          </a:p>
        </p:txBody>
      </p:sp>
      <p:sp>
        <p:nvSpPr>
          <p:cNvPr id="22530" name="Rectangle 2"/>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66"/>
              </a:solidFill>
              <a:effectLst/>
              <a:latin typeface="Arial"/>
              <a:ea typeface="Osaka"/>
              <a:cs typeface="Arial"/>
            </a:endParaRPr>
          </a:p>
        </p:txBody>
      </p:sp>
      <p:sp>
        <p:nvSpPr>
          <p:cNvPr id="22531" name="Rectangle 3"/>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66"/>
              </a:solidFill>
              <a:effectLst/>
              <a:latin typeface="Arial"/>
              <a:ea typeface="Osaka"/>
              <a:cs typeface="Arial"/>
            </a:endParaRPr>
          </a:p>
        </p:txBody>
      </p:sp>
      <p:sp>
        <p:nvSpPr>
          <p:cNvPr id="22532" name="Text Box 4"/>
          <p:cNvSpPr txBox="1">
            <a:spLocks noChangeArrowheads="1"/>
          </p:cNvSpPr>
          <p:nvPr/>
        </p:nvSpPr>
        <p:spPr bwMode="auto">
          <a:xfrm>
            <a:off x="7848600" y="71438"/>
            <a:ext cx="1326004" cy="461665"/>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a:defRPr/>
            </a:pPr>
            <a:r>
              <a:rPr lang="ar-JO" b="1" dirty="0">
                <a:solidFill>
                  <a:srgbClr val="FFFFFF"/>
                </a:solidFill>
                <a:effectLst/>
                <a:latin typeface="Arial"/>
                <a:ea typeface="Osaka"/>
                <a:cs typeface="Arial"/>
              </a:rPr>
              <a:t>295-296</a:t>
            </a:r>
            <a:endParaRPr lang="en-US" b="1" dirty="0">
              <a:solidFill>
                <a:srgbClr val="FFFFFF"/>
              </a:solidFill>
              <a:effectLst/>
              <a:latin typeface="Arial"/>
              <a:ea typeface="Osaka"/>
              <a:cs typeface="Arial"/>
            </a:endParaRPr>
          </a:p>
        </p:txBody>
      </p:sp>
      <p:sp>
        <p:nvSpPr>
          <p:cNvPr id="22533" name="Rectangle 5"/>
          <p:cNvSpPr>
            <a:spLocks noChangeArrowheads="1"/>
          </p:cNvSpPr>
          <p:nvPr/>
        </p:nvSpPr>
        <p:spPr bwMode="auto">
          <a:xfrm>
            <a:off x="838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ar-JO" sz="2800" dirty="0">
                <a:solidFill>
                  <a:srgbClr val="FFFFFF"/>
                </a:solidFill>
                <a:effectLst/>
                <a:latin typeface="Arial"/>
                <a:ea typeface="Osaka"/>
                <a:cs typeface="Arial"/>
              </a:rPr>
              <a:t>586</a:t>
            </a:r>
            <a:endParaRPr lang="en-US" sz="2800" dirty="0">
              <a:solidFill>
                <a:srgbClr val="FFFFFF"/>
              </a:solidFill>
              <a:effectLst/>
              <a:latin typeface="Arial"/>
              <a:ea typeface="Osaka"/>
              <a:cs typeface="Arial"/>
            </a:endParaRPr>
          </a:p>
        </p:txBody>
      </p:sp>
      <p:sp>
        <p:nvSpPr>
          <p:cNvPr id="115719" name="WordArt 6"/>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algn="ctr"/>
            <a:r>
              <a:rPr lang="ar-JO" sz="3200"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algn="ctr" rotWithShape="0">
                    <a:srgbClr val="000000">
                      <a:alpha val="74997"/>
                    </a:srgbClr>
                  </a:outerShdw>
                </a:effectLst>
                <a:latin typeface="Arial"/>
                <a:ea typeface="Arial"/>
                <a:cs typeface="Arial"/>
              </a:rPr>
              <a:t>فترة ما بعد السبي</a:t>
            </a:r>
            <a:endParaRPr lang="en-US" sz="3200"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algn="ctr" rotWithShape="0">
                  <a:srgbClr val="000000">
                    <a:alpha val="74997"/>
                  </a:srgbClr>
                </a:outerShdw>
              </a:effectLst>
              <a:latin typeface="Arial"/>
              <a:ea typeface="Arial"/>
              <a:cs typeface="Arial"/>
            </a:endParaRPr>
          </a:p>
        </p:txBody>
      </p:sp>
      <p:sp>
        <p:nvSpPr>
          <p:cNvPr id="22535" name="Rectangle 7"/>
          <p:cNvSpPr>
            <a:spLocks noChangeArrowheads="1"/>
          </p:cNvSpPr>
          <p:nvPr/>
        </p:nvSpPr>
        <p:spPr bwMode="auto">
          <a:xfrm>
            <a:off x="2362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ar-JO" sz="2800" dirty="0">
                <a:solidFill>
                  <a:srgbClr val="FFFFFF"/>
                </a:solidFill>
                <a:effectLst/>
                <a:latin typeface="Arial"/>
                <a:ea typeface="Osaka"/>
                <a:cs typeface="Arial"/>
              </a:rPr>
              <a:t>539</a:t>
            </a:r>
            <a:endParaRPr lang="en-US" sz="2800" dirty="0">
              <a:solidFill>
                <a:srgbClr val="FFFFFF"/>
              </a:solidFill>
              <a:effectLst/>
              <a:latin typeface="Arial"/>
              <a:ea typeface="Osaka"/>
              <a:cs typeface="Arial"/>
            </a:endParaRPr>
          </a:p>
        </p:txBody>
      </p:sp>
      <p:sp>
        <p:nvSpPr>
          <p:cNvPr id="22536" name="Rectangle 8"/>
          <p:cNvSpPr>
            <a:spLocks noChangeArrowheads="1"/>
          </p:cNvSpPr>
          <p:nvPr/>
        </p:nvSpPr>
        <p:spPr bwMode="auto">
          <a:xfrm>
            <a:off x="30480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ar-JO" sz="2800" dirty="0">
                <a:solidFill>
                  <a:srgbClr val="FFFFFF"/>
                </a:solidFill>
                <a:effectLst/>
                <a:latin typeface="Arial"/>
                <a:ea typeface="Osaka"/>
                <a:cs typeface="Arial"/>
              </a:rPr>
              <a:t>536</a:t>
            </a:r>
            <a:endParaRPr lang="en-US" sz="2800" dirty="0">
              <a:solidFill>
                <a:srgbClr val="FFFFFF"/>
              </a:solidFill>
              <a:effectLst/>
              <a:latin typeface="Arial"/>
              <a:ea typeface="Osaka"/>
              <a:cs typeface="Arial"/>
            </a:endParaRPr>
          </a:p>
        </p:txBody>
      </p:sp>
      <p:sp>
        <p:nvSpPr>
          <p:cNvPr id="22537" name="Rectangle 9"/>
          <p:cNvSpPr>
            <a:spLocks noChangeArrowheads="1"/>
          </p:cNvSpPr>
          <p:nvPr/>
        </p:nvSpPr>
        <p:spPr bwMode="auto">
          <a:xfrm>
            <a:off x="48006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ar-JO" sz="2800" dirty="0">
                <a:solidFill>
                  <a:srgbClr val="FFFFFF"/>
                </a:solidFill>
                <a:effectLst/>
                <a:latin typeface="Arial"/>
                <a:ea typeface="Osaka"/>
                <a:cs typeface="Arial"/>
              </a:rPr>
              <a:t>516</a:t>
            </a:r>
            <a:endParaRPr lang="en-US" sz="2800" dirty="0">
              <a:solidFill>
                <a:srgbClr val="FFFFFF"/>
              </a:solidFill>
              <a:effectLst/>
              <a:latin typeface="Arial"/>
              <a:ea typeface="Osaka"/>
              <a:cs typeface="Arial"/>
            </a:endParaRPr>
          </a:p>
        </p:txBody>
      </p:sp>
      <p:sp>
        <p:nvSpPr>
          <p:cNvPr id="22538" name="Rectangle 10"/>
          <p:cNvSpPr>
            <a:spLocks noChangeArrowheads="1"/>
          </p:cNvSpPr>
          <p:nvPr/>
        </p:nvSpPr>
        <p:spPr bwMode="auto">
          <a:xfrm>
            <a:off x="-76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ar-JO" sz="2800" dirty="0">
                <a:solidFill>
                  <a:srgbClr val="FFFFFF"/>
                </a:solidFill>
                <a:effectLst/>
                <a:latin typeface="Arial"/>
                <a:ea typeface="Osaka"/>
                <a:cs typeface="Arial"/>
              </a:rPr>
              <a:t>605</a:t>
            </a:r>
            <a:endParaRPr lang="en-US" sz="2800" dirty="0">
              <a:solidFill>
                <a:srgbClr val="FFFFFF"/>
              </a:solidFill>
              <a:effectLst/>
              <a:latin typeface="Arial"/>
              <a:ea typeface="Osaka"/>
              <a:cs typeface="Arial"/>
            </a:endParaRPr>
          </a:p>
        </p:txBody>
      </p:sp>
      <p:sp>
        <p:nvSpPr>
          <p:cNvPr id="22539" name="Rectangle 11"/>
          <p:cNvSpPr>
            <a:spLocks noChangeArrowheads="1"/>
          </p:cNvSpPr>
          <p:nvPr/>
        </p:nvSpPr>
        <p:spPr bwMode="auto">
          <a:xfrm>
            <a:off x="4038600" y="18669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ar-JO" dirty="0">
                <a:solidFill>
                  <a:srgbClr val="FFFFFF"/>
                </a:solidFill>
                <a:effectLst/>
                <a:latin typeface="Arial"/>
                <a:ea typeface="Osaka"/>
                <a:cs typeface="Arial"/>
              </a:rPr>
              <a:t>حجي</a:t>
            </a:r>
            <a:endParaRPr lang="en-US" dirty="0">
              <a:solidFill>
                <a:srgbClr val="FFFFFF"/>
              </a:solidFill>
              <a:effectLst/>
              <a:latin typeface="Arial"/>
              <a:ea typeface="Osaka"/>
              <a:cs typeface="Arial"/>
            </a:endParaRPr>
          </a:p>
        </p:txBody>
      </p:sp>
      <p:sp>
        <p:nvSpPr>
          <p:cNvPr id="22540" name="Rectangle 12"/>
          <p:cNvSpPr>
            <a:spLocks noChangeArrowheads="1"/>
          </p:cNvSpPr>
          <p:nvPr/>
        </p:nvSpPr>
        <p:spPr bwMode="auto">
          <a:xfrm>
            <a:off x="4038600" y="22860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ar-JO" dirty="0">
                <a:solidFill>
                  <a:srgbClr val="FFFFFF"/>
                </a:solidFill>
                <a:effectLst/>
                <a:latin typeface="Arial"/>
                <a:ea typeface="Osaka"/>
                <a:cs typeface="Arial"/>
              </a:rPr>
              <a:t>زكريا</a:t>
            </a:r>
            <a:endParaRPr lang="en-US" dirty="0">
              <a:solidFill>
                <a:srgbClr val="FFFFFF"/>
              </a:solidFill>
              <a:effectLst/>
              <a:latin typeface="Arial"/>
              <a:ea typeface="Osaka"/>
              <a:cs typeface="Arial"/>
            </a:endParaRPr>
          </a:p>
        </p:txBody>
      </p:sp>
      <p:sp>
        <p:nvSpPr>
          <p:cNvPr id="22542" name="Rectangle 14"/>
          <p:cNvSpPr>
            <a:spLocks noChangeArrowheads="1"/>
          </p:cNvSpPr>
          <p:nvPr/>
        </p:nvSpPr>
        <p:spPr bwMode="auto">
          <a:xfrm>
            <a:off x="38862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ar-JO" sz="2800" dirty="0">
                <a:solidFill>
                  <a:srgbClr val="FFFFFF"/>
                </a:solidFill>
                <a:effectLst/>
                <a:latin typeface="Arial"/>
                <a:ea typeface="Osaka"/>
                <a:cs typeface="Arial"/>
              </a:rPr>
              <a:t>520</a:t>
            </a:r>
            <a:endParaRPr lang="en-US" sz="2800" dirty="0">
              <a:solidFill>
                <a:srgbClr val="FFFFFF"/>
              </a:solidFill>
              <a:effectLst/>
              <a:latin typeface="Arial"/>
              <a:ea typeface="Osaka"/>
              <a:cs typeface="Arial"/>
            </a:endParaRPr>
          </a:p>
        </p:txBody>
      </p:sp>
      <p:sp>
        <p:nvSpPr>
          <p:cNvPr id="22543" name="Rectangle 15"/>
          <p:cNvSpPr>
            <a:spLocks noChangeArrowheads="1"/>
          </p:cNvSpPr>
          <p:nvPr/>
        </p:nvSpPr>
        <p:spPr bwMode="auto">
          <a:xfrm>
            <a:off x="838200" y="1295400"/>
            <a:ext cx="2209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ar-JO" dirty="0">
                <a:solidFill>
                  <a:srgbClr val="FFFFFF"/>
                </a:solidFill>
                <a:effectLst/>
                <a:latin typeface="Arial"/>
                <a:ea typeface="Osaka"/>
                <a:cs typeface="Arial"/>
              </a:rPr>
              <a:t>أعمال الهيكل</a:t>
            </a:r>
            <a:endParaRPr lang="en-US" dirty="0">
              <a:solidFill>
                <a:srgbClr val="FFFFFF"/>
              </a:solidFill>
              <a:effectLst/>
              <a:latin typeface="Arial"/>
              <a:ea typeface="Osaka"/>
              <a:cs typeface="Arial"/>
            </a:endParaRPr>
          </a:p>
        </p:txBody>
      </p:sp>
      <p:sp>
        <p:nvSpPr>
          <p:cNvPr id="22546" name="Rectangle 18"/>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sz="2000">
              <a:solidFill>
                <a:srgbClr val="408000"/>
              </a:solidFill>
              <a:effectLst/>
              <a:latin typeface="Arial"/>
              <a:ea typeface="Osaka"/>
              <a:cs typeface="Arial"/>
            </a:endParaRPr>
          </a:p>
        </p:txBody>
      </p:sp>
      <p:sp>
        <p:nvSpPr>
          <p:cNvPr id="22547" name="Rectangle 19"/>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sz="2000">
              <a:solidFill>
                <a:srgbClr val="408000"/>
              </a:solidFill>
              <a:effectLst/>
              <a:latin typeface="Arial"/>
              <a:ea typeface="Osaka"/>
              <a:cs typeface="Arial"/>
            </a:endParaRPr>
          </a:p>
        </p:txBody>
      </p:sp>
      <p:sp>
        <p:nvSpPr>
          <p:cNvPr id="22548" name="Rectangle 20"/>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sz="2000">
              <a:solidFill>
                <a:srgbClr val="408000"/>
              </a:solidFill>
              <a:effectLst/>
              <a:latin typeface="Arial"/>
              <a:ea typeface="Osaka"/>
              <a:cs typeface="Arial"/>
            </a:endParaRPr>
          </a:p>
        </p:txBody>
      </p:sp>
      <p:sp>
        <p:nvSpPr>
          <p:cNvPr id="22553" name="Rectangle 25"/>
          <p:cNvSpPr>
            <a:spLocks noChangeArrowheads="1"/>
          </p:cNvSpPr>
          <p:nvPr/>
        </p:nvSpPr>
        <p:spPr bwMode="auto">
          <a:xfrm>
            <a:off x="76200" y="1981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ar-JO" b="1" i="1" dirty="0">
                <a:solidFill>
                  <a:srgbClr val="FFFFFF"/>
                </a:solidFill>
                <a:effectLst/>
                <a:latin typeface="Arial"/>
                <a:ea typeface="Osaka"/>
                <a:cs typeface="Arial"/>
              </a:rPr>
              <a:t>الأنبياء</a:t>
            </a:r>
            <a:endParaRPr lang="en-US" b="1" i="1" dirty="0">
              <a:solidFill>
                <a:srgbClr val="FFFFFF"/>
              </a:solidFill>
              <a:effectLst/>
              <a:latin typeface="Arial"/>
              <a:ea typeface="Osaka"/>
              <a:cs typeface="Arial"/>
            </a:endParaRPr>
          </a:p>
        </p:txBody>
      </p:sp>
      <p:sp>
        <p:nvSpPr>
          <p:cNvPr id="22554" name="Rectangle 26"/>
          <p:cNvSpPr>
            <a:spLocks noChangeArrowheads="1"/>
          </p:cNvSpPr>
          <p:nvPr/>
        </p:nvSpPr>
        <p:spPr bwMode="auto">
          <a:xfrm>
            <a:off x="76200" y="52197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ar-JO" b="1" i="1" dirty="0">
                <a:solidFill>
                  <a:srgbClr val="FFFFFF"/>
                </a:solidFill>
                <a:effectLst/>
                <a:latin typeface="Arial"/>
                <a:ea typeface="Osaka"/>
                <a:cs typeface="Arial"/>
              </a:rPr>
              <a:t>آخرون</a:t>
            </a:r>
            <a:endParaRPr lang="en-US" b="1" i="1" dirty="0">
              <a:solidFill>
                <a:srgbClr val="FFFFFF"/>
              </a:solidFill>
              <a:effectLst/>
              <a:latin typeface="Arial"/>
              <a:ea typeface="Osaka"/>
              <a:cs typeface="Arial"/>
            </a:endParaRPr>
          </a:p>
        </p:txBody>
      </p:sp>
      <p:sp>
        <p:nvSpPr>
          <p:cNvPr id="22556" name="Rectangle 28"/>
          <p:cNvSpPr>
            <a:spLocks noChangeArrowheads="1"/>
          </p:cNvSpPr>
          <p:nvPr/>
        </p:nvSpPr>
        <p:spPr bwMode="auto">
          <a:xfrm>
            <a:off x="0" y="6115050"/>
            <a:ext cx="2819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ar-JO" b="1" i="1" dirty="0">
                <a:solidFill>
                  <a:srgbClr val="FFFFFF"/>
                </a:solidFill>
                <a:effectLst/>
                <a:latin typeface="Arial"/>
                <a:ea typeface="Osaka"/>
                <a:cs typeface="Arial"/>
              </a:rPr>
              <a:t>ملوك الفرس</a:t>
            </a:r>
            <a:endParaRPr lang="en-US" b="1" i="1" dirty="0">
              <a:solidFill>
                <a:srgbClr val="FFFFFF"/>
              </a:solidFill>
              <a:effectLst/>
              <a:latin typeface="Arial"/>
              <a:ea typeface="Osaka"/>
              <a:cs typeface="Arial"/>
            </a:endParaRPr>
          </a:p>
        </p:txBody>
      </p:sp>
      <p:sp>
        <p:nvSpPr>
          <p:cNvPr id="22557" name="Rectangle 29"/>
          <p:cNvSpPr>
            <a:spLocks noChangeArrowheads="1"/>
          </p:cNvSpPr>
          <p:nvPr/>
        </p:nvSpPr>
        <p:spPr bwMode="auto">
          <a:xfrm>
            <a:off x="22098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ar-JO" dirty="0">
                <a:solidFill>
                  <a:srgbClr val="FFFFFF"/>
                </a:solidFill>
                <a:effectLst/>
                <a:latin typeface="Arial"/>
                <a:ea typeface="Osaka"/>
                <a:cs typeface="Arial"/>
              </a:rPr>
              <a:t>كورش</a:t>
            </a:r>
            <a:endParaRPr lang="en-US" dirty="0">
              <a:solidFill>
                <a:srgbClr val="FFFFFF"/>
              </a:solidFill>
              <a:effectLst/>
              <a:latin typeface="Arial"/>
              <a:ea typeface="Osaka"/>
              <a:cs typeface="Arial"/>
            </a:endParaRPr>
          </a:p>
        </p:txBody>
      </p:sp>
      <p:sp>
        <p:nvSpPr>
          <p:cNvPr id="22558" name="Rectangle 30"/>
          <p:cNvSpPr>
            <a:spLocks noChangeArrowheads="1"/>
          </p:cNvSpPr>
          <p:nvPr/>
        </p:nvSpPr>
        <p:spPr bwMode="auto">
          <a:xfrm>
            <a:off x="3779912"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ar-JO" dirty="0">
                <a:solidFill>
                  <a:srgbClr val="FFFFFF"/>
                </a:solidFill>
                <a:effectLst/>
                <a:latin typeface="Arial"/>
                <a:ea typeface="Osaka"/>
                <a:cs typeface="Arial"/>
              </a:rPr>
              <a:t>داريوس</a:t>
            </a:r>
            <a:endParaRPr lang="en-US" dirty="0">
              <a:solidFill>
                <a:srgbClr val="FFFFFF"/>
              </a:solidFill>
              <a:effectLst/>
              <a:latin typeface="Arial"/>
              <a:ea typeface="Osaka"/>
              <a:cs typeface="Arial"/>
            </a:endParaRPr>
          </a:p>
        </p:txBody>
      </p:sp>
      <p:pic>
        <p:nvPicPr>
          <p:cNvPr id="115745"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143000" cy="114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5746"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42938" cy="119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Up Arrow 1"/>
          <p:cNvSpPr/>
          <p:nvPr/>
        </p:nvSpPr>
        <p:spPr bwMode="auto">
          <a:xfrm>
            <a:off x="5004048" y="4941168"/>
            <a:ext cx="864096" cy="1008112"/>
          </a:xfrm>
          <a:prstGeom prst="up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66"/>
              </a:solidFill>
              <a:effectLst/>
              <a:latin typeface="Times" pitchFamily="-108" charset="0"/>
            </a:endParaRPr>
          </a:p>
        </p:txBody>
      </p:sp>
      <p:sp>
        <p:nvSpPr>
          <p:cNvPr id="29" name="Rectangle 2"/>
          <p:cNvSpPr txBox="1">
            <a:spLocks noChangeArrowheads="1"/>
          </p:cNvSpPr>
          <p:nvPr/>
        </p:nvSpPr>
        <p:spPr bwMode="auto">
          <a:xfrm>
            <a:off x="6084168" y="1772816"/>
            <a:ext cx="2987824" cy="4248472"/>
          </a:xfrm>
          <a:prstGeom prst="rect">
            <a:avLst/>
          </a:prstGeom>
          <a:solidFill>
            <a:srgbClr val="800000"/>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و كان في السنة الرابعة لداريوس</a:t>
            </a:r>
            <a:r>
              <a:rPr kumimoji="0" lang="ar-JO" sz="2800" b="1" i="0" u="none" strike="noStrike" kern="0" cap="none" spc="0" normalizeH="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الملك أن كلام الرب صار إلى زكريا في الرابع من الشهر التاسع في كسلو</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kern="0" baseline="0" dirty="0">
                <a:solidFill>
                  <a:srgbClr val="FFFFFF"/>
                </a:solidFill>
                <a:effectLst>
                  <a:glow rad="127000">
                    <a:srgbClr val="000000"/>
                  </a:glow>
                </a:effectLst>
                <a:latin typeface="Arial" charset="0"/>
                <a:ea typeface="ＭＳ Ｐゴシック" charset="0"/>
                <a:cs typeface="ＭＳ Ｐゴシック" charset="0"/>
              </a:rPr>
              <a:t>(زك</a:t>
            </a:r>
            <a:r>
              <a:rPr lang="ar-JO" sz="2800" b="1" kern="0" dirty="0">
                <a:solidFill>
                  <a:srgbClr val="FFFFFF"/>
                </a:solidFill>
                <a:effectLst>
                  <a:glow rad="127000">
                    <a:srgbClr val="000000"/>
                  </a:glow>
                </a:effectLst>
                <a:latin typeface="Arial" charset="0"/>
                <a:ea typeface="ＭＳ Ｐゴシック" charset="0"/>
                <a:cs typeface="ＭＳ Ｐゴシック" charset="0"/>
              </a:rPr>
              <a:t> 7: 1)</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71061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42"/>
                                        </p:tgtEl>
                                        <p:attrNameLst>
                                          <p:attrName>style.visibility</p:attrName>
                                        </p:attrNameLst>
                                      </p:cBhvr>
                                      <p:to>
                                        <p:strVal val="visible"/>
                                      </p:to>
                                    </p:set>
                                    <p:anim calcmode="lin" valueType="num">
                                      <p:cBhvr additive="base">
                                        <p:cTn id="7" dur="500" fill="hold"/>
                                        <p:tgtEl>
                                          <p:spTgt spid="22542"/>
                                        </p:tgtEl>
                                        <p:attrNameLst>
                                          <p:attrName>ppt_x</p:attrName>
                                        </p:attrNameLst>
                                      </p:cBhvr>
                                      <p:tavLst>
                                        <p:tav tm="0">
                                          <p:val>
                                            <p:strVal val="0-#ppt_w/2"/>
                                          </p:val>
                                        </p:tav>
                                        <p:tav tm="100000">
                                          <p:val>
                                            <p:strVal val="#ppt_x"/>
                                          </p:val>
                                        </p:tav>
                                      </p:tavLst>
                                    </p:anim>
                                    <p:anim calcmode="lin" valueType="num">
                                      <p:cBhvr additive="base">
                                        <p:cTn id="8" dur="500" fill="hold"/>
                                        <p:tgtEl>
                                          <p:spTgt spid="2254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2539"/>
                                        </p:tgtEl>
                                        <p:attrNameLst>
                                          <p:attrName>style.visibility</p:attrName>
                                        </p:attrNameLst>
                                      </p:cBhvr>
                                      <p:to>
                                        <p:strVal val="visible"/>
                                      </p:to>
                                    </p:set>
                                    <p:anim calcmode="lin" valueType="num">
                                      <p:cBhvr additive="base">
                                        <p:cTn id="12" dur="500" fill="hold"/>
                                        <p:tgtEl>
                                          <p:spTgt spid="22539"/>
                                        </p:tgtEl>
                                        <p:attrNameLst>
                                          <p:attrName>ppt_x</p:attrName>
                                        </p:attrNameLst>
                                      </p:cBhvr>
                                      <p:tavLst>
                                        <p:tav tm="0">
                                          <p:val>
                                            <p:strVal val="0-#ppt_w/2"/>
                                          </p:val>
                                        </p:tav>
                                        <p:tav tm="100000">
                                          <p:val>
                                            <p:strVal val="#ppt_x"/>
                                          </p:val>
                                        </p:tav>
                                      </p:tavLst>
                                    </p:anim>
                                    <p:anim calcmode="lin" valueType="num">
                                      <p:cBhvr additive="base">
                                        <p:cTn id="13" dur="500" fill="hold"/>
                                        <p:tgtEl>
                                          <p:spTgt spid="2253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2540"/>
                                        </p:tgtEl>
                                        <p:attrNameLst>
                                          <p:attrName>style.visibility</p:attrName>
                                        </p:attrNameLst>
                                      </p:cBhvr>
                                      <p:to>
                                        <p:strVal val="visible"/>
                                      </p:to>
                                    </p:set>
                                    <p:anim calcmode="lin" valueType="num">
                                      <p:cBhvr additive="base">
                                        <p:cTn id="17" dur="500" fill="hold"/>
                                        <p:tgtEl>
                                          <p:spTgt spid="22540"/>
                                        </p:tgtEl>
                                        <p:attrNameLst>
                                          <p:attrName>ppt_x</p:attrName>
                                        </p:attrNameLst>
                                      </p:cBhvr>
                                      <p:tavLst>
                                        <p:tav tm="0">
                                          <p:val>
                                            <p:strVal val="0-#ppt_w/2"/>
                                          </p:val>
                                        </p:tav>
                                        <p:tav tm="100000">
                                          <p:val>
                                            <p:strVal val="#ppt_x"/>
                                          </p:val>
                                        </p:tav>
                                      </p:tavLst>
                                    </p:anim>
                                    <p:anim calcmode="lin" valueType="num">
                                      <p:cBhvr additive="base">
                                        <p:cTn id="18" dur="500" fill="hold"/>
                                        <p:tgtEl>
                                          <p:spTgt spid="2254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linds(horizontal)">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2537"/>
                                        </p:tgtEl>
                                        <p:attrNameLst>
                                          <p:attrName>style.visibility</p:attrName>
                                        </p:attrNameLst>
                                      </p:cBhvr>
                                      <p:to>
                                        <p:strVal val="visible"/>
                                      </p:to>
                                    </p:set>
                                    <p:anim calcmode="lin" valueType="num">
                                      <p:cBhvr additive="base">
                                        <p:cTn id="28" dur="500" fill="hold"/>
                                        <p:tgtEl>
                                          <p:spTgt spid="22537"/>
                                        </p:tgtEl>
                                        <p:attrNameLst>
                                          <p:attrName>ppt_x</p:attrName>
                                        </p:attrNameLst>
                                      </p:cBhvr>
                                      <p:tavLst>
                                        <p:tav tm="0">
                                          <p:val>
                                            <p:strVal val="0-#ppt_w/2"/>
                                          </p:val>
                                        </p:tav>
                                        <p:tav tm="100000">
                                          <p:val>
                                            <p:strVal val="#ppt_x"/>
                                          </p:val>
                                        </p:tav>
                                      </p:tavLst>
                                    </p:anim>
                                    <p:anim calcmode="lin" valueType="num">
                                      <p:cBhvr additive="base">
                                        <p:cTn id="29"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autoUpdateAnimBg="0"/>
      <p:bldP spid="22539" grpId="0" autoUpdateAnimBg="0"/>
      <p:bldP spid="22540" grpId="0" autoUpdateAnimBg="0"/>
      <p:bldP spid="22542" grpId="0" autoUpdateAnimBg="0"/>
      <p:bldP spid="2" grpId="0" animBg="1"/>
      <p:bldP spid="2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0" y="0"/>
            <a:ext cx="9180512" cy="6858000"/>
          </a:xfrm>
          <a:prstGeom prst="rect">
            <a:avLst/>
          </a:prstGeom>
        </p:spPr>
      </p:pic>
      <p:sp>
        <p:nvSpPr>
          <p:cNvPr id="900098" name="Rectangle 2"/>
          <p:cNvSpPr>
            <a:spLocks noGrp="1" noChangeArrowheads="1"/>
          </p:cNvSpPr>
          <p:nvPr>
            <p:ph type="ctrTitle"/>
          </p:nvPr>
        </p:nvSpPr>
        <p:spPr>
          <a:xfrm>
            <a:off x="0" y="29469"/>
            <a:ext cx="5436096" cy="6639891"/>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2 لما أرسل أهل بيت إيل شراصر و رجم ملك و رجالهم ليصلوا قدام الرب 3 و ليكلموا الكهنة الذين في بيت رب الجنود و الأنبياء قائلين أأبكي في الشهر الخامس منفصلاً كما فعلت كم من السنين هذه</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زك 7: 2-3</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59868321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8051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3419872" y="29469"/>
            <a:ext cx="5724128" cy="6828531"/>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4 ثم صار إلي كلام رب الجنود قائلاً 5 قل لجميع شعب الأرض و للكهنة قائلاً لما صمتم و نحتم في الشهر الخامس و الشهر السابع و ذلك هذه السبعين سنة فهل صمتم صوماً لي أنا 6 و لما أكلتم و لما شربتم أفما كنتم أنتم الآكلين و أنتم الشاربين ؟</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7: 4-6</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27810449"/>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4"/>
          <p:cNvSpPr>
            <a:spLocks noChangeArrowheads="1"/>
          </p:cNvSpPr>
          <p:nvPr/>
        </p:nvSpPr>
        <p:spPr bwMode="auto">
          <a:xfrm>
            <a:off x="0" y="77311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pPr>
              <a:defRPr/>
            </a:pPr>
            <a:endParaRPr lang="en-US">
              <a:solidFill>
                <a:srgbClr val="FFFFFF"/>
              </a:solidFill>
              <a:effectLst/>
              <a:cs typeface="+mn-cs"/>
            </a:endParaRPr>
          </a:p>
        </p:txBody>
      </p:sp>
      <p:graphicFrame>
        <p:nvGraphicFramePr>
          <p:cNvPr id="60506" name="Group 90"/>
          <p:cNvGraphicFramePr>
            <a:graphicFrameLocks noGrp="1"/>
          </p:cNvGraphicFramePr>
          <p:nvPr/>
        </p:nvGraphicFramePr>
        <p:xfrm>
          <a:off x="1" y="76200"/>
          <a:ext cx="9144000" cy="6326188"/>
        </p:xfrm>
        <a:graphic>
          <a:graphicData uri="http://schemas.openxmlformats.org/drawingml/2006/table">
            <a:tbl>
              <a:tblPr/>
              <a:tblGrid>
                <a:gridCol w="1459927">
                  <a:extLst>
                    <a:ext uri="{9D8B030D-6E8A-4147-A177-3AD203B41FA5}">
                      <a16:colId xmlns:a16="http://schemas.microsoft.com/office/drawing/2014/main" val="20000"/>
                    </a:ext>
                  </a:extLst>
                </a:gridCol>
                <a:gridCol w="1453701">
                  <a:extLst>
                    <a:ext uri="{9D8B030D-6E8A-4147-A177-3AD203B41FA5}">
                      <a16:colId xmlns:a16="http://schemas.microsoft.com/office/drawing/2014/main" val="20001"/>
                    </a:ext>
                  </a:extLst>
                </a:gridCol>
                <a:gridCol w="1568877">
                  <a:extLst>
                    <a:ext uri="{9D8B030D-6E8A-4147-A177-3AD203B41FA5}">
                      <a16:colId xmlns:a16="http://schemas.microsoft.com/office/drawing/2014/main" val="20002"/>
                    </a:ext>
                  </a:extLst>
                </a:gridCol>
                <a:gridCol w="1562651">
                  <a:extLst>
                    <a:ext uri="{9D8B030D-6E8A-4147-A177-3AD203B41FA5}">
                      <a16:colId xmlns:a16="http://schemas.microsoft.com/office/drawing/2014/main" val="20003"/>
                    </a:ext>
                  </a:extLst>
                </a:gridCol>
                <a:gridCol w="1425686">
                  <a:extLst>
                    <a:ext uri="{9D8B030D-6E8A-4147-A177-3AD203B41FA5}">
                      <a16:colId xmlns:a16="http://schemas.microsoft.com/office/drawing/2014/main" val="20004"/>
                    </a:ext>
                  </a:extLst>
                </a:gridCol>
                <a:gridCol w="1469266">
                  <a:extLst>
                    <a:ext uri="{9D8B030D-6E8A-4147-A177-3AD203B41FA5}">
                      <a16:colId xmlns:a16="http://schemas.microsoft.com/office/drawing/2014/main" val="20005"/>
                    </a:ext>
                  </a:extLst>
                </a:gridCol>
                <a:gridCol w="203892">
                  <a:extLst>
                    <a:ext uri="{9D8B030D-6E8A-4147-A177-3AD203B41FA5}">
                      <a16:colId xmlns:a16="http://schemas.microsoft.com/office/drawing/2014/main" val="20006"/>
                    </a:ext>
                  </a:extLst>
                </a:gridCol>
              </a:tblGrid>
              <a:tr h="6096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2500" b="1"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إعادة بناء الهيكل للمسيا</a:t>
                      </a:r>
                      <a:endParaRPr kumimoji="0" lang="en-US" altLang="zh-CN" sz="16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أمانة عهد الله</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الحكم المسياني المستقبلي</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الإصحاحات 1-6</a:t>
                      </a:r>
                      <a:endParaRPr kumimoji="0" lang="en-US" altLang="zh-CN" sz="3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ا</a:t>
                      </a: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لإصحاحات 7-14</a:t>
                      </a:r>
                      <a:endParaRPr kumimoji="0" lang="en-US" altLang="zh-CN" sz="1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كانت كلمة الرب إلى زكريا (1: 1)</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كلام الرب صار إلى زكريا (7: 1)</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420688">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رؤى العهد</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رؤى المسيا</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5111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عبئين</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7667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أمر        بالتوبة</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1: 1-6</a:t>
                      </a:r>
                      <a:r>
                        <a:rPr kumimoji="0" lang="en-US"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 </a:t>
                      </a:r>
                      <a:endParaRPr kumimoji="0" lang="en-US" altLang="zh-CN" sz="3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ثماني        رؤى       عهدية</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1: 7-6: 8</a:t>
                      </a:r>
                      <a:endParaRPr kumimoji="0" lang="en-US" altLang="zh-CN" sz="1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تتويج       يهوشع      الرمزي</a:t>
                      </a:r>
                      <a:endParaRPr kumimoji="0" lang="en-US" altLang="zh-CN" sz="1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6: 9-15</a:t>
                      </a:r>
                      <a:r>
                        <a:rPr kumimoji="0" lang="en-US"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 </a:t>
                      </a:r>
                      <a:endParaRPr kumimoji="0" lang="en-US" altLang="zh-CN" sz="1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أربع        رسائل      استرداد</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7-8</a:t>
                      </a:r>
                      <a:r>
                        <a:rPr kumimoji="0" lang="en-US"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 </a:t>
                      </a:r>
                      <a:endParaRPr kumimoji="0" lang="en-US" altLang="zh-CN" sz="3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مرفوض في  مجيئه الأول</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9-11</a:t>
                      </a:r>
                      <a:endParaRPr kumimoji="0" lang="en-US" altLang="zh-CN" sz="3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مقبول في         مجيئه الثاني</a:t>
                      </a:r>
                      <a:endParaRPr kumimoji="0" lang="en-US" altLang="zh-CN" sz="1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12-14</a:t>
                      </a:r>
                      <a:r>
                        <a:rPr kumimoji="0" lang="en-US" altLang="zh-CN" sz="1700" b="1" i="0" u="none" strike="noStrike" cap="none" normalizeH="0" baseline="0" dirty="0">
                          <a:ln>
                            <a:noFill/>
                          </a:ln>
                          <a:solidFill>
                            <a:schemeClr val="tx1"/>
                          </a:solidFill>
                          <a:effectLst/>
                          <a:latin typeface="Arial" charset="0"/>
                          <a:ea typeface="SimSun" charset="0"/>
                          <a:cs typeface="SimSun" charset="0"/>
                        </a:rPr>
                        <a:t>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476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كانت كلمة الرب إلى زكريا</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ثم نظرت إلى أعلى و كان هناك أمامي</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كانت إلي كلمة الرب</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كانت كلمة الرب لي</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عبء كلمة الرب</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عبء كلمة الرب</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صور</a:t>
                      </a:r>
                      <a:r>
                        <a:rPr kumimoji="0" lang="en-US" altLang="zh-CN" sz="1700" b="1" i="0" u="none" strike="noStrike" cap="none" normalizeH="0" baseline="0" dirty="0">
                          <a:ln>
                            <a:noFill/>
                          </a:ln>
                          <a:solidFill>
                            <a:schemeClr val="tx1"/>
                          </a:solidFill>
                          <a:effectLst/>
                          <a:latin typeface="Arial" charset="0"/>
                          <a:ea typeface="SimSun" charset="0"/>
                          <a:cs typeface="SimSun" charset="0"/>
                        </a:rPr>
                        <a:t>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مشاكل</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توقعات</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نصيب إسرائيل</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صوم إسرائيل</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مستقبل إسرائيل</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476250">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خلال بناء الهيكل</a:t>
                      </a:r>
                      <a:endParaRPr kumimoji="0" lang="ar-JO" altLang="zh-CN" sz="1400" b="1"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Times New Roman" pitchFamily="18" charset="0"/>
                          <a:ea typeface="SimSun" charset="0"/>
                          <a:cs typeface="Times New Roman" pitchFamily="18" charset="0"/>
                        </a:rPr>
                        <a:t>520-518 ق.م (1: 1، 7: 1)</a:t>
                      </a:r>
                      <a:endParaRPr kumimoji="0" lang="en-US" altLang="zh-CN" sz="1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بعد بناء الهيكل</a:t>
                      </a:r>
                      <a:endParaRPr kumimoji="0" lang="en-US" altLang="zh-CN" sz="1400" b="1"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Times New Roman" pitchFamily="18" charset="0"/>
                          <a:ea typeface="SimSun" charset="0"/>
                          <a:cs typeface="Times New Roman" pitchFamily="18" charset="0"/>
                        </a:rPr>
                        <a:t>480-470 ق.م (9: 13؟)</a:t>
                      </a:r>
                      <a:endParaRPr kumimoji="0" lang="en-US" altLang="zh-CN" sz="1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1920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أورشليم</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132167" name="Rectangle 326"/>
          <p:cNvSpPr>
            <a:spLocks noChangeArrowheads="1"/>
          </p:cNvSpPr>
          <p:nvPr/>
        </p:nvSpPr>
        <p:spPr bwMode="auto">
          <a:xfrm>
            <a:off x="0" y="562768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pPr>
              <a:defRPr/>
            </a:pPr>
            <a:endParaRPr lang="en-US">
              <a:solidFill>
                <a:srgbClr val="FFFFFF"/>
              </a:solidFill>
              <a:effectLst/>
              <a:cs typeface="+mn-cs"/>
            </a:endParaRPr>
          </a:p>
        </p:txBody>
      </p:sp>
      <p:sp>
        <p:nvSpPr>
          <p:cNvPr id="61513" name="Text Box 366"/>
          <p:cNvSpPr txBox="1">
            <a:spLocks noChangeArrowheads="1"/>
          </p:cNvSpPr>
          <p:nvPr/>
        </p:nvSpPr>
        <p:spPr bwMode="auto">
          <a:xfrm>
            <a:off x="8458200" y="133350"/>
            <a:ext cx="617477"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sz="2000" b="1" dirty="0">
                <a:solidFill>
                  <a:srgbClr val="FFFFFF"/>
                </a:solidFill>
                <a:effectLst>
                  <a:outerShdw blurRad="38100" dist="38100" dir="2700000" algn="tl">
                    <a:srgbClr val="000000"/>
                  </a:outerShdw>
                </a:effectLst>
                <a:latin typeface="Arial" charset="0"/>
                <a:cs typeface="Arial" charset="0"/>
              </a:rPr>
              <a:t>649</a:t>
            </a:r>
            <a:endParaRPr lang="en-US" sz="2000" b="1" dirty="0">
              <a:solidFill>
                <a:srgbClr val="FFFFFF"/>
              </a:solidFill>
              <a:effectLst>
                <a:outerShdw blurRad="38100" dist="38100" dir="2700000" algn="tl">
                  <a:srgbClr val="000000"/>
                </a:outerShdw>
              </a:effectLst>
              <a:latin typeface="Arial" charset="0"/>
              <a:cs typeface="Arial" charset="0"/>
            </a:endParaRP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en-US" sz="2400">
                <a:latin typeface="Tahoma" charset="0"/>
                <a:ea typeface="ＭＳ Ｐゴシック" charset="0"/>
                <a:cs typeface="ＭＳ Ｐゴシック" charset="0"/>
              </a:rPr>
              <a:t>Book Chart</a:t>
            </a:r>
          </a:p>
        </p:txBody>
      </p:sp>
      <p:pic>
        <p:nvPicPr>
          <p:cNvPr id="132171" name="Picture 2" descr="templesolomon%20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19200" y="0"/>
            <a:ext cx="863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pic>
      <p:sp>
        <p:nvSpPr>
          <p:cNvPr id="10" name="Oval 9"/>
          <p:cNvSpPr/>
          <p:nvPr/>
        </p:nvSpPr>
        <p:spPr bwMode="auto">
          <a:xfrm>
            <a:off x="4572000" y="2492896"/>
            <a:ext cx="1656184" cy="3888432"/>
          </a:xfrm>
          <a:prstGeom prst="ellipse">
            <a:avLst/>
          </a:prstGeom>
          <a:noFill/>
          <a:ln w="381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spTree>
    <p:extLst>
      <p:ext uri="{BB962C8B-B14F-4D97-AF65-F5344CB8AC3E}">
        <p14:creationId xmlns:p14="http://schemas.microsoft.com/office/powerpoint/2010/main" val="23751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34938" y="476672"/>
            <a:ext cx="8885237" cy="914400"/>
          </a:xfrm>
        </p:spPr>
        <p:txBody>
          <a:bodyPr/>
          <a:lstStyle/>
          <a:p>
            <a:pPr eaLnBrk="1" hangingPunct="1">
              <a:defRPr/>
            </a:pPr>
            <a:r>
              <a:rPr lang="ar-JO" dirty="0">
                <a:effectLst>
                  <a:outerShdw blurRad="38100" dist="38100" dir="2700000" algn="tl">
                    <a:srgbClr val="000000"/>
                  </a:outerShdw>
                </a:effectLst>
                <a:latin typeface="Arial" charset="0"/>
                <a:ea typeface="ＭＳ Ｐゴシック" charset="0"/>
                <a:cs typeface="ＭＳ Ｐゴシック" charset="0"/>
              </a:rPr>
              <a:t>أصوام في زكريا 7: 1-8: 23</a:t>
            </a:r>
            <a:endParaRPr lang="en-US" dirty="0">
              <a:effectLst>
                <a:outerShdw blurRad="38100" dist="38100" dir="2700000" algn="tl">
                  <a:srgbClr val="000000"/>
                </a:outerShdw>
              </a:effectLst>
              <a:latin typeface="Arial" charset="0"/>
              <a:ea typeface="ＭＳ Ｐゴシック" charset="0"/>
              <a:cs typeface="ＭＳ Ｐゴシック" charset="0"/>
            </a:endParaRPr>
          </a:p>
        </p:txBody>
      </p:sp>
      <p:sp>
        <p:nvSpPr>
          <p:cNvPr id="156674" name="Rectangle 4"/>
          <p:cNvSpPr>
            <a:spLocks noChangeArrowheads="1"/>
          </p:cNvSpPr>
          <p:nvPr/>
        </p:nvSpPr>
        <p:spPr bwMode="auto">
          <a:xfrm>
            <a:off x="4267200" y="6573207"/>
            <a:ext cx="480060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spAutoFit/>
          </a:bodyPr>
          <a:lstStyle/>
          <a:p>
            <a:pPr algn="ctr" eaLnBrk="0" hangingPunct="0"/>
            <a:r>
              <a:rPr lang="ar-JO" sz="1100" b="1" dirty="0"/>
              <a:t>مقتبس من نشرة صف مدرسة دالاس اللاهوتية</a:t>
            </a:r>
            <a:endParaRPr lang="en-US" altLang="zh-CN" sz="1100" b="1" i="1" dirty="0">
              <a:effectLst/>
              <a:latin typeface="Arial"/>
              <a:ea typeface="SimSun" charset="0"/>
              <a:cs typeface="Arial"/>
            </a:endParaRPr>
          </a:p>
        </p:txBody>
      </p:sp>
      <p:graphicFrame>
        <p:nvGraphicFramePr>
          <p:cNvPr id="51299" name="Group 99"/>
          <p:cNvGraphicFramePr>
            <a:graphicFrameLocks noGrp="1"/>
          </p:cNvGraphicFramePr>
          <p:nvPr>
            <p:extLst>
              <p:ext uri="{D42A27DB-BD31-4B8C-83A1-F6EECF244321}">
                <p14:modId xmlns:p14="http://schemas.microsoft.com/office/powerpoint/2010/main" val="3683168197"/>
              </p:ext>
            </p:extLst>
          </p:nvPr>
        </p:nvGraphicFramePr>
        <p:xfrm>
          <a:off x="0" y="1314872"/>
          <a:ext cx="9144000" cy="4937300"/>
        </p:xfrm>
        <a:graphic>
          <a:graphicData uri="http://schemas.openxmlformats.org/drawingml/2006/table">
            <a:tbl>
              <a:tblPr/>
              <a:tblGrid>
                <a:gridCol w="1295400">
                  <a:extLst>
                    <a:ext uri="{9D8B030D-6E8A-4147-A177-3AD203B41FA5}">
                      <a16:colId xmlns:a16="http://schemas.microsoft.com/office/drawing/2014/main" val="20000"/>
                    </a:ext>
                  </a:extLst>
                </a:gridCol>
                <a:gridCol w="1476400">
                  <a:extLst>
                    <a:ext uri="{9D8B030D-6E8A-4147-A177-3AD203B41FA5}">
                      <a16:colId xmlns:a16="http://schemas.microsoft.com/office/drawing/2014/main" val="20001"/>
                    </a:ext>
                  </a:extLst>
                </a:gridCol>
                <a:gridCol w="3629000">
                  <a:extLst>
                    <a:ext uri="{9D8B030D-6E8A-4147-A177-3AD203B41FA5}">
                      <a16:colId xmlns:a16="http://schemas.microsoft.com/office/drawing/2014/main" val="20002"/>
                    </a:ext>
                  </a:extLst>
                </a:gridCol>
                <a:gridCol w="2743200">
                  <a:extLst>
                    <a:ext uri="{9D8B030D-6E8A-4147-A177-3AD203B41FA5}">
                      <a16:colId xmlns:a16="http://schemas.microsoft.com/office/drawing/2014/main" val="20003"/>
                    </a:ext>
                  </a:extLst>
                </a:gridCol>
              </a:tblGrid>
              <a:tr h="8228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charset="0"/>
                          <a:ea typeface="SimSun" charset="0"/>
                          <a:cs typeface="Arial" charset="0"/>
                        </a:rPr>
                        <a:t>النص</a:t>
                      </a:r>
                      <a:endParaRPr kumimoji="0" lang="en-US" altLang="zh-CN" sz="1800" b="0" i="0" u="none" strike="noStrike" cap="none" normalizeH="0" baseline="0" dirty="0">
                        <a:ln>
                          <a:noFill/>
                        </a:ln>
                        <a:solidFill>
                          <a:schemeClr val="tx1"/>
                        </a:solidFill>
                        <a:effectLst/>
                        <a:latin typeface="Arial" charset="0"/>
                        <a:ea typeface="SimSun" charset="0"/>
                        <a:cs typeface="Arial" charset="0"/>
                      </a:endParaRPr>
                    </a:p>
                  </a:txBody>
                  <a:tcPr marT="45694" marB="45694" horzOverflow="overflow">
                    <a:lnL w="25400" cap="flat" cmpd="sng" algn="ctr">
                      <a:solidFill>
                        <a:srgbClr val="000000"/>
                      </a:solidFill>
                      <a:prstDash val="solid"/>
                      <a:round/>
                      <a:headEnd type="none" w="sm" len="sm"/>
                      <a:tailEnd type="none" w="sm" len="sm"/>
                    </a:lnL>
                    <a:lnR>
                      <a:noFill/>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19191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charset="0"/>
                          <a:ea typeface="SimSun" charset="0"/>
                          <a:cs typeface="Arial" charset="0"/>
                        </a:rPr>
                        <a:t>الشهر / اليوم</a:t>
                      </a:r>
                      <a:endParaRPr kumimoji="0" lang="en-US" altLang="zh-CN" sz="4000" b="0" i="0" u="none" strike="noStrike" cap="none" normalizeH="0" baseline="0" dirty="0">
                        <a:ln>
                          <a:noFill/>
                        </a:ln>
                        <a:solidFill>
                          <a:schemeClr val="tx1"/>
                        </a:solidFill>
                        <a:effectLst/>
                        <a:latin typeface="Arial" charset="0"/>
                        <a:ea typeface="SimSun" charset="0"/>
                        <a:cs typeface="Arial" charset="0"/>
                      </a:endParaRPr>
                    </a:p>
                  </a:txBody>
                  <a:tcPr marT="45694" marB="45694" horzOverflow="overflow">
                    <a:lnL>
                      <a:noFill/>
                    </a:lnL>
                    <a:lnR>
                      <a:noFill/>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19191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charset="0"/>
                          <a:ea typeface="SimSun" charset="0"/>
                          <a:cs typeface="Arial" charset="0"/>
                        </a:rPr>
                        <a:t>ذكريات الصوم</a:t>
                      </a:r>
                      <a:endParaRPr kumimoji="0" lang="en-US" altLang="zh-CN" sz="4000" b="0" i="0" u="none" strike="noStrike" cap="none" normalizeH="0" baseline="0" dirty="0">
                        <a:ln>
                          <a:noFill/>
                        </a:ln>
                        <a:solidFill>
                          <a:schemeClr val="tx1"/>
                        </a:solidFill>
                        <a:effectLst/>
                        <a:latin typeface="Arial" charset="0"/>
                        <a:ea typeface="SimSun" charset="0"/>
                        <a:cs typeface="Arial" charset="0"/>
                      </a:endParaRPr>
                    </a:p>
                  </a:txBody>
                  <a:tcPr marT="45694" marB="45694" horzOverflow="overflow">
                    <a:lnL>
                      <a:noFill/>
                    </a:lnL>
                    <a:lnR>
                      <a:noFill/>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19191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charset="0"/>
                          <a:ea typeface="SimSun" charset="0"/>
                          <a:cs typeface="Arial" charset="0"/>
                        </a:rPr>
                        <a:t>النص الكتابي</a:t>
                      </a:r>
                      <a:endParaRPr kumimoji="0" lang="en-US" altLang="zh-CN" sz="4000" b="0" i="0" u="none" strike="noStrike" cap="none" normalizeH="0" baseline="0" dirty="0">
                        <a:ln>
                          <a:noFill/>
                        </a:ln>
                        <a:solidFill>
                          <a:schemeClr val="tx1"/>
                        </a:solidFill>
                        <a:effectLst/>
                        <a:latin typeface="Arial" charset="0"/>
                        <a:ea typeface="SimSun" charset="0"/>
                        <a:cs typeface="Arial" charset="0"/>
                      </a:endParaRPr>
                    </a:p>
                  </a:txBody>
                  <a:tcPr marT="45694" marB="45694" horzOverflow="overflow">
                    <a:lnL>
                      <a:noFill/>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191919"/>
                    </a:solidFill>
                  </a:tcPr>
                </a:tc>
                <a:extLst>
                  <a:ext uri="{0D108BD9-81ED-4DB2-BD59-A6C34878D82A}">
                    <a16:rowId xmlns:a16="http://schemas.microsoft.com/office/drawing/2014/main" val="10000"/>
                  </a:ext>
                </a:extLst>
              </a:tr>
              <a:tr h="123449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charset="0"/>
                          <a:ea typeface="SimSun" charset="0"/>
                          <a:cs typeface="Arial" charset="0"/>
                        </a:rPr>
                        <a:t>8: 19ث</a:t>
                      </a:r>
                      <a:endParaRPr kumimoji="0" lang="en-US" altLang="zh-CN" sz="4000" b="0" i="0" u="none" strike="noStrike" cap="none" normalizeH="0" baseline="0" dirty="0">
                        <a:ln>
                          <a:noFill/>
                        </a:ln>
                        <a:solidFill>
                          <a:schemeClr val="tx1"/>
                        </a:solidFill>
                        <a:effectLst/>
                        <a:latin typeface="Arial" charset="0"/>
                        <a:ea typeface="SimSun" charset="0"/>
                        <a:cs typeface="Arial" charset="0"/>
                      </a:endParaRPr>
                    </a:p>
                  </a:txBody>
                  <a:tcPr marT="45694" marB="45694" horzOverflow="overflow">
                    <a:lnL w="25400" cap="flat" cmpd="sng" algn="ctr">
                      <a:solidFill>
                        <a:srgbClr val="000000"/>
                      </a:solidFill>
                      <a:prstDash val="solid"/>
                      <a:round/>
                      <a:headEnd type="none" w="sm" len="sm"/>
                      <a:tailEnd type="none" w="sm" len="sm"/>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charset="0"/>
                          <a:ea typeface="SimSun" charset="0"/>
                          <a:cs typeface="Arial" charset="0"/>
                        </a:rPr>
                        <a:t>10 / 10</a:t>
                      </a:r>
                      <a:endParaRPr kumimoji="0" lang="en-US" altLang="zh-CN" sz="4000" b="0" i="0" u="none" strike="noStrike" cap="none" normalizeH="0" baseline="0" dirty="0">
                        <a:ln>
                          <a:noFill/>
                        </a:ln>
                        <a:solidFill>
                          <a:schemeClr val="tx1"/>
                        </a:solidFill>
                        <a:effectLst/>
                        <a:latin typeface="Arial" charset="0"/>
                        <a:ea typeface="SimSun" charset="0"/>
                        <a:cs typeface="Arial"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charset="0"/>
                          <a:ea typeface="SimSun" charset="0"/>
                          <a:cs typeface="Arial" charset="0"/>
                        </a:rPr>
                        <a:t>بدأ نبوخدنصر حصار أورشليم</a:t>
                      </a:r>
                      <a:endParaRPr kumimoji="0" lang="en-US" altLang="zh-CN" sz="1800" b="0" i="0" u="none" strike="noStrike" cap="none" normalizeH="0" baseline="0" dirty="0">
                        <a:ln>
                          <a:noFill/>
                        </a:ln>
                        <a:solidFill>
                          <a:schemeClr val="tx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SimSun" charset="0"/>
                          <a:cs typeface="Arial" charset="0"/>
                        </a:rPr>
                        <a:t>(</a:t>
                      </a:r>
                      <a:r>
                        <a:rPr kumimoji="0" lang="ar-JO" altLang="zh-CN" sz="2400" b="1" i="0" u="none" strike="noStrike" cap="none" normalizeH="0" baseline="0" dirty="0">
                          <a:ln>
                            <a:noFill/>
                          </a:ln>
                          <a:solidFill>
                            <a:schemeClr val="tx1"/>
                          </a:solidFill>
                          <a:effectLst/>
                          <a:latin typeface="Arial" charset="0"/>
                          <a:ea typeface="SimSun" charset="0"/>
                          <a:cs typeface="Arial" charset="0"/>
                        </a:rPr>
                        <a:t>15 كانو ثاني 588</a:t>
                      </a:r>
                      <a:r>
                        <a:rPr kumimoji="0" lang="en-US" altLang="zh-CN" sz="2400" b="1" i="0" u="none" strike="noStrike" cap="none" normalizeH="0" baseline="0" dirty="0">
                          <a:ln>
                            <a:noFill/>
                          </a:ln>
                          <a:solidFill>
                            <a:schemeClr val="tx1"/>
                          </a:solidFill>
                          <a:effectLst/>
                          <a:latin typeface="Arial" charset="0"/>
                          <a:ea typeface="SimSun" charset="0"/>
                          <a:cs typeface="Arial" charset="0"/>
                        </a:rPr>
                        <a:t>)</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chemeClr val="tx1"/>
                        </a:solidFill>
                        <a:effectLst/>
                        <a:latin typeface="Arial" charset="0"/>
                        <a:ea typeface="SimSun" charset="0"/>
                        <a:cs typeface="Arial"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charset="0"/>
                          <a:ea typeface="SimSun" charset="0"/>
                          <a:cs typeface="Arial" charset="0"/>
                        </a:rPr>
                        <a:t>إر 39: 1، 52: 4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charset="0"/>
                          <a:ea typeface="SimSun" charset="0"/>
                          <a:cs typeface="Arial" charset="0"/>
                        </a:rPr>
                        <a:t>2 مل 25: 1</a:t>
                      </a:r>
                      <a:endParaRPr kumimoji="0" lang="en-US" altLang="zh-CN" sz="4000" b="0" i="0" u="none" strike="noStrike" cap="none" normalizeH="0" baseline="0" dirty="0">
                        <a:ln>
                          <a:noFill/>
                        </a:ln>
                        <a:solidFill>
                          <a:schemeClr val="tx1"/>
                        </a:solidFill>
                        <a:effectLst/>
                        <a:latin typeface="Arial" charset="0"/>
                        <a:ea typeface="SimSun" charset="0"/>
                        <a:cs typeface="Arial" charset="0"/>
                      </a:endParaRPr>
                    </a:p>
                  </a:txBody>
                  <a:tcPr marT="45694" marB="45694" horzOverflow="overflow">
                    <a:lnL>
                      <a:noFill/>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100811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charset="0"/>
                          <a:ea typeface="SimSun" charset="0"/>
                          <a:cs typeface="Arial" charset="0"/>
                        </a:rPr>
                        <a:t>8: 19أ</a:t>
                      </a:r>
                      <a:endParaRPr kumimoji="0" lang="en-US" altLang="zh-CN" sz="4000" b="0" i="0" u="none" strike="noStrike" cap="none" normalizeH="0" baseline="0" dirty="0">
                        <a:ln>
                          <a:noFill/>
                        </a:ln>
                        <a:solidFill>
                          <a:schemeClr val="tx1"/>
                        </a:solidFill>
                        <a:effectLst/>
                        <a:latin typeface="Arial" charset="0"/>
                        <a:ea typeface="SimSun" charset="0"/>
                        <a:cs typeface="Arial" charset="0"/>
                      </a:endParaRPr>
                    </a:p>
                  </a:txBody>
                  <a:tcPr marT="45694" marB="45694" horzOverflow="overflow">
                    <a:lnL w="25400" cap="flat" cmpd="sng" algn="ctr">
                      <a:solidFill>
                        <a:srgbClr val="000000"/>
                      </a:solidFill>
                      <a:prstDash val="solid"/>
                      <a:round/>
                      <a:headEnd type="none" w="sm" len="sm"/>
                      <a:tailEnd type="none" w="sm" len="sm"/>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charset="0"/>
                          <a:ea typeface="SimSun" charset="0"/>
                          <a:cs typeface="Arial" charset="0"/>
                        </a:rPr>
                        <a:t>4 / 9</a:t>
                      </a:r>
                      <a:endParaRPr kumimoji="0" lang="en-US" altLang="zh-CN" sz="4000" b="0" i="0" u="none" strike="noStrike" cap="none" normalizeH="0" baseline="0" dirty="0">
                        <a:ln>
                          <a:noFill/>
                        </a:ln>
                        <a:solidFill>
                          <a:schemeClr val="tx1"/>
                        </a:solidFill>
                        <a:effectLst/>
                        <a:latin typeface="Arial" charset="0"/>
                        <a:ea typeface="SimSun" charset="0"/>
                        <a:cs typeface="Arial"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charset="0"/>
                          <a:ea typeface="SimSun" charset="0"/>
                          <a:cs typeface="Arial" charset="0"/>
                        </a:rPr>
                        <a:t>دمار أورشليم</a:t>
                      </a:r>
                      <a:endParaRPr kumimoji="0" lang="en-US" altLang="zh-CN" sz="1800" b="0" i="0" u="none" strike="noStrike" cap="none" normalizeH="0" baseline="0" dirty="0">
                        <a:ln>
                          <a:noFill/>
                        </a:ln>
                        <a:solidFill>
                          <a:schemeClr val="tx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SimSun" charset="0"/>
                          <a:cs typeface="Arial" charset="0"/>
                        </a:rPr>
                        <a:t>(</a:t>
                      </a:r>
                      <a:r>
                        <a:rPr kumimoji="0" lang="ar-JO" altLang="zh-CN" sz="2400" b="1" i="0" u="none" strike="noStrike" cap="none" normalizeH="0" baseline="0" dirty="0">
                          <a:ln>
                            <a:noFill/>
                          </a:ln>
                          <a:solidFill>
                            <a:schemeClr val="tx1"/>
                          </a:solidFill>
                          <a:effectLst/>
                          <a:latin typeface="Arial" charset="0"/>
                          <a:ea typeface="SimSun" charset="0"/>
                          <a:cs typeface="Arial" charset="0"/>
                        </a:rPr>
                        <a:t>18 تموز 586</a:t>
                      </a:r>
                      <a:r>
                        <a:rPr kumimoji="0" lang="en-US" altLang="zh-CN" sz="2400" b="1" i="0" u="none" strike="noStrike" cap="none" normalizeH="0" baseline="0" dirty="0">
                          <a:ln>
                            <a:noFill/>
                          </a:ln>
                          <a:solidFill>
                            <a:schemeClr val="tx1"/>
                          </a:solidFill>
                          <a:effectLst/>
                          <a:latin typeface="Arial" charset="0"/>
                          <a:ea typeface="SimSun" charset="0"/>
                          <a:cs typeface="Arial" charset="0"/>
                        </a:rPr>
                        <a:t>)</a:t>
                      </a:r>
                      <a:endParaRPr kumimoji="0" lang="en-US" altLang="zh-CN" sz="4000" b="0" i="0" u="none" strike="noStrike" cap="none" normalizeH="0" baseline="0" dirty="0">
                        <a:ln>
                          <a:noFill/>
                        </a:ln>
                        <a:solidFill>
                          <a:schemeClr val="tx1"/>
                        </a:solidFill>
                        <a:effectLst/>
                        <a:latin typeface="Arial" charset="0"/>
                        <a:ea typeface="SimSun" charset="0"/>
                        <a:cs typeface="Arial"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charset="0"/>
                          <a:ea typeface="SimSun" charset="0"/>
                          <a:cs typeface="Arial" charset="0"/>
                        </a:rPr>
                        <a:t>إر 39: 2، 52: 6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charset="0"/>
                          <a:ea typeface="SimSun" charset="0"/>
                          <a:cs typeface="Arial" charset="0"/>
                        </a:rPr>
                        <a:t>2 مل 25: 3</a:t>
                      </a:r>
                      <a:endParaRPr kumimoji="0" lang="en-US" altLang="zh-CN" sz="1800" b="0" i="0" u="none" strike="noStrike" cap="none" normalizeH="0" baseline="0" dirty="0">
                        <a:ln>
                          <a:noFill/>
                        </a:ln>
                        <a:solidFill>
                          <a:schemeClr val="tx1"/>
                        </a:solidFill>
                        <a:effectLst/>
                        <a:latin typeface="Arial" charset="0"/>
                        <a:ea typeface="SimSun" charset="0"/>
                        <a:cs typeface="Arial" charset="0"/>
                      </a:endParaRPr>
                    </a:p>
                  </a:txBody>
                  <a:tcPr marT="45694" marB="45694" horzOverflow="overflow">
                    <a:lnL>
                      <a:noFill/>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10488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charset="0"/>
                          <a:ea typeface="SimSun" charset="0"/>
                          <a:cs typeface="Arial" charset="0"/>
                        </a:rPr>
                        <a:t>7: 3، 5</a:t>
                      </a:r>
                      <a:endParaRPr kumimoji="0" lang="en-US" altLang="zh-CN" sz="1800" b="0" i="0" u="none" strike="noStrike" cap="none" normalizeH="0" baseline="0" dirty="0">
                        <a:ln>
                          <a:noFill/>
                        </a:ln>
                        <a:solidFill>
                          <a:schemeClr val="tx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charset="0"/>
                          <a:ea typeface="SimSun" charset="0"/>
                          <a:cs typeface="Arial" charset="0"/>
                        </a:rPr>
                        <a:t>8: 19ب</a:t>
                      </a:r>
                      <a:endParaRPr kumimoji="0" lang="en-US" altLang="zh-CN" sz="4000" b="0" i="0" u="none" strike="noStrike" cap="none" normalizeH="0" baseline="0" dirty="0">
                        <a:ln>
                          <a:noFill/>
                        </a:ln>
                        <a:solidFill>
                          <a:schemeClr val="tx1"/>
                        </a:solidFill>
                        <a:effectLst/>
                        <a:latin typeface="Arial" charset="0"/>
                        <a:ea typeface="SimSun" charset="0"/>
                        <a:cs typeface="Arial" charset="0"/>
                      </a:endParaRPr>
                    </a:p>
                  </a:txBody>
                  <a:tcPr marT="45694" marB="45694" horzOverflow="overflow">
                    <a:lnL w="25400" cap="flat" cmpd="sng" algn="ctr">
                      <a:solidFill>
                        <a:srgbClr val="000000"/>
                      </a:solidFill>
                      <a:prstDash val="solid"/>
                      <a:round/>
                      <a:headEnd type="none" w="sm" len="sm"/>
                      <a:tailEnd type="none" w="sm" len="sm"/>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charset="0"/>
                          <a:ea typeface="SimSun" charset="0"/>
                          <a:cs typeface="Arial" charset="0"/>
                        </a:rPr>
                        <a:t>5 / 10</a:t>
                      </a:r>
                      <a:endParaRPr kumimoji="0" lang="en-US" altLang="zh-CN" sz="4000" b="0" i="0" u="none" strike="noStrike" cap="none" normalizeH="0" baseline="0" dirty="0">
                        <a:ln>
                          <a:noFill/>
                        </a:ln>
                        <a:solidFill>
                          <a:schemeClr val="tx1"/>
                        </a:solidFill>
                        <a:effectLst/>
                        <a:latin typeface="Arial" charset="0"/>
                        <a:ea typeface="SimSun" charset="0"/>
                        <a:cs typeface="Arial"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charset="0"/>
                          <a:ea typeface="SimSun" charset="0"/>
                          <a:cs typeface="Arial" charset="0"/>
                        </a:rPr>
                        <a:t>حريق أورشليم و الهيكل</a:t>
                      </a:r>
                      <a:endParaRPr kumimoji="0" lang="en-US" altLang="zh-CN" sz="1800" b="0" i="0" u="none" strike="noStrike" cap="none" normalizeH="0" baseline="0" dirty="0">
                        <a:ln>
                          <a:noFill/>
                        </a:ln>
                        <a:solidFill>
                          <a:schemeClr val="tx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charset="0"/>
                          <a:ea typeface="SimSun" charset="0"/>
                          <a:cs typeface="Arial" charset="0"/>
                        </a:rPr>
                        <a:t>(15-18 آب 586)</a:t>
                      </a:r>
                      <a:endParaRPr kumimoji="0" lang="en-US" altLang="zh-CN" sz="1800" b="0" i="0" u="none" strike="noStrike" cap="none" normalizeH="0" baseline="0" dirty="0">
                        <a:ln>
                          <a:noFill/>
                        </a:ln>
                        <a:solidFill>
                          <a:schemeClr val="tx1"/>
                        </a:solidFill>
                        <a:effectLst/>
                        <a:latin typeface="Arial" charset="0"/>
                        <a:ea typeface="SimSun" charset="0"/>
                        <a:cs typeface="Arial"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charset="0"/>
                          <a:ea typeface="SimSun" charset="0"/>
                          <a:cs typeface="Arial" charset="0"/>
                        </a:rPr>
                        <a:t>إر 52: 12-13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charset="0"/>
                          <a:ea typeface="SimSun" charset="0"/>
                          <a:cs typeface="Arial" charset="0"/>
                        </a:rPr>
                        <a:t>2 مل 25: 8</a:t>
                      </a:r>
                      <a:endParaRPr kumimoji="0" lang="en-US" altLang="zh-CN" sz="1800" b="0" i="0" u="none" strike="noStrike" cap="none" normalizeH="0" baseline="0" dirty="0">
                        <a:ln>
                          <a:noFill/>
                        </a:ln>
                        <a:solidFill>
                          <a:schemeClr val="tx1"/>
                        </a:solidFill>
                        <a:effectLst/>
                        <a:latin typeface="Arial" charset="0"/>
                        <a:ea typeface="SimSun" charset="0"/>
                        <a:cs typeface="Arial" charset="0"/>
                      </a:endParaRPr>
                    </a:p>
                  </a:txBody>
                  <a:tcPr marT="45694" marB="45694" horzOverflow="overflow">
                    <a:lnL>
                      <a:noFill/>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8228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charset="0"/>
                          <a:ea typeface="SimSun" charset="0"/>
                          <a:cs typeface="Arial" charset="0"/>
                        </a:rPr>
                        <a:t>7: 5</a:t>
                      </a:r>
                      <a:endParaRPr kumimoji="0" lang="en-US" altLang="zh-CN" sz="1800" b="0" i="0" u="none" strike="noStrike" cap="none" normalizeH="0" baseline="0" dirty="0">
                        <a:ln>
                          <a:noFill/>
                        </a:ln>
                        <a:solidFill>
                          <a:schemeClr val="tx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charset="0"/>
                          <a:ea typeface="SimSun" charset="0"/>
                          <a:cs typeface="Arial" charset="0"/>
                        </a:rPr>
                        <a:t>8: 19ت</a:t>
                      </a:r>
                      <a:endParaRPr kumimoji="0" lang="en-US" altLang="zh-CN" sz="4000" b="0" i="0" u="none" strike="noStrike" cap="none" normalizeH="0" baseline="0" dirty="0">
                        <a:ln>
                          <a:noFill/>
                        </a:ln>
                        <a:solidFill>
                          <a:schemeClr val="tx1"/>
                        </a:solidFill>
                        <a:effectLst/>
                        <a:latin typeface="Arial" charset="0"/>
                        <a:ea typeface="SimSun" charset="0"/>
                        <a:cs typeface="Arial" charset="0"/>
                      </a:endParaRPr>
                    </a:p>
                  </a:txBody>
                  <a:tcPr marT="45694" marB="45694" horzOverflow="overflow">
                    <a:lnL w="25400" cap="flat" cmpd="sng" algn="ctr">
                      <a:solidFill>
                        <a:srgbClr val="000000"/>
                      </a:solidFill>
                      <a:prstDash val="solid"/>
                      <a:round/>
                      <a:headEnd type="none" w="sm" len="sm"/>
                      <a:tailEnd type="none" w="sm" len="sm"/>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charset="0"/>
                          <a:ea typeface="SimSun" charset="0"/>
                          <a:cs typeface="Arial" charset="0"/>
                        </a:rPr>
                        <a:t>7 / 3</a:t>
                      </a:r>
                      <a:endParaRPr kumimoji="0" lang="en-US" altLang="zh-CN" sz="4000" b="0" i="0" u="none" strike="noStrike" cap="none" normalizeH="0" baseline="0" dirty="0">
                        <a:ln>
                          <a:noFill/>
                        </a:ln>
                        <a:solidFill>
                          <a:schemeClr val="tx1"/>
                        </a:solidFill>
                        <a:effectLst/>
                        <a:latin typeface="Arial" charset="0"/>
                        <a:ea typeface="SimSun" charset="0"/>
                        <a:cs typeface="Arial"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charset="0"/>
                          <a:ea typeface="SimSun" charset="0"/>
                          <a:cs typeface="Arial" charset="0"/>
                        </a:rPr>
                        <a:t>قتل جدليا</a:t>
                      </a:r>
                      <a:endParaRPr kumimoji="0" lang="en-US" altLang="zh-CN" sz="1800" b="0" i="0" u="none" strike="noStrike" cap="none" normalizeH="0" baseline="0" dirty="0">
                        <a:ln>
                          <a:noFill/>
                        </a:ln>
                        <a:solidFill>
                          <a:schemeClr val="tx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SimSun" charset="0"/>
                          <a:cs typeface="Arial" charset="0"/>
                        </a:rPr>
                        <a:t>(</a:t>
                      </a:r>
                      <a:r>
                        <a:rPr kumimoji="0" lang="ar-JO" altLang="zh-CN" sz="2400" b="1" i="0" u="none" strike="noStrike" cap="none" normalizeH="0" baseline="0" dirty="0">
                          <a:ln>
                            <a:noFill/>
                          </a:ln>
                          <a:solidFill>
                            <a:schemeClr val="tx1"/>
                          </a:solidFill>
                          <a:effectLst/>
                          <a:latin typeface="Arial" charset="0"/>
                          <a:ea typeface="SimSun" charset="0"/>
                          <a:cs typeface="Arial" charset="0"/>
                        </a:rPr>
                        <a:t>9 تشرين أول 586</a:t>
                      </a:r>
                      <a:r>
                        <a:rPr kumimoji="0" lang="en-US" altLang="zh-CN" sz="2400" b="1" i="0" u="none" strike="noStrike" cap="none" normalizeH="0" baseline="0" dirty="0">
                          <a:ln>
                            <a:noFill/>
                          </a:ln>
                          <a:solidFill>
                            <a:schemeClr val="tx1"/>
                          </a:solidFill>
                          <a:effectLst/>
                          <a:latin typeface="Arial" charset="0"/>
                          <a:ea typeface="SimSun" charset="0"/>
                          <a:cs typeface="Arial" charset="0"/>
                        </a:rPr>
                        <a:t>)</a:t>
                      </a:r>
                      <a:endParaRPr kumimoji="0" lang="en-US" altLang="zh-CN" sz="1800" b="0" i="0" u="none" strike="noStrike" cap="none" normalizeH="0" baseline="0" dirty="0">
                        <a:ln>
                          <a:noFill/>
                        </a:ln>
                        <a:solidFill>
                          <a:schemeClr val="tx1"/>
                        </a:solidFill>
                        <a:effectLst/>
                        <a:latin typeface="Arial" charset="0"/>
                        <a:ea typeface="SimSun" charset="0"/>
                        <a:cs typeface="Arial"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charset="0"/>
                          <a:ea typeface="SimSun" charset="0"/>
                          <a:cs typeface="Arial" charset="0"/>
                        </a:rPr>
                        <a:t>إر 41: 1-3</a:t>
                      </a:r>
                      <a:endParaRPr kumimoji="0" lang="en-US" altLang="zh-CN" sz="2400" b="1" i="0" u="none" strike="noStrike" cap="none" normalizeH="0" baseline="0" dirty="0">
                        <a:ln>
                          <a:noFill/>
                        </a:ln>
                        <a:solidFill>
                          <a:schemeClr val="tx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charset="0"/>
                          <a:ea typeface="SimSun" charset="0"/>
                          <a:cs typeface="Arial" charset="0"/>
                        </a:rPr>
                        <a:t>2 مل 25: 25-26</a:t>
                      </a:r>
                      <a:endParaRPr kumimoji="0" lang="en-US" altLang="zh-CN" sz="1800" b="0" i="0" u="none" strike="noStrike" cap="none" normalizeH="0" baseline="0" dirty="0">
                        <a:ln>
                          <a:noFill/>
                        </a:ln>
                        <a:solidFill>
                          <a:schemeClr val="tx1"/>
                        </a:solidFill>
                        <a:effectLst/>
                        <a:latin typeface="Arial" charset="0"/>
                        <a:ea typeface="SimSun" charset="0"/>
                        <a:cs typeface="Arial" charset="0"/>
                      </a:endParaRPr>
                    </a:p>
                  </a:txBody>
                  <a:tcPr marT="45694" marB="45694" horzOverflow="overflow">
                    <a:lnL>
                      <a:noFill/>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56704" name="Rectangle 95"/>
          <p:cNvSpPr>
            <a:spLocks noChangeArrowheads="1"/>
          </p:cNvSpPr>
          <p:nvPr/>
        </p:nvSpPr>
        <p:spPr bwMode="auto">
          <a:xfrm>
            <a:off x="0" y="493871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effectLst/>
            </a:endParaRPr>
          </a:p>
        </p:txBody>
      </p:sp>
      <p:sp>
        <p:nvSpPr>
          <p:cNvPr id="156705" name="Text Box 96"/>
          <p:cNvSpPr txBox="1">
            <a:spLocks noChangeArrowheads="1"/>
          </p:cNvSpPr>
          <p:nvPr/>
        </p:nvSpPr>
        <p:spPr bwMode="auto">
          <a:xfrm>
            <a:off x="8458200" y="76200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effectLst/>
                <a:latin typeface="Arial" charset="0"/>
                <a:cs typeface="Arial" charset="0"/>
              </a:rPr>
              <a:t>657</a:t>
            </a:r>
            <a:endParaRPr lang="en-US" sz="2000" b="1" dirty="0">
              <a:effectLst/>
              <a:latin typeface="Arial" charset="0"/>
              <a:cs typeface="Arial" charset="0"/>
            </a:endParaRPr>
          </a:p>
        </p:txBody>
      </p:sp>
      <p:sp>
        <p:nvSpPr>
          <p:cNvPr id="156706" name="Rectangle 100"/>
          <p:cNvSpPr>
            <a:spLocks noChangeArrowheads="1"/>
          </p:cNvSpPr>
          <p:nvPr/>
        </p:nvSpPr>
        <p:spPr bwMode="auto">
          <a:xfrm>
            <a:off x="5416550" y="628173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endParaRPr lang="en-US">
              <a:effectLst/>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زكريا 8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7732723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719" y="0"/>
            <a:ext cx="9144000" cy="6858000"/>
          </a:xfrm>
          <a:prstGeom prst="rect">
            <a:avLst/>
          </a:prstGeom>
        </p:spPr>
      </p:pic>
      <p:sp>
        <p:nvSpPr>
          <p:cNvPr id="900098" name="Rectangle 2"/>
          <p:cNvSpPr>
            <a:spLocks noGrp="1" noChangeArrowheads="1"/>
          </p:cNvSpPr>
          <p:nvPr>
            <p:ph type="ctrTitle"/>
          </p:nvPr>
        </p:nvSpPr>
        <p:spPr>
          <a:xfrm>
            <a:off x="0" y="29469"/>
            <a:ext cx="9144000" cy="3543547"/>
          </a:xfrm>
          <a:effectLst>
            <a:outerShdw blurRad="63500" dist="35921" dir="2700000" algn="ctr" rotWithShape="0">
              <a:schemeClr val="tx2">
                <a:alpha val="74998"/>
              </a:schemeClr>
            </a:outerShdw>
          </a:effectLst>
        </p:spPr>
        <p:txBody>
          <a:bodyPr anchor="t"/>
          <a:lstStyle/>
          <a:p>
            <a:pPr>
              <a:defRPr/>
            </a:pPr>
            <a:r>
              <a:rPr lang="ar-JO" sz="2800" b="1" dirty="0">
                <a:effectLst>
                  <a:glow rad="127000">
                    <a:schemeClr val="tx1"/>
                  </a:glow>
                </a:effectLst>
                <a:latin typeface="Arial" charset="0"/>
                <a:ea typeface="ＭＳ Ｐゴシック" charset="0"/>
                <a:cs typeface="ＭＳ Ｐゴシック" charset="0"/>
              </a:rPr>
              <a:t>و كان كلام رب الجنود قائلاً هكذا قال رب الجنود غرت على صهيون غيرة عظيمة و بسخط عظيم غرت عليها</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ar-JO" sz="2800" b="1" dirty="0">
                <a:effectLst>
                  <a:glow rad="127000">
                    <a:schemeClr val="tx1"/>
                  </a:glow>
                </a:effectLst>
                <a:latin typeface="Arial" charset="0"/>
                <a:ea typeface="ＭＳ Ｐゴシック" charset="0"/>
                <a:cs typeface="ＭＳ Ｐゴシック" charset="0"/>
              </a:rPr>
              <a:t>زك 8: 1-2</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608640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7-09 at 9.57.09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384"/>
            <a:ext cx="9144000" cy="6488206"/>
          </a:xfrm>
          <a:prstGeom prst="rect">
            <a:avLst/>
          </a:prstGeom>
        </p:spPr>
      </p:pic>
      <p:sp>
        <p:nvSpPr>
          <p:cNvPr id="2" name="Title 1"/>
          <p:cNvSpPr>
            <a:spLocks noGrp="1"/>
          </p:cNvSpPr>
          <p:nvPr>
            <p:ph type="title" idx="4294967295"/>
          </p:nvPr>
        </p:nvSpPr>
        <p:spPr>
          <a:xfrm>
            <a:off x="0" y="6237312"/>
            <a:ext cx="9144000" cy="620688"/>
          </a:xfrm>
          <a:solidFill>
            <a:schemeClr val="tx1"/>
          </a:solidFill>
        </p:spPr>
        <p:txBody>
          <a:bodyPr/>
          <a:lstStyle/>
          <a:p>
            <a:pPr algn="ctr"/>
            <a:r>
              <a:rPr lang="en-US" sz="1800" b="1">
                <a:solidFill>
                  <a:schemeClr val="bg1"/>
                </a:solidFill>
                <a:latin typeface="Arial"/>
                <a:cs typeface="Arial"/>
              </a:rPr>
              <a:t>http://www.christianitytoday.com/edstetzer/2015/october/that-stat-that-says-pastors-are-all-miserable-and-want-to-q.html</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mn-cs"/>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mn-cs"/>
            </a:endParaRPr>
          </a:p>
        </p:txBody>
      </p:sp>
      <p:sp>
        <p:nvSpPr>
          <p:cNvPr id="12" name="Title 1"/>
          <p:cNvSpPr txBox="1">
            <a:spLocks/>
          </p:cNvSpPr>
          <p:nvPr/>
        </p:nvSpPr>
        <p:spPr bwMode="auto">
          <a:xfrm>
            <a:off x="-25400" y="0"/>
            <a:ext cx="91694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ar-JO" sz="3200" b="1" dirty="0">
                <a:solidFill>
                  <a:prstClr val="white"/>
                </a:solidFill>
                <a:effectLst/>
                <a:latin typeface="Arial"/>
                <a:cs typeface="Arial"/>
              </a:rPr>
              <a:t>هل كل الرعاة تعساء و يريدون ترك الخدمة ؟</a:t>
            </a:r>
            <a:endParaRPr lang="en-US" sz="3200" b="1" dirty="0">
              <a:solidFill>
                <a:prstClr val="white"/>
              </a:solidFill>
              <a:effectLst/>
              <a:latin typeface="Arial"/>
              <a:cs typeface="Arial"/>
            </a:endParaRPr>
          </a:p>
        </p:txBody>
      </p:sp>
      <p:sp>
        <p:nvSpPr>
          <p:cNvPr id="6" name="Rectangle 2">
            <a:extLst>
              <a:ext uri="{FF2B5EF4-FFF2-40B4-BE49-F238E27FC236}">
                <a16:creationId xmlns:a16="http://schemas.microsoft.com/office/drawing/2014/main" id="{4EBE43C2-9283-5249-9199-CDD16FBC0EFE}"/>
              </a:ext>
            </a:extLst>
          </p:cNvPr>
          <p:cNvSpPr txBox="1">
            <a:spLocks noChangeArrowheads="1"/>
          </p:cNvSpPr>
          <p:nvPr/>
        </p:nvSpPr>
        <p:spPr bwMode="auto">
          <a:xfrm>
            <a:off x="179512" y="2540387"/>
            <a:ext cx="5616624" cy="808548"/>
          </a:xfrm>
          <a:prstGeom prst="rect">
            <a:avLst/>
          </a:prstGeom>
          <a:solidFill>
            <a:schemeClr val="bg1"/>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l" defTabSz="457200">
              <a:defRPr/>
            </a:pPr>
            <a:r>
              <a:rPr lang="ar-SA" sz="2000" b="1" dirty="0">
                <a:solidFill>
                  <a:srgbClr val="264C72"/>
                </a:solidFill>
                <a:effectLst/>
                <a:latin typeface="Arial" panose="020B0604020202020204" pitchFamily="34" charset="0"/>
                <a:ea typeface="ＭＳ Ｐゴシック" charset="0"/>
                <a:cs typeface="Arial" panose="020B0604020202020204" pitchFamily="34" charset="0"/>
              </a:rPr>
              <a:t>العبارة التي تقول أن جميع الرعاة في حالة مزرية و يريدون </a:t>
            </a:r>
            <a:r>
              <a:rPr lang="ar-SA" sz="2000" b="1" dirty="0" err="1">
                <a:solidFill>
                  <a:srgbClr val="264C72"/>
                </a:solidFill>
                <a:effectLst/>
                <a:latin typeface="Arial" panose="020B0604020202020204" pitchFamily="34" charset="0"/>
                <a:ea typeface="ＭＳ Ｐゴシック" charset="0"/>
                <a:cs typeface="Arial" panose="020B0604020202020204" pitchFamily="34" charset="0"/>
              </a:rPr>
              <a:t>الإنسحاب</a:t>
            </a:r>
            <a:r>
              <a:rPr lang="ar-SA" sz="2000" b="1" dirty="0">
                <a:solidFill>
                  <a:srgbClr val="264C72"/>
                </a:solidFill>
                <a:effectLst/>
                <a:latin typeface="Arial" panose="020B0604020202020204" pitchFamily="34" charset="0"/>
                <a:ea typeface="ＭＳ Ｐゴシック" charset="0"/>
                <a:cs typeface="Arial" panose="020B0604020202020204" pitchFamily="34" charset="0"/>
              </a:rPr>
              <a:t> ( الجزء ١ )</a:t>
            </a:r>
            <a:endParaRPr kumimoji="0" lang="en-US" sz="2000" b="1" i="0" u="none" strike="noStrike" kern="1200" cap="none" spc="0" normalizeH="0" baseline="0" noProof="0" dirty="0">
              <a:ln>
                <a:noFill/>
              </a:ln>
              <a:solidFill>
                <a:srgbClr val="264C72"/>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A07EE7E4-BB99-3A49-8AE0-14CFB23CAEB2}"/>
              </a:ext>
            </a:extLst>
          </p:cNvPr>
          <p:cNvSpPr txBox="1">
            <a:spLocks noChangeArrowheads="1"/>
          </p:cNvSpPr>
          <p:nvPr/>
        </p:nvSpPr>
        <p:spPr bwMode="auto">
          <a:xfrm>
            <a:off x="179512" y="3276927"/>
            <a:ext cx="4517762" cy="296089"/>
          </a:xfrm>
          <a:prstGeom prst="rect">
            <a:avLst/>
          </a:prstGeom>
          <a:solidFill>
            <a:schemeClr val="bg1"/>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Are pastors really leaving ministry in droves? Not so fast…</a:t>
            </a:r>
          </a:p>
        </p:txBody>
      </p:sp>
      <p:sp>
        <p:nvSpPr>
          <p:cNvPr id="4" name="Down Arrow 3">
            <a:extLst>
              <a:ext uri="{FF2B5EF4-FFF2-40B4-BE49-F238E27FC236}">
                <a16:creationId xmlns:a16="http://schemas.microsoft.com/office/drawing/2014/main" id="{BB5D86C5-A3D5-A040-BC6A-61BE529F7B77}"/>
              </a:ext>
            </a:extLst>
          </p:cNvPr>
          <p:cNvSpPr/>
          <p:nvPr/>
        </p:nvSpPr>
        <p:spPr>
          <a:xfrm rot="2610189">
            <a:off x="5551470" y="1651320"/>
            <a:ext cx="1152128" cy="122413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259587495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defRPr/>
            </a:pPr>
            <a:endParaRPr lang="en-US">
              <a:solidFill>
                <a:srgbClr val="000000"/>
              </a:solidFill>
              <a:effectLst/>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الآية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538940"/>
            <a:ext cx="9144000" cy="41420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dirty="0">
                <a:solidFill>
                  <a:srgbClr val="FFFFFF"/>
                </a:solidFill>
                <a:effectLst>
                  <a:glow rad="127000">
                    <a:srgbClr val="000000"/>
                  </a:glow>
                </a:effectLst>
                <a:latin typeface="Arial" charset="0"/>
                <a:ea typeface="ＭＳ Ｐゴシック" charset="0"/>
                <a:cs typeface="ＭＳ Ｐゴシック" charset="0"/>
              </a:rPr>
              <a:t>هكذا قال الرب قد رجعت إلى صهيون و أسكن في وسط أورشليم فتدعى أورشليم مدينة الحق و جبل رب الجنود الجبل المقدس (زك 8: 3)</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charset="0"/>
                <a:ea typeface="ＭＳ Ｐゴシック" charset="0"/>
                <a:cs typeface="ＭＳ Ｐゴシック" charset="0"/>
              </a:rPr>
              <a:t>زكريا</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Text Box 24"/>
          <p:cNvSpPr txBox="1">
            <a:spLocks noChangeArrowheads="1"/>
          </p:cNvSpPr>
          <p:nvPr/>
        </p:nvSpPr>
        <p:spPr bwMode="auto">
          <a:xfrm>
            <a:off x="8329041"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defRPr/>
            </a:pPr>
            <a:r>
              <a:rPr lang="ar-JO" altLang="zh-CN" b="1" dirty="0">
                <a:solidFill>
                  <a:prstClr val="white"/>
                </a:solidFill>
                <a:effectLst>
                  <a:outerShdw blurRad="50800" dist="38100" dir="2700000" algn="tl" rotWithShape="0">
                    <a:srgbClr val="000000">
                      <a:alpha val="96000"/>
                    </a:srgbClr>
                  </a:outerShdw>
                </a:effectLst>
                <a:latin typeface="Arial"/>
                <a:cs typeface="Arial"/>
              </a:rPr>
              <a:t>649</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12096986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idx="4294967295"/>
          </p:nvPr>
        </p:nvSpPr>
        <p:spPr>
          <a:xfrm>
            <a:off x="0" y="0"/>
            <a:ext cx="9144000" cy="762000"/>
          </a:xfrm>
          <a:solidFill>
            <a:schemeClr val="bg2"/>
          </a:solidFill>
          <a:effectLst>
            <a:outerShdw blurRad="63500" dist="38099" dir="2700000" algn="ctr" rotWithShape="0">
              <a:srgbClr val="FFFFFF">
                <a:alpha val="74998"/>
              </a:srgbClr>
            </a:outerShdw>
          </a:effectLst>
        </p:spPr>
        <p:txBody>
          <a:bodyPr/>
          <a:lstStyle/>
          <a:p>
            <a:pPr eaLnBrk="1" hangingPunct="1">
              <a:defRPr/>
            </a:pPr>
            <a:r>
              <a:rPr lang="ar-JO" dirty="0">
                <a:solidFill>
                  <a:schemeClr val="tx1"/>
                </a:solidFill>
                <a:effectLst/>
                <a:latin typeface="Arial" charset="0"/>
                <a:ea typeface="ＭＳ Ｐゴシック" charset="0"/>
                <a:cs typeface="Arial" charset="0"/>
              </a:rPr>
              <a:t>سيتم البحث عن اليهود</a:t>
            </a:r>
            <a:endParaRPr lang="en-US" sz="6000" dirty="0">
              <a:solidFill>
                <a:schemeClr val="tx1"/>
              </a:solidFill>
              <a:effectLst/>
              <a:latin typeface="Arial" charset="0"/>
              <a:ea typeface="ＭＳ Ｐゴシック" charset="0"/>
              <a:cs typeface="Arial" charset="0"/>
            </a:endParaRPr>
          </a:p>
        </p:txBody>
      </p:sp>
      <p:sp>
        <p:nvSpPr>
          <p:cNvPr id="157699" name="Text Box 3"/>
          <p:cNvSpPr txBox="1">
            <a:spLocks noChangeArrowheads="1"/>
          </p:cNvSpPr>
          <p:nvPr/>
        </p:nvSpPr>
        <p:spPr bwMode="auto">
          <a:xfrm>
            <a:off x="8458200" y="-4763"/>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effectLst/>
                <a:latin typeface="Arial" charset="0"/>
                <a:cs typeface="Arial" charset="0"/>
              </a:rPr>
              <a:t>649</a:t>
            </a:r>
            <a:endParaRPr lang="en-US" b="1" dirty="0">
              <a:effectLst/>
              <a:latin typeface="Arial" charset="0"/>
              <a:cs typeface="Arial" charset="0"/>
            </a:endParaRPr>
          </a:p>
        </p:txBody>
      </p:sp>
      <p:pic>
        <p:nvPicPr>
          <p:cNvPr id="157700" name="Picture 4" descr="hasidic_jew_H_72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381" name="Text Box 3"/>
          <p:cNvSpPr txBox="1">
            <a:spLocks noChangeArrowheads="1"/>
          </p:cNvSpPr>
          <p:nvPr/>
        </p:nvSpPr>
        <p:spPr bwMode="auto">
          <a:xfrm>
            <a:off x="4419600" y="762000"/>
            <a:ext cx="4495800" cy="3108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ar-JO" altLang="ja-JP" sz="2800" b="1" dirty="0">
                <a:solidFill>
                  <a:srgbClr val="000000"/>
                </a:solidFill>
                <a:effectLst>
                  <a:glow rad="304800">
                    <a:srgbClr val="FFFFFF">
                      <a:alpha val="96000"/>
                    </a:srgbClr>
                  </a:glow>
                </a:effectLst>
                <a:latin typeface="Arial" charset="0"/>
                <a:cs typeface="Arial" charset="0"/>
              </a:rPr>
              <a:t>هكذا قال رب الجنود في تلك اليام يمسك عشرة رجال من جميع ألسنة الأمم يتمسكون بذيل رجل يهودي قائلين نذهب معكم لأننا سمعنا أن الله معكم</a:t>
            </a:r>
            <a:endParaRPr lang="en-US" altLang="ja-JP" sz="2800" b="1" dirty="0">
              <a:solidFill>
                <a:srgbClr val="000000"/>
              </a:solidFill>
              <a:effectLst>
                <a:glow rad="304800">
                  <a:srgbClr val="FFFFFF">
                    <a:alpha val="96000"/>
                  </a:srgbClr>
                </a:glow>
              </a:effectLst>
              <a:latin typeface="Arial" charset="0"/>
              <a:cs typeface="Arial" charset="0"/>
            </a:endParaRPr>
          </a:p>
          <a:p>
            <a:pPr algn="r" eaLnBrk="1" hangingPunct="1">
              <a:defRPr/>
            </a:pPr>
            <a:r>
              <a:rPr lang="en-US" altLang="ja-JP" sz="2800" b="1" dirty="0">
                <a:solidFill>
                  <a:srgbClr val="000000"/>
                </a:solidFill>
                <a:effectLst>
                  <a:glow rad="304800">
                    <a:srgbClr val="FFFFFF">
                      <a:alpha val="96000"/>
                    </a:srgbClr>
                  </a:glow>
                </a:effectLst>
                <a:latin typeface="Arial" charset="0"/>
                <a:cs typeface="Arial" charset="0"/>
              </a:rPr>
              <a:t> (</a:t>
            </a:r>
            <a:r>
              <a:rPr lang="ar-JO" altLang="ja-JP" sz="2800" b="1" dirty="0">
                <a:solidFill>
                  <a:srgbClr val="000000"/>
                </a:solidFill>
                <a:effectLst>
                  <a:glow rad="304800">
                    <a:srgbClr val="FFFFFF">
                      <a:alpha val="96000"/>
                    </a:srgbClr>
                  </a:glow>
                </a:effectLst>
                <a:latin typeface="Arial" charset="0"/>
                <a:cs typeface="Arial" charset="0"/>
              </a:rPr>
              <a:t>زك 8: 23</a:t>
            </a:r>
            <a:r>
              <a:rPr lang="en-US" altLang="ja-JP" sz="2800" b="1" dirty="0">
                <a:solidFill>
                  <a:srgbClr val="000000"/>
                </a:solidFill>
                <a:effectLst>
                  <a:glow rad="304800">
                    <a:srgbClr val="FFFFFF">
                      <a:alpha val="96000"/>
                    </a:srgbClr>
                  </a:glow>
                </a:effectLst>
                <a:latin typeface="Arial" charset="0"/>
                <a:cs typeface="Arial" charset="0"/>
              </a:rPr>
              <a:t>)</a:t>
            </a:r>
          </a:p>
          <a:p>
            <a:pPr algn="r" eaLnBrk="1" hangingPunct="1">
              <a:defRPr/>
            </a:pPr>
            <a:endParaRPr lang="en-US" sz="2800" b="1" dirty="0">
              <a:solidFill>
                <a:srgbClr val="000000"/>
              </a:solidFill>
              <a:effectLst>
                <a:glow rad="304800">
                  <a:srgbClr val="FFFFFF">
                    <a:alpha val="96000"/>
                  </a:srgbClr>
                </a:glow>
              </a:effectLst>
              <a:latin typeface="Arial" charset="0"/>
              <a:cs typeface="Arial"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1" descr="10 orthodox_jew.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54352" y="228600"/>
            <a:ext cx="3886200" cy="66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bwMode="auto">
          <a:xfrm>
            <a:off x="0" y="0"/>
            <a:ext cx="5940152" cy="6858000"/>
          </a:xfrm>
          <a:prstGeom prst="rect">
            <a:avLst/>
          </a:prstGeom>
          <a:solidFill>
            <a:srgbClr val="000090"/>
          </a:solidFill>
          <a:ln w="9525" cap="flat" cmpd="sng" algn="ctr">
            <a:solidFill>
              <a:schemeClr val="tx1"/>
            </a:solidFill>
            <a:prstDash val="solid"/>
            <a:round/>
            <a:headEnd type="none" w="med" len="med"/>
            <a:tailEnd type="none" w="med" len="med"/>
          </a:ln>
          <a:effectLst/>
        </p:spPr>
        <p:txBody>
          <a:bodyPr wrap="none"/>
          <a:lstStyle/>
          <a:p>
            <a:pPr>
              <a:defRPr/>
            </a:pPr>
            <a:endParaRPr lang="en-US">
              <a:solidFill>
                <a:srgbClr val="FFFFFF"/>
              </a:solidFill>
              <a:effectLst/>
              <a:latin typeface="Times New Roman" pitchFamily="-111" charset="0"/>
              <a:ea typeface="+mn-ea"/>
              <a:cs typeface="+mn-cs"/>
            </a:endParaRPr>
          </a:p>
        </p:txBody>
      </p:sp>
      <p:sp>
        <p:nvSpPr>
          <p:cNvPr id="158723" name="TextBox 2"/>
          <p:cNvSpPr txBox="1">
            <a:spLocks noChangeArrowheads="1"/>
          </p:cNvSpPr>
          <p:nvPr/>
        </p:nvSpPr>
        <p:spPr bwMode="auto">
          <a:xfrm>
            <a:off x="35496" y="764704"/>
            <a:ext cx="5904656" cy="25340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endParaRPr lang="ar-JO" sz="2800" b="1" baseline="30000" dirty="0">
              <a:solidFill>
                <a:srgbClr val="FFFFFF"/>
              </a:solidFill>
              <a:effectLst/>
              <a:latin typeface="Arial" charset="0"/>
              <a:cs typeface="Arial" charset="0"/>
            </a:endParaRPr>
          </a:p>
          <a:p>
            <a:pPr algn="r" eaLnBrk="1" hangingPunct="1"/>
            <a:r>
              <a:rPr lang="ar-JO" sz="2800" b="1" baseline="30000" dirty="0">
                <a:solidFill>
                  <a:srgbClr val="FFFFFF"/>
                </a:solidFill>
                <a:effectLst/>
                <a:latin typeface="Arial" charset="0"/>
                <a:cs typeface="Arial" charset="0"/>
              </a:rPr>
              <a:t>25</a:t>
            </a:r>
            <a:r>
              <a:rPr lang="ar-JO" sz="2800" b="1" dirty="0">
                <a:solidFill>
                  <a:srgbClr val="FFFFFF"/>
                </a:solidFill>
                <a:effectLst/>
                <a:latin typeface="Arial" charset="0"/>
                <a:cs typeface="Arial" charset="0"/>
              </a:rPr>
              <a:t> فإني لست أريد أيها الإخوة أن تجهلوا هذا السر لئلا تكونوا عند أنفسكم حكماء أن القساوة قد حصلت جزئياً لإسرائيل إلى أن يدخل ملؤ الأمم  26 و هكذا </a:t>
            </a:r>
            <a:r>
              <a:rPr lang="ar-JO" sz="2800" b="1" dirty="0">
                <a:solidFill>
                  <a:srgbClr val="FFFF00"/>
                </a:solidFill>
                <a:effectLst/>
                <a:latin typeface="Arial" charset="0"/>
                <a:cs typeface="Arial" charset="0"/>
              </a:rPr>
              <a:t>سيخلص جميع إسرائيل </a:t>
            </a:r>
            <a:r>
              <a:rPr lang="ar-JO" sz="2800" b="1" dirty="0">
                <a:solidFill>
                  <a:srgbClr val="FFFFFF"/>
                </a:solidFill>
                <a:effectLst/>
                <a:latin typeface="Arial" charset="0"/>
                <a:cs typeface="Arial" charset="0"/>
              </a:rPr>
              <a:t>كما هو مكتوب</a:t>
            </a:r>
            <a:endParaRPr lang="en-US" sz="2800" b="1" dirty="0">
              <a:solidFill>
                <a:srgbClr val="FFFFFF"/>
              </a:solidFill>
              <a:effectLst/>
              <a:latin typeface="Arial" charset="0"/>
              <a:cs typeface="Arial" charset="0"/>
            </a:endParaRPr>
          </a:p>
        </p:txBody>
      </p:sp>
      <p:sp>
        <p:nvSpPr>
          <p:cNvPr id="158724" name="TextBox 3"/>
          <p:cNvSpPr txBox="1">
            <a:spLocks noChangeArrowheads="1"/>
          </p:cNvSpPr>
          <p:nvPr/>
        </p:nvSpPr>
        <p:spPr bwMode="auto">
          <a:xfrm>
            <a:off x="323528" y="4221163"/>
            <a:ext cx="5408402"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altLang="ja-JP" sz="2800" b="1" dirty="0">
                <a:solidFill>
                  <a:srgbClr val="FFFFFF"/>
                </a:solidFill>
                <a:effectLst/>
                <a:latin typeface="Arial" charset="0"/>
                <a:cs typeface="Arial" charset="0"/>
              </a:rPr>
              <a:t>سيخرج من صهيون المنقذ و يرد الفجور عن يعقوب 27 و هذا هو العهد من قبلي لهم متى نزعت خطاياهم</a:t>
            </a:r>
            <a:endParaRPr lang="en-US" sz="2800" b="1" dirty="0">
              <a:solidFill>
                <a:srgbClr val="FFFFFF"/>
              </a:solidFill>
              <a:effectLst/>
              <a:latin typeface="Arial" charset="0"/>
              <a:cs typeface="Arial" charset="0"/>
            </a:endParaRPr>
          </a:p>
        </p:txBody>
      </p:sp>
      <p:sp>
        <p:nvSpPr>
          <p:cNvPr id="5" name="Title 4"/>
          <p:cNvSpPr>
            <a:spLocks noGrp="1"/>
          </p:cNvSpPr>
          <p:nvPr>
            <p:ph type="title" idx="4294967295"/>
          </p:nvPr>
        </p:nvSpPr>
        <p:spPr>
          <a:xfrm>
            <a:off x="0" y="0"/>
            <a:ext cx="9144000" cy="838200"/>
          </a:xfrm>
          <a:solidFill>
            <a:srgbClr val="000000"/>
          </a:solidFill>
          <a:ln w="57150" cap="flat" algn="ctr">
            <a:solidFill>
              <a:srgbClr val="FFFFFF"/>
            </a:solidFill>
            <a:headEnd type="none" w="med" len="med"/>
            <a:tailEnd type="none" w="med" len="med"/>
          </a:ln>
        </p:spPr>
        <p:txBody>
          <a:bodyPr/>
          <a:lstStyle/>
          <a:p>
            <a:pPr>
              <a:defRPr/>
            </a:pPr>
            <a:r>
              <a:rPr lang="ar-JO" sz="3200" b="1" dirty="0">
                <a:latin typeface="Tahoma" charset="0"/>
                <a:ea typeface="ＭＳ Ｐゴシック" charset="0"/>
                <a:cs typeface="ＭＳ Ｐゴシック" charset="0"/>
              </a:rPr>
              <a:t>سيخلص جميع إسرائيل (رو 11: 25-27)</a:t>
            </a:r>
            <a:endParaRPr lang="en-US" sz="3200" b="1" dirty="0">
              <a:latin typeface="Tahoma" charset="0"/>
              <a:ea typeface="ＭＳ Ｐゴシック" charset="0"/>
              <a:cs typeface="ＭＳ Ｐゴシック" charset="0"/>
            </a:endParaRPr>
          </a:p>
        </p:txBody>
      </p:sp>
      <p:sp>
        <p:nvSpPr>
          <p:cNvPr id="8" name="Text Box 8"/>
          <p:cNvSpPr txBox="1">
            <a:spLocks noChangeArrowheads="1"/>
          </p:cNvSpPr>
          <p:nvPr/>
        </p:nvSpPr>
        <p:spPr bwMode="auto">
          <a:xfrm>
            <a:off x="8077200" y="0"/>
            <a:ext cx="1112838" cy="83099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ar-JO" b="1" dirty="0">
                <a:solidFill>
                  <a:srgbClr val="FFFFFF"/>
                </a:solidFill>
                <a:effectLst/>
                <a:latin typeface="Arial" pitchFamily="-112" charset="0"/>
                <a:ea typeface="+mn-ea"/>
                <a:cs typeface="+mn-cs"/>
              </a:rPr>
              <a:t>م ع ج</a:t>
            </a:r>
            <a:r>
              <a:rPr lang="en-US" b="1" dirty="0">
                <a:solidFill>
                  <a:srgbClr val="FFFFFF"/>
                </a:solidFill>
                <a:effectLst/>
                <a:latin typeface="Arial" pitchFamily="-112" charset="0"/>
                <a:ea typeface="+mn-ea"/>
                <a:cs typeface="+mn-cs"/>
              </a:rPr>
              <a:t> </a:t>
            </a:r>
            <a:r>
              <a:rPr lang="ar-JO" b="1" dirty="0">
                <a:solidFill>
                  <a:srgbClr val="FFFFFF"/>
                </a:solidFill>
                <a:effectLst/>
                <a:latin typeface="Arial" pitchFamily="-112" charset="0"/>
                <a:ea typeface="+mn-ea"/>
                <a:cs typeface="+mn-cs"/>
              </a:rPr>
              <a:t>155 و</a:t>
            </a:r>
            <a:endParaRPr lang="en-US" b="1" dirty="0">
              <a:solidFill>
                <a:srgbClr val="FFFFFF"/>
              </a:solidFill>
              <a:effectLst/>
              <a:latin typeface="Arial" pitchFamily="-112" charset="0"/>
              <a:ea typeface="+mn-ea"/>
              <a:cs typeface="+mn-cs"/>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7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7" name="Rectangle 2"/>
          <p:cNvSpPr>
            <a:spLocks noGrp="1" noChangeArrowheads="1"/>
          </p:cNvSpPr>
          <p:nvPr>
            <p:ph type="ctrTitle"/>
          </p:nvPr>
        </p:nvSpPr>
        <p:spPr>
          <a:xfrm>
            <a:off x="304800" y="239713"/>
            <a:ext cx="6096000" cy="762000"/>
          </a:xfrm>
          <a:ln w="9525"/>
        </p:spPr>
        <p:txBody>
          <a:bodyPr/>
          <a:lstStyle/>
          <a:p>
            <a:pPr algn="l" eaLnBrk="1" hangingPunct="1">
              <a:defRPr/>
            </a:pPr>
            <a:r>
              <a:rPr lang="en-US">
                <a:solidFill>
                  <a:schemeClr val="bg2"/>
                </a:solidFill>
                <a:effectLst>
                  <a:outerShdw blurRad="38100" dist="38100" dir="2700000" algn="tl">
                    <a:srgbClr val="FFFFFF"/>
                  </a:outerShdw>
                </a:effectLst>
                <a:latin typeface="Arial" charset="0"/>
                <a:ea typeface="ＭＳ Ｐゴシック" charset="0"/>
                <a:cs typeface="Arial" charset="0"/>
              </a:rPr>
              <a:t>Zech-a-Cry-Ah</a:t>
            </a:r>
          </a:p>
        </p:txBody>
      </p:sp>
      <p:sp>
        <p:nvSpPr>
          <p:cNvPr id="4" name="Rectangle 2"/>
          <p:cNvSpPr txBox="1">
            <a:spLocks noChangeArrowheads="1"/>
          </p:cNvSpPr>
          <p:nvPr/>
        </p:nvSpPr>
        <p:spPr bwMode="auto">
          <a:xfrm>
            <a:off x="4876800" y="5867400"/>
            <a:ext cx="3657600" cy="762000"/>
          </a:xfrm>
          <a:prstGeom prst="rect">
            <a:avLst/>
          </a:prstGeom>
          <a:noFill/>
          <a:ln w="9525" cap="sq">
            <a:noFill/>
            <a:miter lim="800000"/>
            <a:headEnd type="none" w="sm" len="sm"/>
            <a:tailEnd type="none" w="sm" len="sm"/>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chemeClr val="bg2"/>
                </a:solidFill>
                <a:effectLst>
                  <a:outerShdw blurRad="38100" dist="38100" dir="2700000" algn="tl">
                    <a:srgbClr val="FFFFFF"/>
                  </a:outerShdw>
                </a:effectLst>
                <a:latin typeface="Arial" charset="0"/>
                <a:cs typeface="Arial" charset="0"/>
              </a:rPr>
              <a:t>الكلمة المفتاحية</a:t>
            </a:r>
            <a:endParaRPr lang="en-US" sz="3200" b="1" dirty="0">
              <a:solidFill>
                <a:schemeClr val="bg2"/>
              </a:solidFill>
              <a:effectLst>
                <a:outerShdw blurRad="38100" dist="38100" dir="2700000" algn="tl">
                  <a:srgbClr val="FFFFFF"/>
                </a:outerShdw>
              </a:effectLst>
              <a:latin typeface="Arial" charset="0"/>
              <a:cs typeface="Arial"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زكريا 9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7008642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الكلمة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7200" b="1" dirty="0">
                <a:solidFill>
                  <a:srgbClr val="FFFFFF"/>
                </a:solidFill>
                <a:effectLst>
                  <a:glow rad="127000">
                    <a:srgbClr val="000000"/>
                  </a:glow>
                </a:effectLst>
                <a:latin typeface="Arial" charset="0"/>
                <a:ea typeface="ＭＳ Ｐゴシック" charset="0"/>
                <a:cs typeface="ＭＳ Ｐゴシック" charset="0"/>
              </a:rPr>
              <a:t>المسيا</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charset="0"/>
                <a:ea typeface="ＭＳ Ｐゴシック" charset="0"/>
                <a:cs typeface="ＭＳ Ｐゴシック" charset="0"/>
              </a:rPr>
              <a:t>زكريا</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a:cs typeface="Arial"/>
              </a:rPr>
              <a:t>649</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a:cs typeface="Arial"/>
              </a:rPr>
              <a:t>343</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778877747"/>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4000" b="1" dirty="0">
                <a:solidFill>
                  <a:schemeClr val="bg1"/>
                </a:solidFill>
                <a:effectLst>
                  <a:glow rad="101600">
                    <a:schemeClr val="tx1">
                      <a:alpha val="99000"/>
                    </a:schemeClr>
                  </a:glow>
                </a:effectLst>
                <a:latin typeface="Arial"/>
                <a:cs typeface="Arial"/>
              </a:rPr>
              <a:t>بيان الملكوت في زكريا</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8"/>
            <a:ext cx="8336595" cy="4223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defRPr/>
            </a:pPr>
            <a:r>
              <a:rPr lang="ar-JO" b="1" dirty="0">
                <a:solidFill>
                  <a:prstClr val="white"/>
                </a:solidFill>
                <a:effectLst>
                  <a:glow rad="101600">
                    <a:prstClr val="black">
                      <a:alpha val="99000"/>
                    </a:prstClr>
                  </a:glow>
                </a:effectLst>
              </a:rPr>
              <a:t>يجب على يهوذا إعادة بناء الهيكل </a:t>
            </a:r>
          </a:p>
          <a:p>
            <a:pPr defTabSz="457200">
              <a:defRPr/>
            </a:pPr>
            <a:r>
              <a:rPr lang="ar-JO" b="1" dirty="0">
                <a:solidFill>
                  <a:prstClr val="white"/>
                </a:solidFill>
                <a:effectLst>
                  <a:glow rad="101600">
                    <a:prstClr val="black">
                      <a:alpha val="99000"/>
                    </a:prstClr>
                  </a:glow>
                </a:effectLst>
              </a:rPr>
              <a:t>(6: 9-15) للبركة في ملكوت المسيا</a:t>
            </a:r>
            <a:endParaRPr lang="en-US" b="1" dirty="0">
              <a:solidFill>
                <a:prstClr val="white"/>
              </a:solidFill>
              <a:effectLst>
                <a:glow rad="101600">
                  <a:prstClr val="black">
                    <a:alpha val="99000"/>
                  </a:prstClr>
                </a:glow>
              </a:effectLst>
            </a:endParaRPr>
          </a:p>
        </p:txBody>
      </p:sp>
      <p:sp>
        <p:nvSpPr>
          <p:cNvPr id="5" name="Text Box 24"/>
          <p:cNvSpPr txBox="1">
            <a:spLocks noChangeArrowheads="1"/>
          </p:cNvSpPr>
          <p:nvPr/>
        </p:nvSpPr>
        <p:spPr bwMode="auto">
          <a:xfrm>
            <a:off x="8428515"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defRPr/>
            </a:pPr>
            <a:r>
              <a:rPr lang="ar-JO" altLang="zh-CN" b="1" dirty="0">
                <a:solidFill>
                  <a:prstClr val="white"/>
                </a:solidFill>
                <a:effectLst>
                  <a:outerShdw blurRad="50800" dist="38100" dir="2700000" algn="tl" rotWithShape="0">
                    <a:srgbClr val="000000">
                      <a:alpha val="96000"/>
                    </a:srgbClr>
                  </a:outerShdw>
                </a:effectLst>
                <a:latin typeface="Arial"/>
                <a:cs typeface="Arial"/>
              </a:rPr>
              <a:t>343</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kern="0" dirty="0">
                <a:solidFill>
                  <a:srgbClr val="FFFFFF"/>
                </a:solidFill>
                <a:effectLst>
                  <a:glow rad="127000">
                    <a:srgbClr val="000000"/>
                  </a:glow>
                </a:effectLst>
                <a:latin typeface="Arial" charset="0"/>
                <a:ea typeface="ＭＳ Ｐゴシック" charset="0"/>
                <a:cs typeface="ＭＳ Ｐゴシック" charset="0"/>
              </a:rPr>
              <a:t>زكريا</a:t>
            </a:r>
            <a:endParaRPr lang="en-US" sz="4800" b="1" kern="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4244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8418" t="15997" r="15333" b="8725"/>
          <a:stretch/>
        </p:blipFill>
        <p:spPr>
          <a:xfrm rot="16200000">
            <a:off x="3724720" y="1002248"/>
            <a:ext cx="6444367" cy="4495800"/>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ar-JO" sz="1800" b="1" dirty="0">
                <a:solidFill>
                  <a:schemeClr val="bg1"/>
                </a:solidFill>
                <a:latin typeface="Arial"/>
                <a:cs typeface="Arial"/>
              </a:rPr>
              <a:t>باري هدلستون، الكتاب المقدس الدراسي (جراند رابيدز: بيكر، 1992)</a:t>
            </a:r>
            <a:endParaRPr lang="en-US" sz="1800" b="1" dirty="0">
              <a:solidFill>
                <a:schemeClr val="bg1"/>
              </a:solidFill>
              <a:latin typeface="Arial"/>
              <a:cs typeface="Arial"/>
            </a:endParaRP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defRPr/>
            </a:pPr>
            <a:r>
              <a:rPr lang="en-US" sz="1200" dirty="0">
                <a:solidFill>
                  <a:prstClr val="black"/>
                </a:solidFill>
                <a:effectLst/>
                <a:latin typeface="Helvetica"/>
                <a:cs typeface="+mn-cs"/>
              </a:rPr>
              <a:t> </a:t>
            </a:r>
            <a:endParaRPr lang="en-US" sz="1800" dirty="0">
              <a:solidFill>
                <a:prstClr val="black"/>
              </a:solidFill>
              <a:effectLst/>
              <a:latin typeface="Tw Cen MT"/>
              <a:cs typeface="+mn-cs"/>
            </a:endParaRPr>
          </a:p>
        </p:txBody>
      </p:sp>
      <p:sp>
        <p:nvSpPr>
          <p:cNvPr id="13" name="Rectangle 12"/>
          <p:cNvSpPr/>
          <p:nvPr/>
        </p:nvSpPr>
        <p:spPr>
          <a:xfrm>
            <a:off x="4699002" y="-311797"/>
            <a:ext cx="2442233" cy="26652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defRPr/>
            </a:pPr>
            <a:endParaRPr lang="en-US" sz="1800" dirty="0">
              <a:solidFill>
                <a:prstClr val="white"/>
              </a:solidFill>
              <a:effectLst/>
            </a:endParaRPr>
          </a:p>
        </p:txBody>
      </p:sp>
      <p:sp>
        <p:nvSpPr>
          <p:cNvPr id="12" name="Title 1"/>
          <p:cNvSpPr txBox="1">
            <a:spLocks/>
          </p:cNvSpPr>
          <p:nvPr/>
        </p:nvSpPr>
        <p:spPr bwMode="auto">
          <a:xfrm>
            <a:off x="-25400" y="0"/>
            <a:ext cx="69469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defRPr/>
            </a:pPr>
            <a:r>
              <a:rPr lang="ar-JO" sz="4800" b="1" dirty="0">
                <a:solidFill>
                  <a:prstClr val="white"/>
                </a:solidFill>
                <a:effectLst/>
                <a:latin typeface="Arial"/>
                <a:cs typeface="Arial"/>
              </a:rPr>
              <a:t>زكريا</a:t>
            </a:r>
            <a:endParaRPr lang="en-US" sz="4800" b="1" dirty="0">
              <a:solidFill>
                <a:prstClr val="white"/>
              </a:solidFill>
              <a:effectLst/>
              <a:latin typeface="Arial"/>
              <a:cs typeface="Arial"/>
            </a:endParaRPr>
          </a:p>
        </p:txBody>
      </p:sp>
      <p:sp>
        <p:nvSpPr>
          <p:cNvPr id="7" name="TextBox 3"/>
          <p:cNvSpPr txBox="1">
            <a:spLocks noChangeArrowheads="1"/>
          </p:cNvSpPr>
          <p:nvPr/>
        </p:nvSpPr>
        <p:spPr bwMode="auto">
          <a:xfrm>
            <a:off x="116887" y="1024964"/>
            <a:ext cx="4526551" cy="5016758"/>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defRPr/>
            </a:pPr>
            <a:r>
              <a:rPr lang="en-US" sz="2000" dirty="0">
                <a:solidFill>
                  <a:prstClr val="black"/>
                </a:solidFill>
                <a:effectLst/>
              </a:rPr>
              <a:t> </a:t>
            </a:r>
          </a:p>
          <a:p>
            <a:pPr algn="r" defTabSz="457200" fontAlgn="auto">
              <a:spcBef>
                <a:spcPts val="0"/>
              </a:spcBef>
              <a:spcAft>
                <a:spcPts val="0"/>
              </a:spcAft>
              <a:defRPr/>
            </a:pPr>
            <a:r>
              <a:rPr lang="ar-JO" sz="2000" dirty="0">
                <a:solidFill>
                  <a:prstClr val="black"/>
                </a:solidFill>
                <a:effectLst/>
              </a:rPr>
              <a:t>1 معنى رؤيا زكريا</a:t>
            </a:r>
            <a:endParaRPr lang="en-US" sz="2000" dirty="0">
              <a:solidFill>
                <a:prstClr val="black"/>
              </a:solidFill>
              <a:effectLst/>
            </a:endParaRPr>
          </a:p>
          <a:p>
            <a:pPr algn="r" defTabSz="457200" fontAlgn="auto">
              <a:spcBef>
                <a:spcPts val="0"/>
              </a:spcBef>
              <a:spcAft>
                <a:spcPts val="0"/>
              </a:spcAft>
              <a:defRPr/>
            </a:pPr>
            <a:r>
              <a:rPr lang="ar-JO" sz="2000" dirty="0">
                <a:solidFill>
                  <a:prstClr val="black"/>
                </a:solidFill>
                <a:effectLst/>
              </a:rPr>
              <a:t>2 الفحص بحبل القياس</a:t>
            </a:r>
            <a:endParaRPr lang="en-US" sz="2000" dirty="0">
              <a:solidFill>
                <a:prstClr val="black"/>
              </a:solidFill>
              <a:effectLst/>
            </a:endParaRPr>
          </a:p>
          <a:p>
            <a:pPr algn="r" defTabSz="457200" fontAlgn="auto">
              <a:spcBef>
                <a:spcPts val="0"/>
              </a:spcBef>
              <a:spcAft>
                <a:spcPts val="0"/>
              </a:spcAft>
              <a:defRPr/>
            </a:pPr>
            <a:r>
              <a:rPr lang="en-US" sz="2000" dirty="0">
                <a:solidFill>
                  <a:prstClr val="black"/>
                </a:solidFill>
                <a:effectLst/>
              </a:rPr>
              <a:t> </a:t>
            </a:r>
            <a:r>
              <a:rPr lang="ar-JO" sz="2000" dirty="0">
                <a:solidFill>
                  <a:prstClr val="black"/>
                </a:solidFill>
                <a:effectLst/>
              </a:rPr>
              <a:t>3 الشيطان و الغصن</a:t>
            </a:r>
            <a:endParaRPr lang="en-US" sz="2000" dirty="0">
              <a:solidFill>
                <a:prstClr val="black"/>
              </a:solidFill>
              <a:effectLst/>
            </a:endParaRPr>
          </a:p>
          <a:p>
            <a:pPr algn="r" defTabSz="457200" fontAlgn="auto">
              <a:spcBef>
                <a:spcPts val="0"/>
              </a:spcBef>
              <a:spcAft>
                <a:spcPts val="0"/>
              </a:spcAft>
              <a:defRPr/>
            </a:pPr>
            <a:r>
              <a:rPr lang="ar-JO" sz="2000" dirty="0">
                <a:solidFill>
                  <a:prstClr val="black"/>
                </a:solidFill>
                <a:effectLst/>
              </a:rPr>
              <a:t>4 سبع مناير ذهبية</a:t>
            </a:r>
            <a:endParaRPr lang="en-US" sz="2000" dirty="0">
              <a:solidFill>
                <a:prstClr val="black"/>
              </a:solidFill>
              <a:effectLst/>
            </a:endParaRPr>
          </a:p>
          <a:p>
            <a:pPr algn="r" defTabSz="457200" fontAlgn="auto">
              <a:spcBef>
                <a:spcPts val="0"/>
              </a:spcBef>
              <a:spcAft>
                <a:spcPts val="0"/>
              </a:spcAft>
              <a:defRPr/>
            </a:pPr>
            <a:r>
              <a:rPr lang="en-US" sz="2000" dirty="0">
                <a:solidFill>
                  <a:prstClr val="black"/>
                </a:solidFill>
                <a:effectLst/>
              </a:rPr>
              <a:t> </a:t>
            </a:r>
            <a:r>
              <a:rPr lang="ar-JO" sz="2000" dirty="0">
                <a:solidFill>
                  <a:prstClr val="black"/>
                </a:solidFill>
                <a:effectLst/>
              </a:rPr>
              <a:t>5 تفسير الدرج الطائر</a:t>
            </a:r>
            <a:endParaRPr lang="en-US" sz="2000" dirty="0">
              <a:solidFill>
                <a:prstClr val="black"/>
              </a:solidFill>
              <a:effectLst/>
            </a:endParaRPr>
          </a:p>
          <a:p>
            <a:pPr algn="r" defTabSz="457200" fontAlgn="auto">
              <a:spcBef>
                <a:spcPts val="0"/>
              </a:spcBef>
              <a:spcAft>
                <a:spcPts val="0"/>
              </a:spcAft>
              <a:defRPr/>
            </a:pPr>
            <a:r>
              <a:rPr lang="ar-JO" sz="2000" dirty="0">
                <a:solidFill>
                  <a:prstClr val="black"/>
                </a:solidFill>
                <a:effectLst/>
              </a:rPr>
              <a:t>6 تتويج يهوشع</a:t>
            </a:r>
            <a:endParaRPr lang="en-US" sz="2000" dirty="0">
              <a:solidFill>
                <a:prstClr val="black"/>
              </a:solidFill>
              <a:effectLst/>
            </a:endParaRPr>
          </a:p>
          <a:p>
            <a:pPr algn="r" defTabSz="457200" fontAlgn="auto">
              <a:spcBef>
                <a:spcPts val="0"/>
              </a:spcBef>
              <a:spcAft>
                <a:spcPts val="0"/>
              </a:spcAft>
              <a:defRPr/>
            </a:pPr>
            <a:r>
              <a:rPr lang="en-US" sz="2000" dirty="0">
                <a:solidFill>
                  <a:prstClr val="black"/>
                </a:solidFill>
                <a:effectLst/>
              </a:rPr>
              <a:t> </a:t>
            </a:r>
            <a:r>
              <a:rPr lang="ar-JO" sz="2000" dirty="0">
                <a:solidFill>
                  <a:prstClr val="black"/>
                </a:solidFill>
                <a:effectLst/>
              </a:rPr>
              <a:t>7 قلوب كالصوان</a:t>
            </a:r>
            <a:endParaRPr lang="en-US" sz="2000" dirty="0">
              <a:solidFill>
                <a:prstClr val="black"/>
              </a:solidFill>
              <a:effectLst/>
            </a:endParaRPr>
          </a:p>
          <a:p>
            <a:pPr algn="r" defTabSz="457200" fontAlgn="auto">
              <a:spcBef>
                <a:spcPts val="0"/>
              </a:spcBef>
              <a:spcAft>
                <a:spcPts val="0"/>
              </a:spcAft>
              <a:defRPr/>
            </a:pPr>
            <a:r>
              <a:rPr lang="ar-JO" sz="2000" dirty="0">
                <a:solidFill>
                  <a:prstClr val="black"/>
                </a:solidFill>
                <a:effectLst/>
              </a:rPr>
              <a:t>8 الأمان يأتي إلى أورشليم</a:t>
            </a:r>
            <a:endParaRPr lang="en-US" sz="2000" dirty="0">
              <a:solidFill>
                <a:prstClr val="black"/>
              </a:solidFill>
              <a:effectLst/>
            </a:endParaRPr>
          </a:p>
          <a:p>
            <a:pPr algn="r" defTabSz="457200" fontAlgn="auto">
              <a:spcBef>
                <a:spcPts val="0"/>
              </a:spcBef>
              <a:spcAft>
                <a:spcPts val="0"/>
              </a:spcAft>
              <a:defRPr/>
            </a:pPr>
            <a:endParaRPr lang="en-US" sz="2000" dirty="0">
              <a:solidFill>
                <a:prstClr val="black"/>
              </a:solidFill>
              <a:effectLst/>
            </a:endParaRPr>
          </a:p>
          <a:p>
            <a:pPr algn="r" defTabSz="457200" fontAlgn="auto">
              <a:spcBef>
                <a:spcPts val="0"/>
              </a:spcBef>
              <a:spcAft>
                <a:spcPts val="0"/>
              </a:spcAft>
              <a:defRPr/>
            </a:pPr>
            <a:r>
              <a:rPr lang="ar-JO" sz="2000" dirty="0">
                <a:solidFill>
                  <a:prstClr val="black"/>
                </a:solidFill>
                <a:effectLst/>
              </a:rPr>
              <a:t>9 عودة المسيا</a:t>
            </a:r>
            <a:endParaRPr lang="en-US" sz="2000" dirty="0">
              <a:solidFill>
                <a:prstClr val="black"/>
              </a:solidFill>
              <a:effectLst/>
            </a:endParaRPr>
          </a:p>
          <a:p>
            <a:pPr algn="r" defTabSz="457200" fontAlgn="auto">
              <a:spcBef>
                <a:spcPts val="0"/>
              </a:spcBef>
              <a:spcAft>
                <a:spcPts val="0"/>
              </a:spcAft>
              <a:defRPr/>
            </a:pPr>
            <a:r>
              <a:rPr lang="ar-JO" sz="2000" dirty="0">
                <a:solidFill>
                  <a:prstClr val="black"/>
                </a:solidFill>
                <a:effectLst/>
              </a:rPr>
              <a:t>10 استرداد أفرايم و يهوذا</a:t>
            </a:r>
            <a:endParaRPr lang="en-US" sz="2000" dirty="0">
              <a:solidFill>
                <a:prstClr val="black"/>
              </a:solidFill>
              <a:effectLst/>
            </a:endParaRPr>
          </a:p>
          <a:p>
            <a:pPr algn="r" defTabSz="457200" fontAlgn="auto">
              <a:spcBef>
                <a:spcPts val="0"/>
              </a:spcBef>
              <a:spcAft>
                <a:spcPts val="0"/>
              </a:spcAft>
              <a:defRPr/>
            </a:pPr>
            <a:r>
              <a:rPr lang="ar-JO" sz="2000" dirty="0">
                <a:solidFill>
                  <a:prstClr val="black"/>
                </a:solidFill>
                <a:effectLst/>
              </a:rPr>
              <a:t>11 تعليم عن الرعاة الأشرار</a:t>
            </a:r>
            <a:endParaRPr lang="en-US" sz="2000" dirty="0">
              <a:solidFill>
                <a:prstClr val="black"/>
              </a:solidFill>
              <a:effectLst/>
            </a:endParaRPr>
          </a:p>
          <a:p>
            <a:pPr algn="r" defTabSz="457200" fontAlgn="auto">
              <a:spcBef>
                <a:spcPts val="0"/>
              </a:spcBef>
              <a:spcAft>
                <a:spcPts val="0"/>
              </a:spcAft>
              <a:defRPr/>
            </a:pPr>
            <a:r>
              <a:rPr lang="ar-JO" sz="2000" dirty="0">
                <a:solidFill>
                  <a:prstClr val="black"/>
                </a:solidFill>
                <a:effectLst/>
              </a:rPr>
              <a:t>12 فهم الذي طعنوه</a:t>
            </a:r>
            <a:endParaRPr lang="en-US" sz="2000" dirty="0">
              <a:solidFill>
                <a:prstClr val="black"/>
              </a:solidFill>
              <a:effectLst/>
            </a:endParaRPr>
          </a:p>
          <a:p>
            <a:pPr algn="r" defTabSz="457200" fontAlgn="auto">
              <a:spcBef>
                <a:spcPts val="0"/>
              </a:spcBef>
              <a:spcAft>
                <a:spcPts val="0"/>
              </a:spcAft>
              <a:defRPr/>
            </a:pPr>
            <a:r>
              <a:rPr lang="ar-JO" sz="2000" dirty="0">
                <a:solidFill>
                  <a:prstClr val="black"/>
                </a:solidFill>
                <a:effectLst/>
              </a:rPr>
              <a:t>13 تنقية بقية الله</a:t>
            </a:r>
            <a:endParaRPr lang="en-US" sz="2000" dirty="0">
              <a:solidFill>
                <a:prstClr val="black"/>
              </a:solidFill>
              <a:effectLst/>
            </a:endParaRPr>
          </a:p>
          <a:p>
            <a:pPr algn="r" defTabSz="457200" fontAlgn="auto">
              <a:spcBef>
                <a:spcPts val="0"/>
              </a:spcBef>
              <a:spcAft>
                <a:spcPts val="0"/>
              </a:spcAft>
              <a:defRPr/>
            </a:pPr>
            <a:r>
              <a:rPr lang="ar-JO" sz="2000" dirty="0">
                <a:solidFill>
                  <a:prstClr val="black"/>
                </a:solidFill>
                <a:effectLst/>
              </a:rPr>
              <a:t>14 بشارة الملكوت الجديد</a:t>
            </a:r>
            <a:endParaRPr lang="en-US" sz="2000" dirty="0">
              <a:solidFill>
                <a:prstClr val="black"/>
              </a:solidFill>
              <a:effectLst/>
            </a:endParaRPr>
          </a:p>
        </p:txBody>
      </p:sp>
    </p:spTree>
    <p:extLst>
      <p:ext uri="{BB962C8B-B14F-4D97-AF65-F5344CB8AC3E}">
        <p14:creationId xmlns:p14="http://schemas.microsoft.com/office/powerpoint/2010/main" val="215579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Screen Shot 2015-07-22 at 7.57.00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013"/>
            <a:ext cx="9146282" cy="6814986"/>
          </a:xfrm>
          <a:prstGeom prst="rect">
            <a:avLst/>
          </a:prstGeom>
        </p:spPr>
      </p:pic>
      <p:sp>
        <p:nvSpPr>
          <p:cNvPr id="900098" name="Rectangle 2"/>
          <p:cNvSpPr>
            <a:spLocks noGrp="1" noChangeArrowheads="1"/>
          </p:cNvSpPr>
          <p:nvPr>
            <p:ph type="ctrTitle"/>
          </p:nvPr>
        </p:nvSpPr>
        <p:spPr>
          <a:xfrm>
            <a:off x="158757" y="4911972"/>
            <a:ext cx="3452843" cy="969057"/>
          </a:xfrm>
          <a:effectLst>
            <a:outerShdw blurRad="63500" dist="35921" dir="2700000" algn="ctr" rotWithShape="0">
              <a:schemeClr val="tx2">
                <a:alpha val="74998"/>
              </a:schemeClr>
            </a:outerShdw>
          </a:effectLst>
        </p:spPr>
        <p:txBody>
          <a:bodyPr anchor="t"/>
          <a:lstStyle/>
          <a:p>
            <a:pPr algn="l">
              <a:defRPr/>
            </a:pPr>
            <a:r>
              <a:rPr lang="ar-JO" b="1" dirty="0">
                <a:effectLst>
                  <a:glow rad="127000">
                    <a:schemeClr val="tx1"/>
                  </a:glow>
                </a:effectLst>
                <a:latin typeface="Arial" charset="0"/>
                <a:ea typeface="ＭＳ Ｐゴシック" charset="0"/>
                <a:cs typeface="ＭＳ Ｐゴシック" charset="0"/>
              </a:rPr>
              <a:t>الدينونات</a:t>
            </a:r>
            <a:endParaRPr lang="en-US"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1187986" y="2732163"/>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4800" b="1" dirty="0">
                <a:solidFill>
                  <a:srgbClr val="FFFFFF"/>
                </a:solidFill>
                <a:effectLst>
                  <a:glow rad="101600">
                    <a:srgbClr val="000000">
                      <a:alpha val="75000"/>
                    </a:srgbClr>
                  </a:glow>
                </a:effectLst>
                <a:latin typeface="Arial"/>
                <a:ea typeface="+mn-ea"/>
                <a:cs typeface="Arial"/>
              </a:rPr>
              <a:t>إسرائيل</a:t>
            </a:r>
            <a:endParaRPr lang="en-US" sz="4800" b="1" dirty="0">
              <a:solidFill>
                <a:srgbClr val="FFFFFF"/>
              </a:solidFill>
              <a:effectLst>
                <a:glow rad="101600">
                  <a:srgbClr val="000000">
                    <a:alpha val="75000"/>
                  </a:srgbClr>
                </a:glow>
              </a:effectLst>
              <a:latin typeface="Arial"/>
              <a:ea typeface="+mn-ea"/>
              <a:cs typeface="Arial"/>
            </a:endParaRPr>
          </a:p>
        </p:txBody>
      </p:sp>
      <p:sp>
        <p:nvSpPr>
          <p:cNvPr id="50" name="Rectangle 2"/>
          <p:cNvSpPr txBox="1">
            <a:spLocks noChangeArrowheads="1"/>
          </p:cNvSpPr>
          <p:nvPr/>
        </p:nvSpPr>
        <p:spPr bwMode="auto">
          <a:xfrm>
            <a:off x="174126" y="5707879"/>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i="1" dirty="0">
                <a:solidFill>
                  <a:srgbClr val="FFFFFF"/>
                </a:solidFill>
                <a:effectLst>
                  <a:glow rad="127000">
                    <a:srgbClr val="000000"/>
                  </a:glow>
                </a:effectLst>
                <a:latin typeface="Arial" charset="0"/>
                <a:ea typeface="ＭＳ Ｐゴシック" charset="0"/>
                <a:cs typeface="ＭＳ Ｐゴシック" charset="0"/>
              </a:rPr>
              <a:t>زكريا 9: 1-4</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4" name="Text Box 8"/>
          <p:cNvSpPr txBox="1">
            <a:spLocks noChangeArrowheads="1"/>
          </p:cNvSpPr>
          <p:nvPr/>
        </p:nvSpPr>
        <p:spPr bwMode="auto">
          <a:xfrm>
            <a:off x="1824906" y="1740341"/>
            <a:ext cx="2468216" cy="76944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4400" b="1" dirty="0">
                <a:solidFill>
                  <a:srgbClr val="FFFFFF"/>
                </a:solidFill>
                <a:effectLst>
                  <a:glow rad="101600">
                    <a:srgbClr val="000000">
                      <a:alpha val="75000"/>
                    </a:srgbClr>
                  </a:glow>
                </a:effectLst>
                <a:latin typeface="Arial"/>
                <a:ea typeface="+mn-ea"/>
                <a:cs typeface="Arial"/>
              </a:rPr>
              <a:t>آرام</a:t>
            </a:r>
            <a:endParaRPr lang="en-US" sz="4400" b="1" dirty="0">
              <a:solidFill>
                <a:srgbClr val="FFFFFF"/>
              </a:solidFill>
              <a:effectLst>
                <a:glow rad="101600">
                  <a:srgbClr val="000000">
                    <a:alpha val="75000"/>
                  </a:srgbClr>
                </a:glow>
              </a:effectLst>
              <a:latin typeface="Arial"/>
              <a:ea typeface="+mn-ea"/>
              <a:cs typeface="Arial"/>
            </a:endParaRPr>
          </a:p>
        </p:txBody>
      </p:sp>
      <p:sp>
        <p:nvSpPr>
          <p:cNvPr id="23" name="Rounded Rectangular Callout 22"/>
          <p:cNvSpPr/>
          <p:nvPr/>
        </p:nvSpPr>
        <p:spPr>
          <a:xfrm>
            <a:off x="3779913" y="70780"/>
            <a:ext cx="5366370" cy="6937976"/>
          </a:xfrm>
          <a:prstGeom prst="wedgeRoundRectCallout">
            <a:avLst>
              <a:gd name="adj1" fmla="val -21217"/>
              <a:gd name="adj2" fmla="val -49405"/>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ffectLst/>
              <a:latin typeface="Times New Roman"/>
            </a:endParaRPr>
          </a:p>
        </p:txBody>
      </p:sp>
      <p:sp>
        <p:nvSpPr>
          <p:cNvPr id="24" name="TextBox 2"/>
          <p:cNvSpPr txBox="1">
            <a:spLocks noChangeArrowheads="1"/>
          </p:cNvSpPr>
          <p:nvPr/>
        </p:nvSpPr>
        <p:spPr bwMode="auto">
          <a:xfrm>
            <a:off x="3923929" y="605001"/>
            <a:ext cx="5220072" cy="5632311"/>
          </a:xfrm>
          <a:prstGeom prst="rect">
            <a:avLst/>
          </a:prstGeom>
          <a:noFill/>
          <a:ln>
            <a:noFill/>
          </a:ln>
        </p:spPr>
        <p:txBody>
          <a:bodyPr wrap="square">
            <a:spAutoFit/>
          </a:bodyPr>
          <a:lstStyle>
            <a:defPPr>
              <a:defRPr lang="en-US"/>
            </a:defPPr>
            <a:lvl1pPr algn="ctr" eaLnBrk="0" hangingPunct="0">
              <a:defRPr sz="3200" b="1">
                <a:solidFill>
                  <a:srgbClr val="000000"/>
                </a:solidFill>
                <a:latin typeface="Arial"/>
                <a:ea typeface="ＭＳ Ｐゴシック" charset="0"/>
                <a:cs typeface="Arial"/>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algn="ctr" eaLnBrk="0" fontAlgn="base" hangingPunct="0">
              <a:spcBef>
                <a:spcPct val="0"/>
              </a:spcBef>
              <a:spcAft>
                <a:spcPct val="0"/>
              </a:spcAft>
              <a:defRPr sz="2400">
                <a:latin typeface="Times New Roman" charset="0"/>
                <a:ea typeface="ＭＳ Ｐゴシック" charset="0"/>
              </a:defRPr>
            </a:lvl6pPr>
            <a:lvl7pPr marL="2971800" indent="-228600" algn="ctr" eaLnBrk="0" fontAlgn="base" hangingPunct="0">
              <a:spcBef>
                <a:spcPct val="0"/>
              </a:spcBef>
              <a:spcAft>
                <a:spcPct val="0"/>
              </a:spcAft>
              <a:defRPr sz="2400">
                <a:latin typeface="Times New Roman" charset="0"/>
                <a:ea typeface="ＭＳ Ｐゴシック" charset="0"/>
              </a:defRPr>
            </a:lvl7pPr>
            <a:lvl8pPr marL="3429000" indent="-228600" algn="ctr" eaLnBrk="0" fontAlgn="base" hangingPunct="0">
              <a:spcBef>
                <a:spcPct val="0"/>
              </a:spcBef>
              <a:spcAft>
                <a:spcPct val="0"/>
              </a:spcAft>
              <a:defRPr sz="2400">
                <a:latin typeface="Times New Roman" charset="0"/>
                <a:ea typeface="ＭＳ Ｐゴシック" charset="0"/>
              </a:defRPr>
            </a:lvl8pPr>
            <a:lvl9pPr marL="3886200" indent="-228600" algn="ctr" eaLnBrk="0" fontAlgn="base" hangingPunct="0">
              <a:spcBef>
                <a:spcPct val="0"/>
              </a:spcBef>
              <a:spcAft>
                <a:spcPct val="0"/>
              </a:spcAft>
              <a:defRPr sz="2400">
                <a:latin typeface="Times New Roman" charset="0"/>
                <a:ea typeface="ＭＳ Ｐゴシック" charset="0"/>
              </a:defRPr>
            </a:lvl9pPr>
          </a:lstStyle>
          <a:p>
            <a:pPr defTabSz="457200" fontAlgn="auto">
              <a:spcBef>
                <a:spcPts val="0"/>
              </a:spcBef>
              <a:spcAft>
                <a:spcPts val="0"/>
              </a:spcAft>
            </a:pPr>
            <a:r>
              <a:rPr lang="ar-JO" sz="3600" dirty="0">
                <a:effectLst/>
              </a:rPr>
              <a:t>1 وحي كلمة الرب في أرض حدراخ و دمشق محله لأن للرب عين الإنسان و كل أسباط إسرائيل</a:t>
            </a:r>
          </a:p>
          <a:p>
            <a:pPr defTabSz="457200" fontAlgn="auto">
              <a:spcBef>
                <a:spcPts val="0"/>
              </a:spcBef>
              <a:spcAft>
                <a:spcPts val="0"/>
              </a:spcAft>
            </a:pPr>
            <a:r>
              <a:rPr lang="ar-JO" sz="3600" dirty="0">
                <a:effectLst/>
              </a:rPr>
              <a:t> 2 و حماة أيضاً تتاخمها و صور و صيدون و إن تكن حكيمة جداً 3 و قد بنت صور حصناً لنفسها و كومت الفضة كالتراب و الذهب كطين الأسواق 4 هوذا السيد يمتلكها و يضرب في البحر قوتها و هي تؤكل بالنار </a:t>
            </a:r>
            <a:endParaRPr lang="en-US" sz="3600" dirty="0">
              <a:effectLst/>
            </a:endParaRPr>
          </a:p>
        </p:txBody>
      </p:sp>
      <p:grpSp>
        <p:nvGrpSpPr>
          <p:cNvPr id="31" name="Group 30"/>
          <p:cNvGrpSpPr/>
          <p:nvPr/>
        </p:nvGrpSpPr>
        <p:grpSpPr>
          <a:xfrm>
            <a:off x="2009871" y="1490400"/>
            <a:ext cx="369930" cy="380904"/>
            <a:chOff x="1293990" y="4843883"/>
            <a:chExt cx="369930" cy="380904"/>
          </a:xfrm>
        </p:grpSpPr>
        <p:sp>
          <p:nvSpPr>
            <p:cNvPr id="32"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sp>
          <p:nvSpPr>
            <p:cNvPr id="33"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grpSp>
      <p:sp>
        <p:nvSpPr>
          <p:cNvPr id="35" name="Text Box 8"/>
          <p:cNvSpPr txBox="1">
            <a:spLocks noChangeArrowheads="1"/>
          </p:cNvSpPr>
          <p:nvPr/>
        </p:nvSpPr>
        <p:spPr bwMode="auto">
          <a:xfrm>
            <a:off x="-716543" y="1274376"/>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صيدون</a:t>
            </a:r>
            <a:endParaRPr lang="en-US" sz="3200" b="1" dirty="0">
              <a:solidFill>
                <a:srgbClr val="FFFFFF"/>
              </a:solidFill>
              <a:effectLst>
                <a:glow rad="101600">
                  <a:srgbClr val="000000">
                    <a:alpha val="75000"/>
                  </a:srgbClr>
                </a:glow>
              </a:effectLst>
              <a:latin typeface="Arial"/>
              <a:ea typeface="+mn-ea"/>
              <a:cs typeface="Arial"/>
            </a:endParaRPr>
          </a:p>
        </p:txBody>
      </p:sp>
      <p:grpSp>
        <p:nvGrpSpPr>
          <p:cNvPr id="29" name="Group 28"/>
          <p:cNvGrpSpPr/>
          <p:nvPr/>
        </p:nvGrpSpPr>
        <p:grpSpPr>
          <a:xfrm>
            <a:off x="1824906" y="2029836"/>
            <a:ext cx="369930" cy="380904"/>
            <a:chOff x="1293990" y="4843883"/>
            <a:chExt cx="369930" cy="380904"/>
          </a:xfrm>
        </p:grpSpPr>
        <p:sp>
          <p:nvSpPr>
            <p:cNvPr id="30"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sp>
          <p:nvSpPr>
            <p:cNvPr id="36"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grpSp>
      <p:sp>
        <p:nvSpPr>
          <p:cNvPr id="37" name="Text Box 8"/>
          <p:cNvSpPr txBox="1">
            <a:spLocks noChangeArrowheads="1"/>
          </p:cNvSpPr>
          <p:nvPr/>
        </p:nvSpPr>
        <p:spPr bwMode="auto">
          <a:xfrm>
            <a:off x="-901508" y="1813812"/>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صور</a:t>
            </a:r>
            <a:endParaRPr lang="en-US" sz="3200" b="1" dirty="0">
              <a:solidFill>
                <a:srgbClr val="FFFFFF"/>
              </a:solidFill>
              <a:effectLst>
                <a:glow rad="101600">
                  <a:srgbClr val="000000">
                    <a:alpha val="75000"/>
                  </a:srgbClr>
                </a:glow>
              </a:effectLst>
              <a:latin typeface="Arial"/>
              <a:ea typeface="+mn-ea"/>
              <a:cs typeface="Arial"/>
            </a:endParaRPr>
          </a:p>
        </p:txBody>
      </p:sp>
      <p:grpSp>
        <p:nvGrpSpPr>
          <p:cNvPr id="38" name="Group 37"/>
          <p:cNvGrpSpPr/>
          <p:nvPr/>
        </p:nvGrpSpPr>
        <p:grpSpPr>
          <a:xfrm>
            <a:off x="2974201" y="1364835"/>
            <a:ext cx="369930" cy="380904"/>
            <a:chOff x="1293990" y="4843883"/>
            <a:chExt cx="369930" cy="380904"/>
          </a:xfrm>
        </p:grpSpPr>
        <p:sp>
          <p:nvSpPr>
            <p:cNvPr id="3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sp>
          <p:nvSpPr>
            <p:cNvPr id="40"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grpSp>
      <p:sp>
        <p:nvSpPr>
          <p:cNvPr id="41" name="Text Box 8"/>
          <p:cNvSpPr txBox="1">
            <a:spLocks noChangeArrowheads="1"/>
          </p:cNvSpPr>
          <p:nvPr/>
        </p:nvSpPr>
        <p:spPr bwMode="auto">
          <a:xfrm>
            <a:off x="768853" y="868264"/>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دمشق</a:t>
            </a:r>
            <a:endParaRPr lang="en-US" sz="3200" b="1" dirty="0">
              <a:solidFill>
                <a:srgbClr val="FFFFFF"/>
              </a:solidFill>
              <a:effectLst>
                <a:glow rad="101600">
                  <a:srgbClr val="000000">
                    <a:alpha val="75000"/>
                  </a:srgbClr>
                </a:glow>
              </a:effectLst>
              <a:latin typeface="Arial"/>
              <a:ea typeface="+mn-ea"/>
              <a:cs typeface="Arial"/>
            </a:endParaRPr>
          </a:p>
        </p:txBody>
      </p:sp>
      <p:grpSp>
        <p:nvGrpSpPr>
          <p:cNvPr id="42" name="Group 41"/>
          <p:cNvGrpSpPr/>
          <p:nvPr/>
        </p:nvGrpSpPr>
        <p:grpSpPr>
          <a:xfrm>
            <a:off x="3243062" y="187922"/>
            <a:ext cx="369930" cy="380904"/>
            <a:chOff x="1293990" y="4843883"/>
            <a:chExt cx="369930" cy="380904"/>
          </a:xfrm>
        </p:grpSpPr>
        <p:sp>
          <p:nvSpPr>
            <p:cNvPr id="4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sp>
          <p:nvSpPr>
            <p:cNvPr id="44"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grpSp>
      <p:sp>
        <p:nvSpPr>
          <p:cNvPr id="45" name="Text Box 8"/>
          <p:cNvSpPr txBox="1">
            <a:spLocks noChangeArrowheads="1"/>
          </p:cNvSpPr>
          <p:nvPr/>
        </p:nvSpPr>
        <p:spPr bwMode="auto">
          <a:xfrm>
            <a:off x="569560" y="-28102"/>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حماة</a:t>
            </a:r>
            <a:endParaRPr lang="en-US" sz="3200" b="1" dirty="0">
              <a:solidFill>
                <a:srgbClr val="FFFFFF"/>
              </a:solidFill>
              <a:effectLst>
                <a:glow rad="101600">
                  <a:srgbClr val="000000">
                    <a:alpha val="75000"/>
                  </a:srgbClr>
                </a:glow>
              </a:effectLst>
              <a:latin typeface="Arial"/>
              <a:ea typeface="+mn-ea"/>
              <a:cs typeface="Arial"/>
            </a:endParaRPr>
          </a:p>
        </p:txBody>
      </p:sp>
    </p:spTree>
    <p:extLst>
      <p:ext uri="{BB962C8B-B14F-4D97-AF65-F5344CB8AC3E}">
        <p14:creationId xmlns:p14="http://schemas.microsoft.com/office/powerpoint/2010/main" val="6747251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55"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anim calcmode="lin" valueType="num">
                                      <p:cBhvr>
                                        <p:cTn id="9" dur="1000" fill="hold"/>
                                        <p:tgtEl>
                                          <p:spTgt spid="38"/>
                                        </p:tgtEl>
                                        <p:attrNameLst>
                                          <p:attrName>ppt_w</p:attrName>
                                        </p:attrNameLst>
                                      </p:cBhvr>
                                      <p:tavLst>
                                        <p:tav tm="0">
                                          <p:val>
                                            <p:strVal val="#ppt_w*0.70"/>
                                          </p:val>
                                        </p:tav>
                                        <p:tav tm="100000">
                                          <p:val>
                                            <p:strVal val="#ppt_w"/>
                                          </p:val>
                                        </p:tav>
                                      </p:tavLst>
                                    </p:anim>
                                    <p:anim calcmode="lin" valueType="num">
                                      <p:cBhvr>
                                        <p:cTn id="10" dur="1000" fill="hold"/>
                                        <p:tgtEl>
                                          <p:spTgt spid="38"/>
                                        </p:tgtEl>
                                        <p:attrNameLst>
                                          <p:attrName>ppt_h</p:attrName>
                                        </p:attrNameLst>
                                      </p:cBhvr>
                                      <p:tavLst>
                                        <p:tav tm="0">
                                          <p:val>
                                            <p:strVal val="#ppt_h"/>
                                          </p:val>
                                        </p:tav>
                                        <p:tav tm="100000">
                                          <p:val>
                                            <p:strVal val="#ppt_h"/>
                                          </p:val>
                                        </p:tav>
                                      </p:tavLst>
                                    </p:anim>
                                    <p:animEffect transition="in" filter="fade">
                                      <p:cBhvr>
                                        <p:cTn id="11" dur="10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5"/>
                                        </p:tgtEl>
                                        <p:attrNameLst>
                                          <p:attrName>style.visibility</p:attrName>
                                        </p:attrNameLst>
                                      </p:cBhvr>
                                      <p:to>
                                        <p:strVal val="visible"/>
                                      </p:to>
                                    </p:set>
                                  </p:childTnLst>
                                </p:cTn>
                              </p:par>
                              <p:par>
                                <p:cTn id="16" presetID="55" presetClass="entr" presetSubtype="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p:cTn id="18" dur="1000" fill="hold"/>
                                        <p:tgtEl>
                                          <p:spTgt spid="42"/>
                                        </p:tgtEl>
                                        <p:attrNameLst>
                                          <p:attrName>ppt_w</p:attrName>
                                        </p:attrNameLst>
                                      </p:cBhvr>
                                      <p:tavLst>
                                        <p:tav tm="0">
                                          <p:val>
                                            <p:strVal val="#ppt_w*0.70"/>
                                          </p:val>
                                        </p:tav>
                                        <p:tav tm="100000">
                                          <p:val>
                                            <p:strVal val="#ppt_w"/>
                                          </p:val>
                                        </p:tav>
                                      </p:tavLst>
                                    </p:anim>
                                    <p:anim calcmode="lin" valueType="num">
                                      <p:cBhvr>
                                        <p:cTn id="19" dur="1000" fill="hold"/>
                                        <p:tgtEl>
                                          <p:spTgt spid="42"/>
                                        </p:tgtEl>
                                        <p:attrNameLst>
                                          <p:attrName>ppt_h</p:attrName>
                                        </p:attrNameLst>
                                      </p:cBhvr>
                                      <p:tavLst>
                                        <p:tav tm="0">
                                          <p:val>
                                            <p:strVal val="#ppt_h"/>
                                          </p:val>
                                        </p:tav>
                                        <p:tav tm="100000">
                                          <p:val>
                                            <p:strVal val="#ppt_h"/>
                                          </p:val>
                                        </p:tav>
                                      </p:tavLst>
                                    </p:anim>
                                    <p:animEffect transition="in" filter="fade">
                                      <p:cBhvr>
                                        <p:cTn id="20" dur="1000"/>
                                        <p:tgtEl>
                                          <p:spTgt spid="4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55"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1000" fill="hold"/>
                                        <p:tgtEl>
                                          <p:spTgt spid="29"/>
                                        </p:tgtEl>
                                        <p:attrNameLst>
                                          <p:attrName>ppt_w</p:attrName>
                                        </p:attrNameLst>
                                      </p:cBhvr>
                                      <p:tavLst>
                                        <p:tav tm="0">
                                          <p:val>
                                            <p:strVal val="#ppt_w*0.70"/>
                                          </p:val>
                                        </p:tav>
                                        <p:tav tm="100000">
                                          <p:val>
                                            <p:strVal val="#ppt_w"/>
                                          </p:val>
                                        </p:tav>
                                      </p:tavLst>
                                    </p:anim>
                                    <p:anim calcmode="lin" valueType="num">
                                      <p:cBhvr>
                                        <p:cTn id="28" dur="1000" fill="hold"/>
                                        <p:tgtEl>
                                          <p:spTgt spid="29"/>
                                        </p:tgtEl>
                                        <p:attrNameLst>
                                          <p:attrName>ppt_h</p:attrName>
                                        </p:attrNameLst>
                                      </p:cBhvr>
                                      <p:tavLst>
                                        <p:tav tm="0">
                                          <p:val>
                                            <p:strVal val="#ppt_h"/>
                                          </p:val>
                                        </p:tav>
                                        <p:tav tm="100000">
                                          <p:val>
                                            <p:strVal val="#ppt_h"/>
                                          </p:val>
                                        </p:tav>
                                      </p:tavLst>
                                    </p:anim>
                                    <p:animEffect transition="in" filter="fade">
                                      <p:cBhvr>
                                        <p:cTn id="29" dur="10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par>
                                <p:cTn id="34" presetID="55"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p:cTn id="36" dur="1000" fill="hold"/>
                                        <p:tgtEl>
                                          <p:spTgt spid="31"/>
                                        </p:tgtEl>
                                        <p:attrNameLst>
                                          <p:attrName>ppt_w</p:attrName>
                                        </p:attrNameLst>
                                      </p:cBhvr>
                                      <p:tavLst>
                                        <p:tav tm="0">
                                          <p:val>
                                            <p:strVal val="#ppt_w*0.70"/>
                                          </p:val>
                                        </p:tav>
                                        <p:tav tm="100000">
                                          <p:val>
                                            <p:strVal val="#ppt_w"/>
                                          </p:val>
                                        </p:tav>
                                      </p:tavLst>
                                    </p:anim>
                                    <p:anim calcmode="lin" valueType="num">
                                      <p:cBhvr>
                                        <p:cTn id="37" dur="1000" fill="hold"/>
                                        <p:tgtEl>
                                          <p:spTgt spid="31"/>
                                        </p:tgtEl>
                                        <p:attrNameLst>
                                          <p:attrName>ppt_h</p:attrName>
                                        </p:attrNameLst>
                                      </p:cBhvr>
                                      <p:tavLst>
                                        <p:tav tm="0">
                                          <p:val>
                                            <p:strVal val="#ppt_h"/>
                                          </p:val>
                                        </p:tav>
                                        <p:tav tm="100000">
                                          <p:val>
                                            <p:strVal val="#ppt_h"/>
                                          </p:val>
                                        </p:tav>
                                      </p:tavLst>
                                    </p:anim>
                                    <p:animEffect transition="in" filter="fade">
                                      <p:cBhvr>
                                        <p:cTn id="38"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41" grpId="0"/>
      <p:bldP spid="45"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4"/>
          <p:cNvSpPr>
            <a:spLocks noChangeArrowheads="1"/>
          </p:cNvSpPr>
          <p:nvPr/>
        </p:nvSpPr>
        <p:spPr bwMode="auto">
          <a:xfrm>
            <a:off x="0" y="77311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pPr>
              <a:defRPr/>
            </a:pPr>
            <a:endParaRPr lang="en-US">
              <a:solidFill>
                <a:srgbClr val="FFFFFF"/>
              </a:solidFill>
              <a:effectLst/>
              <a:cs typeface="+mn-cs"/>
            </a:endParaRPr>
          </a:p>
        </p:txBody>
      </p:sp>
      <p:graphicFrame>
        <p:nvGraphicFramePr>
          <p:cNvPr id="60506" name="Group 90"/>
          <p:cNvGraphicFramePr>
            <a:graphicFrameLocks noGrp="1"/>
          </p:cNvGraphicFramePr>
          <p:nvPr/>
        </p:nvGraphicFramePr>
        <p:xfrm>
          <a:off x="1" y="76200"/>
          <a:ext cx="9144000" cy="6326188"/>
        </p:xfrm>
        <a:graphic>
          <a:graphicData uri="http://schemas.openxmlformats.org/drawingml/2006/table">
            <a:tbl>
              <a:tblPr/>
              <a:tblGrid>
                <a:gridCol w="1459927">
                  <a:extLst>
                    <a:ext uri="{9D8B030D-6E8A-4147-A177-3AD203B41FA5}">
                      <a16:colId xmlns:a16="http://schemas.microsoft.com/office/drawing/2014/main" val="20000"/>
                    </a:ext>
                  </a:extLst>
                </a:gridCol>
                <a:gridCol w="1453701">
                  <a:extLst>
                    <a:ext uri="{9D8B030D-6E8A-4147-A177-3AD203B41FA5}">
                      <a16:colId xmlns:a16="http://schemas.microsoft.com/office/drawing/2014/main" val="20001"/>
                    </a:ext>
                  </a:extLst>
                </a:gridCol>
                <a:gridCol w="1568877">
                  <a:extLst>
                    <a:ext uri="{9D8B030D-6E8A-4147-A177-3AD203B41FA5}">
                      <a16:colId xmlns:a16="http://schemas.microsoft.com/office/drawing/2014/main" val="20002"/>
                    </a:ext>
                  </a:extLst>
                </a:gridCol>
                <a:gridCol w="1562651">
                  <a:extLst>
                    <a:ext uri="{9D8B030D-6E8A-4147-A177-3AD203B41FA5}">
                      <a16:colId xmlns:a16="http://schemas.microsoft.com/office/drawing/2014/main" val="20003"/>
                    </a:ext>
                  </a:extLst>
                </a:gridCol>
                <a:gridCol w="1425686">
                  <a:extLst>
                    <a:ext uri="{9D8B030D-6E8A-4147-A177-3AD203B41FA5}">
                      <a16:colId xmlns:a16="http://schemas.microsoft.com/office/drawing/2014/main" val="20004"/>
                    </a:ext>
                  </a:extLst>
                </a:gridCol>
                <a:gridCol w="1469266">
                  <a:extLst>
                    <a:ext uri="{9D8B030D-6E8A-4147-A177-3AD203B41FA5}">
                      <a16:colId xmlns:a16="http://schemas.microsoft.com/office/drawing/2014/main" val="20005"/>
                    </a:ext>
                  </a:extLst>
                </a:gridCol>
                <a:gridCol w="203892">
                  <a:extLst>
                    <a:ext uri="{9D8B030D-6E8A-4147-A177-3AD203B41FA5}">
                      <a16:colId xmlns:a16="http://schemas.microsoft.com/office/drawing/2014/main" val="20006"/>
                    </a:ext>
                  </a:extLst>
                </a:gridCol>
              </a:tblGrid>
              <a:tr h="6096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2500" b="1"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إعادة بناء الهيكل للمسيا</a:t>
                      </a:r>
                      <a:endParaRPr kumimoji="0" lang="en-US" altLang="zh-CN" sz="16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أمانة عهد الله</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الحكم المسياني المستقبلي</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الإصحاحات 1-6</a:t>
                      </a:r>
                      <a:endParaRPr kumimoji="0" lang="en-US" altLang="zh-CN" sz="3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ا</a:t>
                      </a: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لإصحاحات 7-14</a:t>
                      </a:r>
                      <a:endParaRPr kumimoji="0" lang="en-US" altLang="zh-CN" sz="1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كانت كلمة الرب إلى زكريا (1: 1)</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كلام الرب صار إلى زكريا (7: 1)</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420688">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رؤى العهد</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رؤى المسيا</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5111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عبئين</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7667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أمر        بالتوبة</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1: 1-6</a:t>
                      </a:r>
                      <a:r>
                        <a:rPr kumimoji="0" lang="en-US"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 </a:t>
                      </a:r>
                      <a:endParaRPr kumimoji="0" lang="en-US" altLang="zh-CN" sz="3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ثماني        رؤى       عهدية</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1: 7-6: 8</a:t>
                      </a:r>
                      <a:endParaRPr kumimoji="0" lang="en-US" altLang="zh-CN" sz="1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تتويج       يهوشع      الرمزي</a:t>
                      </a:r>
                      <a:endParaRPr kumimoji="0" lang="en-US" altLang="zh-CN" sz="1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6: 9-15</a:t>
                      </a:r>
                      <a:r>
                        <a:rPr kumimoji="0" lang="en-US"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 </a:t>
                      </a:r>
                      <a:endParaRPr kumimoji="0" lang="en-US" altLang="zh-CN" sz="1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أربع        رسائل      استرداد</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7-8</a:t>
                      </a:r>
                      <a:r>
                        <a:rPr kumimoji="0" lang="en-US"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 </a:t>
                      </a:r>
                      <a:endParaRPr kumimoji="0" lang="en-US" altLang="zh-CN" sz="3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مرفوض في  مجيئه الأول</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9-11</a:t>
                      </a:r>
                      <a:endParaRPr kumimoji="0" lang="en-US" altLang="zh-CN" sz="3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مقبول في         مجيئه الثاني</a:t>
                      </a:r>
                      <a:endParaRPr kumimoji="0" lang="en-US" altLang="zh-CN" sz="1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Times New Roman" pitchFamily="18" charset="0"/>
                          <a:ea typeface="SimSun" charset="0"/>
                          <a:cs typeface="Times New Roman" pitchFamily="18" charset="0"/>
                        </a:rPr>
                        <a:t>12-14</a:t>
                      </a:r>
                      <a:r>
                        <a:rPr kumimoji="0" lang="en-US" altLang="zh-CN" sz="1700" b="1" i="0" u="none" strike="noStrike" cap="none" normalizeH="0" baseline="0" dirty="0">
                          <a:ln>
                            <a:noFill/>
                          </a:ln>
                          <a:solidFill>
                            <a:schemeClr val="tx1"/>
                          </a:solidFill>
                          <a:effectLst/>
                          <a:latin typeface="Arial" charset="0"/>
                          <a:ea typeface="SimSun" charset="0"/>
                          <a:cs typeface="SimSun" charset="0"/>
                        </a:rPr>
                        <a:t>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476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كانت كلمة الرب إلى زكريا</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ثم نظرت إلى أعلى و كان هناك أمامي</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كانت إلي كلمة الرب</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كانت كلمة الرب لي</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عبء كلمة الرب</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0" i="0" u="none" strike="noStrike" cap="none" normalizeH="0" baseline="0" dirty="0">
                          <a:ln>
                            <a:noFill/>
                          </a:ln>
                          <a:solidFill>
                            <a:schemeClr val="tx1"/>
                          </a:solidFill>
                          <a:effectLst/>
                          <a:latin typeface="Arial" charset="0"/>
                          <a:ea typeface="SimSun" charset="0"/>
                          <a:cs typeface="SimSun" charset="0"/>
                        </a:rPr>
                        <a:t>عبء كلمة الرب</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صور</a:t>
                      </a:r>
                      <a:r>
                        <a:rPr kumimoji="0" lang="en-US" altLang="zh-CN" sz="1700" b="1" i="0" u="none" strike="noStrike" cap="none" normalizeH="0" baseline="0" dirty="0">
                          <a:ln>
                            <a:noFill/>
                          </a:ln>
                          <a:solidFill>
                            <a:schemeClr val="tx1"/>
                          </a:solidFill>
                          <a:effectLst/>
                          <a:latin typeface="Arial" charset="0"/>
                          <a:ea typeface="SimSun" charset="0"/>
                          <a:cs typeface="SimSun" charset="0"/>
                        </a:rPr>
                        <a:t>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مشاكل</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توقعات</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نصيب إسرائيل</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صوم إسرائيل</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مستقبل إسرائيل</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476250">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خلال بناء الهيكل</a:t>
                      </a:r>
                      <a:endParaRPr kumimoji="0" lang="ar-JO" altLang="zh-CN" sz="1400" b="1"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Times New Roman" pitchFamily="18" charset="0"/>
                          <a:ea typeface="SimSun" charset="0"/>
                          <a:cs typeface="Times New Roman" pitchFamily="18" charset="0"/>
                        </a:rPr>
                        <a:t>520-518 ق.م (1: 1، 7: 1)</a:t>
                      </a:r>
                      <a:endParaRPr kumimoji="0" lang="en-US" altLang="zh-CN" sz="1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بعد بناء الهيكل</a:t>
                      </a:r>
                      <a:endParaRPr kumimoji="0" lang="en-US" altLang="zh-CN" sz="1400" b="1"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Times New Roman" pitchFamily="18" charset="0"/>
                          <a:ea typeface="SimSun" charset="0"/>
                          <a:cs typeface="Times New Roman" pitchFamily="18" charset="0"/>
                        </a:rPr>
                        <a:t>480-470 ق.م (9: 13؟)</a:t>
                      </a:r>
                      <a:endParaRPr kumimoji="0" lang="en-US" altLang="zh-CN" sz="1600" b="0" i="0" u="none" strike="noStrike" cap="none" normalizeH="0" baseline="0" dirty="0">
                        <a:ln>
                          <a:noFill/>
                        </a:ln>
                        <a:solidFill>
                          <a:schemeClr val="tx1"/>
                        </a:solidFill>
                        <a:effectLst/>
                        <a:latin typeface="Times New Roman" pitchFamily="18" charset="0"/>
                        <a:ea typeface="SimSun" charset="0"/>
                        <a:cs typeface="Times New Roman" pitchFamily="18"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1920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charset="0"/>
                          <a:ea typeface="SimSun" charset="0"/>
                          <a:cs typeface="SimSun" charset="0"/>
                        </a:rPr>
                        <a:t>أورشليم</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132167" name="Rectangle 326"/>
          <p:cNvSpPr>
            <a:spLocks noChangeArrowheads="1"/>
          </p:cNvSpPr>
          <p:nvPr/>
        </p:nvSpPr>
        <p:spPr bwMode="auto">
          <a:xfrm>
            <a:off x="0" y="562768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pPr>
              <a:defRPr/>
            </a:pPr>
            <a:endParaRPr lang="en-US">
              <a:solidFill>
                <a:srgbClr val="FFFFFF"/>
              </a:solidFill>
              <a:effectLst/>
              <a:cs typeface="+mn-cs"/>
            </a:endParaRPr>
          </a:p>
        </p:txBody>
      </p:sp>
      <p:sp>
        <p:nvSpPr>
          <p:cNvPr id="61513" name="Text Box 366"/>
          <p:cNvSpPr txBox="1">
            <a:spLocks noChangeArrowheads="1"/>
          </p:cNvSpPr>
          <p:nvPr/>
        </p:nvSpPr>
        <p:spPr bwMode="auto">
          <a:xfrm>
            <a:off x="8458200" y="133350"/>
            <a:ext cx="617477"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sz="2000" b="1" dirty="0">
                <a:solidFill>
                  <a:srgbClr val="FFFFFF"/>
                </a:solidFill>
                <a:effectLst>
                  <a:outerShdw blurRad="38100" dist="38100" dir="2700000" algn="tl">
                    <a:srgbClr val="000000"/>
                  </a:outerShdw>
                </a:effectLst>
                <a:latin typeface="Arial" charset="0"/>
                <a:cs typeface="Arial" charset="0"/>
              </a:rPr>
              <a:t>649</a:t>
            </a:r>
            <a:endParaRPr lang="en-US" sz="2000" b="1" dirty="0">
              <a:solidFill>
                <a:srgbClr val="FFFFFF"/>
              </a:solidFill>
              <a:effectLst>
                <a:outerShdw blurRad="38100" dist="38100" dir="2700000" algn="tl">
                  <a:srgbClr val="000000"/>
                </a:outerShdw>
              </a:effectLst>
              <a:latin typeface="Arial" charset="0"/>
              <a:cs typeface="Arial" charset="0"/>
            </a:endParaRP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en-US" sz="2400">
                <a:latin typeface="Tahoma" charset="0"/>
                <a:ea typeface="ＭＳ Ｐゴシック" charset="0"/>
                <a:cs typeface="ＭＳ Ｐゴシック" charset="0"/>
              </a:rPr>
              <a:t>Book Chart</a:t>
            </a:r>
          </a:p>
        </p:txBody>
      </p:sp>
      <p:pic>
        <p:nvPicPr>
          <p:cNvPr id="132171" name="Picture 2" descr="templesolomon%20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19200" y="0"/>
            <a:ext cx="863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pic>
      <p:sp>
        <p:nvSpPr>
          <p:cNvPr id="10" name="Oval 9"/>
          <p:cNvSpPr/>
          <p:nvPr/>
        </p:nvSpPr>
        <p:spPr bwMode="auto">
          <a:xfrm>
            <a:off x="6000760" y="2492896"/>
            <a:ext cx="1571636" cy="2293426"/>
          </a:xfrm>
          <a:prstGeom prst="ellipse">
            <a:avLst/>
          </a:prstGeom>
          <a:noFill/>
          <a:ln w="381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effectLst/>
              <a:latin typeface="Times New Roman" pitchFamily="-111" charset="0"/>
            </a:endParaRPr>
          </a:p>
        </p:txBody>
      </p:sp>
    </p:spTree>
    <p:extLst>
      <p:ext uri="{BB962C8B-B14F-4D97-AF65-F5344CB8AC3E}">
        <p14:creationId xmlns:p14="http://schemas.microsoft.com/office/powerpoint/2010/main" val="23751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_rels/them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9.xml><?xml version="1.0" encoding="utf-8"?>
<a:theme xmlns:a="http://schemas.openxmlformats.org/drawingml/2006/main" name="1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0.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Beam</Template>
  <TotalTime>9205</TotalTime>
  <Words>5301</Words>
  <Application>Microsoft Macintosh PowerPoint</Application>
  <PresentationFormat>On-screen Show (4:3)</PresentationFormat>
  <Paragraphs>946</Paragraphs>
  <Slides>149</Slides>
  <Notes>74</Notes>
  <HiddenSlides>0</HiddenSlides>
  <MMClips>0</MMClips>
  <ScaleCrop>false</ScaleCrop>
  <HeadingPairs>
    <vt:vector size="6" baseType="variant">
      <vt:variant>
        <vt:lpstr>Fonts Used</vt:lpstr>
      </vt:variant>
      <vt:variant>
        <vt:i4>16</vt:i4>
      </vt:variant>
      <vt:variant>
        <vt:lpstr>Theme</vt:lpstr>
      </vt:variant>
      <vt:variant>
        <vt:i4>29</vt:i4>
      </vt:variant>
      <vt:variant>
        <vt:lpstr>Slide Titles</vt:lpstr>
      </vt:variant>
      <vt:variant>
        <vt:i4>149</vt:i4>
      </vt:variant>
    </vt:vector>
  </HeadingPairs>
  <TitlesOfParts>
    <vt:vector size="194" baseType="lpstr">
      <vt:lpstr>Arial</vt:lpstr>
      <vt:lpstr>Bwhebb</vt:lpstr>
      <vt:lpstr>Calibri</vt:lpstr>
      <vt:lpstr>Comic Sans MS</vt:lpstr>
      <vt:lpstr>Garamond</vt:lpstr>
      <vt:lpstr>Geneva</vt:lpstr>
      <vt:lpstr>Helvetica</vt:lpstr>
      <vt:lpstr>Impact</vt:lpstr>
      <vt:lpstr>Monotype Sorts</vt:lpstr>
      <vt:lpstr>Tahoma</vt:lpstr>
      <vt:lpstr>Times</vt:lpstr>
      <vt:lpstr>Times New Roman</vt:lpstr>
      <vt:lpstr>Trebuchet MS</vt:lpstr>
      <vt:lpstr>Tw Cen MT</vt:lpstr>
      <vt:lpstr>Wingdings</vt:lpstr>
      <vt:lpstr>Wingdings 2</vt:lpstr>
      <vt:lpstr>Mountain</vt:lpstr>
      <vt:lpstr>Crumple</vt:lpstr>
      <vt:lpstr>Soaring</vt:lpstr>
      <vt:lpstr>Textured</vt:lpstr>
      <vt:lpstr>9_Office Theme</vt:lpstr>
      <vt:lpstr>10_Office Theme</vt:lpstr>
      <vt:lpstr>Gleam</vt:lpstr>
      <vt:lpstr>1_Stream</vt:lpstr>
      <vt:lpstr>Bar Code</vt:lpstr>
      <vt:lpstr>2_Stream</vt:lpstr>
      <vt:lpstr>21_Blank Presentation</vt:lpstr>
      <vt:lpstr>1_blstripc.ppt - Blue Stripes</vt:lpstr>
      <vt:lpstr>3_Office Theme</vt:lpstr>
      <vt:lpstr>Default Design</vt:lpstr>
      <vt:lpstr>1_Default Design</vt:lpstr>
      <vt:lpstr>24_Office Theme</vt:lpstr>
      <vt:lpstr>23_Office Theme</vt:lpstr>
      <vt:lpstr>2_Mountain</vt:lpstr>
      <vt:lpstr>49_Blank Presentation</vt:lpstr>
      <vt:lpstr>Median</vt:lpstr>
      <vt:lpstr>Blank Presentation</vt:lpstr>
      <vt:lpstr>1_Crumple</vt:lpstr>
      <vt:lpstr>1_untitled 1</vt:lpstr>
      <vt:lpstr>3_Textured</vt:lpstr>
      <vt:lpstr>11_Office Theme</vt:lpstr>
      <vt:lpstr>4_Textured</vt:lpstr>
      <vt:lpstr>2_Office Theme</vt:lpstr>
      <vt:lpstr>1_Median</vt:lpstr>
      <vt:lpstr>1_Textured</vt:lpstr>
      <vt:lpstr>كن متشجعاً</vt:lpstr>
      <vt:lpstr>الإحباط</vt:lpstr>
      <vt:lpstr>كلنا نحتاج التشجيع</vt:lpstr>
      <vt:lpstr>الإحباط</vt:lpstr>
      <vt:lpstr>الإحباط</vt:lpstr>
      <vt:lpstr>يحدث الإحباط في العمل  بشكل خاص</vt:lpstr>
      <vt:lpstr>الإحباط خلال خدمة يسوع حقيقة</vt:lpstr>
      <vt:lpstr>http://www.lawrencewilson.com/stop-saying-1700-pastors-leave-the-ministry-every-month/</vt:lpstr>
      <vt:lpstr>http://www.christianitytoday.com/edstetzer/2015/october/that-stat-that-says-pastors-are-all-miserable-and-want-to-q.html</vt:lpstr>
      <vt:lpstr>http://lifewayresearch.com/2015/09/01/despite-stresses-few-pastors-give-up-on-ministry/</vt:lpstr>
      <vt:lpstr>كيف يمكنك أن تكون متشجعاً  في خدمتك للمسيح ؟</vt:lpstr>
      <vt:lpstr>الخلفية يهوذا معلق بغصن</vt:lpstr>
      <vt:lpstr>كن متشجعاً</vt:lpstr>
      <vt:lpstr>The Postexilic Era</vt:lpstr>
      <vt:lpstr>التواريخ في زكريا</vt:lpstr>
      <vt:lpstr>Book Chart</vt:lpstr>
      <vt:lpstr>زكريا 1 </vt:lpstr>
      <vt:lpstr>في الشهر الثامن في السنة الثانية لداريوس كانت كلمة الرب إلى زكريا بن برخيا بن عدو النبي قائلاً (زك 1: 1)</vt:lpstr>
      <vt:lpstr>المعنى</vt:lpstr>
      <vt:lpstr>2 قد غضب الرب غضباً على آبائكم 3 فقل لهم هكذا قال رب الجنود ارجعوا إلي يقول رب الجنود  فأرجع إليكم يقول رب الجنود (زك 1: 2-3)</vt:lpstr>
      <vt:lpstr>لا تكونوا كآبائكم الذين ناداهم الأنبياء الأولون قائلين هكذا قال رب الجنود ارجعوا عن طرقكم الشريرة و عن أعمالكم الشريرة فلم يسمعوا و لم يصغوا إلي يقول رب الجنود (زك 1: 4)</vt:lpstr>
      <vt:lpstr>5 آباؤكم أين هم و الأنبياء هل أبداً يحيون 6 و لكن كلامي و فرائضي التي أوصيت بها عبيدي الأنبياء أفلم تدرك أباؤكم  (زك 1: 5-6أ)</vt:lpstr>
      <vt:lpstr>فرجعوا و قالوا كما قصد رب الجنود أن يصنع بنا كطرقنا و كأعمالنا كذلك فعل بنا (زك 1: 6ب)</vt:lpstr>
      <vt:lpstr>كيف يمكنك أن تكون متشجعاً في خدمتك للمسيح ؟</vt:lpstr>
      <vt:lpstr>1. أنظر إلى مكانتك المتميزة (زك 1-6)</vt:lpstr>
      <vt:lpstr>يستمر اليهود بالصلاة كل يوم من أجل إعادة بناء الهيكل</vt:lpstr>
      <vt:lpstr>Book Chart</vt:lpstr>
      <vt:lpstr>الرؤية الأولى : راكب الفرس الأحمر بين الآس              (زك 1: 7-17)</vt:lpstr>
      <vt:lpstr>فأجاب الرجل الواقف بين الآس و قال هؤلاء هم الذين أرسلهم الرب للجولان في الأرض  (1: 10)</vt:lpstr>
      <vt:lpstr>فقال لي الملاك الذي كلمني ناد قائلاً هكذا قال رب الجنود غرت على أورشليم و على صهيون غيرة عظيمة و أنا مغضب بغضب عظيم على الأمم المطمئنين لأني غضبت قليلاً و هم أعانوا الشر  (1: 14-15)</vt:lpstr>
      <vt:lpstr>الرؤية الأولى : راكب الفرس الأحمر بين الآس              (زك 1: 7-17)</vt:lpstr>
      <vt:lpstr>زكريا 1: 8 تتوسع في رؤيا 6: 1-4</vt:lpstr>
      <vt:lpstr>1: 16 هيكلي سوف يبنى</vt:lpstr>
      <vt:lpstr>ثماني رؤى عهدية</vt:lpstr>
      <vt:lpstr>الرؤية الثانية : أربعة قرون و أربعة صناع (زك 1: 18-21)</vt:lpstr>
      <vt:lpstr>رؤيا زكريا الثانية : القرون و الصناع في زكريا 1: 18-21</vt:lpstr>
      <vt:lpstr>فأراني الرب أربعة صناع فقلت جاء هؤلاء ماذا يفعلون فتكلم قائلاً هذه هي القرون التي بددت يهوذا حتى لم يرفع إنسان رأسه و قد جاء هؤلاء ليرعبوهم و ليطردوا قرون الأمم الرافعين قرناً على أرض يهوذا لتبديدها (زك 1: 20-21)</vt:lpstr>
      <vt:lpstr>زكريا 2 </vt:lpstr>
      <vt:lpstr>الرؤية الثالثة :  رجل معه  حبل قياس  (زك 2)</vt:lpstr>
      <vt:lpstr>عصا قياس   لأورشليم (زك 2: 1-2)</vt:lpstr>
      <vt:lpstr>عدد سكان أورشليم (2002</vt:lpstr>
      <vt:lpstr>أورشليم (2002)</vt:lpstr>
      <vt:lpstr>المدينة القديمة اليوم</vt:lpstr>
      <vt:lpstr>أورشليم الحالية : كثيرون سيعيشون خارج أسوار المدينة (زك 2: 4)</vt:lpstr>
      <vt:lpstr>سور النار (زك 2: 4-5)</vt:lpstr>
      <vt:lpstr>زكريا 3 </vt:lpstr>
      <vt:lpstr>الرؤية الرابعة : تطهير و تتويج يهوشع رئيس الكهنة  (زك 3)</vt:lpstr>
      <vt:lpstr>و أراني يهوشع الكاهن العظيم قائماً قدام ملاك الرب و الشيطان قائم عن يمينه ليقاومه فقال الرب للشيطان لينتهرك الرب يا شيطان لينتهرك الرب الذي اختار أورشليم أفليس ها شعلة منتشلة من النار  (زك 3: 1-2)</vt:lpstr>
      <vt:lpstr>و كان يهوشع لابساً ثياباً قذرة وواقفاً قدام الملاك فأجاب و كلم الواقفين قدامه قائلاً انزعوا عنه الثياب القذرة و قال له أنظر قد أذهبت عنك اثمك و ألبسك ثياباً مزخرفة  (زك 3: 3-4)</vt:lpstr>
      <vt:lpstr>فقلت ليضعوا على رأسه عمامة طاهرة فوضعوا على رأسه العمامة الطاهرة و ألبسوه ثياباً و ملاك الرب واقف (زك 3: 5)</vt:lpstr>
      <vt:lpstr>الرؤية الرابعة : تطهير و تتويج يهوشع رئيس الكهنة  (زك 3)</vt:lpstr>
      <vt:lpstr>زكريا 4 </vt:lpstr>
      <vt:lpstr>The Lamp &amp; Olive Trees (Zech. 4:1-14)</vt:lpstr>
      <vt:lpstr>فقلت قد نظرت و إذا بمنارة كلها ذهب و كوزها على رأسها و سبعة سرج عليها و سبع أنابيب للسرج التي على رأسها  (زك 4: 2ب)</vt:lpstr>
      <vt:lpstr>الرؤيا الخامسة : المنارة الذهبية  و شجرتا الزيتون (زك 4)</vt:lpstr>
      <vt:lpstr>شجرتا الزيتون (رؤ 11: 4)</vt:lpstr>
      <vt:lpstr>المنارة و شجر الزيتون (زك 4: 1-14)</vt:lpstr>
      <vt:lpstr>زكريا 5 </vt:lpstr>
      <vt:lpstr>الرؤيا السادسة : الدرج الطائر (زك 5: 1-4)</vt:lpstr>
      <vt:lpstr>5: 1-4 الدرج الطائر</vt:lpstr>
      <vt:lpstr>فعدت و رفعت عيني و نظرت و إذا بدرج طائر فقلت إني أرى درجاً طائراً طوله عشرون ذراعاً و عرضه عشر أذرع  (زك 5: 1-2)</vt:lpstr>
      <vt:lpstr>فقال لي هذه هي اللعنة الخارجة على وجه كل الأرض لأن كل سارق يباد من هنا بحسبها و كل حالف يباد من هناك بحسبها (زك 5: 3)</vt:lpstr>
      <vt:lpstr>إني أخرجها يقول رب الجنود فتدخل بيت السارق و بيت الحالف باسمي زوراً و تبيت في وسط بيته و تفنيه مع خشبه و حجارته (زك 5: 4)</vt:lpstr>
      <vt:lpstr>السلال كانت مألوفة جداً بالنسبة لزكريا</vt:lpstr>
      <vt:lpstr>الرؤية السابعة : المرأة التي في المكيال (زك 5: 5-11)</vt:lpstr>
      <vt:lpstr>5:5-8 Woman in Basket</vt:lpstr>
      <vt:lpstr>فقال هذه هي الشر فطرحها إلى وسط الإيفة و طرح ثقل الرصاص على فمها (زك 5: 8)</vt:lpstr>
      <vt:lpstr>فقال هذه هي الشر فطرحها إلى وسط الإيفة و طرح ثقل الرصاص على فمها (زك 5: 8)</vt:lpstr>
      <vt:lpstr>5: 9-11 الإمرأة في السلة</vt:lpstr>
      <vt:lpstr>5: 5-8 الإمرأة في السلة</vt:lpstr>
      <vt:lpstr>في بعض الأحيان يظهر الشر في شكل امرأة</vt:lpstr>
      <vt:lpstr>زكريا 6 </vt:lpstr>
      <vt:lpstr>الرؤيا الثامنة : المركبات الأربع (زك 6: 1-8)</vt:lpstr>
      <vt:lpstr>6: 1-8 المركبات</vt:lpstr>
      <vt:lpstr>الرؤيا الثامنة : المركبات الأربع (زك 6: 1-8)</vt:lpstr>
      <vt:lpstr>استعراض الرؤى الليلية</vt:lpstr>
      <vt:lpstr> يشجعنا الله أيضاً  لنخدمه من خلال  إعلان هويتنا في المسيح</vt:lpstr>
      <vt:lpstr>هويتنا في المسيح</vt:lpstr>
      <vt:lpstr>كيف يمكنك أن تكون متشجعاً في خدمتك للمسيح ؟</vt:lpstr>
      <vt:lpstr>1. أنظر لمكانتك المتميزة (زك 1-6)</vt:lpstr>
      <vt:lpstr>2. أنظر لمستقبلك المجيد (زك 7-14)</vt:lpstr>
      <vt:lpstr>زكريا 7</vt:lpstr>
      <vt:lpstr>The Postexilic Era</vt:lpstr>
      <vt:lpstr>2 لما أرسل أهل بيت إيل شراصر و رجم ملك و رجالهم ليصلوا قدام الرب 3 و ليكلموا الكهنة الذين في بيت رب الجنود و الأنبياء قائلين أأبكي في الشهر الخامس منفصلاً كما فعلت كم من السنين هذه (زك 7: 2-3)</vt:lpstr>
      <vt:lpstr>4 ثم صار إلي كلام رب الجنود قائلاً 5 قل لجميع شعب الأرض و للكهنة قائلاً لما صمتم و نحتم في الشهر الخامس و الشهر السابع و ذلك هذه السبعين سنة فهل صمتم صوماً لي أنا 6 و لما أكلتم و لما شربتم أفما كنتم أنتم الآكلين و أنتم الشاربين ؟  (7: 4-6)</vt:lpstr>
      <vt:lpstr>Book Chart</vt:lpstr>
      <vt:lpstr>أصوام في زكريا 7: 1-8: 23</vt:lpstr>
      <vt:lpstr>زكريا 8 </vt:lpstr>
      <vt:lpstr>و كان كلام رب الجنود قائلاً هكذا قال رب الجنود غرت على صهيون غيرة عظيمة و بسخط عظيم غرت عليها (زك 8: 1-2)</vt:lpstr>
      <vt:lpstr>الآية المفتاحية</vt:lpstr>
      <vt:lpstr>سيتم البحث عن اليهود</vt:lpstr>
      <vt:lpstr>سيخلص جميع إسرائيل (رو 11: 25-27)</vt:lpstr>
      <vt:lpstr>Zech-a-Cry-Ah</vt:lpstr>
      <vt:lpstr>زكريا 9 </vt:lpstr>
      <vt:lpstr>الكلمة المفتاحية</vt:lpstr>
      <vt:lpstr>بيان الملكوت في زكريا</vt:lpstr>
      <vt:lpstr>باري هدلستون، الكتاب المقدس الدراسي (جراند رابيدز: بيكر، 1992)</vt:lpstr>
      <vt:lpstr>الدينونات</vt:lpstr>
      <vt:lpstr>Book Chart</vt:lpstr>
      <vt:lpstr>الدخول الإنتصاري</vt:lpstr>
      <vt:lpstr>زكريا 10 </vt:lpstr>
      <vt:lpstr>أطلبوا من الرب المطر في أوان المطر المتأخر فيصنع الرب بروقاً و يعطيهم مطر الوبل لكل إنسان عشباً في الحقل لأن الترافيم قد تكلموا في الباطل و العرافون رأوا الكذب و أخبروا بأحلام كذب يعزون بالباطل لذلك رحلوا كغنم ذلوا إذ ليس راع  (زك 10: 1-2)</vt:lpstr>
      <vt:lpstr>زكريا 11 </vt:lpstr>
      <vt:lpstr>الدينونات</vt:lpstr>
      <vt:lpstr>زكريا 12 </vt:lpstr>
      <vt:lpstr>1 وحي كلام الرب على إسرائيل يقول الرب باسط المساوات و مؤسس الأرض و جابل روح الإنسان في داخله 2 هأنذا أجعل أورشليم كأس ترنح لجميع الشعوب حولها و أيضاً على يهوذا تكون في حصار أورشليم (زك 12: 1-2)</vt:lpstr>
      <vt:lpstr>Book Chart</vt:lpstr>
      <vt:lpstr>توبة إسرائيل</vt:lpstr>
      <vt:lpstr>نتائج الضيقة</vt:lpstr>
      <vt:lpstr> هوذا يأتي مع السحاب و ستنظره كل عين و الذين طعنوه  و ينوح عليه جميع قبائل الأرض نعم .... آمين</vt:lpstr>
      <vt:lpstr>اللاألفية</vt:lpstr>
      <vt:lpstr>القبل ألفية</vt:lpstr>
      <vt:lpstr>الخط الزمني التدبيري</vt:lpstr>
      <vt:lpstr>زكريا 13 </vt:lpstr>
      <vt:lpstr>في ذلك اليوم يكون ينبوع مفتوحاً لبيت داود و لسكان أورشليم للخطية و للنجاسة  (زك 13: 1)</vt:lpstr>
      <vt:lpstr>و يكون في ذلك اليوم يقول رب الجنود أني أقطع أسماء الأصنام من الأرض فلا تذكر بعد و أزيل الأنبياء أيضاً و الروح النجس من الأرض  (زك 13: 2)</vt:lpstr>
      <vt:lpstr>استيقظ يا سيف على راعي و على رجل رفقتي يقول رب الجنود اضرب الراعي فتتشتت الغنم و أرد يدي على الصغار و يكون في كل الأرض يقول الرب أن ثلثين منها يقطعان و يموتان و الثلث يبقى فيها (زك 13: 7-8)</vt:lpstr>
      <vt:lpstr>و أدخل الثلث في النار و أمحصهم كمحص الفضة و أمتحنهم امتحان الذهب هو يدعو باسمي و أنا أجيبه أقول هو شعبي و هو يقول الرب إلهي (زك 13: 9)</vt:lpstr>
      <vt:lpstr>زكريا 14 </vt:lpstr>
      <vt:lpstr>سكان أورشليم (2002)</vt:lpstr>
      <vt:lpstr>السلب</vt:lpstr>
      <vt:lpstr>The Attack</vt:lpstr>
      <vt:lpstr>الخط الزمني التدبيري</vt:lpstr>
      <vt:lpstr>رجوع المسيح</vt:lpstr>
      <vt:lpstr>المجيء الثاني</vt:lpstr>
      <vt:lpstr>الروح يغادر و يرجع</vt:lpstr>
      <vt:lpstr>المجيء الثاني</vt:lpstr>
      <vt:lpstr>المجيء الثاني</vt:lpstr>
      <vt:lpstr>المجيء الثاني</vt:lpstr>
      <vt:lpstr>المجيء الثاني</vt:lpstr>
      <vt:lpstr>مياه حية</vt:lpstr>
      <vt:lpstr>المجيء الثاني</vt:lpstr>
      <vt:lpstr>إعادة سكن أورشليم</vt:lpstr>
      <vt:lpstr>المجيء الثاني</vt:lpstr>
      <vt:lpstr>المجيء الثاني</vt:lpstr>
      <vt:lpstr>المجيء الثاني</vt:lpstr>
      <vt:lpstr>الخط الزمني التدبيري</vt:lpstr>
      <vt:lpstr>العبادة الألفية</vt:lpstr>
      <vt:lpstr>القداسة الألفية</vt:lpstr>
      <vt:lpstr> البيان الموجز في زكريا</vt:lpstr>
      <vt:lpstr>أورشليم الألفية</vt:lpstr>
      <vt:lpstr>سوف نملك نحن أيضاً مع إسرائيل بعد رجوع المسيح</vt:lpstr>
      <vt:lpstr>هل تحتاج إلى التشجيع اليوم ؟</vt:lpstr>
      <vt:lpstr>الفكرة الرئيسية</vt:lpstr>
      <vt:lpstr>1. أنظر إلى مكانتك المتميزة (زك 1-6)</vt:lpstr>
      <vt:lpstr>2. أنظر إلى مستقبلك المجيد (زك 7-14)</vt:lpstr>
      <vt:lpstr>أسئلة للتفكير</vt:lpstr>
      <vt:lpstr>Black</vt:lpstr>
      <vt:lpstr>    وعظ العهد القديمat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Zechariah</dc:title>
  <dc:creator>Ellya Indradjaja</dc:creator>
  <cp:lastModifiedBy>Rick Griffith</cp:lastModifiedBy>
  <cp:revision>392</cp:revision>
  <cp:lastPrinted>2009-04-22T19:24:48Z</cp:lastPrinted>
  <dcterms:created xsi:type="dcterms:W3CDTF">2009-04-03T11:27:01Z</dcterms:created>
  <dcterms:modified xsi:type="dcterms:W3CDTF">2022-06-23T17:36:24Z</dcterms:modified>
</cp:coreProperties>
</file>